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3"/>
  </p:handoutMasterIdLst>
  <p:sldIdLst>
    <p:sldId id="290" r:id="rId2"/>
    <p:sldId id="301" r:id="rId3"/>
    <p:sldId id="320" r:id="rId4"/>
    <p:sldId id="400" r:id="rId5"/>
    <p:sldId id="403" r:id="rId6"/>
    <p:sldId id="402" r:id="rId7"/>
    <p:sldId id="404" r:id="rId8"/>
    <p:sldId id="405" r:id="rId9"/>
    <p:sldId id="407" r:id="rId10"/>
    <p:sldId id="408" r:id="rId11"/>
    <p:sldId id="419" r:id="rId1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2500A4-1255-BB18-DE79-3E8054E18968}" name="Rosana Lobo" initials="RL" userId="Rosana Lobo"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708" y="54"/>
      </p:cViewPr>
      <p:guideLst/>
    </p:cSldViewPr>
  </p:slid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patri\Downloads\tabelas_graficos_censo_datasu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'tab3.3'!$R$17</c:f>
              <c:strCache>
                <c:ptCount val="1"/>
                <c:pt idx="0">
                  <c:v>Educação profissional - surdo</c:v>
                </c:pt>
              </c:strCache>
            </c:strRef>
          </c:tx>
          <c:spPr>
            <a:ln w="28575" cap="rnd">
              <a:solidFill>
                <a:schemeClr val="accent1"/>
              </a:solidFill>
              <a:round/>
            </a:ln>
            <a:effectLst/>
          </c:spPr>
          <c:marker>
            <c:symbol val="none"/>
          </c:marker>
          <c:cat>
            <c:numRef>
              <c:f>'tab3.3'!$D$4:$Q$4</c:f>
              <c:numCache>
                <c:formatCode>General</c:formatCod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numCache>
            </c:numRef>
          </c:cat>
          <c:val>
            <c:numRef>
              <c:f>'tab3.3'!$D$17:$Q$17</c:f>
              <c:numCache>
                <c:formatCode>0.0%</c:formatCode>
                <c:ptCount val="14"/>
                <c:pt idx="0">
                  <c:v>6.9193219696371301E-3</c:v>
                </c:pt>
                <c:pt idx="1">
                  <c:v>2.3668301585491047E-3</c:v>
                </c:pt>
                <c:pt idx="2">
                  <c:v>2.9393661520682336E-3</c:v>
                </c:pt>
                <c:pt idx="3">
                  <c:v>1.9685451613578775E-3</c:v>
                </c:pt>
                <c:pt idx="4">
                  <c:v>2.913770007724424E-3</c:v>
                </c:pt>
                <c:pt idx="5">
                  <c:v>3.504998223494051E-3</c:v>
                </c:pt>
                <c:pt idx="6">
                  <c:v>4.3734702884885446E-3</c:v>
                </c:pt>
                <c:pt idx="7">
                  <c:v>5.8887877889442098E-3</c:v>
                </c:pt>
                <c:pt idx="8">
                  <c:v>6.3896747941634613E-3</c:v>
                </c:pt>
                <c:pt idx="9">
                  <c:v>6.2032575278546977E-3</c:v>
                </c:pt>
                <c:pt idx="10">
                  <c:v>6.7188422917897226E-3</c:v>
                </c:pt>
                <c:pt idx="11">
                  <c:v>8.7984953297841825E-3</c:v>
                </c:pt>
                <c:pt idx="12">
                  <c:v>8.6607066105045989E-3</c:v>
                </c:pt>
                <c:pt idx="13">
                  <c:v>1.0713346520163272E-2</c:v>
                </c:pt>
              </c:numCache>
            </c:numRef>
          </c:val>
          <c:smooth val="0"/>
          <c:extLst xmlns:c16r2="http://schemas.microsoft.com/office/drawing/2015/06/chart">
            <c:ext xmlns:c16="http://schemas.microsoft.com/office/drawing/2014/chart" uri="{C3380CC4-5D6E-409C-BE32-E72D297353CC}">
              <c16:uniqueId val="{00000000-D797-415D-AE32-4B0F51BB4327}"/>
            </c:ext>
          </c:extLst>
        </c:ser>
        <c:ser>
          <c:idx val="1"/>
          <c:order val="1"/>
          <c:tx>
            <c:strRef>
              <c:f>'tab3.3'!$R$18</c:f>
              <c:strCache>
                <c:ptCount val="1"/>
                <c:pt idx="0">
                  <c:v>EJA - surdo</c:v>
                </c:pt>
              </c:strCache>
            </c:strRef>
          </c:tx>
          <c:spPr>
            <a:ln w="28575" cap="rnd">
              <a:solidFill>
                <a:schemeClr val="accent2"/>
              </a:solidFill>
              <a:round/>
            </a:ln>
            <a:effectLst/>
          </c:spPr>
          <c:marker>
            <c:symbol val="none"/>
          </c:marker>
          <c:cat>
            <c:numRef>
              <c:f>'tab3.3'!$D$4:$Q$4</c:f>
              <c:numCache>
                <c:formatCode>General</c:formatCod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numCache>
            </c:numRef>
          </c:cat>
          <c:val>
            <c:numRef>
              <c:f>'tab3.3'!$D$18:$Q$18</c:f>
              <c:numCache>
                <c:formatCode>0.0%</c:formatCode>
                <c:ptCount val="14"/>
                <c:pt idx="0">
                  <c:v>0.11367908879796527</c:v>
                </c:pt>
                <c:pt idx="1">
                  <c:v>0.18498346070491617</c:v>
                </c:pt>
                <c:pt idx="2">
                  <c:v>0.31448705548367645</c:v>
                </c:pt>
                <c:pt idx="3">
                  <c:v>0.35064187137442149</c:v>
                </c:pt>
                <c:pt idx="4">
                  <c:v>0.37878032325247135</c:v>
                </c:pt>
                <c:pt idx="5">
                  <c:v>0.38164149149677828</c:v>
                </c:pt>
                <c:pt idx="6">
                  <c:v>0.39550816514865789</c:v>
                </c:pt>
                <c:pt idx="7">
                  <c:v>0.41023176878329054</c:v>
                </c:pt>
                <c:pt idx="8">
                  <c:v>0.40556950758177829</c:v>
                </c:pt>
                <c:pt idx="9">
                  <c:v>0.39478446678150142</c:v>
                </c:pt>
                <c:pt idx="10">
                  <c:v>0.4061155176778331</c:v>
                </c:pt>
                <c:pt idx="11">
                  <c:v>0.3913523967398812</c:v>
                </c:pt>
                <c:pt idx="12">
                  <c:v>0.39225694145964068</c:v>
                </c:pt>
                <c:pt idx="13">
                  <c:v>0.36576302580578773</c:v>
                </c:pt>
              </c:numCache>
            </c:numRef>
          </c:val>
          <c:smooth val="0"/>
          <c:extLst xmlns:c16r2="http://schemas.microsoft.com/office/drawing/2015/06/chart">
            <c:ext xmlns:c16="http://schemas.microsoft.com/office/drawing/2014/chart" uri="{C3380CC4-5D6E-409C-BE32-E72D297353CC}">
              <c16:uniqueId val="{00000001-D797-415D-AE32-4B0F51BB4327}"/>
            </c:ext>
          </c:extLst>
        </c:ser>
        <c:ser>
          <c:idx val="2"/>
          <c:order val="2"/>
          <c:tx>
            <c:strRef>
              <c:f>'tab3.3'!$R$19</c:f>
              <c:strCache>
                <c:ptCount val="1"/>
                <c:pt idx="0">
                  <c:v>Educação profissional - não surdo</c:v>
                </c:pt>
              </c:strCache>
            </c:strRef>
          </c:tx>
          <c:spPr>
            <a:ln w="28575" cap="rnd">
              <a:solidFill>
                <a:schemeClr val="accent3"/>
              </a:solidFill>
              <a:round/>
            </a:ln>
            <a:effectLst/>
          </c:spPr>
          <c:marker>
            <c:symbol val="none"/>
          </c:marker>
          <c:cat>
            <c:numRef>
              <c:f>'tab3.3'!$D$4:$Q$4</c:f>
              <c:numCache>
                <c:formatCode>General</c:formatCod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numCache>
            </c:numRef>
          </c:cat>
          <c:val>
            <c:numRef>
              <c:f>'tab3.3'!$D$19:$Q$19</c:f>
              <c:numCache>
                <c:formatCode>0.0%</c:formatCode>
                <c:ptCount val="14"/>
                <c:pt idx="0">
                  <c:v>1.9008535479057013E-2</c:v>
                </c:pt>
                <c:pt idx="1">
                  <c:v>2.1627236914762017E-2</c:v>
                </c:pt>
                <c:pt idx="2">
                  <c:v>2.3943558392005248E-2</c:v>
                </c:pt>
                <c:pt idx="3">
                  <c:v>2.6754492284593732E-2</c:v>
                </c:pt>
                <c:pt idx="4">
                  <c:v>2.9159325946003983E-2</c:v>
                </c:pt>
                <c:pt idx="5">
                  <c:v>3.1824225703448311E-2</c:v>
                </c:pt>
                <c:pt idx="6">
                  <c:v>3.3383199757738638E-2</c:v>
                </c:pt>
                <c:pt idx="7">
                  <c:v>3.9144165996726064E-2</c:v>
                </c:pt>
                <c:pt idx="8">
                  <c:v>3.9353280177148682E-2</c:v>
                </c:pt>
                <c:pt idx="9">
                  <c:v>3.8159923357161868E-2</c:v>
                </c:pt>
                <c:pt idx="10">
                  <c:v>3.7729170473613571E-2</c:v>
                </c:pt>
                <c:pt idx="11">
                  <c:v>3.933690585288873E-2</c:v>
                </c:pt>
                <c:pt idx="12">
                  <c:v>4.0056418026661628E-2</c:v>
                </c:pt>
                <c:pt idx="13">
                  <c:v>4.0992286174203335E-2</c:v>
                </c:pt>
              </c:numCache>
            </c:numRef>
          </c:val>
          <c:smooth val="0"/>
          <c:extLst xmlns:c16r2="http://schemas.microsoft.com/office/drawing/2015/06/chart">
            <c:ext xmlns:c16="http://schemas.microsoft.com/office/drawing/2014/chart" uri="{C3380CC4-5D6E-409C-BE32-E72D297353CC}">
              <c16:uniqueId val="{00000002-D797-415D-AE32-4B0F51BB4327}"/>
            </c:ext>
          </c:extLst>
        </c:ser>
        <c:ser>
          <c:idx val="3"/>
          <c:order val="3"/>
          <c:tx>
            <c:strRef>
              <c:f>'tab3.3'!$R$20</c:f>
              <c:strCache>
                <c:ptCount val="1"/>
                <c:pt idx="0">
                  <c:v>EJA - não surdo</c:v>
                </c:pt>
              </c:strCache>
            </c:strRef>
          </c:tx>
          <c:spPr>
            <a:ln w="28575" cap="rnd">
              <a:solidFill>
                <a:schemeClr val="accent4"/>
              </a:solidFill>
              <a:round/>
            </a:ln>
            <a:effectLst/>
          </c:spPr>
          <c:marker>
            <c:symbol val="none"/>
          </c:marker>
          <c:cat>
            <c:numRef>
              <c:f>'tab3.3'!$D$4:$Q$4</c:f>
              <c:numCache>
                <c:formatCode>General</c:formatCod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numCache>
            </c:numRef>
          </c:cat>
          <c:val>
            <c:numRef>
              <c:f>'tab3.3'!$D$20:$Q$20</c:f>
              <c:numCache>
                <c:formatCode>0.0%</c:formatCode>
                <c:ptCount val="14"/>
                <c:pt idx="0">
                  <c:v>9.4918351481046381E-2</c:v>
                </c:pt>
                <c:pt idx="1">
                  <c:v>9.3615091113075227E-2</c:v>
                </c:pt>
                <c:pt idx="2">
                  <c:v>8.9069217421899299E-2</c:v>
                </c:pt>
                <c:pt idx="3">
                  <c:v>8.341562790360324E-2</c:v>
                </c:pt>
                <c:pt idx="4">
                  <c:v>7.9492067932858179E-2</c:v>
                </c:pt>
                <c:pt idx="5">
                  <c:v>7.7757950178261051E-2</c:v>
                </c:pt>
                <c:pt idx="6">
                  <c:v>7.5902459207497483E-2</c:v>
                </c:pt>
                <c:pt idx="7">
                  <c:v>7.2743007456804287E-2</c:v>
                </c:pt>
                <c:pt idx="8">
                  <c:v>7.0912590885891441E-2</c:v>
                </c:pt>
                <c:pt idx="9">
                  <c:v>7.0721575098080067E-2</c:v>
                </c:pt>
                <c:pt idx="10">
                  <c:v>7.3386351800336758E-2</c:v>
                </c:pt>
                <c:pt idx="11">
                  <c:v>7.2560614005776458E-2</c:v>
                </c:pt>
                <c:pt idx="12">
                  <c:v>6.7749747170339991E-2</c:v>
                </c:pt>
                <c:pt idx="13">
                  <c:v>6.2929365980429558E-2</c:v>
                </c:pt>
              </c:numCache>
            </c:numRef>
          </c:val>
          <c:smooth val="0"/>
          <c:extLst xmlns:c16r2="http://schemas.microsoft.com/office/drawing/2015/06/chart">
            <c:ext xmlns:c16="http://schemas.microsoft.com/office/drawing/2014/chart" uri="{C3380CC4-5D6E-409C-BE32-E72D297353CC}">
              <c16:uniqueId val="{00000003-D797-415D-AE32-4B0F51BB4327}"/>
            </c:ext>
          </c:extLst>
        </c:ser>
        <c:dLbls>
          <c:showLegendKey val="0"/>
          <c:showVal val="0"/>
          <c:showCatName val="0"/>
          <c:showSerName val="0"/>
          <c:showPercent val="0"/>
          <c:showBubbleSize val="0"/>
        </c:dLbls>
        <c:smooth val="0"/>
        <c:axId val="222109568"/>
        <c:axId val="23596064"/>
      </c:lineChart>
      <c:catAx>
        <c:axId val="222109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3596064"/>
        <c:crosses val="autoZero"/>
        <c:auto val="1"/>
        <c:lblAlgn val="ctr"/>
        <c:lblOffset val="100"/>
        <c:noMultiLvlLbl val="0"/>
      </c:catAx>
      <c:valAx>
        <c:axId val="235960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221095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solidFill>
      <a:schemeClr val="bg1"/>
    </a:solidFill>
    <a:ln w="9525" cap="flat" cmpd="sng" algn="ctr">
      <a:noFill/>
      <a:round/>
    </a:ln>
    <a:effectLst/>
  </c:spPr>
  <c:txPr>
    <a:bodyPr/>
    <a:lstStyle/>
    <a:p>
      <a:pPr>
        <a:defRPr/>
      </a:pPr>
      <a:endParaRPr lang="pt-B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xmlns="" id="{EA368982-AB94-904A-A84A-4977899532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xmlns="" id="{7F749B66-B3D4-3EF4-36B7-BC7E4983832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4374A5-5AD0-4771-91D4-AAC21E41E36D}" type="datetimeFigureOut">
              <a:rPr lang="pt-BR" smtClean="0"/>
              <a:t>09/11/2022</a:t>
            </a:fld>
            <a:endParaRPr lang="pt-BR"/>
          </a:p>
        </p:txBody>
      </p:sp>
      <p:sp>
        <p:nvSpPr>
          <p:cNvPr id="4" name="Espaço Reservado para Rodapé 3">
            <a:extLst>
              <a:ext uri="{FF2B5EF4-FFF2-40B4-BE49-F238E27FC236}">
                <a16:creationId xmlns:a16="http://schemas.microsoft.com/office/drawing/2014/main" xmlns="" id="{3A8D83F9-062C-7360-FFB7-9103502E5C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xmlns="" id="{6A56E5BC-C396-1177-C368-7AE988E15A1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A957FF-34FE-4632-AA23-8D6316F6C855}" type="slidenum">
              <a:rPr lang="pt-BR" smtClean="0"/>
              <a:t>‹nº›</a:t>
            </a:fld>
            <a:endParaRPr lang="pt-BR"/>
          </a:p>
        </p:txBody>
      </p:sp>
    </p:spTree>
    <p:extLst>
      <p:ext uri="{BB962C8B-B14F-4D97-AF65-F5344CB8AC3E}">
        <p14:creationId xmlns:p14="http://schemas.microsoft.com/office/powerpoint/2010/main" val="383752040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71B6C2B-C63A-05D4-ECCC-C82D71318D17}"/>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xmlns="" id="{48B80B71-7E7D-A85C-D311-A608578B39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xmlns="" id="{C10F5D23-7D62-CBBE-6ADF-4D5F5F1B62BF}"/>
              </a:ext>
            </a:extLst>
          </p:cNvPr>
          <p:cNvSpPr>
            <a:spLocks noGrp="1"/>
          </p:cNvSpPr>
          <p:nvPr>
            <p:ph type="dt" sz="half" idx="10"/>
          </p:nvPr>
        </p:nvSpPr>
        <p:spPr/>
        <p:txBody>
          <a:bodyPr/>
          <a:lstStyle/>
          <a:p>
            <a:fld id="{AEEAF1A7-9242-4470-B5A3-FDEFE3D66314}" type="datetimeFigureOut">
              <a:rPr lang="pt-BR" smtClean="0"/>
              <a:t>09/11/2022</a:t>
            </a:fld>
            <a:endParaRPr lang="pt-BR"/>
          </a:p>
        </p:txBody>
      </p:sp>
      <p:sp>
        <p:nvSpPr>
          <p:cNvPr id="5" name="Espaço Reservado para Rodapé 4">
            <a:extLst>
              <a:ext uri="{FF2B5EF4-FFF2-40B4-BE49-F238E27FC236}">
                <a16:creationId xmlns:a16="http://schemas.microsoft.com/office/drawing/2014/main" xmlns="" id="{011C9891-06CB-5486-014E-92E84CE7F40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D50F79E8-1C2F-5385-2DC7-0CF4A6E2FA36}"/>
              </a:ext>
            </a:extLst>
          </p:cNvPr>
          <p:cNvSpPr>
            <a:spLocks noGrp="1"/>
          </p:cNvSpPr>
          <p:nvPr>
            <p:ph type="sldNum" sz="quarter" idx="12"/>
          </p:nvPr>
        </p:nvSpPr>
        <p:spPr/>
        <p:txBody>
          <a:bodyPr/>
          <a:lstStyle/>
          <a:p>
            <a:fld id="{342F188C-58D7-4005-AFFA-762A9625997E}" type="slidenum">
              <a:rPr lang="pt-BR" smtClean="0"/>
              <a:t>‹nº›</a:t>
            </a:fld>
            <a:endParaRPr lang="pt-BR"/>
          </a:p>
        </p:txBody>
      </p:sp>
    </p:spTree>
    <p:extLst>
      <p:ext uri="{BB962C8B-B14F-4D97-AF65-F5344CB8AC3E}">
        <p14:creationId xmlns:p14="http://schemas.microsoft.com/office/powerpoint/2010/main" val="178441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E45FD54-4C79-39CD-4760-85EFFBB317CC}"/>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97906961-FAE4-DB5B-FE02-47F6C8E2102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B4CBF4A1-FD31-D585-03ED-AF9888569604}"/>
              </a:ext>
            </a:extLst>
          </p:cNvPr>
          <p:cNvSpPr>
            <a:spLocks noGrp="1"/>
          </p:cNvSpPr>
          <p:nvPr>
            <p:ph type="dt" sz="half" idx="10"/>
          </p:nvPr>
        </p:nvSpPr>
        <p:spPr/>
        <p:txBody>
          <a:bodyPr/>
          <a:lstStyle/>
          <a:p>
            <a:fld id="{AEEAF1A7-9242-4470-B5A3-FDEFE3D66314}" type="datetimeFigureOut">
              <a:rPr lang="pt-BR" smtClean="0"/>
              <a:t>09/11/2022</a:t>
            </a:fld>
            <a:endParaRPr lang="pt-BR"/>
          </a:p>
        </p:txBody>
      </p:sp>
      <p:sp>
        <p:nvSpPr>
          <p:cNvPr id="5" name="Espaço Reservado para Rodapé 4">
            <a:extLst>
              <a:ext uri="{FF2B5EF4-FFF2-40B4-BE49-F238E27FC236}">
                <a16:creationId xmlns:a16="http://schemas.microsoft.com/office/drawing/2014/main" xmlns="" id="{7B764F81-688E-D9F9-896E-E5CAD77BA2C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1397E9D7-6062-7CC8-9DD5-96B90A8268F5}"/>
              </a:ext>
            </a:extLst>
          </p:cNvPr>
          <p:cNvSpPr>
            <a:spLocks noGrp="1"/>
          </p:cNvSpPr>
          <p:nvPr>
            <p:ph type="sldNum" sz="quarter" idx="12"/>
          </p:nvPr>
        </p:nvSpPr>
        <p:spPr/>
        <p:txBody>
          <a:bodyPr/>
          <a:lstStyle/>
          <a:p>
            <a:fld id="{342F188C-58D7-4005-AFFA-762A9625997E}" type="slidenum">
              <a:rPr lang="pt-BR" smtClean="0"/>
              <a:t>‹nº›</a:t>
            </a:fld>
            <a:endParaRPr lang="pt-BR"/>
          </a:p>
        </p:txBody>
      </p:sp>
    </p:spTree>
    <p:extLst>
      <p:ext uri="{BB962C8B-B14F-4D97-AF65-F5344CB8AC3E}">
        <p14:creationId xmlns:p14="http://schemas.microsoft.com/office/powerpoint/2010/main" val="4121541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4F15C782-558A-BFFE-3D93-AC96D3C53F91}"/>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925E9D2D-3DC6-E853-A580-3240FC8DDE70}"/>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FC18DADC-9E9B-C0C7-0078-1550BE198BF7}"/>
              </a:ext>
            </a:extLst>
          </p:cNvPr>
          <p:cNvSpPr>
            <a:spLocks noGrp="1"/>
          </p:cNvSpPr>
          <p:nvPr>
            <p:ph type="dt" sz="half" idx="10"/>
          </p:nvPr>
        </p:nvSpPr>
        <p:spPr/>
        <p:txBody>
          <a:bodyPr/>
          <a:lstStyle/>
          <a:p>
            <a:fld id="{AEEAF1A7-9242-4470-B5A3-FDEFE3D66314}" type="datetimeFigureOut">
              <a:rPr lang="pt-BR" smtClean="0"/>
              <a:t>09/11/2022</a:t>
            </a:fld>
            <a:endParaRPr lang="pt-BR"/>
          </a:p>
        </p:txBody>
      </p:sp>
      <p:sp>
        <p:nvSpPr>
          <p:cNvPr id="5" name="Espaço Reservado para Rodapé 4">
            <a:extLst>
              <a:ext uri="{FF2B5EF4-FFF2-40B4-BE49-F238E27FC236}">
                <a16:creationId xmlns:a16="http://schemas.microsoft.com/office/drawing/2014/main" xmlns="" id="{6F8D9907-1CD0-D339-4333-20ACBABEC39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E00E8D1B-BA77-29CB-6BE2-DB3C2A35D83E}"/>
              </a:ext>
            </a:extLst>
          </p:cNvPr>
          <p:cNvSpPr>
            <a:spLocks noGrp="1"/>
          </p:cNvSpPr>
          <p:nvPr>
            <p:ph type="sldNum" sz="quarter" idx="12"/>
          </p:nvPr>
        </p:nvSpPr>
        <p:spPr/>
        <p:txBody>
          <a:bodyPr/>
          <a:lstStyle/>
          <a:p>
            <a:fld id="{342F188C-58D7-4005-AFFA-762A9625997E}" type="slidenum">
              <a:rPr lang="pt-BR" smtClean="0"/>
              <a:t>‹nº›</a:t>
            </a:fld>
            <a:endParaRPr lang="pt-BR"/>
          </a:p>
        </p:txBody>
      </p:sp>
    </p:spTree>
    <p:extLst>
      <p:ext uri="{BB962C8B-B14F-4D97-AF65-F5344CB8AC3E}">
        <p14:creationId xmlns:p14="http://schemas.microsoft.com/office/powerpoint/2010/main" val="4232494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D16E5AE-6685-AF88-32D1-FBD7F55EC18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3F632D3D-622E-CE15-16AA-25E249C22A7B}"/>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AB1B16B4-2689-C517-89E7-33873E3E52DF}"/>
              </a:ext>
            </a:extLst>
          </p:cNvPr>
          <p:cNvSpPr>
            <a:spLocks noGrp="1"/>
          </p:cNvSpPr>
          <p:nvPr>
            <p:ph type="dt" sz="half" idx="10"/>
          </p:nvPr>
        </p:nvSpPr>
        <p:spPr/>
        <p:txBody>
          <a:bodyPr/>
          <a:lstStyle/>
          <a:p>
            <a:fld id="{AEEAF1A7-9242-4470-B5A3-FDEFE3D66314}" type="datetimeFigureOut">
              <a:rPr lang="pt-BR" smtClean="0"/>
              <a:t>09/11/2022</a:t>
            </a:fld>
            <a:endParaRPr lang="pt-BR"/>
          </a:p>
        </p:txBody>
      </p:sp>
      <p:sp>
        <p:nvSpPr>
          <p:cNvPr id="5" name="Espaço Reservado para Rodapé 4">
            <a:extLst>
              <a:ext uri="{FF2B5EF4-FFF2-40B4-BE49-F238E27FC236}">
                <a16:creationId xmlns:a16="http://schemas.microsoft.com/office/drawing/2014/main" xmlns="" id="{1F32DB8E-4E51-127B-6E76-DEF2D02C494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ED5E2BD6-1775-BBBD-8BEC-88DC771BA6BB}"/>
              </a:ext>
            </a:extLst>
          </p:cNvPr>
          <p:cNvSpPr>
            <a:spLocks noGrp="1"/>
          </p:cNvSpPr>
          <p:nvPr>
            <p:ph type="sldNum" sz="quarter" idx="12"/>
          </p:nvPr>
        </p:nvSpPr>
        <p:spPr/>
        <p:txBody>
          <a:bodyPr/>
          <a:lstStyle/>
          <a:p>
            <a:fld id="{342F188C-58D7-4005-AFFA-762A9625997E}" type="slidenum">
              <a:rPr lang="pt-BR" smtClean="0"/>
              <a:t>‹nº›</a:t>
            </a:fld>
            <a:endParaRPr lang="pt-BR"/>
          </a:p>
        </p:txBody>
      </p:sp>
    </p:spTree>
    <p:extLst>
      <p:ext uri="{BB962C8B-B14F-4D97-AF65-F5344CB8AC3E}">
        <p14:creationId xmlns:p14="http://schemas.microsoft.com/office/powerpoint/2010/main" val="75062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113D5BC-ED43-5ED1-A792-2540A5EF35B3}"/>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xmlns="" id="{DF504191-6C0B-2E12-A46A-86450D204A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xmlns="" id="{AE121FAE-A6E8-C834-FAE9-AAC8D428196C}"/>
              </a:ext>
            </a:extLst>
          </p:cNvPr>
          <p:cNvSpPr>
            <a:spLocks noGrp="1"/>
          </p:cNvSpPr>
          <p:nvPr>
            <p:ph type="dt" sz="half" idx="10"/>
          </p:nvPr>
        </p:nvSpPr>
        <p:spPr/>
        <p:txBody>
          <a:bodyPr/>
          <a:lstStyle/>
          <a:p>
            <a:fld id="{AEEAF1A7-9242-4470-B5A3-FDEFE3D66314}" type="datetimeFigureOut">
              <a:rPr lang="pt-BR" smtClean="0"/>
              <a:t>09/11/2022</a:t>
            </a:fld>
            <a:endParaRPr lang="pt-BR"/>
          </a:p>
        </p:txBody>
      </p:sp>
      <p:sp>
        <p:nvSpPr>
          <p:cNvPr id="5" name="Espaço Reservado para Rodapé 4">
            <a:extLst>
              <a:ext uri="{FF2B5EF4-FFF2-40B4-BE49-F238E27FC236}">
                <a16:creationId xmlns:a16="http://schemas.microsoft.com/office/drawing/2014/main" xmlns="" id="{ECD115E6-D63D-9EFD-DB4C-D28647B9754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802286F3-CE44-BAE2-D68C-F981195E1F62}"/>
              </a:ext>
            </a:extLst>
          </p:cNvPr>
          <p:cNvSpPr>
            <a:spLocks noGrp="1"/>
          </p:cNvSpPr>
          <p:nvPr>
            <p:ph type="sldNum" sz="quarter" idx="12"/>
          </p:nvPr>
        </p:nvSpPr>
        <p:spPr/>
        <p:txBody>
          <a:bodyPr/>
          <a:lstStyle/>
          <a:p>
            <a:fld id="{342F188C-58D7-4005-AFFA-762A9625997E}" type="slidenum">
              <a:rPr lang="pt-BR" smtClean="0"/>
              <a:t>‹nº›</a:t>
            </a:fld>
            <a:endParaRPr lang="pt-BR"/>
          </a:p>
        </p:txBody>
      </p:sp>
    </p:spTree>
    <p:extLst>
      <p:ext uri="{BB962C8B-B14F-4D97-AF65-F5344CB8AC3E}">
        <p14:creationId xmlns:p14="http://schemas.microsoft.com/office/powerpoint/2010/main" val="1634594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82D4C0F-DBB1-CD35-08A5-3BFFD07F78B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F87DA2E1-BEB5-87DB-A561-8F9B23480E76}"/>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xmlns="" id="{616056B2-60B1-5968-3816-FF7AA1610D1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xmlns="" id="{133B2B70-98A9-8E43-76CA-185BC266CC08}"/>
              </a:ext>
            </a:extLst>
          </p:cNvPr>
          <p:cNvSpPr>
            <a:spLocks noGrp="1"/>
          </p:cNvSpPr>
          <p:nvPr>
            <p:ph type="dt" sz="half" idx="10"/>
          </p:nvPr>
        </p:nvSpPr>
        <p:spPr/>
        <p:txBody>
          <a:bodyPr/>
          <a:lstStyle/>
          <a:p>
            <a:fld id="{AEEAF1A7-9242-4470-B5A3-FDEFE3D66314}" type="datetimeFigureOut">
              <a:rPr lang="pt-BR" smtClean="0"/>
              <a:t>09/11/2022</a:t>
            </a:fld>
            <a:endParaRPr lang="pt-BR"/>
          </a:p>
        </p:txBody>
      </p:sp>
      <p:sp>
        <p:nvSpPr>
          <p:cNvPr id="6" name="Espaço Reservado para Rodapé 5">
            <a:extLst>
              <a:ext uri="{FF2B5EF4-FFF2-40B4-BE49-F238E27FC236}">
                <a16:creationId xmlns:a16="http://schemas.microsoft.com/office/drawing/2014/main" xmlns="" id="{2CDEAD22-AC5B-14A4-6C02-3A08BFA208A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77153FD9-603E-3C10-5C5D-61D81D183C48}"/>
              </a:ext>
            </a:extLst>
          </p:cNvPr>
          <p:cNvSpPr>
            <a:spLocks noGrp="1"/>
          </p:cNvSpPr>
          <p:nvPr>
            <p:ph type="sldNum" sz="quarter" idx="12"/>
          </p:nvPr>
        </p:nvSpPr>
        <p:spPr/>
        <p:txBody>
          <a:bodyPr/>
          <a:lstStyle/>
          <a:p>
            <a:fld id="{342F188C-58D7-4005-AFFA-762A9625997E}" type="slidenum">
              <a:rPr lang="pt-BR" smtClean="0"/>
              <a:t>‹nº›</a:t>
            </a:fld>
            <a:endParaRPr lang="pt-BR"/>
          </a:p>
        </p:txBody>
      </p:sp>
    </p:spTree>
    <p:extLst>
      <p:ext uri="{BB962C8B-B14F-4D97-AF65-F5344CB8AC3E}">
        <p14:creationId xmlns:p14="http://schemas.microsoft.com/office/powerpoint/2010/main" val="1991535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155A5CA-4CB0-78A4-CBAA-FB076B9413FF}"/>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xmlns="" id="{A2CB711F-94B4-0D7C-7AF7-C47188EA57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xmlns="" id="{F4B3E344-F17D-CD8E-18F4-7AFFD1AFB7CA}"/>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xmlns="" id="{26278555-E4B2-0077-4017-0F23A48397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xmlns="" id="{D0629958-8B43-45DB-2C9A-05156A286A69}"/>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xmlns="" id="{D280616D-9173-7E86-5DFD-051C474B828C}"/>
              </a:ext>
            </a:extLst>
          </p:cNvPr>
          <p:cNvSpPr>
            <a:spLocks noGrp="1"/>
          </p:cNvSpPr>
          <p:nvPr>
            <p:ph type="dt" sz="half" idx="10"/>
          </p:nvPr>
        </p:nvSpPr>
        <p:spPr/>
        <p:txBody>
          <a:bodyPr/>
          <a:lstStyle/>
          <a:p>
            <a:fld id="{AEEAF1A7-9242-4470-B5A3-FDEFE3D66314}" type="datetimeFigureOut">
              <a:rPr lang="pt-BR" smtClean="0"/>
              <a:t>09/11/2022</a:t>
            </a:fld>
            <a:endParaRPr lang="pt-BR"/>
          </a:p>
        </p:txBody>
      </p:sp>
      <p:sp>
        <p:nvSpPr>
          <p:cNvPr id="8" name="Espaço Reservado para Rodapé 7">
            <a:extLst>
              <a:ext uri="{FF2B5EF4-FFF2-40B4-BE49-F238E27FC236}">
                <a16:creationId xmlns:a16="http://schemas.microsoft.com/office/drawing/2014/main" xmlns="" id="{6A838AED-50C7-6D5C-F42B-D9BAEFD129B8}"/>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xmlns="" id="{40468995-E1C9-AF52-62EA-EFD60F5E2306}"/>
              </a:ext>
            </a:extLst>
          </p:cNvPr>
          <p:cNvSpPr>
            <a:spLocks noGrp="1"/>
          </p:cNvSpPr>
          <p:nvPr>
            <p:ph type="sldNum" sz="quarter" idx="12"/>
          </p:nvPr>
        </p:nvSpPr>
        <p:spPr/>
        <p:txBody>
          <a:bodyPr/>
          <a:lstStyle/>
          <a:p>
            <a:fld id="{342F188C-58D7-4005-AFFA-762A9625997E}" type="slidenum">
              <a:rPr lang="pt-BR" smtClean="0"/>
              <a:t>‹nº›</a:t>
            </a:fld>
            <a:endParaRPr lang="pt-BR"/>
          </a:p>
        </p:txBody>
      </p:sp>
    </p:spTree>
    <p:extLst>
      <p:ext uri="{BB962C8B-B14F-4D97-AF65-F5344CB8AC3E}">
        <p14:creationId xmlns:p14="http://schemas.microsoft.com/office/powerpoint/2010/main" val="335577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315BEC7-FF73-7383-FAD9-FEB00E3E26E9}"/>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xmlns="" id="{FA0F100D-E49C-9CB8-8650-AACC8E945555}"/>
              </a:ext>
            </a:extLst>
          </p:cNvPr>
          <p:cNvSpPr>
            <a:spLocks noGrp="1"/>
          </p:cNvSpPr>
          <p:nvPr>
            <p:ph type="dt" sz="half" idx="10"/>
          </p:nvPr>
        </p:nvSpPr>
        <p:spPr/>
        <p:txBody>
          <a:bodyPr/>
          <a:lstStyle/>
          <a:p>
            <a:fld id="{AEEAF1A7-9242-4470-B5A3-FDEFE3D66314}" type="datetimeFigureOut">
              <a:rPr lang="pt-BR" smtClean="0"/>
              <a:t>09/11/2022</a:t>
            </a:fld>
            <a:endParaRPr lang="pt-BR"/>
          </a:p>
        </p:txBody>
      </p:sp>
      <p:sp>
        <p:nvSpPr>
          <p:cNvPr id="4" name="Espaço Reservado para Rodapé 3">
            <a:extLst>
              <a:ext uri="{FF2B5EF4-FFF2-40B4-BE49-F238E27FC236}">
                <a16:creationId xmlns:a16="http://schemas.microsoft.com/office/drawing/2014/main" xmlns="" id="{83D59B59-5B44-C04F-27A4-3E3F6FA99333}"/>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xmlns="" id="{15F1F75C-5110-34B1-8C5B-92F7E30FB1A6}"/>
              </a:ext>
            </a:extLst>
          </p:cNvPr>
          <p:cNvSpPr>
            <a:spLocks noGrp="1"/>
          </p:cNvSpPr>
          <p:nvPr>
            <p:ph type="sldNum" sz="quarter" idx="12"/>
          </p:nvPr>
        </p:nvSpPr>
        <p:spPr/>
        <p:txBody>
          <a:bodyPr/>
          <a:lstStyle/>
          <a:p>
            <a:fld id="{342F188C-58D7-4005-AFFA-762A9625997E}" type="slidenum">
              <a:rPr lang="pt-BR" smtClean="0"/>
              <a:t>‹nº›</a:t>
            </a:fld>
            <a:endParaRPr lang="pt-BR"/>
          </a:p>
        </p:txBody>
      </p:sp>
    </p:spTree>
    <p:extLst>
      <p:ext uri="{BB962C8B-B14F-4D97-AF65-F5344CB8AC3E}">
        <p14:creationId xmlns:p14="http://schemas.microsoft.com/office/powerpoint/2010/main" val="650882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xmlns="" id="{6475B44C-7C9E-6105-021B-267FBEADAE25}"/>
              </a:ext>
            </a:extLst>
          </p:cNvPr>
          <p:cNvSpPr>
            <a:spLocks noGrp="1"/>
          </p:cNvSpPr>
          <p:nvPr>
            <p:ph type="dt" sz="half" idx="10"/>
          </p:nvPr>
        </p:nvSpPr>
        <p:spPr/>
        <p:txBody>
          <a:bodyPr/>
          <a:lstStyle/>
          <a:p>
            <a:fld id="{AEEAF1A7-9242-4470-B5A3-FDEFE3D66314}" type="datetimeFigureOut">
              <a:rPr lang="pt-BR" smtClean="0"/>
              <a:t>09/11/2022</a:t>
            </a:fld>
            <a:endParaRPr lang="pt-BR"/>
          </a:p>
        </p:txBody>
      </p:sp>
      <p:sp>
        <p:nvSpPr>
          <p:cNvPr id="3" name="Espaço Reservado para Rodapé 2">
            <a:extLst>
              <a:ext uri="{FF2B5EF4-FFF2-40B4-BE49-F238E27FC236}">
                <a16:creationId xmlns:a16="http://schemas.microsoft.com/office/drawing/2014/main" xmlns="" id="{41FC4770-9B9B-9301-7322-465907AE66ED}"/>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xmlns="" id="{725C4CDE-31F8-8B4C-1563-876561949396}"/>
              </a:ext>
            </a:extLst>
          </p:cNvPr>
          <p:cNvSpPr>
            <a:spLocks noGrp="1"/>
          </p:cNvSpPr>
          <p:nvPr>
            <p:ph type="sldNum" sz="quarter" idx="12"/>
          </p:nvPr>
        </p:nvSpPr>
        <p:spPr/>
        <p:txBody>
          <a:bodyPr/>
          <a:lstStyle/>
          <a:p>
            <a:fld id="{342F188C-58D7-4005-AFFA-762A9625997E}" type="slidenum">
              <a:rPr lang="pt-BR" smtClean="0"/>
              <a:t>‹nº›</a:t>
            </a:fld>
            <a:endParaRPr lang="pt-BR"/>
          </a:p>
        </p:txBody>
      </p:sp>
    </p:spTree>
    <p:extLst>
      <p:ext uri="{BB962C8B-B14F-4D97-AF65-F5344CB8AC3E}">
        <p14:creationId xmlns:p14="http://schemas.microsoft.com/office/powerpoint/2010/main" val="852006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E42A60E-5C6E-1045-FBDA-F7B10C914A56}"/>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xmlns="" id="{00A0D89C-0994-C9FB-DCB0-20E70C4B09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xmlns="" id="{D4C3D927-2D95-7E5A-96F9-21DC5888E8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xmlns="" id="{459CA00B-4251-6CD1-5D77-D4ADF3956F0F}"/>
              </a:ext>
            </a:extLst>
          </p:cNvPr>
          <p:cNvSpPr>
            <a:spLocks noGrp="1"/>
          </p:cNvSpPr>
          <p:nvPr>
            <p:ph type="dt" sz="half" idx="10"/>
          </p:nvPr>
        </p:nvSpPr>
        <p:spPr/>
        <p:txBody>
          <a:bodyPr/>
          <a:lstStyle/>
          <a:p>
            <a:fld id="{AEEAF1A7-9242-4470-B5A3-FDEFE3D66314}" type="datetimeFigureOut">
              <a:rPr lang="pt-BR" smtClean="0"/>
              <a:t>09/11/2022</a:t>
            </a:fld>
            <a:endParaRPr lang="pt-BR"/>
          </a:p>
        </p:txBody>
      </p:sp>
      <p:sp>
        <p:nvSpPr>
          <p:cNvPr id="6" name="Espaço Reservado para Rodapé 5">
            <a:extLst>
              <a:ext uri="{FF2B5EF4-FFF2-40B4-BE49-F238E27FC236}">
                <a16:creationId xmlns:a16="http://schemas.microsoft.com/office/drawing/2014/main" xmlns="" id="{4D633241-6A4D-0851-4FF3-B4010728F8E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54021504-B68F-783C-779F-4A78A845CEE4}"/>
              </a:ext>
            </a:extLst>
          </p:cNvPr>
          <p:cNvSpPr>
            <a:spLocks noGrp="1"/>
          </p:cNvSpPr>
          <p:nvPr>
            <p:ph type="sldNum" sz="quarter" idx="12"/>
          </p:nvPr>
        </p:nvSpPr>
        <p:spPr/>
        <p:txBody>
          <a:bodyPr/>
          <a:lstStyle/>
          <a:p>
            <a:fld id="{342F188C-58D7-4005-AFFA-762A9625997E}" type="slidenum">
              <a:rPr lang="pt-BR" smtClean="0"/>
              <a:t>‹nº›</a:t>
            </a:fld>
            <a:endParaRPr lang="pt-BR"/>
          </a:p>
        </p:txBody>
      </p:sp>
    </p:spTree>
    <p:extLst>
      <p:ext uri="{BB962C8B-B14F-4D97-AF65-F5344CB8AC3E}">
        <p14:creationId xmlns:p14="http://schemas.microsoft.com/office/powerpoint/2010/main" val="154947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4218199-CD95-CD51-83F7-387EB7A5AA4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xmlns="" id="{61E64542-946E-3DE6-374A-20A7B9BC73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xmlns="" id="{F55A415D-1FE7-3348-A81C-A57979666D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xmlns="" id="{B5B8B697-3811-A761-4642-89F7B399FBD5}"/>
              </a:ext>
            </a:extLst>
          </p:cNvPr>
          <p:cNvSpPr>
            <a:spLocks noGrp="1"/>
          </p:cNvSpPr>
          <p:nvPr>
            <p:ph type="dt" sz="half" idx="10"/>
          </p:nvPr>
        </p:nvSpPr>
        <p:spPr/>
        <p:txBody>
          <a:bodyPr/>
          <a:lstStyle/>
          <a:p>
            <a:fld id="{AEEAF1A7-9242-4470-B5A3-FDEFE3D66314}" type="datetimeFigureOut">
              <a:rPr lang="pt-BR" smtClean="0"/>
              <a:t>09/11/2022</a:t>
            </a:fld>
            <a:endParaRPr lang="pt-BR"/>
          </a:p>
        </p:txBody>
      </p:sp>
      <p:sp>
        <p:nvSpPr>
          <p:cNvPr id="6" name="Espaço Reservado para Rodapé 5">
            <a:extLst>
              <a:ext uri="{FF2B5EF4-FFF2-40B4-BE49-F238E27FC236}">
                <a16:creationId xmlns:a16="http://schemas.microsoft.com/office/drawing/2014/main" xmlns="" id="{AB2FC2C3-AB4A-DDAE-66F1-F8F8E9BD5B2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1C340614-6CA2-4700-9328-491388785C2C}"/>
              </a:ext>
            </a:extLst>
          </p:cNvPr>
          <p:cNvSpPr>
            <a:spLocks noGrp="1"/>
          </p:cNvSpPr>
          <p:nvPr>
            <p:ph type="sldNum" sz="quarter" idx="12"/>
          </p:nvPr>
        </p:nvSpPr>
        <p:spPr/>
        <p:txBody>
          <a:bodyPr/>
          <a:lstStyle/>
          <a:p>
            <a:fld id="{342F188C-58D7-4005-AFFA-762A9625997E}" type="slidenum">
              <a:rPr lang="pt-BR" smtClean="0"/>
              <a:t>‹nº›</a:t>
            </a:fld>
            <a:endParaRPr lang="pt-BR"/>
          </a:p>
        </p:txBody>
      </p:sp>
    </p:spTree>
    <p:extLst>
      <p:ext uri="{BB962C8B-B14F-4D97-AF65-F5344CB8AC3E}">
        <p14:creationId xmlns:p14="http://schemas.microsoft.com/office/powerpoint/2010/main" val="915450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xmlns="" id="{31C56650-6AEC-C2CB-5FF6-A7091F3E89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xmlns="" id="{9E911F75-508B-A404-9484-930AFCA5C6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E757C8F6-2E0A-1A3E-88F6-8ADE950F91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EAF1A7-9242-4470-B5A3-FDEFE3D66314}" type="datetimeFigureOut">
              <a:rPr lang="pt-BR" smtClean="0"/>
              <a:t>09/11/2022</a:t>
            </a:fld>
            <a:endParaRPr lang="pt-BR"/>
          </a:p>
        </p:txBody>
      </p:sp>
      <p:sp>
        <p:nvSpPr>
          <p:cNvPr id="5" name="Espaço Reservado para Rodapé 4">
            <a:extLst>
              <a:ext uri="{FF2B5EF4-FFF2-40B4-BE49-F238E27FC236}">
                <a16:creationId xmlns:a16="http://schemas.microsoft.com/office/drawing/2014/main" xmlns="" id="{47195CDA-EC6F-C373-A4F7-DB55C59B04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xmlns="" id="{0CC2C557-5495-91E6-F102-FDA9E12C47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2F188C-58D7-4005-AFFA-762A9625997E}" type="slidenum">
              <a:rPr lang="pt-BR" smtClean="0"/>
              <a:t>‹nº›</a:t>
            </a:fld>
            <a:endParaRPr lang="pt-BR"/>
          </a:p>
        </p:txBody>
      </p:sp>
    </p:spTree>
    <p:extLst>
      <p:ext uri="{BB962C8B-B14F-4D97-AF65-F5344CB8AC3E}">
        <p14:creationId xmlns:p14="http://schemas.microsoft.com/office/powerpoint/2010/main" val="511526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1">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E80CBA0C-E11A-4461-0F19-5DE7C9820CF1}"/>
              </a:ext>
            </a:extLst>
          </p:cNvPr>
          <p:cNvSpPr>
            <a:spLocks noGrp="1"/>
          </p:cNvSpPr>
          <p:nvPr>
            <p:ph type="ctrTitle"/>
          </p:nvPr>
        </p:nvSpPr>
        <p:spPr>
          <a:xfrm>
            <a:off x="4561933" y="122844"/>
            <a:ext cx="6894576" cy="3566160"/>
          </a:xfrm>
        </p:spPr>
        <p:txBody>
          <a:bodyPr anchor="b">
            <a:normAutofit fontScale="90000"/>
          </a:bodyPr>
          <a:lstStyle/>
          <a:p>
            <a:pPr algn="l"/>
            <a:r>
              <a:rPr lang="pt-BR" sz="4400" dirty="0">
                <a:solidFill>
                  <a:schemeClr val="accent2">
                    <a:lumMod val="50000"/>
                  </a:schemeClr>
                </a:solidFill>
                <a:latin typeface="+mn-lt"/>
              </a:rPr>
              <a:t>EDUCAÇÃO BILÍNGUE: DIRETRIZES, ORGANIZAÇÃO E OFERTA DA EDUCAÇÃO BILÍNGUE CONFORME O DISPOSTO NA LEI 14191/2021</a:t>
            </a:r>
            <a:endParaRPr lang="pt-BR" sz="6100" dirty="0">
              <a:solidFill>
                <a:schemeClr val="accent2">
                  <a:lumMod val="50000"/>
                </a:schemeClr>
              </a:solidFill>
              <a:latin typeface="+mn-lt"/>
            </a:endParaRPr>
          </a:p>
        </p:txBody>
      </p:sp>
      <p:sp>
        <p:nvSpPr>
          <p:cNvPr id="3" name="Subtítulo 2">
            <a:extLst>
              <a:ext uri="{FF2B5EF4-FFF2-40B4-BE49-F238E27FC236}">
                <a16:creationId xmlns:a16="http://schemas.microsoft.com/office/drawing/2014/main" xmlns="" id="{A1787040-9E29-CF3F-B9D5-2FD6E1A64C4C}"/>
              </a:ext>
            </a:extLst>
          </p:cNvPr>
          <p:cNvSpPr>
            <a:spLocks noGrp="1"/>
          </p:cNvSpPr>
          <p:nvPr>
            <p:ph type="subTitle" idx="1"/>
          </p:nvPr>
        </p:nvSpPr>
        <p:spPr>
          <a:xfrm>
            <a:off x="4217015" y="4538484"/>
            <a:ext cx="7804727" cy="1891055"/>
          </a:xfrm>
        </p:spPr>
        <p:txBody>
          <a:bodyPr>
            <a:noAutofit/>
          </a:bodyPr>
          <a:lstStyle/>
          <a:p>
            <a:pPr algn="just"/>
            <a:r>
              <a:rPr lang="pt-BR" dirty="0"/>
              <a:t>Profa. Dra. Patrícia Luiza Ferreira Rezende-</a:t>
            </a:r>
            <a:r>
              <a:rPr lang="pt-BR" dirty="0" err="1"/>
              <a:t>Curione</a:t>
            </a:r>
            <a:endParaRPr lang="pt-BR" dirty="0"/>
          </a:p>
          <a:p>
            <a:pPr algn="just"/>
            <a:r>
              <a:rPr lang="pt-BR" dirty="0"/>
              <a:t>Professora Associada do INES</a:t>
            </a:r>
          </a:p>
          <a:p>
            <a:pPr algn="just"/>
            <a:r>
              <a:rPr lang="pt-BR" dirty="0"/>
              <a:t>Instituto Nacional de Educação de Surdos</a:t>
            </a:r>
          </a:p>
          <a:p>
            <a:pPr algn="just"/>
            <a:r>
              <a:rPr lang="pt-BR" dirty="0"/>
              <a:t>Doutora em Educação - UFSC</a:t>
            </a:r>
          </a:p>
          <a:p>
            <a:pPr algn="just"/>
            <a:r>
              <a:rPr lang="pt-BR" dirty="0" err="1"/>
              <a:t>Pós-Doutora</a:t>
            </a:r>
            <a:r>
              <a:rPr lang="pt-BR" dirty="0"/>
              <a:t> em Educação -  UNICAMP</a:t>
            </a:r>
          </a:p>
        </p:txBody>
      </p:sp>
      <p:pic>
        <p:nvPicPr>
          <p:cNvPr id="7" name="Imagem 6" descr="Uma imagem contendo brinquedo, homem, lego, mesa&#10;&#10;Descrição gerada automaticamente">
            <a:extLst>
              <a:ext uri="{FF2B5EF4-FFF2-40B4-BE49-F238E27FC236}">
                <a16:creationId xmlns:a16="http://schemas.microsoft.com/office/drawing/2014/main" xmlns="" id="{E500651E-2EC2-B110-6911-6AE5A8F5C30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254" r="3984"/>
          <a:stretch/>
        </p:blipFill>
        <p:spPr>
          <a:xfrm>
            <a:off x="20" y="10"/>
            <a:ext cx="4049786" cy="6857990"/>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p:spPr>
      </p:pic>
      <p:sp>
        <p:nvSpPr>
          <p:cNvPr id="22" name="sketchy line">
            <a:extLst>
              <a:ext uri="{FF2B5EF4-FFF2-40B4-BE49-F238E27FC236}">
                <a16:creationId xmlns:a16="http://schemas.microsoft.com/office/drawing/2014/main" xmlns="" id="{82580482-BA80-420A-8A05-C58E97F2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4409267"/>
            <a:ext cx="4242816" cy="18288"/>
          </a:xfrm>
          <a:custGeom>
            <a:avLst/>
            <a:gdLst>
              <a:gd name="connsiteX0" fmla="*/ 0 w 4242816"/>
              <a:gd name="connsiteY0" fmla="*/ 0 h 18288"/>
              <a:gd name="connsiteX1" fmla="*/ 690973 w 4242816"/>
              <a:gd name="connsiteY1" fmla="*/ 0 h 18288"/>
              <a:gd name="connsiteX2" fmla="*/ 1212233 w 4242816"/>
              <a:gd name="connsiteY2" fmla="*/ 0 h 18288"/>
              <a:gd name="connsiteX3" fmla="*/ 1860778 w 4242816"/>
              <a:gd name="connsiteY3" fmla="*/ 0 h 18288"/>
              <a:gd name="connsiteX4" fmla="*/ 2424466 w 4242816"/>
              <a:gd name="connsiteY4" fmla="*/ 0 h 18288"/>
              <a:gd name="connsiteX5" fmla="*/ 3115439 w 4242816"/>
              <a:gd name="connsiteY5" fmla="*/ 0 h 18288"/>
              <a:gd name="connsiteX6" fmla="*/ 3636699 w 4242816"/>
              <a:gd name="connsiteY6" fmla="*/ 0 h 18288"/>
              <a:gd name="connsiteX7" fmla="*/ 4242816 w 4242816"/>
              <a:gd name="connsiteY7" fmla="*/ 0 h 18288"/>
              <a:gd name="connsiteX8" fmla="*/ 4242816 w 4242816"/>
              <a:gd name="connsiteY8" fmla="*/ 18288 h 18288"/>
              <a:gd name="connsiteX9" fmla="*/ 3636699 w 4242816"/>
              <a:gd name="connsiteY9" fmla="*/ 18288 h 18288"/>
              <a:gd name="connsiteX10" fmla="*/ 3030583 w 4242816"/>
              <a:gd name="connsiteY10" fmla="*/ 18288 h 18288"/>
              <a:gd name="connsiteX11" fmla="*/ 2466894 w 4242816"/>
              <a:gd name="connsiteY11" fmla="*/ 18288 h 18288"/>
              <a:gd name="connsiteX12" fmla="*/ 1988062 w 4242816"/>
              <a:gd name="connsiteY12" fmla="*/ 18288 h 18288"/>
              <a:gd name="connsiteX13" fmla="*/ 1466802 w 4242816"/>
              <a:gd name="connsiteY13" fmla="*/ 18288 h 18288"/>
              <a:gd name="connsiteX14" fmla="*/ 860686 w 4242816"/>
              <a:gd name="connsiteY14" fmla="*/ 18288 h 18288"/>
              <a:gd name="connsiteX15" fmla="*/ 0 w 4242816"/>
              <a:gd name="connsiteY15" fmla="*/ 18288 h 18288"/>
              <a:gd name="connsiteX16" fmla="*/ 0 w 4242816"/>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2816" h="18288" fill="none" extrusionOk="0">
                <a:moveTo>
                  <a:pt x="0" y="0"/>
                </a:moveTo>
                <a:cubicBezTo>
                  <a:pt x="249934" y="1471"/>
                  <a:pt x="379877" y="-29444"/>
                  <a:pt x="690973" y="0"/>
                </a:cubicBezTo>
                <a:cubicBezTo>
                  <a:pt x="1002069" y="29444"/>
                  <a:pt x="1021583" y="17501"/>
                  <a:pt x="1212233" y="0"/>
                </a:cubicBezTo>
                <a:cubicBezTo>
                  <a:pt x="1402883" y="-17501"/>
                  <a:pt x="1678760" y="5386"/>
                  <a:pt x="1860778" y="0"/>
                </a:cubicBezTo>
                <a:cubicBezTo>
                  <a:pt x="2042796" y="-5386"/>
                  <a:pt x="2245608" y="-22401"/>
                  <a:pt x="2424466" y="0"/>
                </a:cubicBezTo>
                <a:cubicBezTo>
                  <a:pt x="2603324" y="22401"/>
                  <a:pt x="2890020" y="33806"/>
                  <a:pt x="3115439" y="0"/>
                </a:cubicBezTo>
                <a:cubicBezTo>
                  <a:pt x="3340858" y="-33806"/>
                  <a:pt x="3428300" y="18628"/>
                  <a:pt x="3636699" y="0"/>
                </a:cubicBezTo>
                <a:cubicBezTo>
                  <a:pt x="3845098" y="-18628"/>
                  <a:pt x="4108824" y="5541"/>
                  <a:pt x="4242816" y="0"/>
                </a:cubicBezTo>
                <a:cubicBezTo>
                  <a:pt x="4242066" y="4160"/>
                  <a:pt x="4243125" y="10356"/>
                  <a:pt x="4242816" y="18288"/>
                </a:cubicBezTo>
                <a:cubicBezTo>
                  <a:pt x="4113424" y="32735"/>
                  <a:pt x="3768327" y="47567"/>
                  <a:pt x="3636699" y="18288"/>
                </a:cubicBezTo>
                <a:cubicBezTo>
                  <a:pt x="3505071" y="-10991"/>
                  <a:pt x="3294208" y="-4990"/>
                  <a:pt x="3030583" y="18288"/>
                </a:cubicBezTo>
                <a:cubicBezTo>
                  <a:pt x="2766958" y="41566"/>
                  <a:pt x="2649277" y="20974"/>
                  <a:pt x="2466894" y="18288"/>
                </a:cubicBezTo>
                <a:cubicBezTo>
                  <a:pt x="2284511" y="15602"/>
                  <a:pt x="2151277" y="1154"/>
                  <a:pt x="1988062" y="18288"/>
                </a:cubicBezTo>
                <a:cubicBezTo>
                  <a:pt x="1824847" y="35422"/>
                  <a:pt x="1691359" y="9265"/>
                  <a:pt x="1466802" y="18288"/>
                </a:cubicBezTo>
                <a:cubicBezTo>
                  <a:pt x="1242245" y="27311"/>
                  <a:pt x="1006161" y="36605"/>
                  <a:pt x="860686" y="18288"/>
                </a:cubicBezTo>
                <a:cubicBezTo>
                  <a:pt x="715211" y="-29"/>
                  <a:pt x="242774" y="46538"/>
                  <a:pt x="0" y="18288"/>
                </a:cubicBezTo>
                <a:cubicBezTo>
                  <a:pt x="-146" y="11482"/>
                  <a:pt x="-422" y="5192"/>
                  <a:pt x="0" y="0"/>
                </a:cubicBezTo>
                <a:close/>
              </a:path>
              <a:path w="4242816" h="18288" stroke="0" extrusionOk="0">
                <a:moveTo>
                  <a:pt x="0" y="0"/>
                </a:moveTo>
                <a:cubicBezTo>
                  <a:pt x="259751" y="-14018"/>
                  <a:pt x="356632" y="-15007"/>
                  <a:pt x="521260" y="0"/>
                </a:cubicBezTo>
                <a:cubicBezTo>
                  <a:pt x="685888" y="15007"/>
                  <a:pt x="885786" y="5167"/>
                  <a:pt x="1212233" y="0"/>
                </a:cubicBezTo>
                <a:cubicBezTo>
                  <a:pt x="1538680" y="-5167"/>
                  <a:pt x="1458849" y="7951"/>
                  <a:pt x="1691065" y="0"/>
                </a:cubicBezTo>
                <a:cubicBezTo>
                  <a:pt x="1923281" y="-7951"/>
                  <a:pt x="1985780" y="-16303"/>
                  <a:pt x="2169897" y="0"/>
                </a:cubicBezTo>
                <a:cubicBezTo>
                  <a:pt x="2354014" y="16303"/>
                  <a:pt x="2633054" y="-2739"/>
                  <a:pt x="2776014" y="0"/>
                </a:cubicBezTo>
                <a:cubicBezTo>
                  <a:pt x="2918974" y="2739"/>
                  <a:pt x="3112688" y="-15682"/>
                  <a:pt x="3339702" y="0"/>
                </a:cubicBezTo>
                <a:cubicBezTo>
                  <a:pt x="3566716" y="15682"/>
                  <a:pt x="4015278" y="-28467"/>
                  <a:pt x="4242816" y="0"/>
                </a:cubicBezTo>
                <a:cubicBezTo>
                  <a:pt x="4243501" y="7633"/>
                  <a:pt x="4242294" y="10002"/>
                  <a:pt x="4242816" y="18288"/>
                </a:cubicBezTo>
                <a:cubicBezTo>
                  <a:pt x="3924964" y="16283"/>
                  <a:pt x="3746362" y="-1805"/>
                  <a:pt x="3551843" y="18288"/>
                </a:cubicBezTo>
                <a:cubicBezTo>
                  <a:pt x="3357324" y="38381"/>
                  <a:pt x="3126422" y="47156"/>
                  <a:pt x="2860870" y="18288"/>
                </a:cubicBezTo>
                <a:cubicBezTo>
                  <a:pt x="2595318" y="-10580"/>
                  <a:pt x="2572437" y="11441"/>
                  <a:pt x="2297182" y="18288"/>
                </a:cubicBezTo>
                <a:cubicBezTo>
                  <a:pt x="2021927" y="25135"/>
                  <a:pt x="1916908" y="33601"/>
                  <a:pt x="1733493" y="18288"/>
                </a:cubicBezTo>
                <a:cubicBezTo>
                  <a:pt x="1550078" y="2975"/>
                  <a:pt x="1412440" y="27896"/>
                  <a:pt x="1212233" y="18288"/>
                </a:cubicBezTo>
                <a:cubicBezTo>
                  <a:pt x="1012026" y="8680"/>
                  <a:pt x="914386" y="13859"/>
                  <a:pt x="648545" y="18288"/>
                </a:cubicBezTo>
                <a:cubicBezTo>
                  <a:pt x="382704" y="22717"/>
                  <a:pt x="233522" y="39342"/>
                  <a:pt x="0" y="18288"/>
                </a:cubicBezTo>
                <a:cubicBezTo>
                  <a:pt x="-772" y="13661"/>
                  <a:pt x="-839" y="849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4751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0D318717-40B5-A81E-9B14-EA07767574A6}"/>
              </a:ext>
            </a:extLst>
          </p:cNvPr>
          <p:cNvPicPr>
            <a:picLocks noChangeAspect="1"/>
          </p:cNvPicPr>
          <p:nvPr/>
        </p:nvPicPr>
        <p:blipFill>
          <a:blip r:embed="rId2"/>
          <a:stretch>
            <a:fillRect/>
          </a:stretch>
        </p:blipFill>
        <p:spPr>
          <a:xfrm>
            <a:off x="1073020" y="228125"/>
            <a:ext cx="10111104" cy="6443263"/>
          </a:xfrm>
          <a:prstGeom prst="rect">
            <a:avLst/>
          </a:prstGeom>
        </p:spPr>
      </p:pic>
    </p:spTree>
    <p:extLst>
      <p:ext uri="{BB962C8B-B14F-4D97-AF65-F5344CB8AC3E}">
        <p14:creationId xmlns:p14="http://schemas.microsoft.com/office/powerpoint/2010/main" val="3625071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Uma imagem contendo brinquedo, homem, lego, mesa&#10;&#10;Descrição gerada automaticamente">
            <a:extLst>
              <a:ext uri="{FF2B5EF4-FFF2-40B4-BE49-F238E27FC236}">
                <a16:creationId xmlns:a16="http://schemas.microsoft.com/office/drawing/2014/main" xmlns="" id="{AA719722-FE66-4260-85A1-D9FC682308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0" y="0"/>
            <a:ext cx="4832531" cy="6858000"/>
          </a:xfrm>
          <a:prstGeom prst="rect">
            <a:avLst/>
          </a:prstGeom>
        </p:spPr>
      </p:pic>
      <p:pic>
        <p:nvPicPr>
          <p:cNvPr id="7" name="Imagem 6" descr="Uma imagem contendo texto&#10;&#10;Descrição gerada automaticamente">
            <a:extLst>
              <a:ext uri="{FF2B5EF4-FFF2-40B4-BE49-F238E27FC236}">
                <a16:creationId xmlns:a16="http://schemas.microsoft.com/office/drawing/2014/main" xmlns="" id="{4886D43C-F768-9C47-5240-143CD7AA51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5330" y="0"/>
            <a:ext cx="4834600" cy="6858000"/>
          </a:xfrm>
          <a:prstGeom prst="rect">
            <a:avLst/>
          </a:prstGeom>
        </p:spPr>
      </p:pic>
      <p:sp>
        <p:nvSpPr>
          <p:cNvPr id="8" name="Título 7">
            <a:extLst>
              <a:ext uri="{FF2B5EF4-FFF2-40B4-BE49-F238E27FC236}">
                <a16:creationId xmlns:a16="http://schemas.microsoft.com/office/drawing/2014/main" xmlns="" id="{66EC4288-E12E-9B60-F997-2A8BF3F50C38}"/>
              </a:ext>
            </a:extLst>
          </p:cNvPr>
          <p:cNvSpPr>
            <a:spLocks noGrp="1"/>
          </p:cNvSpPr>
          <p:nvPr>
            <p:ph type="title"/>
          </p:nvPr>
        </p:nvSpPr>
        <p:spPr>
          <a:xfrm>
            <a:off x="4834602" y="83977"/>
            <a:ext cx="2520728" cy="6559420"/>
          </a:xfrm>
        </p:spPr>
        <p:txBody>
          <a:bodyPr>
            <a:noAutofit/>
          </a:bodyPr>
          <a:lstStyle/>
          <a:p>
            <a:r>
              <a:rPr lang="pt-BR" sz="3200" dirty="0">
                <a:latin typeface="+mn-lt"/>
              </a:rPr>
              <a:t>Ainda acredito em dias melhores para Políticas Públicas em Educação de Surdos!!</a:t>
            </a:r>
            <a:br>
              <a:rPr lang="pt-BR" sz="3200" dirty="0">
                <a:latin typeface="+mn-lt"/>
              </a:rPr>
            </a:br>
            <a:r>
              <a:rPr lang="pt-BR" sz="3200" dirty="0">
                <a:latin typeface="+mn-lt"/>
              </a:rPr>
              <a:t/>
            </a:r>
            <a:br>
              <a:rPr lang="pt-BR" sz="3200" dirty="0">
                <a:latin typeface="+mn-lt"/>
              </a:rPr>
            </a:br>
            <a:r>
              <a:rPr lang="pt-BR" sz="3200" dirty="0">
                <a:latin typeface="+mn-lt"/>
              </a:rPr>
              <a:t/>
            </a:r>
            <a:br>
              <a:rPr lang="pt-BR" sz="3200" dirty="0">
                <a:latin typeface="+mn-lt"/>
              </a:rPr>
            </a:br>
            <a:r>
              <a:rPr lang="pt-BR" sz="3200" dirty="0">
                <a:latin typeface="+mn-lt"/>
              </a:rPr>
              <a:t/>
            </a:r>
            <a:br>
              <a:rPr lang="pt-BR" sz="3200" dirty="0">
                <a:latin typeface="+mn-lt"/>
              </a:rPr>
            </a:br>
            <a:r>
              <a:rPr lang="pt-BR" sz="3200" dirty="0">
                <a:latin typeface="+mn-lt"/>
              </a:rPr>
              <a:t>Muito obrigada!</a:t>
            </a:r>
            <a:br>
              <a:rPr lang="pt-BR" sz="3200" dirty="0">
                <a:latin typeface="+mn-lt"/>
              </a:rPr>
            </a:br>
            <a:r>
              <a:rPr lang="pt-BR" sz="3200" dirty="0">
                <a:latin typeface="+mn-lt"/>
              </a:rPr>
              <a:t/>
            </a:r>
            <a:br>
              <a:rPr lang="pt-BR" sz="3200" dirty="0">
                <a:latin typeface="+mn-lt"/>
              </a:rPr>
            </a:br>
            <a:r>
              <a:rPr lang="pt-BR" sz="2400" dirty="0">
                <a:latin typeface="+mn-lt"/>
              </a:rPr>
              <a:t>pluiza@ines.gov.br</a:t>
            </a:r>
            <a:endParaRPr lang="pt-BR" sz="3200" dirty="0">
              <a:latin typeface="+mn-lt"/>
            </a:endParaRPr>
          </a:p>
        </p:txBody>
      </p:sp>
    </p:spTree>
    <p:extLst>
      <p:ext uri="{BB962C8B-B14F-4D97-AF65-F5344CB8AC3E}">
        <p14:creationId xmlns:p14="http://schemas.microsoft.com/office/powerpoint/2010/main" val="3233709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Espaço Reservado para Conteúdo 4" descr="Uma imagem contendo brinquedo, homem, lego, mesa&#10;&#10;Descrição gerada automaticamente">
            <a:extLst>
              <a:ext uri="{FF2B5EF4-FFF2-40B4-BE49-F238E27FC236}">
                <a16:creationId xmlns:a16="http://schemas.microsoft.com/office/drawing/2014/main" xmlns="" id="{F939B2F4-ED43-FDF9-B4CF-E1C7F375BB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656" r="11386"/>
          <a:stretch/>
        </p:blipFill>
        <p:spPr>
          <a:xfrm>
            <a:off x="8857972" y="10"/>
            <a:ext cx="3334028" cy="6857990"/>
          </a:xfrm>
          <a:custGeom>
            <a:avLst/>
            <a:gdLst/>
            <a:ahLst/>
            <a:cxnLst/>
            <a:rect l="l" t="t" r="r" b="b"/>
            <a:pathLst>
              <a:path w="3334028" h="6858000">
                <a:moveTo>
                  <a:pt x="500842" y="0"/>
                </a:moveTo>
                <a:lnTo>
                  <a:pt x="2659182" y="0"/>
                </a:lnTo>
                <a:lnTo>
                  <a:pt x="2757468" y="220250"/>
                </a:lnTo>
                <a:cubicBezTo>
                  <a:pt x="3081351" y="995532"/>
                  <a:pt x="3278606" y="1835013"/>
                  <a:pt x="3323957" y="2713863"/>
                </a:cubicBezTo>
                <a:lnTo>
                  <a:pt x="3334028" y="3105106"/>
                </a:lnTo>
                <a:lnTo>
                  <a:pt x="3334028" y="3105196"/>
                </a:lnTo>
                <a:lnTo>
                  <a:pt x="3323957" y="3496440"/>
                </a:lnTo>
                <a:cubicBezTo>
                  <a:pt x="3261260" y="4711439"/>
                  <a:pt x="2908232" y="5851195"/>
                  <a:pt x="2331664" y="6850096"/>
                </a:cubicBezTo>
                <a:lnTo>
                  <a:pt x="2326857" y="6858000"/>
                </a:lnTo>
                <a:lnTo>
                  <a:pt x="0" y="6858000"/>
                </a:lnTo>
                <a:lnTo>
                  <a:pt x="106270" y="6738188"/>
                </a:lnTo>
                <a:cubicBezTo>
                  <a:pt x="940576" y="5750906"/>
                  <a:pt x="1441755" y="4485187"/>
                  <a:pt x="1441755" y="3105151"/>
                </a:cubicBezTo>
                <a:cubicBezTo>
                  <a:pt x="1441755" y="2020836"/>
                  <a:pt x="1132354" y="1007095"/>
                  <a:pt x="595066" y="143535"/>
                </a:cubicBezTo>
                <a:close/>
              </a:path>
            </a:pathLst>
          </a:custGeom>
        </p:spPr>
      </p:pic>
      <p:sp>
        <p:nvSpPr>
          <p:cNvPr id="2" name="Título 1">
            <a:extLst>
              <a:ext uri="{FF2B5EF4-FFF2-40B4-BE49-F238E27FC236}">
                <a16:creationId xmlns:a16="http://schemas.microsoft.com/office/drawing/2014/main" xmlns="" id="{74A6088C-D5C7-D6FE-771A-7B4746CB9ACB}"/>
              </a:ext>
            </a:extLst>
          </p:cNvPr>
          <p:cNvSpPr>
            <a:spLocks noGrp="1"/>
          </p:cNvSpPr>
          <p:nvPr>
            <p:ph type="title"/>
          </p:nvPr>
        </p:nvSpPr>
        <p:spPr>
          <a:xfrm>
            <a:off x="195942" y="647699"/>
            <a:ext cx="9339943" cy="5065714"/>
          </a:xfrm>
        </p:spPr>
        <p:txBody>
          <a:bodyPr anchor="ctr">
            <a:noAutofit/>
          </a:bodyPr>
          <a:lstStyle/>
          <a:p>
            <a:r>
              <a:rPr lang="pt-BR" sz="3600" b="1" i="0" u="none" strike="noStrike" baseline="0" dirty="0">
                <a:latin typeface="+mn-lt"/>
              </a:rPr>
              <a:t>O MEU LUGAR DE FALA COMO SURDA, ATIVISTA, PROFESSORA E PESQUISADORA</a:t>
            </a:r>
            <a:br>
              <a:rPr lang="pt-BR" sz="3600" b="1" i="0" u="none" strike="noStrike" baseline="0" dirty="0">
                <a:latin typeface="+mn-lt"/>
              </a:rPr>
            </a:br>
            <a:r>
              <a:rPr lang="pt-BR" sz="3600" b="1" i="0" u="none" strike="noStrike" baseline="0" dirty="0">
                <a:latin typeface="+mn-lt"/>
              </a:rPr>
              <a:t/>
            </a:r>
            <a:br>
              <a:rPr lang="pt-BR" sz="3600" b="1" i="0" u="none" strike="noStrike" baseline="0" dirty="0">
                <a:latin typeface="+mn-lt"/>
              </a:rPr>
            </a:br>
            <a:r>
              <a:rPr lang="pt-BR" sz="3600" b="0" i="0" u="none" strike="noStrike" baseline="0" dirty="0">
                <a:latin typeface="+mn-lt"/>
              </a:rPr>
              <a:t>Faço de minhas palavras e posicionamento o meu Lugar de Fala, na acepção utilizada por </a:t>
            </a:r>
            <a:r>
              <a:rPr lang="pt-BR" sz="3600" b="0" i="0" u="none" strike="noStrike" baseline="0" dirty="0" err="1">
                <a:latin typeface="+mn-lt"/>
              </a:rPr>
              <a:t>Djamila</a:t>
            </a:r>
            <a:r>
              <a:rPr lang="pt-BR" sz="3600" b="0" i="0" u="none" strike="noStrike" baseline="0" dirty="0">
                <a:latin typeface="+mn-lt"/>
              </a:rPr>
              <a:t> Ribeiro: </a:t>
            </a:r>
            <a:br>
              <a:rPr lang="pt-BR" sz="3600" b="0" i="0" u="none" strike="noStrike" baseline="0" dirty="0">
                <a:latin typeface="+mn-lt"/>
              </a:rPr>
            </a:br>
            <a:r>
              <a:rPr lang="pt-BR" sz="3600" b="0" i="0" u="none" strike="noStrike" baseline="0" dirty="0">
                <a:latin typeface="+mn-lt"/>
              </a:rPr>
              <a:t/>
            </a:r>
            <a:br>
              <a:rPr lang="pt-BR" sz="3600" b="0" i="0" u="none" strike="noStrike" baseline="0" dirty="0">
                <a:latin typeface="+mn-lt"/>
              </a:rPr>
            </a:br>
            <a:r>
              <a:rPr lang="pt-BR" sz="3600" b="0" i="1" u="none" strike="noStrike" baseline="0" dirty="0">
                <a:latin typeface="+mn-lt"/>
              </a:rPr>
              <a:t>Pensar lugar de fala seria romper com o silêncio instituído para quem foi subalternizado, um</a:t>
            </a:r>
            <a:br>
              <a:rPr lang="pt-BR" sz="3600" b="0" i="1" u="none" strike="noStrike" baseline="0" dirty="0">
                <a:latin typeface="+mn-lt"/>
              </a:rPr>
            </a:br>
            <a:r>
              <a:rPr lang="pt-BR" sz="3600" b="0" i="1" u="none" strike="noStrike" baseline="0" dirty="0">
                <a:latin typeface="+mn-lt"/>
              </a:rPr>
              <a:t>movimento no sentido de romper com a hierarquia, muito bem classificada por Derrida como violenta. </a:t>
            </a:r>
            <a:r>
              <a:rPr lang="pt-BR" sz="3600" b="0" i="0" u="none" strike="noStrike" baseline="0" dirty="0">
                <a:latin typeface="+mn-lt"/>
              </a:rPr>
              <a:t>(2017, p. 50 e 51)</a:t>
            </a:r>
            <a:r>
              <a:rPr lang="pt-BR" sz="3600" b="0" i="1" u="none" strike="noStrike" baseline="0" dirty="0">
                <a:latin typeface="+mn-lt"/>
              </a:rPr>
              <a:t>.</a:t>
            </a:r>
            <a:endParaRPr lang="pt-BR" sz="3600" dirty="0">
              <a:latin typeface="+mn-lt"/>
            </a:endParaRPr>
          </a:p>
        </p:txBody>
      </p:sp>
    </p:spTree>
    <p:extLst>
      <p:ext uri="{BB962C8B-B14F-4D97-AF65-F5344CB8AC3E}">
        <p14:creationId xmlns:p14="http://schemas.microsoft.com/office/powerpoint/2010/main" val="3187935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Espaço Reservado para Conteúdo 4" descr="Uma imagem contendo brinquedo, homem, lego, mesa&#10;&#10;Descrição gerada automaticamente">
            <a:extLst>
              <a:ext uri="{FF2B5EF4-FFF2-40B4-BE49-F238E27FC236}">
                <a16:creationId xmlns:a16="http://schemas.microsoft.com/office/drawing/2014/main" xmlns="" id="{F939B2F4-ED43-FDF9-B4CF-E1C7F375BB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656" r="11386"/>
          <a:stretch/>
        </p:blipFill>
        <p:spPr>
          <a:xfrm>
            <a:off x="8857972" y="10"/>
            <a:ext cx="3334028" cy="6857990"/>
          </a:xfrm>
          <a:custGeom>
            <a:avLst/>
            <a:gdLst/>
            <a:ahLst/>
            <a:cxnLst/>
            <a:rect l="l" t="t" r="r" b="b"/>
            <a:pathLst>
              <a:path w="3334028" h="6858000">
                <a:moveTo>
                  <a:pt x="500842" y="0"/>
                </a:moveTo>
                <a:lnTo>
                  <a:pt x="2659182" y="0"/>
                </a:lnTo>
                <a:lnTo>
                  <a:pt x="2757468" y="220250"/>
                </a:lnTo>
                <a:cubicBezTo>
                  <a:pt x="3081351" y="995532"/>
                  <a:pt x="3278606" y="1835013"/>
                  <a:pt x="3323957" y="2713863"/>
                </a:cubicBezTo>
                <a:lnTo>
                  <a:pt x="3334028" y="3105106"/>
                </a:lnTo>
                <a:lnTo>
                  <a:pt x="3334028" y="3105196"/>
                </a:lnTo>
                <a:lnTo>
                  <a:pt x="3323957" y="3496440"/>
                </a:lnTo>
                <a:cubicBezTo>
                  <a:pt x="3261260" y="4711439"/>
                  <a:pt x="2908232" y="5851195"/>
                  <a:pt x="2331664" y="6850096"/>
                </a:cubicBezTo>
                <a:lnTo>
                  <a:pt x="2326857" y="6858000"/>
                </a:lnTo>
                <a:lnTo>
                  <a:pt x="0" y="6858000"/>
                </a:lnTo>
                <a:lnTo>
                  <a:pt x="106270" y="6738188"/>
                </a:lnTo>
                <a:cubicBezTo>
                  <a:pt x="940576" y="5750906"/>
                  <a:pt x="1441755" y="4485187"/>
                  <a:pt x="1441755" y="3105151"/>
                </a:cubicBezTo>
                <a:cubicBezTo>
                  <a:pt x="1441755" y="2020836"/>
                  <a:pt x="1132354" y="1007095"/>
                  <a:pt x="595066" y="143535"/>
                </a:cubicBezTo>
                <a:close/>
              </a:path>
            </a:pathLst>
          </a:custGeom>
        </p:spPr>
      </p:pic>
      <p:sp>
        <p:nvSpPr>
          <p:cNvPr id="2" name="Título 1">
            <a:extLst>
              <a:ext uri="{FF2B5EF4-FFF2-40B4-BE49-F238E27FC236}">
                <a16:creationId xmlns:a16="http://schemas.microsoft.com/office/drawing/2014/main" xmlns="" id="{74A6088C-D5C7-D6FE-771A-7B4746CB9ACB}"/>
              </a:ext>
            </a:extLst>
          </p:cNvPr>
          <p:cNvSpPr>
            <a:spLocks noGrp="1"/>
          </p:cNvSpPr>
          <p:nvPr>
            <p:ph type="title"/>
          </p:nvPr>
        </p:nvSpPr>
        <p:spPr>
          <a:xfrm>
            <a:off x="195942" y="647699"/>
            <a:ext cx="9339943" cy="5065714"/>
          </a:xfrm>
        </p:spPr>
        <p:txBody>
          <a:bodyPr anchor="ctr">
            <a:noAutofit/>
          </a:bodyPr>
          <a:lstStyle/>
          <a:p>
            <a:pPr algn="l"/>
            <a:r>
              <a:rPr lang="pt-BR" sz="3200" b="0" i="0" u="none" strike="noStrike" baseline="0" dirty="0">
                <a:latin typeface="+mn-lt"/>
              </a:rPr>
              <a:t>A Educação Bilíngue de Surdos ainda está engatinhando no Brasil; passamos – ainda passamos – por períodos devastadores de oralismo, por epistemicídio surdo, por audismo epistêmico. Ao longo de mais de um século de políticas educacionais, embora muitas vezes eivadas de boas intenções, as comunidades surdas ainda não vivenciam, infelizmente, uma política linguística de educação bilíngue de surdos que seja honrada e fundamentalmente de responsabilidade do Estado brasileiro.</a:t>
            </a:r>
            <a:endParaRPr lang="pt-BR" sz="4800" dirty="0">
              <a:latin typeface="+mn-lt"/>
            </a:endParaRPr>
          </a:p>
        </p:txBody>
      </p:sp>
    </p:spTree>
    <p:extLst>
      <p:ext uri="{BB962C8B-B14F-4D97-AF65-F5344CB8AC3E}">
        <p14:creationId xmlns:p14="http://schemas.microsoft.com/office/powerpoint/2010/main" val="4092054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descr="Uma imagem contendo brinquedo, homem, lego, mesa&#10;&#10;Descrição gerada automaticamente">
            <a:extLst>
              <a:ext uri="{FF2B5EF4-FFF2-40B4-BE49-F238E27FC236}">
                <a16:creationId xmlns:a16="http://schemas.microsoft.com/office/drawing/2014/main" xmlns="" id="{F939B2F4-ED43-FDF9-B4CF-E1C7F375BB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656" r="11386"/>
          <a:stretch/>
        </p:blipFill>
        <p:spPr>
          <a:xfrm>
            <a:off x="8857972" y="10"/>
            <a:ext cx="3334028" cy="6857990"/>
          </a:xfrm>
          <a:custGeom>
            <a:avLst/>
            <a:gdLst/>
            <a:ahLst/>
            <a:cxnLst/>
            <a:rect l="l" t="t" r="r" b="b"/>
            <a:pathLst>
              <a:path w="3334028" h="6858000">
                <a:moveTo>
                  <a:pt x="500842" y="0"/>
                </a:moveTo>
                <a:lnTo>
                  <a:pt x="2659182" y="0"/>
                </a:lnTo>
                <a:lnTo>
                  <a:pt x="2757468" y="220250"/>
                </a:lnTo>
                <a:cubicBezTo>
                  <a:pt x="3081351" y="995532"/>
                  <a:pt x="3278606" y="1835013"/>
                  <a:pt x="3323957" y="2713863"/>
                </a:cubicBezTo>
                <a:lnTo>
                  <a:pt x="3334028" y="3105106"/>
                </a:lnTo>
                <a:lnTo>
                  <a:pt x="3334028" y="3105196"/>
                </a:lnTo>
                <a:lnTo>
                  <a:pt x="3323957" y="3496440"/>
                </a:lnTo>
                <a:cubicBezTo>
                  <a:pt x="3261260" y="4711439"/>
                  <a:pt x="2908232" y="5851195"/>
                  <a:pt x="2331664" y="6850096"/>
                </a:cubicBezTo>
                <a:lnTo>
                  <a:pt x="2326857" y="6858000"/>
                </a:lnTo>
                <a:lnTo>
                  <a:pt x="0" y="6858000"/>
                </a:lnTo>
                <a:lnTo>
                  <a:pt x="106270" y="6738188"/>
                </a:lnTo>
                <a:cubicBezTo>
                  <a:pt x="940576" y="5750906"/>
                  <a:pt x="1441755" y="4485187"/>
                  <a:pt x="1441755" y="3105151"/>
                </a:cubicBezTo>
                <a:cubicBezTo>
                  <a:pt x="1441755" y="2020836"/>
                  <a:pt x="1132354" y="1007095"/>
                  <a:pt x="595066" y="143535"/>
                </a:cubicBezTo>
                <a:close/>
              </a:path>
            </a:pathLst>
          </a:custGeom>
        </p:spPr>
      </p:pic>
      <p:sp>
        <p:nvSpPr>
          <p:cNvPr id="2" name="Título 1">
            <a:extLst>
              <a:ext uri="{FF2B5EF4-FFF2-40B4-BE49-F238E27FC236}">
                <a16:creationId xmlns:a16="http://schemas.microsoft.com/office/drawing/2014/main" xmlns="" id="{74A6088C-D5C7-D6FE-771A-7B4746CB9ACB}"/>
              </a:ext>
            </a:extLst>
          </p:cNvPr>
          <p:cNvSpPr>
            <a:spLocks noGrp="1"/>
          </p:cNvSpPr>
          <p:nvPr>
            <p:ph type="title"/>
          </p:nvPr>
        </p:nvSpPr>
        <p:spPr>
          <a:xfrm>
            <a:off x="391884" y="1394148"/>
            <a:ext cx="9339943" cy="5065714"/>
          </a:xfrm>
        </p:spPr>
        <p:txBody>
          <a:bodyPr anchor="ctr">
            <a:noAutofit/>
          </a:bodyPr>
          <a:lstStyle/>
          <a:p>
            <a:r>
              <a:rPr lang="pt-BR" sz="3200" dirty="0">
                <a:effectLst/>
                <a:latin typeface="Times New Roman" panose="02020603050405020304" pitchFamily="18" charset="0"/>
                <a:ea typeface="Times New Roman" panose="02020603050405020304" pitchFamily="18" charset="0"/>
              </a:rPr>
              <a:t/>
            </a:r>
            <a:br>
              <a:rPr lang="pt-BR" sz="3200" dirty="0">
                <a:effectLst/>
                <a:latin typeface="Times New Roman" panose="02020603050405020304" pitchFamily="18" charset="0"/>
                <a:ea typeface="Times New Roman" panose="02020603050405020304" pitchFamily="18" charset="0"/>
              </a:rPr>
            </a:br>
            <a:r>
              <a:rPr lang="pt-BR" sz="3200" dirty="0">
                <a:effectLst/>
                <a:latin typeface="Times New Roman" panose="02020603050405020304" pitchFamily="18" charset="0"/>
                <a:ea typeface="Times New Roman" panose="02020603050405020304" pitchFamily="18" charset="0"/>
              </a:rPr>
              <a:t/>
            </a:r>
            <a:br>
              <a:rPr lang="pt-BR" sz="3200" dirty="0">
                <a:effectLst/>
                <a:latin typeface="Times New Roman" panose="02020603050405020304" pitchFamily="18" charset="0"/>
                <a:ea typeface="Times New Roman" panose="02020603050405020304" pitchFamily="18" charset="0"/>
              </a:rPr>
            </a:br>
            <a:endParaRPr lang="pt-BR" sz="3200" dirty="0"/>
          </a:p>
        </p:txBody>
      </p:sp>
      <p:graphicFrame>
        <p:nvGraphicFramePr>
          <p:cNvPr id="4" name="Tabela 3">
            <a:extLst>
              <a:ext uri="{FF2B5EF4-FFF2-40B4-BE49-F238E27FC236}">
                <a16:creationId xmlns:a16="http://schemas.microsoft.com/office/drawing/2014/main" xmlns="" id="{C668001A-AF4B-1322-94E0-9E69C285FE71}"/>
              </a:ext>
            </a:extLst>
          </p:cNvPr>
          <p:cNvGraphicFramePr>
            <a:graphicFrameLocks noGrp="1"/>
          </p:cNvGraphicFramePr>
          <p:nvPr/>
        </p:nvGraphicFramePr>
        <p:xfrm>
          <a:off x="-7673547" y="381949"/>
          <a:ext cx="1893044" cy="4450080"/>
        </p:xfrm>
        <a:graphic>
          <a:graphicData uri="http://schemas.openxmlformats.org/drawingml/2006/table">
            <a:tbl>
              <a:tblPr>
                <a:tableStyleId>{5C22544A-7EE6-4342-B048-85BDC9FD1C3A}</a:tableStyleId>
              </a:tblPr>
              <a:tblGrid>
                <a:gridCol w="62451">
                  <a:extLst>
                    <a:ext uri="{9D8B030D-6E8A-4147-A177-3AD203B41FA5}">
                      <a16:colId xmlns:a16="http://schemas.microsoft.com/office/drawing/2014/main" xmlns="" val="1925591983"/>
                    </a:ext>
                  </a:extLst>
                </a:gridCol>
                <a:gridCol w="62451">
                  <a:extLst>
                    <a:ext uri="{9D8B030D-6E8A-4147-A177-3AD203B41FA5}">
                      <a16:colId xmlns:a16="http://schemas.microsoft.com/office/drawing/2014/main" xmlns="" val="3918624804"/>
                    </a:ext>
                  </a:extLst>
                </a:gridCol>
                <a:gridCol w="62451">
                  <a:extLst>
                    <a:ext uri="{9D8B030D-6E8A-4147-A177-3AD203B41FA5}">
                      <a16:colId xmlns:a16="http://schemas.microsoft.com/office/drawing/2014/main" xmlns="" val="3240066033"/>
                    </a:ext>
                  </a:extLst>
                </a:gridCol>
                <a:gridCol w="62451">
                  <a:extLst>
                    <a:ext uri="{9D8B030D-6E8A-4147-A177-3AD203B41FA5}">
                      <a16:colId xmlns:a16="http://schemas.microsoft.com/office/drawing/2014/main" xmlns="" val="3141327426"/>
                    </a:ext>
                  </a:extLst>
                </a:gridCol>
                <a:gridCol w="62451">
                  <a:extLst>
                    <a:ext uri="{9D8B030D-6E8A-4147-A177-3AD203B41FA5}">
                      <a16:colId xmlns:a16="http://schemas.microsoft.com/office/drawing/2014/main" xmlns="" val="4196603601"/>
                    </a:ext>
                  </a:extLst>
                </a:gridCol>
                <a:gridCol w="62451">
                  <a:extLst>
                    <a:ext uri="{9D8B030D-6E8A-4147-A177-3AD203B41FA5}">
                      <a16:colId xmlns:a16="http://schemas.microsoft.com/office/drawing/2014/main" xmlns="" val="3614562276"/>
                    </a:ext>
                  </a:extLst>
                </a:gridCol>
                <a:gridCol w="62451">
                  <a:extLst>
                    <a:ext uri="{9D8B030D-6E8A-4147-A177-3AD203B41FA5}">
                      <a16:colId xmlns:a16="http://schemas.microsoft.com/office/drawing/2014/main" xmlns="" val="2319401945"/>
                    </a:ext>
                  </a:extLst>
                </a:gridCol>
                <a:gridCol w="62451">
                  <a:extLst>
                    <a:ext uri="{9D8B030D-6E8A-4147-A177-3AD203B41FA5}">
                      <a16:colId xmlns:a16="http://schemas.microsoft.com/office/drawing/2014/main" xmlns="" val="2509891720"/>
                    </a:ext>
                  </a:extLst>
                </a:gridCol>
                <a:gridCol w="62451">
                  <a:extLst>
                    <a:ext uri="{9D8B030D-6E8A-4147-A177-3AD203B41FA5}">
                      <a16:colId xmlns:a16="http://schemas.microsoft.com/office/drawing/2014/main" xmlns="" val="590133955"/>
                    </a:ext>
                  </a:extLst>
                </a:gridCol>
                <a:gridCol w="62451">
                  <a:extLst>
                    <a:ext uri="{9D8B030D-6E8A-4147-A177-3AD203B41FA5}">
                      <a16:colId xmlns:a16="http://schemas.microsoft.com/office/drawing/2014/main" xmlns="" val="3612456827"/>
                    </a:ext>
                  </a:extLst>
                </a:gridCol>
                <a:gridCol w="62451">
                  <a:extLst>
                    <a:ext uri="{9D8B030D-6E8A-4147-A177-3AD203B41FA5}">
                      <a16:colId xmlns:a16="http://schemas.microsoft.com/office/drawing/2014/main" xmlns="" val="3254982486"/>
                    </a:ext>
                  </a:extLst>
                </a:gridCol>
                <a:gridCol w="62451">
                  <a:extLst>
                    <a:ext uri="{9D8B030D-6E8A-4147-A177-3AD203B41FA5}">
                      <a16:colId xmlns:a16="http://schemas.microsoft.com/office/drawing/2014/main" xmlns="" val="3720895860"/>
                    </a:ext>
                  </a:extLst>
                </a:gridCol>
                <a:gridCol w="206867">
                  <a:extLst>
                    <a:ext uri="{9D8B030D-6E8A-4147-A177-3AD203B41FA5}">
                      <a16:colId xmlns:a16="http://schemas.microsoft.com/office/drawing/2014/main" xmlns="" val="2783171436"/>
                    </a:ext>
                  </a:extLst>
                </a:gridCol>
                <a:gridCol w="62451">
                  <a:extLst>
                    <a:ext uri="{9D8B030D-6E8A-4147-A177-3AD203B41FA5}">
                      <a16:colId xmlns:a16="http://schemas.microsoft.com/office/drawing/2014/main" xmlns="" val="2389597483"/>
                    </a:ext>
                  </a:extLst>
                </a:gridCol>
                <a:gridCol w="62451">
                  <a:extLst>
                    <a:ext uri="{9D8B030D-6E8A-4147-A177-3AD203B41FA5}">
                      <a16:colId xmlns:a16="http://schemas.microsoft.com/office/drawing/2014/main" xmlns="" val="4166334784"/>
                    </a:ext>
                  </a:extLst>
                </a:gridCol>
                <a:gridCol w="62451">
                  <a:extLst>
                    <a:ext uri="{9D8B030D-6E8A-4147-A177-3AD203B41FA5}">
                      <a16:colId xmlns:a16="http://schemas.microsoft.com/office/drawing/2014/main" xmlns="" val="927343065"/>
                    </a:ext>
                  </a:extLst>
                </a:gridCol>
                <a:gridCol w="62451">
                  <a:extLst>
                    <a:ext uri="{9D8B030D-6E8A-4147-A177-3AD203B41FA5}">
                      <a16:colId xmlns:a16="http://schemas.microsoft.com/office/drawing/2014/main" xmlns="" val="3898025252"/>
                    </a:ext>
                  </a:extLst>
                </a:gridCol>
                <a:gridCol w="62451">
                  <a:extLst>
                    <a:ext uri="{9D8B030D-6E8A-4147-A177-3AD203B41FA5}">
                      <a16:colId xmlns:a16="http://schemas.microsoft.com/office/drawing/2014/main" xmlns="" val="779067614"/>
                    </a:ext>
                  </a:extLst>
                </a:gridCol>
                <a:gridCol w="62451">
                  <a:extLst>
                    <a:ext uri="{9D8B030D-6E8A-4147-A177-3AD203B41FA5}">
                      <a16:colId xmlns:a16="http://schemas.microsoft.com/office/drawing/2014/main" xmlns="" val="2152304234"/>
                    </a:ext>
                  </a:extLst>
                </a:gridCol>
                <a:gridCol w="62451">
                  <a:extLst>
                    <a:ext uri="{9D8B030D-6E8A-4147-A177-3AD203B41FA5}">
                      <a16:colId xmlns:a16="http://schemas.microsoft.com/office/drawing/2014/main" xmlns="" val="3605928625"/>
                    </a:ext>
                  </a:extLst>
                </a:gridCol>
                <a:gridCol w="62451">
                  <a:extLst>
                    <a:ext uri="{9D8B030D-6E8A-4147-A177-3AD203B41FA5}">
                      <a16:colId xmlns:a16="http://schemas.microsoft.com/office/drawing/2014/main" xmlns="" val="20541012"/>
                    </a:ext>
                  </a:extLst>
                </a:gridCol>
                <a:gridCol w="62451">
                  <a:extLst>
                    <a:ext uri="{9D8B030D-6E8A-4147-A177-3AD203B41FA5}">
                      <a16:colId xmlns:a16="http://schemas.microsoft.com/office/drawing/2014/main" xmlns="" val="2265494594"/>
                    </a:ext>
                  </a:extLst>
                </a:gridCol>
                <a:gridCol w="62451">
                  <a:extLst>
                    <a:ext uri="{9D8B030D-6E8A-4147-A177-3AD203B41FA5}">
                      <a16:colId xmlns:a16="http://schemas.microsoft.com/office/drawing/2014/main" xmlns="" val="3148416890"/>
                    </a:ext>
                  </a:extLst>
                </a:gridCol>
                <a:gridCol w="62451">
                  <a:extLst>
                    <a:ext uri="{9D8B030D-6E8A-4147-A177-3AD203B41FA5}">
                      <a16:colId xmlns:a16="http://schemas.microsoft.com/office/drawing/2014/main" xmlns="" val="2921613424"/>
                    </a:ext>
                  </a:extLst>
                </a:gridCol>
                <a:gridCol w="62451">
                  <a:extLst>
                    <a:ext uri="{9D8B030D-6E8A-4147-A177-3AD203B41FA5}">
                      <a16:colId xmlns:a16="http://schemas.microsoft.com/office/drawing/2014/main" xmlns="" val="1904708242"/>
                    </a:ext>
                  </a:extLst>
                </a:gridCol>
                <a:gridCol w="62451">
                  <a:extLst>
                    <a:ext uri="{9D8B030D-6E8A-4147-A177-3AD203B41FA5}">
                      <a16:colId xmlns:a16="http://schemas.microsoft.com/office/drawing/2014/main" xmlns="" val="3199798621"/>
                    </a:ext>
                  </a:extLst>
                </a:gridCol>
                <a:gridCol w="62451">
                  <a:extLst>
                    <a:ext uri="{9D8B030D-6E8A-4147-A177-3AD203B41FA5}">
                      <a16:colId xmlns:a16="http://schemas.microsoft.com/office/drawing/2014/main" xmlns="" val="2550842229"/>
                    </a:ext>
                  </a:extLst>
                </a:gridCol>
                <a:gridCol w="62451">
                  <a:extLst>
                    <a:ext uri="{9D8B030D-6E8A-4147-A177-3AD203B41FA5}">
                      <a16:colId xmlns:a16="http://schemas.microsoft.com/office/drawing/2014/main" xmlns="" val="1827565364"/>
                    </a:ext>
                  </a:extLst>
                </a:gridCol>
              </a:tblGrid>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gridSpan="4">
                  <a:txBody>
                    <a:bodyPr/>
                    <a:lstStyle/>
                    <a:p>
                      <a:pPr algn="l" fontAlgn="b"/>
                      <a:r>
                        <a:rPr lang="pt-BR" sz="100" u="none" strike="noStrike">
                          <a:effectLst/>
                        </a:rPr>
                        <a:t>OBS: não tem informações, no Datasus, de teste de orelhinha</a:t>
                      </a:r>
                      <a:endParaRPr lang="pt-BR" sz="100" b="0" i="0" u="none" strike="noStrike">
                        <a:solidFill>
                          <a:srgbClr val="FF0000"/>
                        </a:solidFill>
                        <a:effectLst/>
                        <a:latin typeface="Calibri" panose="020F0502020204030204" pitchFamily="34" charset="0"/>
                      </a:endParaRPr>
                    </a:p>
                  </a:txBody>
                  <a:tcPr marL="0" marR="0" marT="0" marB="0" anchor="b"/>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50433485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326002223"/>
                  </a:ext>
                </a:extLst>
              </a:tr>
              <a:tr h="86942">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Procedimento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Ano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0404010571 CIRURGIA DE IMPLANTE COCLEAR UNILATERAL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Procedimento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Ano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0404010580 CIRURGIA DE IMPLANTE COCLEAR BILATERAL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Procedimento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Ano</a:t>
                      </a:r>
                      <a:endParaRPr lang="pt-BR" sz="100" b="0" i="0" u="none" strike="noStrike">
                        <a:solidFill>
                          <a:srgbClr val="000000"/>
                        </a:solidFill>
                        <a:effectLst/>
                        <a:latin typeface="Calibri" panose="020F0502020204030204" pitchFamily="34" charset="0"/>
                      </a:endParaRPr>
                    </a:p>
                  </a:txBody>
                  <a:tcPr marL="0" marR="0" marT="0" marB="0" anchor="b"/>
                </a:tc>
                <a:tc gridSpan="4">
                  <a:txBody>
                    <a:bodyPr/>
                    <a:lstStyle/>
                    <a:p>
                      <a:pPr algn="l" fontAlgn="b"/>
                      <a:r>
                        <a:rPr lang="pt-BR" sz="100" u="none" strike="noStrike">
                          <a:effectLst/>
                        </a:rPr>
                        <a:t>0404010148 IMPLANTE COCLEAR</a:t>
                      </a:r>
                      <a:endParaRPr lang="pt-BR" sz="100" b="0" i="0" u="none" strike="noStrike">
                        <a:solidFill>
                          <a:srgbClr val="000000"/>
                        </a:solidFill>
                        <a:effectLst/>
                        <a:latin typeface="Calibri" panose="020F0502020204030204" pitchFamily="34" charset="0"/>
                      </a:endParaRPr>
                    </a:p>
                  </a:txBody>
                  <a:tcPr marL="0" marR="0" marT="0" marB="0" anchor="b"/>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79665692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2007/Dez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Categoria</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2007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2008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2009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06257607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IMPLANTE COCLEAR UNILATERAL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271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396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595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343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459</a:t>
                      </a:r>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82836453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IMPLANTE COCLEAR BILATERAL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150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123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147</a:t>
                      </a:r>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777304661"/>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IMPLANTE COCLEAR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431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498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634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855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854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869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777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552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443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139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128</a:t>
                      </a:r>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00810586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36284432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91446574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10615847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66820121"/>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59185958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3081283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13090089"/>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086179841"/>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67752191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90461172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52394481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94896831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40020063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55434830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22783842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22829840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6693752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76620637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88943926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42839431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5425671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80139245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4133577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33380211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34094871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59865530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57158741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53424903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45078994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48323701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31285228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95328125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02511610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77906051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0738166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70426021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07171609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9246746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65579061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72089824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29408048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19598816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78505036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77176099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45868506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89562640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68841980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91255811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570369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48091410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77002139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854399711"/>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23154529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01505571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76954691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9472034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66324610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2022/Jan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71178409"/>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2022/Fev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24309428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72264247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92647607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2022/Jan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62649909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2022/Fev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82268051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548552099"/>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08480787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9079300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95310510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37682053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486657941"/>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17117840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277945371"/>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74716331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26166533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29651243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34302710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18879153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68089056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55774163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94573713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69284286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20475095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779239681"/>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60210333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78526372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36261672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87554983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221900499"/>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07327503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02741602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87291614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27580916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95845620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51061959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587703501"/>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11004394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18083056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411583659"/>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39326934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53286896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26706850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386321681"/>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57668178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76720825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13273616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47326115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66059453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51625941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2700149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62906525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31560265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54583428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97001715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86509440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41923309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0713985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57994787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74450394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68257059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88574413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93046757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9272040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981022911"/>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82627304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24830516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68699832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21019653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323968041"/>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89082603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21340099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58318550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716560789"/>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10915749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88369388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84804712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104480029"/>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40217467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69695591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09051760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68279925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53253049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11111333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2908953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83359577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88708054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19265704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7532027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552912359"/>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82849462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85979523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82025531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3896794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30992846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11152043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25219171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93817011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12390964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31712497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13010764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78583012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66053880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95423882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37432352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14512700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2022/Jan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36220980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2022/Fev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783808466"/>
                  </a:ext>
                </a:extLst>
              </a:tr>
            </a:tbl>
          </a:graphicData>
        </a:graphic>
      </p:graphicFrame>
      <p:pic>
        <p:nvPicPr>
          <p:cNvPr id="7" name="Imagem 6">
            <a:extLst>
              <a:ext uri="{FF2B5EF4-FFF2-40B4-BE49-F238E27FC236}">
                <a16:creationId xmlns:a16="http://schemas.microsoft.com/office/drawing/2014/main" xmlns="" id="{F79E6451-2E21-E54B-04D6-6981AEAE1443}"/>
              </a:ext>
            </a:extLst>
          </p:cNvPr>
          <p:cNvPicPr>
            <a:picLocks noChangeAspect="1"/>
          </p:cNvPicPr>
          <p:nvPr/>
        </p:nvPicPr>
        <p:blipFill>
          <a:blip r:embed="rId3"/>
          <a:stretch>
            <a:fillRect/>
          </a:stretch>
        </p:blipFill>
        <p:spPr>
          <a:xfrm>
            <a:off x="-863439" y="597872"/>
            <a:ext cx="9522179" cy="6041053"/>
          </a:xfrm>
          <a:prstGeom prst="rect">
            <a:avLst/>
          </a:prstGeom>
        </p:spPr>
      </p:pic>
      <p:sp>
        <p:nvSpPr>
          <p:cNvPr id="9" name="CaixaDeTexto 8">
            <a:extLst>
              <a:ext uri="{FF2B5EF4-FFF2-40B4-BE49-F238E27FC236}">
                <a16:creationId xmlns:a16="http://schemas.microsoft.com/office/drawing/2014/main" xmlns="" id="{8C078DFE-6961-2536-0C2A-1224BBA1575C}"/>
              </a:ext>
            </a:extLst>
          </p:cNvPr>
          <p:cNvSpPr txBox="1"/>
          <p:nvPr/>
        </p:nvSpPr>
        <p:spPr>
          <a:xfrm>
            <a:off x="1035844" y="597872"/>
            <a:ext cx="9939336" cy="369332"/>
          </a:xfrm>
          <a:prstGeom prst="rect">
            <a:avLst/>
          </a:prstGeom>
          <a:noFill/>
        </p:spPr>
        <p:txBody>
          <a:bodyPr wrap="square">
            <a:spAutoFit/>
          </a:bodyPr>
          <a:lstStyle/>
          <a:p>
            <a:r>
              <a:rPr lang="pt-BR" sz="1800" b="0" i="0" u="none" strike="noStrike" dirty="0">
                <a:solidFill>
                  <a:srgbClr val="000000"/>
                </a:solidFill>
                <a:effectLst/>
                <a:latin typeface="Calibri" panose="020F0502020204030204" pitchFamily="34" charset="0"/>
              </a:rPr>
              <a:t> Total de alunos surdos matriculados, por etapa de ensino</a:t>
            </a:r>
            <a:r>
              <a:rPr lang="pt-BR" dirty="0"/>
              <a:t> </a:t>
            </a:r>
          </a:p>
        </p:txBody>
      </p:sp>
    </p:spTree>
    <p:extLst>
      <p:ext uri="{BB962C8B-B14F-4D97-AF65-F5344CB8AC3E}">
        <p14:creationId xmlns:p14="http://schemas.microsoft.com/office/powerpoint/2010/main" val="1158171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B9EC5513-7C15-9655-91D8-5488D7267D9B}"/>
              </a:ext>
            </a:extLst>
          </p:cNvPr>
          <p:cNvPicPr>
            <a:picLocks noChangeAspect="1"/>
          </p:cNvPicPr>
          <p:nvPr/>
        </p:nvPicPr>
        <p:blipFill>
          <a:blip r:embed="rId2"/>
          <a:stretch>
            <a:fillRect/>
          </a:stretch>
        </p:blipFill>
        <p:spPr>
          <a:xfrm>
            <a:off x="0" y="275253"/>
            <a:ext cx="11974169" cy="3652936"/>
          </a:xfrm>
          <a:prstGeom prst="rect">
            <a:avLst/>
          </a:prstGeom>
        </p:spPr>
      </p:pic>
    </p:spTree>
    <p:extLst>
      <p:ext uri="{BB962C8B-B14F-4D97-AF65-F5344CB8AC3E}">
        <p14:creationId xmlns:p14="http://schemas.microsoft.com/office/powerpoint/2010/main" val="929201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descr="Uma imagem contendo brinquedo, homem, lego, mesa&#10;&#10;Descrição gerada automaticamente">
            <a:extLst>
              <a:ext uri="{FF2B5EF4-FFF2-40B4-BE49-F238E27FC236}">
                <a16:creationId xmlns:a16="http://schemas.microsoft.com/office/drawing/2014/main" xmlns="" id="{F939B2F4-ED43-FDF9-B4CF-E1C7F375BB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656" r="11386"/>
          <a:stretch/>
        </p:blipFill>
        <p:spPr>
          <a:xfrm>
            <a:off x="8857972" y="10"/>
            <a:ext cx="3334028" cy="6857990"/>
          </a:xfrm>
          <a:custGeom>
            <a:avLst/>
            <a:gdLst/>
            <a:ahLst/>
            <a:cxnLst/>
            <a:rect l="l" t="t" r="r" b="b"/>
            <a:pathLst>
              <a:path w="3334028" h="6858000">
                <a:moveTo>
                  <a:pt x="500842" y="0"/>
                </a:moveTo>
                <a:lnTo>
                  <a:pt x="2659182" y="0"/>
                </a:lnTo>
                <a:lnTo>
                  <a:pt x="2757468" y="220250"/>
                </a:lnTo>
                <a:cubicBezTo>
                  <a:pt x="3081351" y="995532"/>
                  <a:pt x="3278606" y="1835013"/>
                  <a:pt x="3323957" y="2713863"/>
                </a:cubicBezTo>
                <a:lnTo>
                  <a:pt x="3334028" y="3105106"/>
                </a:lnTo>
                <a:lnTo>
                  <a:pt x="3334028" y="3105196"/>
                </a:lnTo>
                <a:lnTo>
                  <a:pt x="3323957" y="3496440"/>
                </a:lnTo>
                <a:cubicBezTo>
                  <a:pt x="3261260" y="4711439"/>
                  <a:pt x="2908232" y="5851195"/>
                  <a:pt x="2331664" y="6850096"/>
                </a:cubicBezTo>
                <a:lnTo>
                  <a:pt x="2326857" y="6858000"/>
                </a:lnTo>
                <a:lnTo>
                  <a:pt x="0" y="6858000"/>
                </a:lnTo>
                <a:lnTo>
                  <a:pt x="106270" y="6738188"/>
                </a:lnTo>
                <a:cubicBezTo>
                  <a:pt x="940576" y="5750906"/>
                  <a:pt x="1441755" y="4485187"/>
                  <a:pt x="1441755" y="3105151"/>
                </a:cubicBezTo>
                <a:cubicBezTo>
                  <a:pt x="1441755" y="2020836"/>
                  <a:pt x="1132354" y="1007095"/>
                  <a:pt x="595066" y="143535"/>
                </a:cubicBezTo>
                <a:close/>
              </a:path>
            </a:pathLst>
          </a:custGeom>
        </p:spPr>
      </p:pic>
      <p:sp>
        <p:nvSpPr>
          <p:cNvPr id="2" name="Título 1">
            <a:extLst>
              <a:ext uri="{FF2B5EF4-FFF2-40B4-BE49-F238E27FC236}">
                <a16:creationId xmlns:a16="http://schemas.microsoft.com/office/drawing/2014/main" xmlns="" id="{74A6088C-D5C7-D6FE-771A-7B4746CB9ACB}"/>
              </a:ext>
            </a:extLst>
          </p:cNvPr>
          <p:cNvSpPr>
            <a:spLocks noGrp="1"/>
          </p:cNvSpPr>
          <p:nvPr>
            <p:ph type="title"/>
          </p:nvPr>
        </p:nvSpPr>
        <p:spPr>
          <a:xfrm>
            <a:off x="391884" y="1394148"/>
            <a:ext cx="9339943" cy="5065714"/>
          </a:xfrm>
        </p:spPr>
        <p:txBody>
          <a:bodyPr anchor="ctr">
            <a:noAutofit/>
          </a:bodyPr>
          <a:lstStyle/>
          <a:p>
            <a:r>
              <a:rPr lang="pt-BR" sz="3200" dirty="0">
                <a:effectLst/>
                <a:latin typeface="Times New Roman" panose="02020603050405020304" pitchFamily="18" charset="0"/>
                <a:ea typeface="Times New Roman" panose="02020603050405020304" pitchFamily="18" charset="0"/>
              </a:rPr>
              <a:t/>
            </a:r>
            <a:br>
              <a:rPr lang="pt-BR" sz="3200" dirty="0">
                <a:effectLst/>
                <a:latin typeface="Times New Roman" panose="02020603050405020304" pitchFamily="18" charset="0"/>
                <a:ea typeface="Times New Roman" panose="02020603050405020304" pitchFamily="18" charset="0"/>
              </a:rPr>
            </a:br>
            <a:r>
              <a:rPr lang="pt-BR" sz="3200" dirty="0">
                <a:effectLst/>
                <a:latin typeface="Times New Roman" panose="02020603050405020304" pitchFamily="18" charset="0"/>
                <a:ea typeface="Times New Roman" panose="02020603050405020304" pitchFamily="18" charset="0"/>
              </a:rPr>
              <a:t/>
            </a:r>
            <a:br>
              <a:rPr lang="pt-BR" sz="3200" dirty="0">
                <a:effectLst/>
                <a:latin typeface="Times New Roman" panose="02020603050405020304" pitchFamily="18" charset="0"/>
                <a:ea typeface="Times New Roman" panose="02020603050405020304" pitchFamily="18" charset="0"/>
              </a:rPr>
            </a:br>
            <a:endParaRPr lang="pt-BR" sz="3200" dirty="0"/>
          </a:p>
        </p:txBody>
      </p:sp>
      <p:graphicFrame>
        <p:nvGraphicFramePr>
          <p:cNvPr id="4" name="Tabela 3">
            <a:extLst>
              <a:ext uri="{FF2B5EF4-FFF2-40B4-BE49-F238E27FC236}">
                <a16:creationId xmlns:a16="http://schemas.microsoft.com/office/drawing/2014/main" xmlns="" id="{C668001A-AF4B-1322-94E0-9E69C285FE71}"/>
              </a:ext>
            </a:extLst>
          </p:cNvPr>
          <p:cNvGraphicFramePr>
            <a:graphicFrameLocks noGrp="1"/>
          </p:cNvGraphicFramePr>
          <p:nvPr/>
        </p:nvGraphicFramePr>
        <p:xfrm>
          <a:off x="-7673547" y="381949"/>
          <a:ext cx="1893044" cy="4450080"/>
        </p:xfrm>
        <a:graphic>
          <a:graphicData uri="http://schemas.openxmlformats.org/drawingml/2006/table">
            <a:tbl>
              <a:tblPr>
                <a:tableStyleId>{5C22544A-7EE6-4342-B048-85BDC9FD1C3A}</a:tableStyleId>
              </a:tblPr>
              <a:tblGrid>
                <a:gridCol w="62451">
                  <a:extLst>
                    <a:ext uri="{9D8B030D-6E8A-4147-A177-3AD203B41FA5}">
                      <a16:colId xmlns:a16="http://schemas.microsoft.com/office/drawing/2014/main" xmlns="" val="1925591983"/>
                    </a:ext>
                  </a:extLst>
                </a:gridCol>
                <a:gridCol w="62451">
                  <a:extLst>
                    <a:ext uri="{9D8B030D-6E8A-4147-A177-3AD203B41FA5}">
                      <a16:colId xmlns:a16="http://schemas.microsoft.com/office/drawing/2014/main" xmlns="" val="3918624804"/>
                    </a:ext>
                  </a:extLst>
                </a:gridCol>
                <a:gridCol w="62451">
                  <a:extLst>
                    <a:ext uri="{9D8B030D-6E8A-4147-A177-3AD203B41FA5}">
                      <a16:colId xmlns:a16="http://schemas.microsoft.com/office/drawing/2014/main" xmlns="" val="3240066033"/>
                    </a:ext>
                  </a:extLst>
                </a:gridCol>
                <a:gridCol w="62451">
                  <a:extLst>
                    <a:ext uri="{9D8B030D-6E8A-4147-A177-3AD203B41FA5}">
                      <a16:colId xmlns:a16="http://schemas.microsoft.com/office/drawing/2014/main" xmlns="" val="3141327426"/>
                    </a:ext>
                  </a:extLst>
                </a:gridCol>
                <a:gridCol w="62451">
                  <a:extLst>
                    <a:ext uri="{9D8B030D-6E8A-4147-A177-3AD203B41FA5}">
                      <a16:colId xmlns:a16="http://schemas.microsoft.com/office/drawing/2014/main" xmlns="" val="4196603601"/>
                    </a:ext>
                  </a:extLst>
                </a:gridCol>
                <a:gridCol w="62451">
                  <a:extLst>
                    <a:ext uri="{9D8B030D-6E8A-4147-A177-3AD203B41FA5}">
                      <a16:colId xmlns:a16="http://schemas.microsoft.com/office/drawing/2014/main" xmlns="" val="3614562276"/>
                    </a:ext>
                  </a:extLst>
                </a:gridCol>
                <a:gridCol w="62451">
                  <a:extLst>
                    <a:ext uri="{9D8B030D-6E8A-4147-A177-3AD203B41FA5}">
                      <a16:colId xmlns:a16="http://schemas.microsoft.com/office/drawing/2014/main" xmlns="" val="2319401945"/>
                    </a:ext>
                  </a:extLst>
                </a:gridCol>
                <a:gridCol w="62451">
                  <a:extLst>
                    <a:ext uri="{9D8B030D-6E8A-4147-A177-3AD203B41FA5}">
                      <a16:colId xmlns:a16="http://schemas.microsoft.com/office/drawing/2014/main" xmlns="" val="2509891720"/>
                    </a:ext>
                  </a:extLst>
                </a:gridCol>
                <a:gridCol w="62451">
                  <a:extLst>
                    <a:ext uri="{9D8B030D-6E8A-4147-A177-3AD203B41FA5}">
                      <a16:colId xmlns:a16="http://schemas.microsoft.com/office/drawing/2014/main" xmlns="" val="590133955"/>
                    </a:ext>
                  </a:extLst>
                </a:gridCol>
                <a:gridCol w="62451">
                  <a:extLst>
                    <a:ext uri="{9D8B030D-6E8A-4147-A177-3AD203B41FA5}">
                      <a16:colId xmlns:a16="http://schemas.microsoft.com/office/drawing/2014/main" xmlns="" val="3612456827"/>
                    </a:ext>
                  </a:extLst>
                </a:gridCol>
                <a:gridCol w="62451">
                  <a:extLst>
                    <a:ext uri="{9D8B030D-6E8A-4147-A177-3AD203B41FA5}">
                      <a16:colId xmlns:a16="http://schemas.microsoft.com/office/drawing/2014/main" xmlns="" val="3254982486"/>
                    </a:ext>
                  </a:extLst>
                </a:gridCol>
                <a:gridCol w="62451">
                  <a:extLst>
                    <a:ext uri="{9D8B030D-6E8A-4147-A177-3AD203B41FA5}">
                      <a16:colId xmlns:a16="http://schemas.microsoft.com/office/drawing/2014/main" xmlns="" val="3720895860"/>
                    </a:ext>
                  </a:extLst>
                </a:gridCol>
                <a:gridCol w="206867">
                  <a:extLst>
                    <a:ext uri="{9D8B030D-6E8A-4147-A177-3AD203B41FA5}">
                      <a16:colId xmlns:a16="http://schemas.microsoft.com/office/drawing/2014/main" xmlns="" val="2783171436"/>
                    </a:ext>
                  </a:extLst>
                </a:gridCol>
                <a:gridCol w="62451">
                  <a:extLst>
                    <a:ext uri="{9D8B030D-6E8A-4147-A177-3AD203B41FA5}">
                      <a16:colId xmlns:a16="http://schemas.microsoft.com/office/drawing/2014/main" xmlns="" val="2389597483"/>
                    </a:ext>
                  </a:extLst>
                </a:gridCol>
                <a:gridCol w="62451">
                  <a:extLst>
                    <a:ext uri="{9D8B030D-6E8A-4147-A177-3AD203B41FA5}">
                      <a16:colId xmlns:a16="http://schemas.microsoft.com/office/drawing/2014/main" xmlns="" val="4166334784"/>
                    </a:ext>
                  </a:extLst>
                </a:gridCol>
                <a:gridCol w="62451">
                  <a:extLst>
                    <a:ext uri="{9D8B030D-6E8A-4147-A177-3AD203B41FA5}">
                      <a16:colId xmlns:a16="http://schemas.microsoft.com/office/drawing/2014/main" xmlns="" val="927343065"/>
                    </a:ext>
                  </a:extLst>
                </a:gridCol>
                <a:gridCol w="62451">
                  <a:extLst>
                    <a:ext uri="{9D8B030D-6E8A-4147-A177-3AD203B41FA5}">
                      <a16:colId xmlns:a16="http://schemas.microsoft.com/office/drawing/2014/main" xmlns="" val="3898025252"/>
                    </a:ext>
                  </a:extLst>
                </a:gridCol>
                <a:gridCol w="62451">
                  <a:extLst>
                    <a:ext uri="{9D8B030D-6E8A-4147-A177-3AD203B41FA5}">
                      <a16:colId xmlns:a16="http://schemas.microsoft.com/office/drawing/2014/main" xmlns="" val="779067614"/>
                    </a:ext>
                  </a:extLst>
                </a:gridCol>
                <a:gridCol w="62451">
                  <a:extLst>
                    <a:ext uri="{9D8B030D-6E8A-4147-A177-3AD203B41FA5}">
                      <a16:colId xmlns:a16="http://schemas.microsoft.com/office/drawing/2014/main" xmlns="" val="2152304234"/>
                    </a:ext>
                  </a:extLst>
                </a:gridCol>
                <a:gridCol w="62451">
                  <a:extLst>
                    <a:ext uri="{9D8B030D-6E8A-4147-A177-3AD203B41FA5}">
                      <a16:colId xmlns:a16="http://schemas.microsoft.com/office/drawing/2014/main" xmlns="" val="3605928625"/>
                    </a:ext>
                  </a:extLst>
                </a:gridCol>
                <a:gridCol w="62451">
                  <a:extLst>
                    <a:ext uri="{9D8B030D-6E8A-4147-A177-3AD203B41FA5}">
                      <a16:colId xmlns:a16="http://schemas.microsoft.com/office/drawing/2014/main" xmlns="" val="20541012"/>
                    </a:ext>
                  </a:extLst>
                </a:gridCol>
                <a:gridCol w="62451">
                  <a:extLst>
                    <a:ext uri="{9D8B030D-6E8A-4147-A177-3AD203B41FA5}">
                      <a16:colId xmlns:a16="http://schemas.microsoft.com/office/drawing/2014/main" xmlns="" val="2265494594"/>
                    </a:ext>
                  </a:extLst>
                </a:gridCol>
                <a:gridCol w="62451">
                  <a:extLst>
                    <a:ext uri="{9D8B030D-6E8A-4147-A177-3AD203B41FA5}">
                      <a16:colId xmlns:a16="http://schemas.microsoft.com/office/drawing/2014/main" xmlns="" val="3148416890"/>
                    </a:ext>
                  </a:extLst>
                </a:gridCol>
                <a:gridCol w="62451">
                  <a:extLst>
                    <a:ext uri="{9D8B030D-6E8A-4147-A177-3AD203B41FA5}">
                      <a16:colId xmlns:a16="http://schemas.microsoft.com/office/drawing/2014/main" xmlns="" val="2921613424"/>
                    </a:ext>
                  </a:extLst>
                </a:gridCol>
                <a:gridCol w="62451">
                  <a:extLst>
                    <a:ext uri="{9D8B030D-6E8A-4147-A177-3AD203B41FA5}">
                      <a16:colId xmlns:a16="http://schemas.microsoft.com/office/drawing/2014/main" xmlns="" val="1904708242"/>
                    </a:ext>
                  </a:extLst>
                </a:gridCol>
                <a:gridCol w="62451">
                  <a:extLst>
                    <a:ext uri="{9D8B030D-6E8A-4147-A177-3AD203B41FA5}">
                      <a16:colId xmlns:a16="http://schemas.microsoft.com/office/drawing/2014/main" xmlns="" val="3199798621"/>
                    </a:ext>
                  </a:extLst>
                </a:gridCol>
                <a:gridCol w="62451">
                  <a:extLst>
                    <a:ext uri="{9D8B030D-6E8A-4147-A177-3AD203B41FA5}">
                      <a16:colId xmlns:a16="http://schemas.microsoft.com/office/drawing/2014/main" xmlns="" val="2550842229"/>
                    </a:ext>
                  </a:extLst>
                </a:gridCol>
                <a:gridCol w="62451">
                  <a:extLst>
                    <a:ext uri="{9D8B030D-6E8A-4147-A177-3AD203B41FA5}">
                      <a16:colId xmlns:a16="http://schemas.microsoft.com/office/drawing/2014/main" xmlns="" val="1827565364"/>
                    </a:ext>
                  </a:extLst>
                </a:gridCol>
              </a:tblGrid>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gridSpan="4">
                  <a:txBody>
                    <a:bodyPr/>
                    <a:lstStyle/>
                    <a:p>
                      <a:pPr algn="l" fontAlgn="b"/>
                      <a:r>
                        <a:rPr lang="pt-BR" sz="100" u="none" strike="noStrike">
                          <a:effectLst/>
                        </a:rPr>
                        <a:t>OBS: não tem informações, no Datasus, de teste de orelhinha</a:t>
                      </a:r>
                      <a:endParaRPr lang="pt-BR" sz="100" b="0" i="0" u="none" strike="noStrike">
                        <a:solidFill>
                          <a:srgbClr val="FF0000"/>
                        </a:solidFill>
                        <a:effectLst/>
                        <a:latin typeface="Calibri" panose="020F0502020204030204" pitchFamily="34" charset="0"/>
                      </a:endParaRPr>
                    </a:p>
                  </a:txBody>
                  <a:tcPr marL="0" marR="0" marT="0" marB="0" anchor="b"/>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50433485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326002223"/>
                  </a:ext>
                </a:extLst>
              </a:tr>
              <a:tr h="86942">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Procedimento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Ano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0404010571 CIRURGIA DE IMPLANTE COCLEAR UNILATERAL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Procedimento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Ano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0404010580 CIRURGIA DE IMPLANTE COCLEAR BILATERAL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Procedimento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Ano</a:t>
                      </a:r>
                      <a:endParaRPr lang="pt-BR" sz="100" b="0" i="0" u="none" strike="noStrike">
                        <a:solidFill>
                          <a:srgbClr val="000000"/>
                        </a:solidFill>
                        <a:effectLst/>
                        <a:latin typeface="Calibri" panose="020F0502020204030204" pitchFamily="34" charset="0"/>
                      </a:endParaRPr>
                    </a:p>
                  </a:txBody>
                  <a:tcPr marL="0" marR="0" marT="0" marB="0" anchor="b"/>
                </a:tc>
                <a:tc gridSpan="4">
                  <a:txBody>
                    <a:bodyPr/>
                    <a:lstStyle/>
                    <a:p>
                      <a:pPr algn="l" fontAlgn="b"/>
                      <a:r>
                        <a:rPr lang="pt-BR" sz="100" u="none" strike="noStrike">
                          <a:effectLst/>
                        </a:rPr>
                        <a:t>0404010148 IMPLANTE COCLEAR</a:t>
                      </a:r>
                      <a:endParaRPr lang="pt-BR" sz="100" b="0" i="0" u="none" strike="noStrike">
                        <a:solidFill>
                          <a:srgbClr val="000000"/>
                        </a:solidFill>
                        <a:effectLst/>
                        <a:latin typeface="Calibri" panose="020F0502020204030204" pitchFamily="34" charset="0"/>
                      </a:endParaRPr>
                    </a:p>
                  </a:txBody>
                  <a:tcPr marL="0" marR="0" marT="0" marB="0" anchor="b"/>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79665692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2007/Dez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Categoria</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2007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2008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2009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06257607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IMPLANTE COCLEAR UNILATERAL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271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396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595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343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459</a:t>
                      </a:r>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82836453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IMPLANTE COCLEAR BILATERAL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150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123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147</a:t>
                      </a:r>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777304661"/>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IMPLANTE COCLEAR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431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498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634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855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854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869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777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552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443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139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128</a:t>
                      </a:r>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00810586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36284432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91446574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10615847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66820121"/>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59185958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3081283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13090089"/>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086179841"/>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67752191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90461172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52394481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94896831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40020063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55434830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22783842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22829840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6693752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76620637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88943926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42839431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5425671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80139245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4133577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33380211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34094871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59865530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57158741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53424903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45078994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48323701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31285228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95328125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02511610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77906051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0738166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70426021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07171609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9246746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65579061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72089824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29408048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19598816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78505036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77176099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45868506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89562640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68841980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91255811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570369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48091410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77002139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854399711"/>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23154529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01505571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76954691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9472034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66324610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2022/Jan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71178409"/>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2022/Fev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24309428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72264247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92647607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2022/Jan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62649909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2022/Fev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82268051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548552099"/>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08480787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9079300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95310510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37682053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486657941"/>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17117840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277945371"/>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74716331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26166533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29651243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34302710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18879153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68089056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55774163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94573713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69284286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20475095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779239681"/>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60210333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78526372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36261672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87554983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221900499"/>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07327503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02741602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87291614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27580916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95845620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51061959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587703501"/>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11004394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18083056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411583659"/>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39326934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53286896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26706850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386321681"/>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57668178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76720825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13273616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47326115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66059453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51625941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2700149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62906525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31560265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54583428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97001715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86509440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41923309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0713985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57994787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74450394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68257059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88574413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93046757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9272040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981022911"/>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82627304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24830516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68699832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21019653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323968041"/>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89082603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21340099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58318550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716560789"/>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10915749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88369388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84804712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104480029"/>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40217467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69695591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09051760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68279925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53253049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11111333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2908953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83359577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88708054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19265704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7532027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552912359"/>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82849462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85979523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82025531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3896794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30992846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11152043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25219171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93817011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12390964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31712497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13010764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78583012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66053880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95423882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37432352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14512700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2022/Jan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36220980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2022/Fev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783808466"/>
                  </a:ext>
                </a:extLst>
              </a:tr>
            </a:tbl>
          </a:graphicData>
        </a:graphic>
      </p:graphicFrame>
      <p:graphicFrame>
        <p:nvGraphicFramePr>
          <p:cNvPr id="10" name="Gráfico 9">
            <a:extLst>
              <a:ext uri="{FF2B5EF4-FFF2-40B4-BE49-F238E27FC236}">
                <a16:creationId xmlns:a16="http://schemas.microsoft.com/office/drawing/2014/main" xmlns="" id="{00000000-0008-0000-0500-000002000000}"/>
              </a:ext>
            </a:extLst>
          </p:cNvPr>
          <p:cNvGraphicFramePr>
            <a:graphicFrameLocks/>
          </p:cNvGraphicFramePr>
          <p:nvPr/>
        </p:nvGraphicFramePr>
        <p:xfrm>
          <a:off x="142874" y="721995"/>
          <a:ext cx="9588953" cy="4450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9909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03673069-8648-FAC0-0D0E-A39E29D5DCC2}"/>
              </a:ext>
            </a:extLst>
          </p:cNvPr>
          <p:cNvPicPr>
            <a:picLocks noChangeAspect="1"/>
          </p:cNvPicPr>
          <p:nvPr/>
        </p:nvPicPr>
        <p:blipFill>
          <a:blip r:embed="rId2"/>
          <a:stretch>
            <a:fillRect/>
          </a:stretch>
        </p:blipFill>
        <p:spPr>
          <a:xfrm>
            <a:off x="76200" y="727789"/>
            <a:ext cx="12039600" cy="3834880"/>
          </a:xfrm>
          <a:prstGeom prst="rect">
            <a:avLst/>
          </a:prstGeom>
        </p:spPr>
      </p:pic>
    </p:spTree>
    <p:extLst>
      <p:ext uri="{BB962C8B-B14F-4D97-AF65-F5344CB8AC3E}">
        <p14:creationId xmlns:p14="http://schemas.microsoft.com/office/powerpoint/2010/main" val="2389387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descr="Uma imagem contendo brinquedo, homem, lego, mesa&#10;&#10;Descrição gerada automaticamente">
            <a:extLst>
              <a:ext uri="{FF2B5EF4-FFF2-40B4-BE49-F238E27FC236}">
                <a16:creationId xmlns:a16="http://schemas.microsoft.com/office/drawing/2014/main" xmlns="" id="{F939B2F4-ED43-FDF9-B4CF-E1C7F375BB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656" r="11386"/>
          <a:stretch/>
        </p:blipFill>
        <p:spPr>
          <a:xfrm>
            <a:off x="8857972" y="10"/>
            <a:ext cx="3334028" cy="6857990"/>
          </a:xfrm>
          <a:custGeom>
            <a:avLst/>
            <a:gdLst/>
            <a:ahLst/>
            <a:cxnLst/>
            <a:rect l="l" t="t" r="r" b="b"/>
            <a:pathLst>
              <a:path w="3334028" h="6858000">
                <a:moveTo>
                  <a:pt x="500842" y="0"/>
                </a:moveTo>
                <a:lnTo>
                  <a:pt x="2659182" y="0"/>
                </a:lnTo>
                <a:lnTo>
                  <a:pt x="2757468" y="220250"/>
                </a:lnTo>
                <a:cubicBezTo>
                  <a:pt x="3081351" y="995532"/>
                  <a:pt x="3278606" y="1835013"/>
                  <a:pt x="3323957" y="2713863"/>
                </a:cubicBezTo>
                <a:lnTo>
                  <a:pt x="3334028" y="3105106"/>
                </a:lnTo>
                <a:lnTo>
                  <a:pt x="3334028" y="3105196"/>
                </a:lnTo>
                <a:lnTo>
                  <a:pt x="3323957" y="3496440"/>
                </a:lnTo>
                <a:cubicBezTo>
                  <a:pt x="3261260" y="4711439"/>
                  <a:pt x="2908232" y="5851195"/>
                  <a:pt x="2331664" y="6850096"/>
                </a:cubicBezTo>
                <a:lnTo>
                  <a:pt x="2326857" y="6858000"/>
                </a:lnTo>
                <a:lnTo>
                  <a:pt x="0" y="6858000"/>
                </a:lnTo>
                <a:lnTo>
                  <a:pt x="106270" y="6738188"/>
                </a:lnTo>
                <a:cubicBezTo>
                  <a:pt x="940576" y="5750906"/>
                  <a:pt x="1441755" y="4485187"/>
                  <a:pt x="1441755" y="3105151"/>
                </a:cubicBezTo>
                <a:cubicBezTo>
                  <a:pt x="1441755" y="2020836"/>
                  <a:pt x="1132354" y="1007095"/>
                  <a:pt x="595066" y="143535"/>
                </a:cubicBezTo>
                <a:close/>
              </a:path>
            </a:pathLst>
          </a:custGeom>
        </p:spPr>
      </p:pic>
      <p:sp>
        <p:nvSpPr>
          <p:cNvPr id="2" name="Título 1">
            <a:extLst>
              <a:ext uri="{FF2B5EF4-FFF2-40B4-BE49-F238E27FC236}">
                <a16:creationId xmlns:a16="http://schemas.microsoft.com/office/drawing/2014/main" xmlns="" id="{74A6088C-D5C7-D6FE-771A-7B4746CB9ACB}"/>
              </a:ext>
            </a:extLst>
          </p:cNvPr>
          <p:cNvSpPr>
            <a:spLocks noGrp="1"/>
          </p:cNvSpPr>
          <p:nvPr>
            <p:ph type="title"/>
          </p:nvPr>
        </p:nvSpPr>
        <p:spPr>
          <a:xfrm>
            <a:off x="391884" y="1394148"/>
            <a:ext cx="9339943" cy="5065714"/>
          </a:xfrm>
        </p:spPr>
        <p:txBody>
          <a:bodyPr anchor="ctr">
            <a:noAutofit/>
          </a:bodyPr>
          <a:lstStyle/>
          <a:p>
            <a:r>
              <a:rPr lang="pt-BR" sz="3200" dirty="0">
                <a:effectLst/>
                <a:latin typeface="Times New Roman" panose="02020603050405020304" pitchFamily="18" charset="0"/>
                <a:ea typeface="Times New Roman" panose="02020603050405020304" pitchFamily="18" charset="0"/>
              </a:rPr>
              <a:t/>
            </a:r>
            <a:br>
              <a:rPr lang="pt-BR" sz="3200" dirty="0">
                <a:effectLst/>
                <a:latin typeface="Times New Roman" panose="02020603050405020304" pitchFamily="18" charset="0"/>
                <a:ea typeface="Times New Roman" panose="02020603050405020304" pitchFamily="18" charset="0"/>
              </a:rPr>
            </a:br>
            <a:r>
              <a:rPr lang="pt-BR" sz="3200" dirty="0">
                <a:effectLst/>
                <a:latin typeface="Times New Roman" panose="02020603050405020304" pitchFamily="18" charset="0"/>
                <a:ea typeface="Times New Roman" panose="02020603050405020304" pitchFamily="18" charset="0"/>
              </a:rPr>
              <a:t/>
            </a:r>
            <a:br>
              <a:rPr lang="pt-BR" sz="3200" dirty="0">
                <a:effectLst/>
                <a:latin typeface="Times New Roman" panose="02020603050405020304" pitchFamily="18" charset="0"/>
                <a:ea typeface="Times New Roman" panose="02020603050405020304" pitchFamily="18" charset="0"/>
              </a:rPr>
            </a:br>
            <a:endParaRPr lang="pt-BR" sz="3200" dirty="0"/>
          </a:p>
        </p:txBody>
      </p:sp>
      <p:graphicFrame>
        <p:nvGraphicFramePr>
          <p:cNvPr id="4" name="Tabela 3">
            <a:extLst>
              <a:ext uri="{FF2B5EF4-FFF2-40B4-BE49-F238E27FC236}">
                <a16:creationId xmlns:a16="http://schemas.microsoft.com/office/drawing/2014/main" xmlns="" id="{C668001A-AF4B-1322-94E0-9E69C285FE71}"/>
              </a:ext>
            </a:extLst>
          </p:cNvPr>
          <p:cNvGraphicFramePr>
            <a:graphicFrameLocks noGrp="1"/>
          </p:cNvGraphicFramePr>
          <p:nvPr/>
        </p:nvGraphicFramePr>
        <p:xfrm>
          <a:off x="-7673547" y="381949"/>
          <a:ext cx="1893044" cy="4450080"/>
        </p:xfrm>
        <a:graphic>
          <a:graphicData uri="http://schemas.openxmlformats.org/drawingml/2006/table">
            <a:tbl>
              <a:tblPr>
                <a:tableStyleId>{5C22544A-7EE6-4342-B048-85BDC9FD1C3A}</a:tableStyleId>
              </a:tblPr>
              <a:tblGrid>
                <a:gridCol w="62451">
                  <a:extLst>
                    <a:ext uri="{9D8B030D-6E8A-4147-A177-3AD203B41FA5}">
                      <a16:colId xmlns:a16="http://schemas.microsoft.com/office/drawing/2014/main" xmlns="" val="1925591983"/>
                    </a:ext>
                  </a:extLst>
                </a:gridCol>
                <a:gridCol w="62451">
                  <a:extLst>
                    <a:ext uri="{9D8B030D-6E8A-4147-A177-3AD203B41FA5}">
                      <a16:colId xmlns:a16="http://schemas.microsoft.com/office/drawing/2014/main" xmlns="" val="3918624804"/>
                    </a:ext>
                  </a:extLst>
                </a:gridCol>
                <a:gridCol w="62451">
                  <a:extLst>
                    <a:ext uri="{9D8B030D-6E8A-4147-A177-3AD203B41FA5}">
                      <a16:colId xmlns:a16="http://schemas.microsoft.com/office/drawing/2014/main" xmlns="" val="3240066033"/>
                    </a:ext>
                  </a:extLst>
                </a:gridCol>
                <a:gridCol w="62451">
                  <a:extLst>
                    <a:ext uri="{9D8B030D-6E8A-4147-A177-3AD203B41FA5}">
                      <a16:colId xmlns:a16="http://schemas.microsoft.com/office/drawing/2014/main" xmlns="" val="3141327426"/>
                    </a:ext>
                  </a:extLst>
                </a:gridCol>
                <a:gridCol w="62451">
                  <a:extLst>
                    <a:ext uri="{9D8B030D-6E8A-4147-A177-3AD203B41FA5}">
                      <a16:colId xmlns:a16="http://schemas.microsoft.com/office/drawing/2014/main" xmlns="" val="4196603601"/>
                    </a:ext>
                  </a:extLst>
                </a:gridCol>
                <a:gridCol w="62451">
                  <a:extLst>
                    <a:ext uri="{9D8B030D-6E8A-4147-A177-3AD203B41FA5}">
                      <a16:colId xmlns:a16="http://schemas.microsoft.com/office/drawing/2014/main" xmlns="" val="3614562276"/>
                    </a:ext>
                  </a:extLst>
                </a:gridCol>
                <a:gridCol w="62451">
                  <a:extLst>
                    <a:ext uri="{9D8B030D-6E8A-4147-A177-3AD203B41FA5}">
                      <a16:colId xmlns:a16="http://schemas.microsoft.com/office/drawing/2014/main" xmlns="" val="2319401945"/>
                    </a:ext>
                  </a:extLst>
                </a:gridCol>
                <a:gridCol w="62451">
                  <a:extLst>
                    <a:ext uri="{9D8B030D-6E8A-4147-A177-3AD203B41FA5}">
                      <a16:colId xmlns:a16="http://schemas.microsoft.com/office/drawing/2014/main" xmlns="" val="2509891720"/>
                    </a:ext>
                  </a:extLst>
                </a:gridCol>
                <a:gridCol w="62451">
                  <a:extLst>
                    <a:ext uri="{9D8B030D-6E8A-4147-A177-3AD203B41FA5}">
                      <a16:colId xmlns:a16="http://schemas.microsoft.com/office/drawing/2014/main" xmlns="" val="590133955"/>
                    </a:ext>
                  </a:extLst>
                </a:gridCol>
                <a:gridCol w="62451">
                  <a:extLst>
                    <a:ext uri="{9D8B030D-6E8A-4147-A177-3AD203B41FA5}">
                      <a16:colId xmlns:a16="http://schemas.microsoft.com/office/drawing/2014/main" xmlns="" val="3612456827"/>
                    </a:ext>
                  </a:extLst>
                </a:gridCol>
                <a:gridCol w="62451">
                  <a:extLst>
                    <a:ext uri="{9D8B030D-6E8A-4147-A177-3AD203B41FA5}">
                      <a16:colId xmlns:a16="http://schemas.microsoft.com/office/drawing/2014/main" xmlns="" val="3254982486"/>
                    </a:ext>
                  </a:extLst>
                </a:gridCol>
                <a:gridCol w="62451">
                  <a:extLst>
                    <a:ext uri="{9D8B030D-6E8A-4147-A177-3AD203B41FA5}">
                      <a16:colId xmlns:a16="http://schemas.microsoft.com/office/drawing/2014/main" xmlns="" val="3720895860"/>
                    </a:ext>
                  </a:extLst>
                </a:gridCol>
                <a:gridCol w="206867">
                  <a:extLst>
                    <a:ext uri="{9D8B030D-6E8A-4147-A177-3AD203B41FA5}">
                      <a16:colId xmlns:a16="http://schemas.microsoft.com/office/drawing/2014/main" xmlns="" val="2783171436"/>
                    </a:ext>
                  </a:extLst>
                </a:gridCol>
                <a:gridCol w="62451">
                  <a:extLst>
                    <a:ext uri="{9D8B030D-6E8A-4147-A177-3AD203B41FA5}">
                      <a16:colId xmlns:a16="http://schemas.microsoft.com/office/drawing/2014/main" xmlns="" val="2389597483"/>
                    </a:ext>
                  </a:extLst>
                </a:gridCol>
                <a:gridCol w="62451">
                  <a:extLst>
                    <a:ext uri="{9D8B030D-6E8A-4147-A177-3AD203B41FA5}">
                      <a16:colId xmlns:a16="http://schemas.microsoft.com/office/drawing/2014/main" xmlns="" val="4166334784"/>
                    </a:ext>
                  </a:extLst>
                </a:gridCol>
                <a:gridCol w="62451">
                  <a:extLst>
                    <a:ext uri="{9D8B030D-6E8A-4147-A177-3AD203B41FA5}">
                      <a16:colId xmlns:a16="http://schemas.microsoft.com/office/drawing/2014/main" xmlns="" val="927343065"/>
                    </a:ext>
                  </a:extLst>
                </a:gridCol>
                <a:gridCol w="62451">
                  <a:extLst>
                    <a:ext uri="{9D8B030D-6E8A-4147-A177-3AD203B41FA5}">
                      <a16:colId xmlns:a16="http://schemas.microsoft.com/office/drawing/2014/main" xmlns="" val="3898025252"/>
                    </a:ext>
                  </a:extLst>
                </a:gridCol>
                <a:gridCol w="62451">
                  <a:extLst>
                    <a:ext uri="{9D8B030D-6E8A-4147-A177-3AD203B41FA5}">
                      <a16:colId xmlns:a16="http://schemas.microsoft.com/office/drawing/2014/main" xmlns="" val="779067614"/>
                    </a:ext>
                  </a:extLst>
                </a:gridCol>
                <a:gridCol w="62451">
                  <a:extLst>
                    <a:ext uri="{9D8B030D-6E8A-4147-A177-3AD203B41FA5}">
                      <a16:colId xmlns:a16="http://schemas.microsoft.com/office/drawing/2014/main" xmlns="" val="2152304234"/>
                    </a:ext>
                  </a:extLst>
                </a:gridCol>
                <a:gridCol w="62451">
                  <a:extLst>
                    <a:ext uri="{9D8B030D-6E8A-4147-A177-3AD203B41FA5}">
                      <a16:colId xmlns:a16="http://schemas.microsoft.com/office/drawing/2014/main" xmlns="" val="3605928625"/>
                    </a:ext>
                  </a:extLst>
                </a:gridCol>
                <a:gridCol w="62451">
                  <a:extLst>
                    <a:ext uri="{9D8B030D-6E8A-4147-A177-3AD203B41FA5}">
                      <a16:colId xmlns:a16="http://schemas.microsoft.com/office/drawing/2014/main" xmlns="" val="20541012"/>
                    </a:ext>
                  </a:extLst>
                </a:gridCol>
                <a:gridCol w="62451">
                  <a:extLst>
                    <a:ext uri="{9D8B030D-6E8A-4147-A177-3AD203B41FA5}">
                      <a16:colId xmlns:a16="http://schemas.microsoft.com/office/drawing/2014/main" xmlns="" val="2265494594"/>
                    </a:ext>
                  </a:extLst>
                </a:gridCol>
                <a:gridCol w="62451">
                  <a:extLst>
                    <a:ext uri="{9D8B030D-6E8A-4147-A177-3AD203B41FA5}">
                      <a16:colId xmlns:a16="http://schemas.microsoft.com/office/drawing/2014/main" xmlns="" val="3148416890"/>
                    </a:ext>
                  </a:extLst>
                </a:gridCol>
                <a:gridCol w="62451">
                  <a:extLst>
                    <a:ext uri="{9D8B030D-6E8A-4147-A177-3AD203B41FA5}">
                      <a16:colId xmlns:a16="http://schemas.microsoft.com/office/drawing/2014/main" xmlns="" val="2921613424"/>
                    </a:ext>
                  </a:extLst>
                </a:gridCol>
                <a:gridCol w="62451">
                  <a:extLst>
                    <a:ext uri="{9D8B030D-6E8A-4147-A177-3AD203B41FA5}">
                      <a16:colId xmlns:a16="http://schemas.microsoft.com/office/drawing/2014/main" xmlns="" val="1904708242"/>
                    </a:ext>
                  </a:extLst>
                </a:gridCol>
                <a:gridCol w="62451">
                  <a:extLst>
                    <a:ext uri="{9D8B030D-6E8A-4147-A177-3AD203B41FA5}">
                      <a16:colId xmlns:a16="http://schemas.microsoft.com/office/drawing/2014/main" xmlns="" val="3199798621"/>
                    </a:ext>
                  </a:extLst>
                </a:gridCol>
                <a:gridCol w="62451">
                  <a:extLst>
                    <a:ext uri="{9D8B030D-6E8A-4147-A177-3AD203B41FA5}">
                      <a16:colId xmlns:a16="http://schemas.microsoft.com/office/drawing/2014/main" xmlns="" val="2550842229"/>
                    </a:ext>
                  </a:extLst>
                </a:gridCol>
                <a:gridCol w="62451">
                  <a:extLst>
                    <a:ext uri="{9D8B030D-6E8A-4147-A177-3AD203B41FA5}">
                      <a16:colId xmlns:a16="http://schemas.microsoft.com/office/drawing/2014/main" xmlns="" val="1827565364"/>
                    </a:ext>
                  </a:extLst>
                </a:gridCol>
              </a:tblGrid>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gridSpan="4">
                  <a:txBody>
                    <a:bodyPr/>
                    <a:lstStyle/>
                    <a:p>
                      <a:pPr algn="l" fontAlgn="b"/>
                      <a:r>
                        <a:rPr lang="pt-BR" sz="100" u="none" strike="noStrike">
                          <a:effectLst/>
                        </a:rPr>
                        <a:t>OBS: não tem informações, no Datasus, de teste de orelhinha</a:t>
                      </a:r>
                      <a:endParaRPr lang="pt-BR" sz="100" b="0" i="0" u="none" strike="noStrike">
                        <a:solidFill>
                          <a:srgbClr val="FF0000"/>
                        </a:solidFill>
                        <a:effectLst/>
                        <a:latin typeface="Calibri" panose="020F0502020204030204" pitchFamily="34" charset="0"/>
                      </a:endParaRPr>
                    </a:p>
                  </a:txBody>
                  <a:tcPr marL="0" marR="0" marT="0" marB="0" anchor="b"/>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50433485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326002223"/>
                  </a:ext>
                </a:extLst>
              </a:tr>
              <a:tr h="86942">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Procedimento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Ano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0404010571 CIRURGIA DE IMPLANTE COCLEAR UNILATERAL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Procedimento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Ano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0404010580 CIRURGIA DE IMPLANTE COCLEAR BILATERAL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Procedimento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Ano</a:t>
                      </a:r>
                      <a:endParaRPr lang="pt-BR" sz="100" b="0" i="0" u="none" strike="noStrike">
                        <a:solidFill>
                          <a:srgbClr val="000000"/>
                        </a:solidFill>
                        <a:effectLst/>
                        <a:latin typeface="Calibri" panose="020F0502020204030204" pitchFamily="34" charset="0"/>
                      </a:endParaRPr>
                    </a:p>
                  </a:txBody>
                  <a:tcPr marL="0" marR="0" marT="0" marB="0" anchor="b"/>
                </a:tc>
                <a:tc gridSpan="4">
                  <a:txBody>
                    <a:bodyPr/>
                    <a:lstStyle/>
                    <a:p>
                      <a:pPr algn="l" fontAlgn="b"/>
                      <a:r>
                        <a:rPr lang="pt-BR" sz="100" u="none" strike="noStrike">
                          <a:effectLst/>
                        </a:rPr>
                        <a:t>0404010148 IMPLANTE COCLEAR</a:t>
                      </a:r>
                      <a:endParaRPr lang="pt-BR" sz="100" b="0" i="0" u="none" strike="noStrike">
                        <a:solidFill>
                          <a:srgbClr val="000000"/>
                        </a:solidFill>
                        <a:effectLst/>
                        <a:latin typeface="Calibri" panose="020F0502020204030204" pitchFamily="34" charset="0"/>
                      </a:endParaRPr>
                    </a:p>
                  </a:txBody>
                  <a:tcPr marL="0" marR="0" marT="0" marB="0" anchor="b"/>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79665692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2007/Dez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Categoria</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2007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2008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2009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06257607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IMPLANTE COCLEAR UNILATERAL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271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396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595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343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459</a:t>
                      </a:r>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82836453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IMPLANTE COCLEAR BILATERAL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 </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150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123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147</a:t>
                      </a:r>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777304661"/>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IMPLANTE COCLEAR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431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498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634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855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854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869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777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552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443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139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128</a:t>
                      </a:r>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00810586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36284432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91446574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10615847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66820121"/>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59185958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3081283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13090089"/>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086179841"/>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67752191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90461172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52394481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94896831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40020063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55434830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22783842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22829840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6693752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76620637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88943926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42839431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2009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5425671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80139245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4133577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33380211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34094871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59865530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57158741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53424903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45078994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48323701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31285228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95328125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02511610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77906051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0738166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70426021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07171609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9246746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65579061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72089824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29408048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19598816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78505036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77176099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45868506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89562640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68841980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91255811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570369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48091410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77002139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854399711"/>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23154529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01505571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76954691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9472034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66324610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2022/Jan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71178409"/>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2022/Fev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24309428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72264247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92647607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2022/Jan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62649909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2022/Fev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82268051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548552099"/>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08480787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9079300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95310510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37682053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486657941"/>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17117840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277945371"/>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74716331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26166533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29651243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34302710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18879153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68089056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55774163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94573713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69284286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20475095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779239681"/>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60210333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78526372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36261672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87554983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221900499"/>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07327503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02741602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87291614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27580916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95845620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51061959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587703501"/>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11004394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18083056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411583659"/>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39326934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53286896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26706850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386321681"/>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57668178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76720825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13273616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47326115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66059453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51625941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2700149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62906525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31560265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54583428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97001715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86509440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41923309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57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0713985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57994787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74450394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68257059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88574413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93046757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9272040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981022911"/>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82627304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24830516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68699832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21019653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323968041"/>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89082603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21340099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583185505"/>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716560789"/>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10915749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88369388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84804712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104480029"/>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40217467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69695591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09051760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68279925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53253049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2019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11111333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2908953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83359577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88708054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19265704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75320270"/>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3</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552912359"/>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82849462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85979523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82025531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14</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3896794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6</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30992846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11152043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2021/Mar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25219171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2021/Abr</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7</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93817011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2021/Mai</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12390964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2021/Jun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317124978"/>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2021/Jul</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13010764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2021/Ago</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15</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785830124"/>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2021/Set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660538806"/>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2021/Out</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10</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954238827"/>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2021/Nov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37432352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2021/Dez</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2021</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9</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145127002"/>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2022/Jan</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8</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362209803"/>
                  </a:ext>
                </a:extLst>
              </a:tr>
              <a:tr h="0">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2022/Fev</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100" u="none" strike="noStrike">
                          <a:effectLst/>
                        </a:rPr>
                        <a:t>2022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pt-BR" sz="100" u="none" strike="noStrike">
                          <a:effectLst/>
                        </a:rPr>
                        <a:t>2</a:t>
                      </a:r>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pt-BR" sz="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783808466"/>
                  </a:ext>
                </a:extLst>
              </a:tr>
            </a:tbl>
          </a:graphicData>
        </a:graphic>
      </p:graphicFrame>
      <p:pic>
        <p:nvPicPr>
          <p:cNvPr id="3" name="Imagem 2">
            <a:extLst>
              <a:ext uri="{FF2B5EF4-FFF2-40B4-BE49-F238E27FC236}">
                <a16:creationId xmlns:a16="http://schemas.microsoft.com/office/drawing/2014/main" xmlns="" id="{FC8AB2AD-4C4F-E22C-0BE4-A5BF10A73FF1}"/>
              </a:ext>
            </a:extLst>
          </p:cNvPr>
          <p:cNvPicPr>
            <a:picLocks noChangeAspect="1"/>
          </p:cNvPicPr>
          <p:nvPr/>
        </p:nvPicPr>
        <p:blipFill>
          <a:blip r:embed="rId3"/>
          <a:stretch>
            <a:fillRect/>
          </a:stretch>
        </p:blipFill>
        <p:spPr>
          <a:xfrm>
            <a:off x="-1522686" y="600075"/>
            <a:ext cx="11813678" cy="5280979"/>
          </a:xfrm>
          <a:prstGeom prst="rect">
            <a:avLst/>
          </a:prstGeom>
        </p:spPr>
      </p:pic>
    </p:spTree>
    <p:extLst>
      <p:ext uri="{BB962C8B-B14F-4D97-AF65-F5344CB8AC3E}">
        <p14:creationId xmlns:p14="http://schemas.microsoft.com/office/powerpoint/2010/main" val="380450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02B80AAE-973A-8865-90FB-B211817750AE}"/>
              </a:ext>
            </a:extLst>
          </p:cNvPr>
          <p:cNvPicPr>
            <a:picLocks noChangeAspect="1"/>
          </p:cNvPicPr>
          <p:nvPr/>
        </p:nvPicPr>
        <p:blipFill>
          <a:blip r:embed="rId2"/>
          <a:stretch>
            <a:fillRect/>
          </a:stretch>
        </p:blipFill>
        <p:spPr>
          <a:xfrm>
            <a:off x="-271987" y="914400"/>
            <a:ext cx="12735973" cy="4152122"/>
          </a:xfrm>
          <a:prstGeom prst="rect">
            <a:avLst/>
          </a:prstGeom>
        </p:spPr>
      </p:pic>
    </p:spTree>
    <p:extLst>
      <p:ext uri="{BB962C8B-B14F-4D97-AF65-F5344CB8AC3E}">
        <p14:creationId xmlns:p14="http://schemas.microsoft.com/office/powerpoint/2010/main" val="301155430"/>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3815</TotalTime>
  <Words>3105</Words>
  <Application>Microsoft Office PowerPoint</Application>
  <PresentationFormat>Widescreen</PresentationFormat>
  <Paragraphs>2926</Paragraphs>
  <Slides>11</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11</vt:i4>
      </vt:variant>
    </vt:vector>
  </HeadingPairs>
  <TitlesOfParts>
    <vt:vector size="16" baseType="lpstr">
      <vt:lpstr>Arial</vt:lpstr>
      <vt:lpstr>Calibri</vt:lpstr>
      <vt:lpstr>Calibri Light</vt:lpstr>
      <vt:lpstr>Times New Roman</vt:lpstr>
      <vt:lpstr>Tema do Office</vt:lpstr>
      <vt:lpstr>EDUCAÇÃO BILÍNGUE: DIRETRIZES, ORGANIZAÇÃO E OFERTA DA EDUCAÇÃO BILÍNGUE CONFORME O DISPOSTO NA LEI 14191/2021</vt:lpstr>
      <vt:lpstr>O MEU LUGAR DE FALA COMO SURDA, ATIVISTA, PROFESSORA E PESQUISADORA  Faço de minhas palavras e posicionamento o meu Lugar de Fala, na acepção utilizada por Djamila Ribeiro:   Pensar lugar de fala seria romper com o silêncio instituído para quem foi subalternizado, um movimento no sentido de romper com a hierarquia, muito bem classificada por Derrida como violenta. (2017, p. 50 e 51).</vt:lpstr>
      <vt:lpstr>A Educação Bilíngue de Surdos ainda está engatinhando no Brasil; passamos – ainda passamos – por períodos devastadores de oralismo, por epistemicídio surdo, por audismo epistêmico. Ao longo de mais de um século de políticas educacionais, embora muitas vezes eivadas de boas intenções, as comunidades surdas ainda não vivenciam, infelizmente, uma política linguística de educação bilíngue de surdos que seja honrada e fundamentalmente de responsabilidade do Estado brasileiro.</vt:lpstr>
      <vt:lpstr>  </vt:lpstr>
      <vt:lpstr>Apresentação do PowerPoint</vt:lpstr>
      <vt:lpstr>  </vt:lpstr>
      <vt:lpstr>Apresentação do PowerPoint</vt:lpstr>
      <vt:lpstr>  </vt:lpstr>
      <vt:lpstr>Apresentação do PowerPoint</vt:lpstr>
      <vt:lpstr>Apresentação do PowerPoint</vt:lpstr>
      <vt:lpstr>Ainda acredito em dias melhores para Políticas Públicas em Educação de Surdos!!    Muito obrigada!  pluiza@ines.gov.br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Patrícia Luiza Ferreira Rezende</dc:creator>
  <cp:lastModifiedBy>Raissa Gabrielle Lustosa Oliveira</cp:lastModifiedBy>
  <cp:revision>10</cp:revision>
  <dcterms:created xsi:type="dcterms:W3CDTF">2022-05-20T14:23:52Z</dcterms:created>
  <dcterms:modified xsi:type="dcterms:W3CDTF">2022-11-09T12:42:01Z</dcterms:modified>
</cp:coreProperties>
</file>