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  <p:sldMasterId id="2147483904" r:id="rId2"/>
    <p:sldMasterId id="2147483892" r:id="rId3"/>
  </p:sldMasterIdLst>
  <p:notesMasterIdLst>
    <p:notesMasterId r:id="rId28"/>
  </p:notesMasterIdLst>
  <p:handoutMasterIdLst>
    <p:handoutMasterId r:id="rId29"/>
  </p:handoutMasterIdLst>
  <p:sldIdLst>
    <p:sldId id="557" r:id="rId4"/>
    <p:sldId id="567" r:id="rId5"/>
    <p:sldId id="369" r:id="rId6"/>
    <p:sldId id="554" r:id="rId7"/>
    <p:sldId id="555" r:id="rId8"/>
    <p:sldId id="413" r:id="rId9"/>
    <p:sldId id="398" r:id="rId10"/>
    <p:sldId id="382" r:id="rId11"/>
    <p:sldId id="568" r:id="rId12"/>
    <p:sldId id="577" r:id="rId13"/>
    <p:sldId id="578" r:id="rId14"/>
    <p:sldId id="569" r:id="rId15"/>
    <p:sldId id="570" r:id="rId16"/>
    <p:sldId id="571" r:id="rId17"/>
    <p:sldId id="572" r:id="rId18"/>
    <p:sldId id="573" r:id="rId19"/>
    <p:sldId id="574" r:id="rId20"/>
    <p:sldId id="565" r:id="rId21"/>
    <p:sldId id="580" r:id="rId22"/>
    <p:sldId id="581" r:id="rId23"/>
    <p:sldId id="582" r:id="rId24"/>
    <p:sldId id="583" r:id="rId25"/>
    <p:sldId id="579" r:id="rId26"/>
    <p:sldId id="348" r:id="rId27"/>
  </p:sldIdLst>
  <p:sldSz cx="9144000" cy="6858000" type="screen4x3"/>
  <p:notesSz cx="6669088" cy="992822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86D2D"/>
    <a:srgbClr val="4A5C26"/>
    <a:srgbClr val="BE4946"/>
    <a:srgbClr val="C55E5B"/>
    <a:srgbClr val="636466"/>
    <a:srgbClr val="1A5A6B"/>
    <a:srgbClr val="215968"/>
    <a:srgbClr val="2C3A4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280" y="-10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49D86-BC40-014B-9CD1-DEC2C558E397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E643B-5FB2-F941-8672-4570226571C3}">
      <dgm:prSet phldrT="[Text]"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ACADEMIA</a:t>
          </a:r>
          <a:endParaRPr lang="en-US" sz="22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37B6A6-D947-534A-BED6-A7552D7622D9}" type="parTrans" cxnId="{892CB7D1-F6BF-1847-AF74-BFB265879EC2}">
      <dgm:prSet/>
      <dgm:spPr/>
      <dgm:t>
        <a:bodyPr/>
        <a:lstStyle/>
        <a:p>
          <a:endParaRPr lang="en-US"/>
        </a:p>
      </dgm:t>
    </dgm:pt>
    <dgm:pt modelId="{9D26F0A8-C14C-C943-A76A-7A447720449B}" type="sibTrans" cxnId="{892CB7D1-F6BF-1847-AF74-BFB265879EC2}">
      <dgm:prSet/>
      <dgm:spPr/>
      <dgm:t>
        <a:bodyPr/>
        <a:lstStyle/>
        <a:p>
          <a:endParaRPr lang="en-US"/>
        </a:p>
      </dgm:t>
    </dgm:pt>
    <dgm:pt modelId="{3E114FF9-EE4B-B942-A9A9-88FEA2E7016A}">
      <dgm:prSet phldrT="[Text]"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2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GOVERNOS</a:t>
          </a:r>
          <a:endParaRPr lang="en-US" sz="22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B4DCA6-518C-784C-AE98-6F4225179F85}" type="parTrans" cxnId="{E464AADF-0290-BE49-9078-FAF4B344A97C}">
      <dgm:prSet/>
      <dgm:spPr/>
      <dgm:t>
        <a:bodyPr/>
        <a:lstStyle/>
        <a:p>
          <a:endParaRPr lang="en-US"/>
        </a:p>
      </dgm:t>
    </dgm:pt>
    <dgm:pt modelId="{48484CFD-215B-8847-ABA2-5AB9967DC517}" type="sibTrans" cxnId="{E464AADF-0290-BE49-9078-FAF4B344A97C}">
      <dgm:prSet/>
      <dgm:spPr/>
      <dgm:t>
        <a:bodyPr/>
        <a:lstStyle/>
        <a:p>
          <a:endParaRPr lang="en-US"/>
        </a:p>
      </dgm:t>
    </dgm:pt>
    <dgm:pt modelId="{617C7EDD-B6BE-664A-9BEE-7191DF5D5FA4}">
      <dgm:prSet phldrT="[Text]"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2200" b="1" u="sng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AGENTES LOCAIS</a:t>
          </a:r>
          <a:endParaRPr lang="en-US" sz="2200" b="1" u="sng" cap="al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7F0B918-088F-954B-92AC-79A8DC07A2CB}" type="parTrans" cxnId="{4D80550A-CC0A-2944-8ECC-5CCD1677DD9E}">
      <dgm:prSet/>
      <dgm:spPr/>
      <dgm:t>
        <a:bodyPr/>
        <a:lstStyle/>
        <a:p>
          <a:endParaRPr lang="en-US"/>
        </a:p>
      </dgm:t>
    </dgm:pt>
    <dgm:pt modelId="{F5B06D54-CB3A-424C-92A3-DFAFE77ACB8E}" type="sibTrans" cxnId="{4D80550A-CC0A-2944-8ECC-5CCD1677DD9E}">
      <dgm:prSet/>
      <dgm:spPr/>
      <dgm:t>
        <a:bodyPr/>
        <a:lstStyle/>
        <a:p>
          <a:endParaRPr lang="en-US"/>
        </a:p>
      </dgm:t>
    </dgm:pt>
    <dgm:pt modelId="{3D452339-F475-1341-9E4B-9D31B235F22E}">
      <dgm:prSet phldrT="[Text]"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pt-BR" sz="2000" b="1" cap="small" dirty="0" smtClean="0"/>
            <a:t>Pesquisa</a:t>
          </a:r>
          <a:endParaRPr lang="en-US" sz="2000" b="1" cap="small" dirty="0"/>
        </a:p>
      </dgm:t>
    </dgm:pt>
    <dgm:pt modelId="{6875F794-4902-AD4B-91C1-A56A1252A8CD}" type="parTrans" cxnId="{2751B3BF-00F9-B84D-9B9A-C483A33974C3}">
      <dgm:prSet/>
      <dgm:spPr/>
      <dgm:t>
        <a:bodyPr/>
        <a:lstStyle/>
        <a:p>
          <a:endParaRPr lang="en-US"/>
        </a:p>
      </dgm:t>
    </dgm:pt>
    <dgm:pt modelId="{30AD8950-CC0A-384F-B439-43DAE9607F0C}" type="sibTrans" cxnId="{2751B3BF-00F9-B84D-9B9A-C483A33974C3}">
      <dgm:prSet/>
      <dgm:spPr/>
      <dgm:t>
        <a:bodyPr/>
        <a:lstStyle/>
        <a:p>
          <a:endParaRPr lang="en-US"/>
        </a:p>
      </dgm:t>
    </dgm:pt>
    <dgm:pt modelId="{550EB7F0-81EA-654A-B34D-5D9CF7A172F8}">
      <dgm:prSet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endParaRPr lang="en-US" sz="2000" dirty="0"/>
        </a:p>
      </dgm:t>
    </dgm:pt>
    <dgm:pt modelId="{18D99B10-7F7C-DF49-9C5F-D982B6BFB805}" type="parTrans" cxnId="{E0AAA5D0-EBEE-8442-B4F0-531F73AA4697}">
      <dgm:prSet/>
      <dgm:spPr/>
      <dgm:t>
        <a:bodyPr/>
        <a:lstStyle/>
        <a:p>
          <a:endParaRPr lang="en-US"/>
        </a:p>
      </dgm:t>
    </dgm:pt>
    <dgm:pt modelId="{ABBBB903-667E-EF45-AA5D-C01BE9817EA2}" type="sibTrans" cxnId="{E0AAA5D0-EBEE-8442-B4F0-531F73AA4697}">
      <dgm:prSet/>
      <dgm:spPr/>
      <dgm:t>
        <a:bodyPr/>
        <a:lstStyle/>
        <a:p>
          <a:endParaRPr lang="en-US"/>
        </a:p>
      </dgm:t>
    </dgm:pt>
    <dgm:pt modelId="{D1C8A5C6-3618-1A45-81BF-99E56646CBE3}">
      <dgm:prSet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2000" b="1" cap="small" dirty="0" err="1" smtClean="0"/>
            <a:t>Sustentabilidade</a:t>
          </a:r>
          <a:endParaRPr lang="en-US" sz="2000" b="1" cap="small" dirty="0"/>
        </a:p>
      </dgm:t>
    </dgm:pt>
    <dgm:pt modelId="{A9345AB0-9994-7A4C-8ABD-4DAD3F424A80}" type="parTrans" cxnId="{82B4491F-3CC1-6B4F-93FE-1E37513C15A4}">
      <dgm:prSet/>
      <dgm:spPr/>
      <dgm:t>
        <a:bodyPr/>
        <a:lstStyle/>
        <a:p>
          <a:endParaRPr lang="en-US"/>
        </a:p>
      </dgm:t>
    </dgm:pt>
    <dgm:pt modelId="{B3ABB52F-7274-344C-98AD-AF4AFDD70BF8}" type="sibTrans" cxnId="{82B4491F-3CC1-6B4F-93FE-1E37513C15A4}">
      <dgm:prSet/>
      <dgm:spPr/>
      <dgm:t>
        <a:bodyPr/>
        <a:lstStyle/>
        <a:p>
          <a:endParaRPr lang="en-US"/>
        </a:p>
      </dgm:t>
    </dgm:pt>
    <dgm:pt modelId="{D819D546-F50A-6343-A4E5-609321F1732F}">
      <dgm:prSet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2000" b="0" cap="small" dirty="0" err="1" smtClean="0">
              <a:effectLst/>
            </a:rPr>
            <a:t>Desenvolvimento</a:t>
          </a:r>
          <a:r>
            <a:rPr lang="en-US" sz="2000" b="0" cap="small" dirty="0" smtClean="0">
              <a:effectLst/>
            </a:rPr>
            <a:t> </a:t>
          </a:r>
          <a:r>
            <a:rPr lang="en-US" sz="2000" b="0" cap="small" dirty="0" err="1" smtClean="0">
              <a:effectLst/>
            </a:rPr>
            <a:t>Econômico</a:t>
          </a:r>
          <a:endParaRPr lang="en-US" sz="2000" b="0" cap="small" dirty="0">
            <a:effectLst/>
          </a:endParaRPr>
        </a:p>
      </dgm:t>
    </dgm:pt>
    <dgm:pt modelId="{EBCDC564-B57D-2C49-9F22-925FEF13E155}" type="parTrans" cxnId="{1FB0C3EF-A30A-C340-A68E-F6C9C05A55C9}">
      <dgm:prSet/>
      <dgm:spPr/>
      <dgm:t>
        <a:bodyPr/>
        <a:lstStyle/>
        <a:p>
          <a:endParaRPr lang="en-US"/>
        </a:p>
      </dgm:t>
    </dgm:pt>
    <dgm:pt modelId="{03A4B9B8-FA9E-1340-97D6-A2B6B9A60A58}" type="sibTrans" cxnId="{1FB0C3EF-A30A-C340-A68E-F6C9C05A55C9}">
      <dgm:prSet/>
      <dgm:spPr/>
      <dgm:t>
        <a:bodyPr/>
        <a:lstStyle/>
        <a:p>
          <a:endParaRPr lang="en-US"/>
        </a:p>
      </dgm:t>
    </dgm:pt>
    <dgm:pt modelId="{5AE3CF56-1081-8A45-B274-8B80935039F5}">
      <dgm:prSet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2000" b="0" cap="small" dirty="0" err="1" smtClean="0">
              <a:effectLst/>
            </a:rPr>
            <a:t>Colaboração</a:t>
          </a:r>
          <a:r>
            <a:rPr lang="en-US" sz="2000" b="0" cap="small" dirty="0" smtClean="0">
              <a:effectLst/>
            </a:rPr>
            <a:t> Regional</a:t>
          </a:r>
          <a:endParaRPr lang="en-US" sz="2000" b="0" cap="small" dirty="0">
            <a:effectLst/>
          </a:endParaRPr>
        </a:p>
      </dgm:t>
    </dgm:pt>
    <dgm:pt modelId="{DC7A5A76-DDBB-CD46-B72C-8854E0B8F372}" type="parTrans" cxnId="{C944A381-E1A0-D94E-8810-F64D85CA7761}">
      <dgm:prSet/>
      <dgm:spPr/>
      <dgm:t>
        <a:bodyPr/>
        <a:lstStyle/>
        <a:p>
          <a:endParaRPr lang="en-US"/>
        </a:p>
      </dgm:t>
    </dgm:pt>
    <dgm:pt modelId="{307AA1F9-76B6-2F4A-B234-EC1384C0124D}" type="sibTrans" cxnId="{C944A381-E1A0-D94E-8810-F64D85CA7761}">
      <dgm:prSet/>
      <dgm:spPr/>
      <dgm:t>
        <a:bodyPr/>
        <a:lstStyle/>
        <a:p>
          <a:endParaRPr lang="en-US"/>
        </a:p>
      </dgm:t>
    </dgm:pt>
    <dgm:pt modelId="{31363ACA-3941-3642-8CB6-7FDA4E0B7E57}">
      <dgm:prSet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2000" b="0" cap="small" dirty="0" err="1" smtClean="0">
              <a:effectLst/>
            </a:rPr>
            <a:t>Investimentos</a:t>
          </a:r>
          <a:r>
            <a:rPr lang="en-US" sz="2000" b="0" cap="small" dirty="0" smtClean="0">
              <a:effectLst/>
            </a:rPr>
            <a:t> </a:t>
          </a:r>
          <a:r>
            <a:rPr lang="en-US" sz="2000" b="0" cap="small" dirty="0" err="1" smtClean="0">
              <a:effectLst/>
            </a:rPr>
            <a:t>da</a:t>
          </a:r>
          <a:r>
            <a:rPr lang="en-US" sz="2000" b="0" cap="small" dirty="0" smtClean="0">
              <a:effectLst/>
            </a:rPr>
            <a:t> </a:t>
          </a:r>
          <a:r>
            <a:rPr lang="en-US" sz="2000" b="0" cap="small" dirty="0" err="1" smtClean="0">
              <a:effectLst/>
            </a:rPr>
            <a:t>Comunidade</a:t>
          </a:r>
          <a:endParaRPr lang="en-US" sz="2000" b="0" cap="small" dirty="0">
            <a:effectLst/>
          </a:endParaRPr>
        </a:p>
      </dgm:t>
    </dgm:pt>
    <dgm:pt modelId="{32B919FC-7764-1A44-ADC7-7E556A7F7FBE}" type="parTrans" cxnId="{89AEF342-526F-F44E-AC66-B56178956CA5}">
      <dgm:prSet/>
      <dgm:spPr/>
      <dgm:t>
        <a:bodyPr/>
        <a:lstStyle/>
        <a:p>
          <a:endParaRPr lang="en-US"/>
        </a:p>
      </dgm:t>
    </dgm:pt>
    <dgm:pt modelId="{FBCD616A-EA75-2C40-8676-FF4B6E7D819E}" type="sibTrans" cxnId="{89AEF342-526F-F44E-AC66-B56178956CA5}">
      <dgm:prSet/>
      <dgm:spPr/>
      <dgm:t>
        <a:bodyPr/>
        <a:lstStyle/>
        <a:p>
          <a:endParaRPr lang="en-US"/>
        </a:p>
      </dgm:t>
    </dgm:pt>
    <dgm:pt modelId="{7826099A-0275-9E48-A920-36092C62E61F}">
      <dgm:prSet phldrT="[Text]"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2000" b="1" cap="small" dirty="0" err="1" smtClean="0"/>
            <a:t>Ensino</a:t>
          </a:r>
          <a:r>
            <a:rPr lang="en-US" sz="2000" b="1" cap="small" dirty="0" smtClean="0"/>
            <a:t> de Longa </a:t>
          </a:r>
          <a:r>
            <a:rPr lang="en-US" sz="2000" b="1" cap="small" dirty="0" err="1" smtClean="0"/>
            <a:t>Duração</a:t>
          </a:r>
          <a:endParaRPr lang="en-US" sz="2000" b="1" cap="small" dirty="0"/>
        </a:p>
      </dgm:t>
    </dgm:pt>
    <dgm:pt modelId="{E79BE891-6714-444A-9D9A-339C777A7F33}" type="parTrans" cxnId="{940DDEFA-03A4-C440-A38E-0929E90A6CDC}">
      <dgm:prSet/>
      <dgm:spPr/>
      <dgm:t>
        <a:bodyPr/>
        <a:lstStyle/>
        <a:p>
          <a:endParaRPr lang="en-US"/>
        </a:p>
      </dgm:t>
    </dgm:pt>
    <dgm:pt modelId="{148664EE-3C3D-C540-9FBA-B285401FE681}" type="sibTrans" cxnId="{940DDEFA-03A4-C440-A38E-0929E90A6CDC}">
      <dgm:prSet/>
      <dgm:spPr/>
      <dgm:t>
        <a:bodyPr/>
        <a:lstStyle/>
        <a:p>
          <a:endParaRPr lang="en-US"/>
        </a:p>
      </dgm:t>
    </dgm:pt>
    <dgm:pt modelId="{12BDBA51-810D-3540-A709-8FC853A4B234}">
      <dgm:prSet phldrT="[Text]"/>
      <dgm:spPr>
        <a:solidFill>
          <a:srgbClr val="FFFF00"/>
        </a:solidFill>
        <a:effectLst>
          <a:glow rad="190500">
            <a:srgbClr val="FFFF00"/>
          </a:glow>
          <a:outerShdw blurRad="50800" dist="38100" dir="2700000" algn="tl" rotWithShape="0">
            <a:srgbClr val="FFFF00">
              <a:alpha val="43000"/>
            </a:srgbClr>
          </a:outerShdw>
        </a:effectLst>
      </dgm:spPr>
      <dgm:t>
        <a:bodyPr/>
        <a:lstStyle/>
        <a:p>
          <a:r>
            <a:rPr lang="en-US" b="1" dirty="0" err="1" smtClean="0">
              <a:solidFill>
                <a:srgbClr val="215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Missões</a:t>
          </a:r>
          <a:r>
            <a:rPr lang="en-US" b="1" dirty="0" smtClean="0">
              <a:solidFill>
                <a:srgbClr val="215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INSEPARAVEIS</a:t>
          </a:r>
          <a:endParaRPr lang="en-US" b="1" dirty="0">
            <a:solidFill>
              <a:srgbClr val="21531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7C2DE1-EED3-6B48-B750-FC47D4175749}" type="sibTrans" cxnId="{5C6DDB4F-8BF8-FF40-A964-2876B0FAF9DC}">
      <dgm:prSet/>
      <dgm:spPr/>
      <dgm:t>
        <a:bodyPr/>
        <a:lstStyle/>
        <a:p>
          <a:endParaRPr lang="en-US"/>
        </a:p>
      </dgm:t>
    </dgm:pt>
    <dgm:pt modelId="{BA6865E9-64E8-FD40-9D0D-CB88710E6F84}" type="parTrans" cxnId="{5C6DDB4F-8BF8-FF40-A964-2876B0FAF9DC}">
      <dgm:prSet/>
      <dgm:spPr/>
      <dgm:t>
        <a:bodyPr/>
        <a:lstStyle/>
        <a:p>
          <a:endParaRPr lang="en-US"/>
        </a:p>
      </dgm:t>
    </dgm:pt>
    <dgm:pt modelId="{5CB1E21C-4F61-F347-8E05-C18326A1C8EC}">
      <dgm:prSet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2000" b="1" cap="small" dirty="0" err="1" smtClean="0"/>
            <a:t>Produto</a:t>
          </a:r>
          <a:endParaRPr lang="en-US" sz="2000" b="1" cap="small" dirty="0"/>
        </a:p>
      </dgm:t>
    </dgm:pt>
    <dgm:pt modelId="{5E942058-7FE2-DA48-B151-0729502F18AE}">
      <dgm:prSet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2000" b="1" cap="small" dirty="0" err="1" smtClean="0"/>
            <a:t>Processo</a:t>
          </a:r>
          <a:endParaRPr lang="en-US" sz="2000" b="1" cap="small" dirty="0"/>
        </a:p>
      </dgm:t>
    </dgm:pt>
    <dgm:pt modelId="{B1898628-940D-2443-8FEF-5E130C2F7C8D}">
      <dgm:prSet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pt-BR" sz="2000" b="1" cap="small" dirty="0" smtClean="0"/>
            <a:t>Resultado - Lucro</a:t>
          </a:r>
          <a:endParaRPr lang="en-US" sz="2000" b="1" cap="small" dirty="0"/>
        </a:p>
      </dgm:t>
    </dgm:pt>
    <dgm:pt modelId="{F2EF0B96-C37A-7E40-981E-D58465017AE0}">
      <dgm:prSet phldrT="[Text]"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2200" b="1" u="sng" cap="all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Industria</a:t>
          </a:r>
          <a:endParaRPr lang="en-US" sz="2200" b="1" u="sng" cap="al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72A755-888F-BA4C-B4CC-CE15F3F45807}" type="sibTrans" cxnId="{EFB1F5B9-85A7-CF4A-BD1A-848FE7C644DB}">
      <dgm:prSet/>
      <dgm:spPr/>
      <dgm:t>
        <a:bodyPr/>
        <a:lstStyle/>
        <a:p>
          <a:endParaRPr lang="en-US"/>
        </a:p>
      </dgm:t>
    </dgm:pt>
    <dgm:pt modelId="{81525152-C112-6B45-A72A-A439E75EEC14}" type="parTrans" cxnId="{EFB1F5B9-85A7-CF4A-BD1A-848FE7C644DB}">
      <dgm:prSet/>
      <dgm:spPr/>
      <dgm:t>
        <a:bodyPr/>
        <a:lstStyle/>
        <a:p>
          <a:endParaRPr lang="en-US"/>
        </a:p>
      </dgm:t>
    </dgm:pt>
    <dgm:pt modelId="{1841623F-084B-FA49-B071-975ED4566EE9}" type="sibTrans" cxnId="{C8CDEA69-1BF3-0E43-9E01-A84438E45B6A}">
      <dgm:prSet/>
      <dgm:spPr/>
      <dgm:t>
        <a:bodyPr/>
        <a:lstStyle/>
        <a:p>
          <a:endParaRPr lang="en-US"/>
        </a:p>
      </dgm:t>
    </dgm:pt>
    <dgm:pt modelId="{3D3BDC07-023E-A642-8959-ADC34C4DC6B8}" type="parTrans" cxnId="{C8CDEA69-1BF3-0E43-9E01-A84438E45B6A}">
      <dgm:prSet/>
      <dgm:spPr/>
      <dgm:t>
        <a:bodyPr/>
        <a:lstStyle/>
        <a:p>
          <a:endParaRPr lang="en-US"/>
        </a:p>
      </dgm:t>
    </dgm:pt>
    <dgm:pt modelId="{F1FA880B-2582-F54A-90F1-BE83551F1300}" type="sibTrans" cxnId="{0F2D308F-929A-9F41-9B2E-F2590E1F18F0}">
      <dgm:prSet/>
      <dgm:spPr/>
      <dgm:t>
        <a:bodyPr/>
        <a:lstStyle/>
        <a:p>
          <a:endParaRPr lang="en-US"/>
        </a:p>
      </dgm:t>
    </dgm:pt>
    <dgm:pt modelId="{07C23519-528D-C544-81BB-55E74369A33F}" type="parTrans" cxnId="{0F2D308F-929A-9F41-9B2E-F2590E1F18F0}">
      <dgm:prSet/>
      <dgm:spPr/>
      <dgm:t>
        <a:bodyPr/>
        <a:lstStyle/>
        <a:p>
          <a:endParaRPr lang="en-US"/>
        </a:p>
      </dgm:t>
    </dgm:pt>
    <dgm:pt modelId="{F22E165B-6B68-0944-AEF2-CA982CCA5238}" type="sibTrans" cxnId="{761A0943-F6DF-8D4E-8674-CBDFC5BDB897}">
      <dgm:prSet/>
      <dgm:spPr/>
      <dgm:t>
        <a:bodyPr/>
        <a:lstStyle/>
        <a:p>
          <a:endParaRPr lang="en-US"/>
        </a:p>
      </dgm:t>
    </dgm:pt>
    <dgm:pt modelId="{932A6F2B-F102-BE4B-ACD0-C5AFE6819488}" type="parTrans" cxnId="{761A0943-F6DF-8D4E-8674-CBDFC5BDB897}">
      <dgm:prSet/>
      <dgm:spPr/>
      <dgm:t>
        <a:bodyPr/>
        <a:lstStyle/>
        <a:p>
          <a:endParaRPr lang="en-US"/>
        </a:p>
      </dgm:t>
    </dgm:pt>
    <dgm:pt modelId="{061B42ED-13DC-4605-BD06-6B8981451F12}">
      <dgm:prSet phldrT="[Text]"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2000" b="1" cap="small" dirty="0" err="1" smtClean="0"/>
            <a:t>Desenvolvimento</a:t>
          </a:r>
          <a:r>
            <a:rPr lang="en-US" sz="2000" b="1" cap="small" dirty="0" smtClean="0"/>
            <a:t> </a:t>
          </a:r>
          <a:r>
            <a:rPr lang="en-US" sz="2000" b="1" cap="small" dirty="0" err="1" smtClean="0"/>
            <a:t>Econômico</a:t>
          </a:r>
          <a:endParaRPr lang="en-US" sz="2000" b="1" cap="small" dirty="0"/>
        </a:p>
      </dgm:t>
    </dgm:pt>
    <dgm:pt modelId="{076E26AA-6DBA-457F-BFAC-BC43D09724D8}" type="parTrans" cxnId="{32AF15D2-AFEB-42C4-BC04-8D8695D9394E}">
      <dgm:prSet/>
      <dgm:spPr/>
      <dgm:t>
        <a:bodyPr/>
        <a:lstStyle/>
        <a:p>
          <a:endParaRPr lang="en-US"/>
        </a:p>
      </dgm:t>
    </dgm:pt>
    <dgm:pt modelId="{36A443F5-BA78-4E5E-90AB-229B6ECCBEE1}" type="sibTrans" cxnId="{32AF15D2-AFEB-42C4-BC04-8D8695D9394E}">
      <dgm:prSet/>
      <dgm:spPr/>
      <dgm:t>
        <a:bodyPr/>
        <a:lstStyle/>
        <a:p>
          <a:endParaRPr lang="en-US"/>
        </a:p>
      </dgm:t>
    </dgm:pt>
    <dgm:pt modelId="{42833923-6452-4DF1-916F-E791BA3C981D}">
      <dgm:prSet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2000" b="1" cap="small" dirty="0" err="1" smtClean="0"/>
            <a:t>Qualidade</a:t>
          </a:r>
          <a:r>
            <a:rPr lang="en-US" sz="2000" b="1" cap="small" dirty="0" smtClean="0"/>
            <a:t> de </a:t>
          </a:r>
          <a:r>
            <a:rPr lang="en-US" sz="2000" b="1" cap="small" dirty="0" err="1" smtClean="0"/>
            <a:t>vida</a:t>
          </a:r>
          <a:endParaRPr lang="en-US" sz="2000" b="1" cap="small" dirty="0"/>
        </a:p>
      </dgm:t>
    </dgm:pt>
    <dgm:pt modelId="{BED38A7A-8FEC-4EFC-9611-1E635150BCFD}" type="parTrans" cxnId="{640405F0-7764-45C1-BF2C-C44D4B6C4DAA}">
      <dgm:prSet/>
      <dgm:spPr/>
      <dgm:t>
        <a:bodyPr/>
        <a:lstStyle/>
        <a:p>
          <a:endParaRPr lang="en-US"/>
        </a:p>
      </dgm:t>
    </dgm:pt>
    <dgm:pt modelId="{4EC077C7-4967-49CB-8959-1A25607AEEBC}" type="sibTrans" cxnId="{640405F0-7764-45C1-BF2C-C44D4B6C4DAA}">
      <dgm:prSet/>
      <dgm:spPr/>
      <dgm:t>
        <a:bodyPr/>
        <a:lstStyle/>
        <a:p>
          <a:endParaRPr lang="en-US"/>
        </a:p>
      </dgm:t>
    </dgm:pt>
    <dgm:pt modelId="{A8976BCD-E3DB-458E-BBFE-BF69DE68E0F5}">
      <dgm:prSet custT="1"/>
      <dgm:spPr>
        <a:solidFill>
          <a:srgbClr val="30781D"/>
        </a:solidFill>
        <a:ln>
          <a:solidFill>
            <a:schemeClr val="bg1"/>
          </a:solidFill>
        </a:ln>
      </dgm:spPr>
      <dgm:t>
        <a:bodyPr/>
        <a:lstStyle/>
        <a:p>
          <a:pPr algn="ctr"/>
          <a:r>
            <a:rPr lang="en-US" sz="2000" b="1" cap="small" dirty="0" err="1" smtClean="0"/>
            <a:t>Política</a:t>
          </a:r>
          <a:r>
            <a:rPr lang="en-US" sz="2000" b="1" cap="small" dirty="0" smtClean="0"/>
            <a:t> </a:t>
          </a:r>
          <a:r>
            <a:rPr lang="en-US" sz="2000" b="1" cap="small" dirty="0" err="1" smtClean="0"/>
            <a:t>Econômica</a:t>
          </a:r>
          <a:endParaRPr lang="en-US" sz="2000" b="1" cap="small" dirty="0"/>
        </a:p>
      </dgm:t>
    </dgm:pt>
    <dgm:pt modelId="{5639B741-1BDA-43E7-B351-29DBD76D624C}" type="parTrans" cxnId="{5265AC09-F71D-4549-B30B-A679ADFBDA88}">
      <dgm:prSet/>
      <dgm:spPr/>
      <dgm:t>
        <a:bodyPr/>
        <a:lstStyle/>
        <a:p>
          <a:endParaRPr lang="en-US"/>
        </a:p>
      </dgm:t>
    </dgm:pt>
    <dgm:pt modelId="{A0DE38D9-D9AC-431B-9BBA-0EE4C1EB7614}" type="sibTrans" cxnId="{5265AC09-F71D-4549-B30B-A679ADFBDA88}">
      <dgm:prSet/>
      <dgm:spPr/>
      <dgm:t>
        <a:bodyPr/>
        <a:lstStyle/>
        <a:p>
          <a:endParaRPr lang="en-US"/>
        </a:p>
      </dgm:t>
    </dgm:pt>
    <dgm:pt modelId="{01B4653E-57EB-2A42-9D9D-377D90E895B0}" type="pres">
      <dgm:prSet presAssocID="{F7349D86-BC40-014B-9CD1-DEC2C558E39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58478F-6448-6C4D-ADF6-A80A6A2F15F4}" type="pres">
      <dgm:prSet presAssocID="{F7349D86-BC40-014B-9CD1-DEC2C558E397}" presName="matrix" presStyleCnt="0"/>
      <dgm:spPr/>
    </dgm:pt>
    <dgm:pt modelId="{B08F5974-C4FD-1F4B-BCBA-768F3930B885}" type="pres">
      <dgm:prSet presAssocID="{F7349D86-BC40-014B-9CD1-DEC2C558E397}" presName="tile1" presStyleLbl="node1" presStyleIdx="0" presStyleCnt="4" custLinFactNeighborX="-1739"/>
      <dgm:spPr/>
      <dgm:t>
        <a:bodyPr/>
        <a:lstStyle/>
        <a:p>
          <a:endParaRPr lang="en-US"/>
        </a:p>
      </dgm:t>
    </dgm:pt>
    <dgm:pt modelId="{3B4D586E-D018-FF4E-B85F-73B0DB922E93}" type="pres">
      <dgm:prSet presAssocID="{F7349D86-BC40-014B-9CD1-DEC2C558E39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159CB-3251-6045-BE34-208DF93255C4}" type="pres">
      <dgm:prSet presAssocID="{F7349D86-BC40-014B-9CD1-DEC2C558E397}" presName="tile2" presStyleLbl="node1" presStyleIdx="1" presStyleCnt="4" custLinFactNeighborX="-583" custLinFactNeighborY="-2640"/>
      <dgm:spPr/>
      <dgm:t>
        <a:bodyPr/>
        <a:lstStyle/>
        <a:p>
          <a:endParaRPr lang="en-US"/>
        </a:p>
      </dgm:t>
    </dgm:pt>
    <dgm:pt modelId="{F96EBDFE-E80E-6047-9062-2B4DDB2FEFE4}" type="pres">
      <dgm:prSet presAssocID="{F7349D86-BC40-014B-9CD1-DEC2C558E39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2D960-9095-4B45-BF18-468C57B10F61}" type="pres">
      <dgm:prSet presAssocID="{F7349D86-BC40-014B-9CD1-DEC2C558E397}" presName="tile3" presStyleLbl="node1" presStyleIdx="2" presStyleCnt="4"/>
      <dgm:spPr/>
      <dgm:t>
        <a:bodyPr/>
        <a:lstStyle/>
        <a:p>
          <a:endParaRPr lang="en-US"/>
        </a:p>
      </dgm:t>
    </dgm:pt>
    <dgm:pt modelId="{EF806DDA-4981-9D45-AEB0-195ADCCD0E81}" type="pres">
      <dgm:prSet presAssocID="{F7349D86-BC40-014B-9CD1-DEC2C558E39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22C78-C8FC-C643-A9A8-6AF502CF9E61}" type="pres">
      <dgm:prSet presAssocID="{F7349D86-BC40-014B-9CD1-DEC2C558E397}" presName="tile4" presStyleLbl="node1" presStyleIdx="3" presStyleCnt="4" custLinFactNeighborY="3125"/>
      <dgm:spPr/>
      <dgm:t>
        <a:bodyPr/>
        <a:lstStyle/>
        <a:p>
          <a:endParaRPr lang="en-US"/>
        </a:p>
      </dgm:t>
    </dgm:pt>
    <dgm:pt modelId="{CF883793-42BA-3D4F-A229-E2AEF32F37EC}" type="pres">
      <dgm:prSet presAssocID="{F7349D86-BC40-014B-9CD1-DEC2C558E39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7BE74-527B-9B46-978A-803DF9C47E52}" type="pres">
      <dgm:prSet presAssocID="{F7349D86-BC40-014B-9CD1-DEC2C558E397}" presName="centerTile" presStyleLbl="fgShp" presStyleIdx="0" presStyleCnt="1" custScaleX="98485" custScaleY="9005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8B5E205-60C1-46FC-9F9D-32575E31AF41}" type="presOf" srcId="{EE7E643B-5FB2-F941-8672-4570226571C3}" destId="{3B4D586E-D018-FF4E-B85F-73B0DB922E93}" srcOrd="1" destOrd="0" presId="urn:microsoft.com/office/officeart/2005/8/layout/matrix1"/>
    <dgm:cxn modelId="{20EFC324-3B92-41F5-A9F1-D310292BA0AB}" type="presOf" srcId="{F7349D86-BC40-014B-9CD1-DEC2C558E397}" destId="{01B4653E-57EB-2A42-9D9D-377D90E895B0}" srcOrd="0" destOrd="0" presId="urn:microsoft.com/office/officeart/2005/8/layout/matrix1"/>
    <dgm:cxn modelId="{E10E2806-D998-4528-9484-CA2BEF54A92E}" type="presOf" srcId="{A8976BCD-E3DB-458E-BBFE-BF69DE68E0F5}" destId="{EF806DDA-4981-9D45-AEB0-195ADCCD0E81}" srcOrd="1" destOrd="3" presId="urn:microsoft.com/office/officeart/2005/8/layout/matrix1"/>
    <dgm:cxn modelId="{36EAEC24-6F37-4345-9B1B-DC5DAA23C1F7}" type="presOf" srcId="{EE7E643B-5FB2-F941-8672-4570226571C3}" destId="{B08F5974-C4FD-1F4B-BCBA-768F3930B885}" srcOrd="0" destOrd="0" presId="urn:microsoft.com/office/officeart/2005/8/layout/matrix1"/>
    <dgm:cxn modelId="{E908DFB4-488E-4E20-B2B3-5175BC69701A}" type="presOf" srcId="{5CB1E21C-4F61-F347-8E05-C18326A1C8EC}" destId="{243159CB-3251-6045-BE34-208DF93255C4}" srcOrd="0" destOrd="3" presId="urn:microsoft.com/office/officeart/2005/8/layout/matrix1"/>
    <dgm:cxn modelId="{3CD7F531-CA8A-4A3F-8C96-9AB0C6C4A379}" type="presOf" srcId="{5AE3CF56-1081-8A45-B274-8B80935039F5}" destId="{49822C78-C8FC-C643-A9A8-6AF502CF9E61}" srcOrd="0" destOrd="3" presId="urn:microsoft.com/office/officeart/2005/8/layout/matrix1"/>
    <dgm:cxn modelId="{5D62C31A-20B4-4CDB-8D84-AD13BE2E91AD}" type="presOf" srcId="{D819D546-F50A-6343-A4E5-609321F1732F}" destId="{CF883793-42BA-3D4F-A229-E2AEF32F37EC}" srcOrd="1" destOrd="1" presId="urn:microsoft.com/office/officeart/2005/8/layout/matrix1"/>
    <dgm:cxn modelId="{5C6DDB4F-8BF8-FF40-A964-2876B0FAF9DC}" srcId="{F7349D86-BC40-014B-9CD1-DEC2C558E397}" destId="{12BDBA51-810D-3540-A709-8FC853A4B234}" srcOrd="0" destOrd="0" parTransId="{BA6865E9-64E8-FD40-9D0D-CB88710E6F84}" sibTransId="{017C2DE1-EED3-6B48-B750-FC47D4175749}"/>
    <dgm:cxn modelId="{892CB7D1-F6BF-1847-AF74-BFB265879EC2}" srcId="{12BDBA51-810D-3540-A709-8FC853A4B234}" destId="{EE7E643B-5FB2-F941-8672-4570226571C3}" srcOrd="0" destOrd="0" parTransId="{D837B6A6-D947-534A-BED6-A7552D7622D9}" sibTransId="{9D26F0A8-C14C-C943-A76A-7A447720449B}"/>
    <dgm:cxn modelId="{352FFA4E-B48D-45D2-BDFD-370959CCB7F2}" type="presOf" srcId="{42833923-6452-4DF1-916F-E791BA3C981D}" destId="{4DA2D960-9095-4B45-BF18-468C57B10F61}" srcOrd="0" destOrd="2" presId="urn:microsoft.com/office/officeart/2005/8/layout/matrix1"/>
    <dgm:cxn modelId="{E1EB017F-D321-4C13-BCA9-0C98381D7B81}" type="presOf" srcId="{5CB1E21C-4F61-F347-8E05-C18326A1C8EC}" destId="{F96EBDFE-E80E-6047-9062-2B4DDB2FEFE4}" srcOrd="1" destOrd="3" presId="urn:microsoft.com/office/officeart/2005/8/layout/matrix1"/>
    <dgm:cxn modelId="{791D3B2F-374B-4E4A-B0E5-9A9DCA9772EE}" type="presOf" srcId="{3E114FF9-EE4B-B942-A9A9-88FEA2E7016A}" destId="{EF806DDA-4981-9D45-AEB0-195ADCCD0E81}" srcOrd="1" destOrd="0" presId="urn:microsoft.com/office/officeart/2005/8/layout/matrix1"/>
    <dgm:cxn modelId="{2751B3BF-00F9-B84D-9B9A-C483A33974C3}" srcId="{EE7E643B-5FB2-F941-8672-4570226571C3}" destId="{3D452339-F475-1341-9E4B-9D31B235F22E}" srcOrd="0" destOrd="0" parTransId="{6875F794-4902-AD4B-91C1-A56A1252A8CD}" sibTransId="{30AD8950-CC0A-384F-B439-43DAE9607F0C}"/>
    <dgm:cxn modelId="{D148BDB2-9CD8-4330-A978-3828DD685880}" type="presOf" srcId="{061B42ED-13DC-4605-BD06-6B8981451F12}" destId="{B08F5974-C4FD-1F4B-BCBA-768F3930B885}" srcOrd="0" destOrd="3" presId="urn:microsoft.com/office/officeart/2005/8/layout/matrix1"/>
    <dgm:cxn modelId="{640405F0-7764-45C1-BF2C-C44D4B6C4DAA}" srcId="{3E114FF9-EE4B-B942-A9A9-88FEA2E7016A}" destId="{42833923-6452-4DF1-916F-E791BA3C981D}" srcOrd="1" destOrd="0" parTransId="{BED38A7A-8FEC-4EFC-9611-1E635150BCFD}" sibTransId="{4EC077C7-4967-49CB-8959-1A25607AEEBC}"/>
    <dgm:cxn modelId="{C0EE382D-4A35-4C09-A9BD-4A957B6080BE}" type="presOf" srcId="{550EB7F0-81EA-654A-B34D-5D9CF7A172F8}" destId="{4DA2D960-9095-4B45-BF18-468C57B10F61}" srcOrd="0" destOrd="4" presId="urn:microsoft.com/office/officeart/2005/8/layout/matrix1"/>
    <dgm:cxn modelId="{92D12669-0900-4D89-A83D-8A031B82B8BE}" type="presOf" srcId="{F2EF0B96-C37A-7E40-981E-D58465017AE0}" destId="{F96EBDFE-E80E-6047-9062-2B4DDB2FEFE4}" srcOrd="1" destOrd="0" presId="urn:microsoft.com/office/officeart/2005/8/layout/matrix1"/>
    <dgm:cxn modelId="{32EFE898-D2B5-4D4F-A526-22B4CB4225D0}" type="presOf" srcId="{3E114FF9-EE4B-B942-A9A9-88FEA2E7016A}" destId="{4DA2D960-9095-4B45-BF18-468C57B10F61}" srcOrd="0" destOrd="0" presId="urn:microsoft.com/office/officeart/2005/8/layout/matrix1"/>
    <dgm:cxn modelId="{F3AFC832-BB87-48E4-8B40-2AD11DCD80FC}" type="presOf" srcId="{F2EF0B96-C37A-7E40-981E-D58465017AE0}" destId="{243159CB-3251-6045-BE34-208DF93255C4}" srcOrd="0" destOrd="0" presId="urn:microsoft.com/office/officeart/2005/8/layout/matrix1"/>
    <dgm:cxn modelId="{B0BC0F81-0ADD-46A8-BABD-819810215DA9}" type="presOf" srcId="{D819D546-F50A-6343-A4E5-609321F1732F}" destId="{49822C78-C8FC-C643-A9A8-6AF502CF9E61}" srcOrd="0" destOrd="1" presId="urn:microsoft.com/office/officeart/2005/8/layout/matrix1"/>
    <dgm:cxn modelId="{39218A74-56F2-4574-87BB-0B4AFC898D52}" type="presOf" srcId="{D1C8A5C6-3618-1A45-81BF-99E56646CBE3}" destId="{4DA2D960-9095-4B45-BF18-468C57B10F61}" srcOrd="0" destOrd="1" presId="urn:microsoft.com/office/officeart/2005/8/layout/matrix1"/>
    <dgm:cxn modelId="{DAF50E47-67D8-4491-862B-2DD00B8FCAF6}" type="presOf" srcId="{A8976BCD-E3DB-458E-BBFE-BF69DE68E0F5}" destId="{4DA2D960-9095-4B45-BF18-468C57B10F61}" srcOrd="0" destOrd="3" presId="urn:microsoft.com/office/officeart/2005/8/layout/matrix1"/>
    <dgm:cxn modelId="{E35E3004-37FC-49D0-88CE-2861366FA675}" type="presOf" srcId="{D1C8A5C6-3618-1A45-81BF-99E56646CBE3}" destId="{EF806DDA-4981-9D45-AEB0-195ADCCD0E81}" srcOrd="1" destOrd="1" presId="urn:microsoft.com/office/officeart/2005/8/layout/matrix1"/>
    <dgm:cxn modelId="{7DEACC21-4D7D-4674-8392-DB8D68095E0E}" type="presOf" srcId="{617C7EDD-B6BE-664A-9BEE-7191DF5D5FA4}" destId="{CF883793-42BA-3D4F-A229-E2AEF32F37EC}" srcOrd="1" destOrd="0" presId="urn:microsoft.com/office/officeart/2005/8/layout/matrix1"/>
    <dgm:cxn modelId="{511713E6-8387-4413-86E7-38DE818FBEDB}" type="presOf" srcId="{5E942058-7FE2-DA48-B151-0729502F18AE}" destId="{243159CB-3251-6045-BE34-208DF93255C4}" srcOrd="0" destOrd="2" presId="urn:microsoft.com/office/officeart/2005/8/layout/matrix1"/>
    <dgm:cxn modelId="{940DDEFA-03A4-C440-A38E-0929E90A6CDC}" srcId="{EE7E643B-5FB2-F941-8672-4570226571C3}" destId="{7826099A-0275-9E48-A920-36092C62E61F}" srcOrd="1" destOrd="0" parTransId="{E79BE891-6714-444A-9D9A-339C777A7F33}" sibTransId="{148664EE-3C3D-C540-9FBA-B285401FE681}"/>
    <dgm:cxn modelId="{89AEF342-526F-F44E-AC66-B56178956CA5}" srcId="{617C7EDD-B6BE-664A-9BEE-7191DF5D5FA4}" destId="{31363ACA-3941-3642-8CB6-7FDA4E0B7E57}" srcOrd="1" destOrd="0" parTransId="{32B919FC-7764-1A44-ADC7-7E556A7F7FBE}" sibTransId="{FBCD616A-EA75-2C40-8676-FF4B6E7D819E}"/>
    <dgm:cxn modelId="{761A0943-F6DF-8D4E-8674-CBDFC5BDB897}" srcId="{F2EF0B96-C37A-7E40-981E-D58465017AE0}" destId="{B1898628-940D-2443-8FEF-5E130C2F7C8D}" srcOrd="0" destOrd="0" parTransId="{932A6F2B-F102-BE4B-ACD0-C5AFE6819488}" sibTransId="{F22E165B-6B68-0944-AEF2-CA982CCA5238}"/>
    <dgm:cxn modelId="{4D80550A-CC0A-2944-8ECC-5CCD1677DD9E}" srcId="{12BDBA51-810D-3540-A709-8FC853A4B234}" destId="{617C7EDD-B6BE-664A-9BEE-7191DF5D5FA4}" srcOrd="3" destOrd="0" parTransId="{37F0B918-088F-954B-92AC-79A8DC07A2CB}" sibTransId="{F5B06D54-CB3A-424C-92A3-DFAFE77ACB8E}"/>
    <dgm:cxn modelId="{3F7432A1-520D-4B0D-96D6-2624D606FAFA}" type="presOf" srcId="{3D452339-F475-1341-9E4B-9D31B235F22E}" destId="{3B4D586E-D018-FF4E-B85F-73B0DB922E93}" srcOrd="1" destOrd="1" presId="urn:microsoft.com/office/officeart/2005/8/layout/matrix1"/>
    <dgm:cxn modelId="{3DD4D31E-F318-42D2-841C-08EF29833D81}" type="presOf" srcId="{5AE3CF56-1081-8A45-B274-8B80935039F5}" destId="{CF883793-42BA-3D4F-A229-E2AEF32F37EC}" srcOrd="1" destOrd="3" presId="urn:microsoft.com/office/officeart/2005/8/layout/matrix1"/>
    <dgm:cxn modelId="{0106E100-8721-4F61-96B1-C24063E901AB}" type="presOf" srcId="{31363ACA-3941-3642-8CB6-7FDA4E0B7E57}" destId="{49822C78-C8FC-C643-A9A8-6AF502CF9E61}" srcOrd="0" destOrd="2" presId="urn:microsoft.com/office/officeart/2005/8/layout/matrix1"/>
    <dgm:cxn modelId="{B0DD3483-ACB7-45BE-B10C-88E9ABF570F1}" type="presOf" srcId="{31363ACA-3941-3642-8CB6-7FDA4E0B7E57}" destId="{CF883793-42BA-3D4F-A229-E2AEF32F37EC}" srcOrd="1" destOrd="2" presId="urn:microsoft.com/office/officeart/2005/8/layout/matrix1"/>
    <dgm:cxn modelId="{3DD9C4A2-2B0E-4B3B-8551-84370178F74D}" type="presOf" srcId="{5E942058-7FE2-DA48-B151-0729502F18AE}" destId="{F96EBDFE-E80E-6047-9062-2B4DDB2FEFE4}" srcOrd="1" destOrd="2" presId="urn:microsoft.com/office/officeart/2005/8/layout/matrix1"/>
    <dgm:cxn modelId="{C8CDEA69-1BF3-0E43-9E01-A84438E45B6A}" srcId="{F2EF0B96-C37A-7E40-981E-D58465017AE0}" destId="{5CB1E21C-4F61-F347-8E05-C18326A1C8EC}" srcOrd="2" destOrd="0" parTransId="{3D3BDC07-023E-A642-8959-ADC34C4DC6B8}" sibTransId="{1841623F-084B-FA49-B071-975ED4566EE9}"/>
    <dgm:cxn modelId="{E464AADF-0290-BE49-9078-FAF4B344A97C}" srcId="{12BDBA51-810D-3540-A709-8FC853A4B234}" destId="{3E114FF9-EE4B-B942-A9A9-88FEA2E7016A}" srcOrd="2" destOrd="0" parTransId="{50B4DCA6-518C-784C-AE98-6F4225179F85}" sibTransId="{48484CFD-215B-8847-ABA2-5AB9967DC517}"/>
    <dgm:cxn modelId="{7D5B3A70-DD1E-4858-8D0E-CDCA5918EEB6}" type="presOf" srcId="{550EB7F0-81EA-654A-B34D-5D9CF7A172F8}" destId="{EF806DDA-4981-9D45-AEB0-195ADCCD0E81}" srcOrd="1" destOrd="4" presId="urn:microsoft.com/office/officeart/2005/8/layout/matrix1"/>
    <dgm:cxn modelId="{C0E9FD8A-679C-481C-A0E4-39754AC6AF9A}" type="presOf" srcId="{7826099A-0275-9E48-A920-36092C62E61F}" destId="{3B4D586E-D018-FF4E-B85F-73B0DB922E93}" srcOrd="1" destOrd="2" presId="urn:microsoft.com/office/officeart/2005/8/layout/matrix1"/>
    <dgm:cxn modelId="{0F2D308F-929A-9F41-9B2E-F2590E1F18F0}" srcId="{F2EF0B96-C37A-7E40-981E-D58465017AE0}" destId="{5E942058-7FE2-DA48-B151-0729502F18AE}" srcOrd="1" destOrd="0" parTransId="{07C23519-528D-C544-81BB-55E74369A33F}" sibTransId="{F1FA880B-2582-F54A-90F1-BE83551F1300}"/>
    <dgm:cxn modelId="{C944A381-E1A0-D94E-8810-F64D85CA7761}" srcId="{617C7EDD-B6BE-664A-9BEE-7191DF5D5FA4}" destId="{5AE3CF56-1081-8A45-B274-8B80935039F5}" srcOrd="2" destOrd="0" parTransId="{DC7A5A76-DDBB-CD46-B72C-8854E0B8F372}" sibTransId="{307AA1F9-76B6-2F4A-B234-EC1384C0124D}"/>
    <dgm:cxn modelId="{82B4491F-3CC1-6B4F-93FE-1E37513C15A4}" srcId="{3E114FF9-EE4B-B942-A9A9-88FEA2E7016A}" destId="{D1C8A5C6-3618-1A45-81BF-99E56646CBE3}" srcOrd="0" destOrd="0" parTransId="{A9345AB0-9994-7A4C-8ABD-4DAD3F424A80}" sibTransId="{B3ABB52F-7274-344C-98AD-AF4AFDD70BF8}"/>
    <dgm:cxn modelId="{1FB0C3EF-A30A-C340-A68E-F6C9C05A55C9}" srcId="{617C7EDD-B6BE-664A-9BEE-7191DF5D5FA4}" destId="{D819D546-F50A-6343-A4E5-609321F1732F}" srcOrd="0" destOrd="0" parTransId="{EBCDC564-B57D-2C49-9F22-925FEF13E155}" sibTransId="{03A4B9B8-FA9E-1340-97D6-A2B6B9A60A58}"/>
    <dgm:cxn modelId="{32AF15D2-AFEB-42C4-BC04-8D8695D9394E}" srcId="{EE7E643B-5FB2-F941-8672-4570226571C3}" destId="{061B42ED-13DC-4605-BD06-6B8981451F12}" srcOrd="2" destOrd="0" parTransId="{076E26AA-6DBA-457F-BFAC-BC43D09724D8}" sibTransId="{36A443F5-BA78-4E5E-90AB-229B6ECCBEE1}"/>
    <dgm:cxn modelId="{81316AB9-8ECD-4DA8-B29F-1B4B17FDA234}" type="presOf" srcId="{B1898628-940D-2443-8FEF-5E130C2F7C8D}" destId="{F96EBDFE-E80E-6047-9062-2B4DDB2FEFE4}" srcOrd="1" destOrd="1" presId="urn:microsoft.com/office/officeart/2005/8/layout/matrix1"/>
    <dgm:cxn modelId="{48146798-0D53-4359-AFB0-571A28040B05}" type="presOf" srcId="{617C7EDD-B6BE-664A-9BEE-7191DF5D5FA4}" destId="{49822C78-C8FC-C643-A9A8-6AF502CF9E61}" srcOrd="0" destOrd="0" presId="urn:microsoft.com/office/officeart/2005/8/layout/matrix1"/>
    <dgm:cxn modelId="{BCE0F9FA-0A08-48CD-BA96-C97B60B1A80C}" type="presOf" srcId="{061B42ED-13DC-4605-BD06-6B8981451F12}" destId="{3B4D586E-D018-FF4E-B85F-73B0DB922E93}" srcOrd="1" destOrd="3" presId="urn:microsoft.com/office/officeart/2005/8/layout/matrix1"/>
    <dgm:cxn modelId="{AF2C681B-5EBB-4177-A3D3-EE8CDBE97276}" type="presOf" srcId="{42833923-6452-4DF1-916F-E791BA3C981D}" destId="{EF806DDA-4981-9D45-AEB0-195ADCCD0E81}" srcOrd="1" destOrd="2" presId="urn:microsoft.com/office/officeart/2005/8/layout/matrix1"/>
    <dgm:cxn modelId="{5265AC09-F71D-4549-B30B-A679ADFBDA88}" srcId="{3E114FF9-EE4B-B942-A9A9-88FEA2E7016A}" destId="{A8976BCD-E3DB-458E-BBFE-BF69DE68E0F5}" srcOrd="2" destOrd="0" parTransId="{5639B741-1BDA-43E7-B351-29DBD76D624C}" sibTransId="{A0DE38D9-D9AC-431B-9BBA-0EE4C1EB7614}"/>
    <dgm:cxn modelId="{103ECF6E-A814-4A40-AAE3-B50E84D733E0}" type="presOf" srcId="{12BDBA51-810D-3540-A709-8FC853A4B234}" destId="{4C07BE74-527B-9B46-978A-803DF9C47E52}" srcOrd="0" destOrd="0" presId="urn:microsoft.com/office/officeart/2005/8/layout/matrix1"/>
    <dgm:cxn modelId="{2F7E58E7-68B4-4A90-854A-5D85439C15BB}" type="presOf" srcId="{B1898628-940D-2443-8FEF-5E130C2F7C8D}" destId="{243159CB-3251-6045-BE34-208DF93255C4}" srcOrd="0" destOrd="1" presId="urn:microsoft.com/office/officeart/2005/8/layout/matrix1"/>
    <dgm:cxn modelId="{E0AAA5D0-EBEE-8442-B4F0-531F73AA4697}" srcId="{3E114FF9-EE4B-B942-A9A9-88FEA2E7016A}" destId="{550EB7F0-81EA-654A-B34D-5D9CF7A172F8}" srcOrd="3" destOrd="0" parTransId="{18D99B10-7F7C-DF49-9C5F-D982B6BFB805}" sibTransId="{ABBBB903-667E-EF45-AA5D-C01BE9817EA2}"/>
    <dgm:cxn modelId="{66ECCA37-A1D2-4016-BAA8-C6A685886F48}" type="presOf" srcId="{7826099A-0275-9E48-A920-36092C62E61F}" destId="{B08F5974-C4FD-1F4B-BCBA-768F3930B885}" srcOrd="0" destOrd="2" presId="urn:microsoft.com/office/officeart/2005/8/layout/matrix1"/>
    <dgm:cxn modelId="{FC58E5BC-58B1-4103-BDCD-10E6EC9C16A0}" type="presOf" srcId="{3D452339-F475-1341-9E4B-9D31B235F22E}" destId="{B08F5974-C4FD-1F4B-BCBA-768F3930B885}" srcOrd="0" destOrd="1" presId="urn:microsoft.com/office/officeart/2005/8/layout/matrix1"/>
    <dgm:cxn modelId="{EFB1F5B9-85A7-CF4A-BD1A-848FE7C644DB}" srcId="{12BDBA51-810D-3540-A709-8FC853A4B234}" destId="{F2EF0B96-C37A-7E40-981E-D58465017AE0}" srcOrd="1" destOrd="0" parTransId="{81525152-C112-6B45-A72A-A439E75EEC14}" sibTransId="{6F72A755-888F-BA4C-B4CC-CE15F3F45807}"/>
    <dgm:cxn modelId="{DAAC583C-E2AD-4628-AADE-2836DE0FFB0B}" type="presParOf" srcId="{01B4653E-57EB-2A42-9D9D-377D90E895B0}" destId="{B858478F-6448-6C4D-ADF6-A80A6A2F15F4}" srcOrd="0" destOrd="0" presId="urn:microsoft.com/office/officeart/2005/8/layout/matrix1"/>
    <dgm:cxn modelId="{7AA73129-B729-4A3C-A9F7-ECE9546BA996}" type="presParOf" srcId="{B858478F-6448-6C4D-ADF6-A80A6A2F15F4}" destId="{B08F5974-C4FD-1F4B-BCBA-768F3930B885}" srcOrd="0" destOrd="0" presId="urn:microsoft.com/office/officeart/2005/8/layout/matrix1"/>
    <dgm:cxn modelId="{3AA8ED70-78F1-47D4-B471-CB189C8694E4}" type="presParOf" srcId="{B858478F-6448-6C4D-ADF6-A80A6A2F15F4}" destId="{3B4D586E-D018-FF4E-B85F-73B0DB922E93}" srcOrd="1" destOrd="0" presId="urn:microsoft.com/office/officeart/2005/8/layout/matrix1"/>
    <dgm:cxn modelId="{9AF41F53-72D5-4E1A-95E7-F578024159F0}" type="presParOf" srcId="{B858478F-6448-6C4D-ADF6-A80A6A2F15F4}" destId="{243159CB-3251-6045-BE34-208DF93255C4}" srcOrd="2" destOrd="0" presId="urn:microsoft.com/office/officeart/2005/8/layout/matrix1"/>
    <dgm:cxn modelId="{A5E1F110-6215-485A-8FD6-3B1975E86779}" type="presParOf" srcId="{B858478F-6448-6C4D-ADF6-A80A6A2F15F4}" destId="{F96EBDFE-E80E-6047-9062-2B4DDB2FEFE4}" srcOrd="3" destOrd="0" presId="urn:microsoft.com/office/officeart/2005/8/layout/matrix1"/>
    <dgm:cxn modelId="{4B328E75-817E-47EA-B03E-867C5314E861}" type="presParOf" srcId="{B858478F-6448-6C4D-ADF6-A80A6A2F15F4}" destId="{4DA2D960-9095-4B45-BF18-468C57B10F61}" srcOrd="4" destOrd="0" presId="urn:microsoft.com/office/officeart/2005/8/layout/matrix1"/>
    <dgm:cxn modelId="{D7DBE95E-B44D-442C-94BB-FDC3440E5C54}" type="presParOf" srcId="{B858478F-6448-6C4D-ADF6-A80A6A2F15F4}" destId="{EF806DDA-4981-9D45-AEB0-195ADCCD0E81}" srcOrd="5" destOrd="0" presId="urn:microsoft.com/office/officeart/2005/8/layout/matrix1"/>
    <dgm:cxn modelId="{613C97D8-9A4C-4746-8E52-10505F9166B7}" type="presParOf" srcId="{B858478F-6448-6C4D-ADF6-A80A6A2F15F4}" destId="{49822C78-C8FC-C643-A9A8-6AF502CF9E61}" srcOrd="6" destOrd="0" presId="urn:microsoft.com/office/officeart/2005/8/layout/matrix1"/>
    <dgm:cxn modelId="{E93AF142-2E54-4F63-8CCF-252BAC10F0EB}" type="presParOf" srcId="{B858478F-6448-6C4D-ADF6-A80A6A2F15F4}" destId="{CF883793-42BA-3D4F-A229-E2AEF32F37EC}" srcOrd="7" destOrd="0" presId="urn:microsoft.com/office/officeart/2005/8/layout/matrix1"/>
    <dgm:cxn modelId="{3E05F4CF-0A95-4D8D-A81B-4B7B3DEFC988}" type="presParOf" srcId="{01B4653E-57EB-2A42-9D9D-377D90E895B0}" destId="{4C07BE74-527B-9B46-978A-803DF9C47E52}" srcOrd="1" destOrd="0" presId="urn:microsoft.com/office/officeart/2005/8/layout/matrix1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8F5974-C4FD-1F4B-BCBA-768F3930B885}">
      <dsp:nvSpPr>
        <dsp:cNvPr id="0" name=""/>
        <dsp:cNvSpPr/>
      </dsp:nvSpPr>
      <dsp:spPr>
        <a:xfrm rot="16200000">
          <a:off x="971549" y="-971549"/>
          <a:ext cx="2438400" cy="4381500"/>
        </a:xfrm>
        <a:prstGeom prst="round1Rect">
          <a:avLst/>
        </a:prstGeom>
        <a:solidFill>
          <a:srgbClr val="30781D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ACADEMIA</a:t>
          </a:r>
          <a:endParaRPr lang="en-US" sz="22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cap="small" dirty="0" smtClean="0"/>
            <a:t>Pesquisa</a:t>
          </a:r>
          <a:endParaRPr lang="en-US" sz="2000" b="1" kern="1200" cap="small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Ensino</a:t>
          </a:r>
          <a:r>
            <a:rPr lang="en-US" sz="2000" b="1" kern="1200" cap="small" dirty="0" smtClean="0"/>
            <a:t> de Longa </a:t>
          </a:r>
          <a:r>
            <a:rPr lang="en-US" sz="2000" b="1" kern="1200" cap="small" dirty="0" err="1" smtClean="0"/>
            <a:t>Duração</a:t>
          </a:r>
          <a:endParaRPr lang="en-US" sz="2000" b="1" kern="1200" cap="small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Desenvolvimento</a:t>
          </a:r>
          <a:r>
            <a:rPr lang="en-US" sz="2000" b="1" kern="1200" cap="small" dirty="0" smtClean="0"/>
            <a:t> </a:t>
          </a:r>
          <a:r>
            <a:rPr lang="en-US" sz="2000" b="1" kern="1200" cap="small" dirty="0" err="1" smtClean="0"/>
            <a:t>Econômico</a:t>
          </a:r>
          <a:endParaRPr lang="en-US" sz="2000" b="1" kern="1200" cap="small" dirty="0"/>
        </a:p>
      </dsp:txBody>
      <dsp:txXfrm rot="16200000">
        <a:off x="1276349" y="-1276349"/>
        <a:ext cx="1828800" cy="4381500"/>
      </dsp:txXfrm>
    </dsp:sp>
    <dsp:sp modelId="{243159CB-3251-6045-BE34-208DF93255C4}">
      <dsp:nvSpPr>
        <dsp:cNvPr id="0" name=""/>
        <dsp:cNvSpPr/>
      </dsp:nvSpPr>
      <dsp:spPr>
        <a:xfrm>
          <a:off x="4355955" y="0"/>
          <a:ext cx="4381500" cy="2438400"/>
        </a:xfrm>
        <a:prstGeom prst="round1Rect">
          <a:avLst/>
        </a:prstGeom>
        <a:solidFill>
          <a:srgbClr val="30781D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cap="all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Industria</a:t>
          </a:r>
          <a:endParaRPr lang="en-US" sz="2200" b="1" u="sng" kern="1200" cap="al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b="1" kern="1200" cap="small" dirty="0" smtClean="0"/>
            <a:t>Resultado - Lucro</a:t>
          </a:r>
          <a:endParaRPr lang="en-US" sz="2000" b="1" kern="1200" cap="small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Processo</a:t>
          </a:r>
          <a:endParaRPr lang="en-US" sz="2000" b="1" kern="1200" cap="small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Produto</a:t>
          </a:r>
          <a:endParaRPr lang="en-US" sz="2000" b="1" kern="1200" cap="small" dirty="0"/>
        </a:p>
      </dsp:txBody>
      <dsp:txXfrm>
        <a:off x="4355955" y="0"/>
        <a:ext cx="4381500" cy="1828800"/>
      </dsp:txXfrm>
    </dsp:sp>
    <dsp:sp modelId="{4DA2D960-9095-4B45-BF18-468C57B10F61}">
      <dsp:nvSpPr>
        <dsp:cNvPr id="0" name=""/>
        <dsp:cNvSpPr/>
      </dsp:nvSpPr>
      <dsp:spPr>
        <a:xfrm rot="10800000">
          <a:off x="0" y="2438400"/>
          <a:ext cx="4381500" cy="2438400"/>
        </a:xfrm>
        <a:prstGeom prst="round1Rect">
          <a:avLst/>
        </a:prstGeom>
        <a:solidFill>
          <a:srgbClr val="30781D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GOVERNOS</a:t>
          </a:r>
          <a:endParaRPr lang="en-US" sz="22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Sustentabilidade</a:t>
          </a:r>
          <a:endParaRPr lang="en-US" sz="2000" b="1" kern="1200" cap="small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Qualidade</a:t>
          </a:r>
          <a:r>
            <a:rPr lang="en-US" sz="2000" b="1" kern="1200" cap="small" dirty="0" smtClean="0"/>
            <a:t> de </a:t>
          </a:r>
          <a:r>
            <a:rPr lang="en-US" sz="2000" b="1" kern="1200" cap="small" dirty="0" err="1" smtClean="0"/>
            <a:t>vida</a:t>
          </a:r>
          <a:endParaRPr lang="en-US" sz="2000" b="1" kern="1200" cap="small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cap="small" dirty="0" err="1" smtClean="0"/>
            <a:t>Política</a:t>
          </a:r>
          <a:r>
            <a:rPr lang="en-US" sz="2000" b="1" kern="1200" cap="small" dirty="0" smtClean="0"/>
            <a:t> </a:t>
          </a:r>
          <a:r>
            <a:rPr lang="en-US" sz="2000" b="1" kern="1200" cap="small" dirty="0" err="1" smtClean="0"/>
            <a:t>Econômica</a:t>
          </a:r>
          <a:endParaRPr lang="en-US" sz="2000" b="1" kern="1200" cap="small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 rot="10800000">
        <a:off x="0" y="3047999"/>
        <a:ext cx="4381500" cy="1828800"/>
      </dsp:txXfrm>
    </dsp:sp>
    <dsp:sp modelId="{49822C78-C8FC-C643-A9A8-6AF502CF9E61}">
      <dsp:nvSpPr>
        <dsp:cNvPr id="0" name=""/>
        <dsp:cNvSpPr/>
      </dsp:nvSpPr>
      <dsp:spPr>
        <a:xfrm rot="5400000">
          <a:off x="5353050" y="1466850"/>
          <a:ext cx="2438400" cy="4381500"/>
        </a:xfrm>
        <a:prstGeom prst="round1Rect">
          <a:avLst/>
        </a:prstGeom>
        <a:solidFill>
          <a:srgbClr val="30781D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u="sng" kern="1200" cap="al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AGENTES LOCAIS</a:t>
          </a:r>
          <a:endParaRPr lang="en-US" sz="2200" b="1" u="sng" kern="1200" cap="all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cap="small" dirty="0" err="1" smtClean="0">
              <a:effectLst/>
            </a:rPr>
            <a:t>Desenvolvimento</a:t>
          </a:r>
          <a:r>
            <a:rPr lang="en-US" sz="2000" b="0" kern="1200" cap="small" dirty="0" smtClean="0">
              <a:effectLst/>
            </a:rPr>
            <a:t> </a:t>
          </a:r>
          <a:r>
            <a:rPr lang="en-US" sz="2000" b="0" kern="1200" cap="small" dirty="0" err="1" smtClean="0">
              <a:effectLst/>
            </a:rPr>
            <a:t>Econômico</a:t>
          </a:r>
          <a:endParaRPr lang="en-US" sz="2000" b="0" kern="1200" cap="small" dirty="0">
            <a:effectLst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cap="small" dirty="0" err="1" smtClean="0">
              <a:effectLst/>
            </a:rPr>
            <a:t>Investimentos</a:t>
          </a:r>
          <a:r>
            <a:rPr lang="en-US" sz="2000" b="0" kern="1200" cap="small" dirty="0" smtClean="0">
              <a:effectLst/>
            </a:rPr>
            <a:t> </a:t>
          </a:r>
          <a:r>
            <a:rPr lang="en-US" sz="2000" b="0" kern="1200" cap="small" dirty="0" err="1" smtClean="0">
              <a:effectLst/>
            </a:rPr>
            <a:t>da</a:t>
          </a:r>
          <a:r>
            <a:rPr lang="en-US" sz="2000" b="0" kern="1200" cap="small" dirty="0" smtClean="0">
              <a:effectLst/>
            </a:rPr>
            <a:t> </a:t>
          </a:r>
          <a:r>
            <a:rPr lang="en-US" sz="2000" b="0" kern="1200" cap="small" dirty="0" err="1" smtClean="0">
              <a:effectLst/>
            </a:rPr>
            <a:t>Comunidade</a:t>
          </a:r>
          <a:endParaRPr lang="en-US" sz="2000" b="0" kern="1200" cap="small" dirty="0">
            <a:effectLst/>
          </a:endParaRPr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cap="small" dirty="0" err="1" smtClean="0">
              <a:effectLst/>
            </a:rPr>
            <a:t>Colaboração</a:t>
          </a:r>
          <a:r>
            <a:rPr lang="en-US" sz="2000" b="0" kern="1200" cap="small" dirty="0" smtClean="0">
              <a:effectLst/>
            </a:rPr>
            <a:t> Regional</a:t>
          </a:r>
          <a:endParaRPr lang="en-US" sz="2000" b="0" kern="1200" cap="small" dirty="0">
            <a:effectLst/>
          </a:endParaRPr>
        </a:p>
      </dsp:txBody>
      <dsp:txXfrm rot="5400000">
        <a:off x="5657850" y="1771650"/>
        <a:ext cx="1828800" cy="4381500"/>
      </dsp:txXfrm>
    </dsp:sp>
    <dsp:sp modelId="{4C07BE74-527B-9B46-978A-803DF9C47E52}">
      <dsp:nvSpPr>
        <dsp:cNvPr id="0" name=""/>
        <dsp:cNvSpPr/>
      </dsp:nvSpPr>
      <dsp:spPr>
        <a:xfrm>
          <a:off x="3086963" y="1889443"/>
          <a:ext cx="2589072" cy="1097913"/>
        </a:xfrm>
        <a:prstGeom prst="roundRect">
          <a:avLst/>
        </a:prstGeom>
        <a:solidFill>
          <a:srgbClr val="FFFF00"/>
        </a:solidFill>
        <a:ln>
          <a:noFill/>
        </a:ln>
        <a:effectLst>
          <a:glow rad="190500">
            <a:srgbClr val="FFFF00"/>
          </a:glow>
          <a:outerShdw blurRad="50800" dist="38100" dir="2700000" algn="tl" rotWithShape="0">
            <a:srgbClr val="FFFF00">
              <a:alpha val="4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err="1" smtClean="0">
              <a:solidFill>
                <a:srgbClr val="215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Missões</a:t>
          </a:r>
          <a:r>
            <a:rPr lang="en-US" sz="2700" b="1" kern="1200" dirty="0" smtClean="0">
              <a:solidFill>
                <a:srgbClr val="21531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INSEPARAVEIS</a:t>
          </a:r>
          <a:endParaRPr lang="en-US" sz="2700" b="1" kern="1200" dirty="0">
            <a:solidFill>
              <a:srgbClr val="21531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963" y="1889443"/>
        <a:ext cx="2589072" cy="1097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75FA48A-32C0-40FD-8411-693ED8D51EF0}" type="datetimeFigureOut">
              <a:rPr lang="pt-BR"/>
              <a:pPr>
                <a:defRPr/>
              </a:pPr>
              <a:t>29/06/2015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C34D186-CBAB-4151-8299-386A71C6487C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5300"/>
          </a:xfrm>
          <a:prstGeom prst="rect">
            <a:avLst/>
          </a:prstGeom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5300"/>
          </a:xfrm>
          <a:prstGeom prst="rect">
            <a:avLst/>
          </a:prstGeom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A5EC75-3303-43E6-BA23-2765486259E8}" type="datetime1">
              <a:rPr lang="pt-BR"/>
              <a:pPr>
                <a:defRPr/>
              </a:pPr>
              <a:t>29/06/2015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838" tIns="47419" rIns="94838" bIns="4741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4838" tIns="47419" rIns="94838" bIns="4741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890838" cy="495300"/>
          </a:xfrm>
          <a:prstGeom prst="rect">
            <a:avLst/>
          </a:prstGeom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31338"/>
            <a:ext cx="2889250" cy="495300"/>
          </a:xfrm>
          <a:prstGeom prst="rect">
            <a:avLst/>
          </a:prstGeom>
        </p:spPr>
        <p:txBody>
          <a:bodyPr vert="horz" wrap="square" lIns="94838" tIns="47419" rIns="94838" bIns="474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1BB780E-3A2A-474B-9EC0-307B737E1EA3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FE3E0F-4016-4612-A68F-D1FF0AD6E2CB}" type="slidenum">
              <a:rPr lang="pt-BR" altLang="en-US">
                <a:solidFill>
                  <a:srgbClr val="000000"/>
                </a:solidFill>
                <a:ea typeface="MS PGothic" pitchFamily="34" charset="-128"/>
              </a:rPr>
              <a:pPr/>
              <a:t>4</a:t>
            </a:fld>
            <a:endParaRPr lang="pt-BR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39975" y="1277938"/>
            <a:ext cx="11306175" cy="84804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6925" y="369888"/>
            <a:ext cx="5683250" cy="323850"/>
          </a:xfrm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79C9DC-E924-4621-B787-C6565413B8DF}" type="slidenum">
              <a:rPr lang="en-US" altLang="en-US">
                <a:ea typeface="MS PGothic" pitchFamily="34" charset="-128"/>
              </a:rPr>
              <a:pPr/>
              <a:t>9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93775" y="769938"/>
            <a:ext cx="5113338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3313" y="4860925"/>
            <a:ext cx="5207000" cy="460375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mtClean="0"/>
              <a:t>Excerpted from: “Technology Transfer from U.S Universities — A Major Driving Force of U.S. Prosperous Economy,” presented by Terry Young, Texas A&amp;M University System </a:t>
            </a:r>
            <a:r>
              <a:rPr lang="en-US" altLang="en-US" noProof="1" smtClean="0"/>
              <a:t>Technology Licensing Office</a:t>
            </a:r>
            <a:r>
              <a:rPr lang="en-US" altLang="en-US" smtClean="0"/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A880F4C-DFEB-4A2E-B671-1D8AFA7DCB7C}" type="slidenum">
              <a:rPr lang="en-US" altLang="en-US">
                <a:ea typeface="MS PGothic" pitchFamily="34" charset="-128"/>
              </a:rPr>
              <a:pPr/>
              <a:t>16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8025" y="4860925"/>
            <a:ext cx="5683250" cy="4605338"/>
          </a:xfrm>
          <a:noFill/>
        </p:spPr>
        <p:txBody>
          <a:bodyPr/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8C4079-EE7D-48D5-9A2E-31C15D65A92C}" type="slidenum">
              <a:rPr lang="pt-BR" altLang="en-US">
                <a:solidFill>
                  <a:srgbClr val="000000"/>
                </a:solidFill>
                <a:ea typeface="MS PGothic" pitchFamily="34" charset="-128"/>
              </a:rPr>
              <a:pPr/>
              <a:t>18</a:t>
            </a:fld>
            <a:endParaRPr lang="pt-BR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6BE17D-4AB0-41BF-BE1D-CA1DD0D1C8E4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576B776A-37A6-4F6E-B74F-EE239167DA84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8FFAB2-C0D1-4E7D-A27A-51093F21B3DB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3BB212F-6239-4373-B05B-CE48BE7E3AF8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61E29F-B314-4A30-B9B5-F733D7351E2C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CCA065A3-247E-483B-BFF3-BAA10B8D21EB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4075" y="188913"/>
            <a:ext cx="6696075" cy="792162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2165350" y="1341438"/>
            <a:ext cx="3271838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589588" y="1341438"/>
            <a:ext cx="3271837" cy="4608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e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019866D-E58A-4C77-A243-51F231D7127D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3A67C46-5AA9-4433-B84B-7BBDF5E1951C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, texto e clip-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lip-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3B9249-C3BB-44FA-872B-9AE66E117753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9C2CB1D4-5364-4307-A04A-1680E1E2A4FA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6FBE7-1DF2-420C-B52E-E1FEA5938E27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EC6BC-44FF-4717-AEE0-DC26686AE59B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D3907-3092-4A98-A1FE-A14916312DD7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08DD4-458B-4281-9315-4DD9AE4593F2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509B-8A76-4B0C-B32E-430DE359B3D9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2F515-B1B1-4D11-99CF-39C49EEC626B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12E9-FD68-41F2-831B-556E569CCC2A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8BAE7-FC19-4575-ADD6-EF55B03C1FF0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11C3-CA4A-4065-B034-E68496044F5F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96CDF-57F3-41BD-AB6F-561C2F30EBD4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3384-84A7-4B70-B494-40F9BD109299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C147F-017C-4E2B-A61C-A500849D5B73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1DBA0-64B7-4559-AF7D-3855A82C3022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A143C-DD57-4688-A805-8EADD746E3AD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E2A35-24D0-40DD-8B21-868B3CA106A3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94378-C1AC-4E9C-B1AE-9AFBCC37E833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52B03A9-9CE5-46AE-A9DB-78C37D555AB8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C129088-2D2F-4E5B-81F6-D690600FFC22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585F8-B4E4-4E63-8424-C130D4308AFB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8A19F-DB46-4EAD-8A5A-B24E3D9322D4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FFC6E-0FCF-4DB9-A401-5E4F05A83D3C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34885-D4B4-43F1-88F8-CA3D1AA4F1C1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8B014-BC1B-4F52-93CD-6E70B201320D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29BCE-4F8D-4335-AAD9-FEF2806AFAD7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EBE1-5626-4ADD-A4D3-E6DD5C99E770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D3E33-655E-45E2-B430-BA3A109997D4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5D38B-829D-43DB-8A5D-6A6DEFE0725E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0C3E-62BF-4FE4-B69C-C5E3302311EE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32FDE-B94F-424F-8BAA-B790B2A9AB4C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F8600-74A5-4AE6-A3A8-C06798EDB37F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73AA-695E-4E74-9C5A-5D6A46797364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EC7FC-3156-4B97-97A2-D3B4481BEECA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A9E5-F4A1-4E03-B5E8-6D30596AB189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B9542-C4D8-45E3-BCB2-7AF61B615D73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DC9C-5A6F-45E0-B4CE-08089DB2BCD0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45418-6107-4068-A28A-BCDF202C6249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 descr="as_comp_cor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404813"/>
            <a:ext cx="464502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3E48-4528-4A7A-893D-FB9D591CD908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57C369-BFA8-45EC-918C-DFF0D903033A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F0E172-4E01-4B3A-9E87-43BCD2BF2D1F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6567398-1C6F-4400-849A-85DF4A238842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1B8DF-C08F-4953-AE6A-89C1F7CA33CD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C0309-7C98-4F60-A5E8-4CFFAA69798F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F4AF6-11C4-4645-8E1F-4F095594862A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FEDA4-17DE-44F7-8B60-A2D8B103F335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D375-0C6F-49FC-97F4-2A71F21355A5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240A0-069A-4CE1-BC2D-BEF168384B0E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9BC45-81B7-4B84-AF3E-574E77735C8B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D6A2B-F2A6-49B4-8B54-EC6F163EC32F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61AB73-2495-4E22-A36C-BEB07F1D5C10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BBCBE3A-FEDA-4ECB-956B-41B40EC2B53A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EC0777-1A95-4ADE-8664-F7B664B44684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11354541-44A1-49AB-A69D-6F1DFE3E856B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DB539D-F327-48D2-B207-1F13AAD369A5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0FA9F98-8D30-414E-BE93-A74189BC86D5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078796-D383-4A3D-A5CF-62C50C349DEC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DFDAFD6-EA0C-4C6F-A27D-327DFAC13390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97EF0B-C389-44A3-8C0B-31A0EE9A750E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DCB7A6-84D9-4FD1-BBDC-3C852461AFE7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Luis Afonso Bermudez\Pictures\as_comp_cor.jpg"/>
          <p:cNvPicPr>
            <a:picLocks noChangeAspect="1" noChangeArrowheads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627313" y="404813"/>
            <a:ext cx="33813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481" r:id="rId12"/>
    <p:sldLayoutId id="2147484482" r:id="rId13"/>
    <p:sldLayoutId id="2147484483" r:id="rId14"/>
    <p:sldLayoutId id="2147484484" r:id="rId15"/>
    <p:sldLayoutId id="2147484485" r:id="rId16"/>
    <p:sldLayoutId id="2147484486" r:id="rId17"/>
    <p:sldLayoutId id="2147484487" r:id="rId18"/>
    <p:sldLayoutId id="2147484488" r:id="rId19"/>
    <p:sldLayoutId id="2147484489" r:id="rId20"/>
    <p:sldLayoutId id="2147484522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  <a:endParaRPr lang="en-US" altLang="en-US" smtClean="0"/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  <a:endParaRPr lang="en-US" alt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40F227-175E-4FC7-B625-52A152D4C64E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5131E8E-0D67-49D5-81AF-CDB8F0BE378A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  <a:endParaRPr lang="en-US" altLang="en-US" smtClean="0"/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  <a:endParaRPr lang="en-US" altLang="en-US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740FD2-EA15-40EB-B69C-4F667090491C}" type="datetimeFigureOut">
              <a:rPr lang="en-US"/>
              <a:pPr>
                <a:defRPr/>
              </a:pPr>
              <a:t>6/29/2015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EB4BD3A-354A-468B-AFA3-31241486DF58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23" r:id="rId7"/>
    <p:sldLayoutId id="2147484507" r:id="rId8"/>
    <p:sldLayoutId id="2147484508" r:id="rId9"/>
    <p:sldLayoutId id="2147484509" r:id="rId10"/>
    <p:sldLayoutId id="21474845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ermudez@cdt.unb.br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2"/>
          <p:cNvSpPr txBox="1">
            <a:spLocks noChangeArrowheads="1"/>
          </p:cNvSpPr>
          <p:nvPr/>
        </p:nvSpPr>
        <p:spPr bwMode="auto">
          <a:xfrm>
            <a:off x="5053013" y="4868863"/>
            <a:ext cx="34163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pt-BR" altLang="en-US"/>
              <a:t>Prof. Dr. Luís Afonso Bermúdez</a:t>
            </a:r>
          </a:p>
          <a:p>
            <a:pPr algn="ctr" eaLnBrk="1" hangingPunct="1"/>
            <a:r>
              <a:rPr lang="pt-BR" altLang="en-US"/>
              <a:t>Professor Titular</a:t>
            </a:r>
          </a:p>
          <a:p>
            <a:pPr algn="ctr" eaLnBrk="1" hangingPunct="1"/>
            <a:r>
              <a:rPr lang="pt-BR" altLang="en-US"/>
              <a:t>Decano de Administracao</a:t>
            </a:r>
          </a:p>
          <a:p>
            <a:pPr algn="ctr" eaLnBrk="1" hangingPunct="1"/>
            <a:r>
              <a:rPr lang="pt-BR" altLang="en-US"/>
              <a:t>Universidade de Brasilia</a:t>
            </a:r>
          </a:p>
          <a:p>
            <a:pPr algn="ctr" eaLnBrk="1" hangingPunct="1"/>
            <a:endParaRPr lang="en-US" altLang="en-US"/>
          </a:p>
        </p:txBody>
      </p:sp>
      <p:pic>
        <p:nvPicPr>
          <p:cNvPr id="19459" name="Picture 2" descr="http://farm9.staticflickr.com/8486/8250110785_510d4ff8c9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933825"/>
            <a:ext cx="38528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farm7.staticflickr.com/6068/6121313314_2defefe00e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349500"/>
            <a:ext cx="28797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"/>
          <p:cNvSpPr txBox="1">
            <a:spLocks noChangeArrowheads="1"/>
          </p:cNvSpPr>
          <p:nvPr/>
        </p:nvSpPr>
        <p:spPr bwMode="auto">
          <a:xfrm>
            <a:off x="422275" y="2166938"/>
            <a:ext cx="49418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/>
              <a:t>Audiencia Publica:</a:t>
            </a:r>
          </a:p>
          <a:p>
            <a:pPr eaLnBrk="1" hangingPunct="1"/>
            <a:r>
              <a:rPr lang="en-US" altLang="en-US" b="1"/>
              <a:t>INTEGRACAO UNIVERSIDADE – EMPRESA</a:t>
            </a:r>
          </a:p>
          <a:p>
            <a:pPr eaLnBrk="1" hangingPunct="1"/>
            <a:r>
              <a:rPr lang="en-US" altLang="en-US" b="1"/>
              <a:t>29 – Junho – 2015.</a:t>
            </a:r>
          </a:p>
        </p:txBody>
      </p:sp>
      <p:pic>
        <p:nvPicPr>
          <p:cNvPr id="19462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1060450"/>
            <a:ext cx="5657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032C5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en-US" sz="4000" b="1">
                <a:solidFill>
                  <a:srgbClr val="FFFFFF"/>
                </a:solidFill>
              </a:rPr>
              <a:t>Universidade de Brasília</a:t>
            </a: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rgbClr val="00682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en-US" sz="2800" b="1">
                <a:solidFill>
                  <a:srgbClr val="FFFFFF"/>
                </a:solidFill>
              </a:rPr>
              <a:t>Centro de Apoio ao Desenvolvimento Tecnológico</a:t>
            </a:r>
          </a:p>
        </p:txBody>
      </p:sp>
      <p:sp>
        <p:nvSpPr>
          <p:cNvPr id="30724" name="Rectangle 11"/>
          <p:cNvSpPr>
            <a:spLocks noChangeArrowheads="1"/>
          </p:cNvSpPr>
          <p:nvPr/>
        </p:nvSpPr>
        <p:spPr bwMode="auto">
          <a:xfrm>
            <a:off x="0" y="908050"/>
            <a:ext cx="9144000" cy="714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1600" b="1">
              <a:solidFill>
                <a:srgbClr val="6D6D6D"/>
              </a:solidFill>
              <a:latin typeface="Verdana" pitchFamily="34" charset="0"/>
            </a:endParaRPr>
          </a:p>
        </p:txBody>
      </p:sp>
      <p:sp>
        <p:nvSpPr>
          <p:cNvPr id="30725" name="Rectangle 12"/>
          <p:cNvSpPr>
            <a:spLocks noChangeArrowheads="1"/>
          </p:cNvSpPr>
          <p:nvPr/>
        </p:nvSpPr>
        <p:spPr bwMode="auto">
          <a:xfrm>
            <a:off x="0" y="5949950"/>
            <a:ext cx="9144000" cy="714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1600" b="1">
              <a:solidFill>
                <a:srgbClr val="6D6D6D"/>
              </a:solidFill>
              <a:latin typeface="Verdana" pitchFamily="34" charset="0"/>
            </a:endParaRPr>
          </a:p>
        </p:txBody>
      </p:sp>
      <p:pic>
        <p:nvPicPr>
          <p:cNvPr id="205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852613"/>
            <a:ext cx="7786687" cy="271938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/>
          <p:cNvSpPr txBox="1">
            <a:spLocks noChangeArrowheads="1"/>
          </p:cNvSpPr>
          <p:nvPr/>
        </p:nvSpPr>
        <p:spPr bwMode="auto">
          <a:xfrm>
            <a:off x="428625" y="500063"/>
            <a:ext cx="61436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en-US" sz="2200" b="1">
                <a:solidFill>
                  <a:srgbClr val="0070C0"/>
                </a:solidFill>
                <a:latin typeface="Verdana" pitchFamily="34" charset="0"/>
              </a:rPr>
              <a:t>CDT através do Tempo</a:t>
            </a:r>
          </a:p>
        </p:txBody>
      </p:sp>
      <p:pic>
        <p:nvPicPr>
          <p:cNvPr id="31747" name="Imagem 4" descr="linha_do_temp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20825"/>
            <a:ext cx="87153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2"/>
          <p:cNvSpPr txBox="1">
            <a:spLocks noChangeArrowheads="1"/>
          </p:cNvSpPr>
          <p:nvPr/>
        </p:nvSpPr>
        <p:spPr bwMode="auto">
          <a:xfrm>
            <a:off x="684213" y="676275"/>
            <a:ext cx="7019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en-US" sz="1400" b="1">
                <a:solidFill>
                  <a:srgbClr val="17375E"/>
                </a:solidFill>
                <a:latin typeface="Verdana" pitchFamily="34" charset="0"/>
              </a:rPr>
              <a:t>Mecanismos desenvolvidos para inovar, empreender e integrar</a:t>
            </a:r>
          </a:p>
        </p:txBody>
      </p:sp>
      <p:pic>
        <p:nvPicPr>
          <p:cNvPr id="32771" name="Picture 4" descr="eixos_de_atuação_novo_mod_egmar-0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676275"/>
            <a:ext cx="9177338" cy="64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1928813" y="3965575"/>
            <a:ext cx="3786187" cy="2892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14500" lvl="3" indent="-342900" eaLnBrk="1" hangingPunct="1"/>
            <a:endParaRPr lang="pt-BR" altLang="en-US" sz="1400" b="1">
              <a:solidFill>
                <a:srgbClr val="04366C"/>
              </a:solidFill>
              <a:latin typeface="Verdana" pitchFamily="34" charset="0"/>
            </a:endParaRPr>
          </a:p>
          <a:p>
            <a:pPr marL="1714500" lvl="3" indent="-342900" eaLnBrk="1" hangingPunct="1">
              <a:buFont typeface="Wingdings" pitchFamily="2" charset="2"/>
              <a:buChar char="ü"/>
            </a:pPr>
            <a:r>
              <a:rPr lang="pt-BR" altLang="en-US" sz="1400" b="1">
                <a:solidFill>
                  <a:srgbClr val="474747"/>
                </a:solidFill>
                <a:latin typeface="Verdana" pitchFamily="34" charset="0"/>
              </a:rPr>
              <a:t>Biotecnologia;</a:t>
            </a:r>
          </a:p>
          <a:p>
            <a:pPr marL="1714500" lvl="3" indent="-342900" eaLnBrk="1" hangingPunct="1"/>
            <a:endParaRPr lang="pt-BR" altLang="en-US" sz="1400" b="1">
              <a:solidFill>
                <a:srgbClr val="474747"/>
              </a:solidFill>
              <a:latin typeface="Verdana" pitchFamily="34" charset="0"/>
            </a:endParaRPr>
          </a:p>
          <a:p>
            <a:pPr marL="1714500" lvl="3" indent="-342900" eaLnBrk="1" hangingPunct="1">
              <a:buFont typeface="Wingdings" pitchFamily="2" charset="2"/>
              <a:buChar char="ü"/>
            </a:pPr>
            <a:r>
              <a:rPr lang="pt-BR" altLang="en-US" sz="1400" b="1">
                <a:solidFill>
                  <a:srgbClr val="474747"/>
                </a:solidFill>
                <a:latin typeface="Verdana" pitchFamily="34" charset="0"/>
              </a:rPr>
              <a:t>Tecnologia da Informação e Comunicação - TICs;</a:t>
            </a:r>
          </a:p>
          <a:p>
            <a:pPr marL="1714500" lvl="3" indent="-342900" eaLnBrk="1" hangingPunct="1">
              <a:buFont typeface="Wingdings" pitchFamily="2" charset="2"/>
              <a:buChar char="ü"/>
            </a:pPr>
            <a:endParaRPr lang="pt-BR" altLang="en-US" sz="1400" b="1">
              <a:solidFill>
                <a:srgbClr val="474747"/>
              </a:solidFill>
              <a:latin typeface="Verdana" pitchFamily="34" charset="0"/>
            </a:endParaRPr>
          </a:p>
          <a:p>
            <a:pPr marL="1714500" lvl="3" indent="-342900" eaLnBrk="1" hangingPunct="1">
              <a:buFont typeface="Wingdings" pitchFamily="2" charset="2"/>
              <a:buChar char="ü"/>
            </a:pPr>
            <a:r>
              <a:rPr lang="pt-BR" altLang="en-US" sz="1400" b="1">
                <a:solidFill>
                  <a:srgbClr val="474747"/>
                </a:solidFill>
                <a:latin typeface="Verdana" pitchFamily="34" charset="0"/>
              </a:rPr>
              <a:t>Tecnologia Biomédica;</a:t>
            </a:r>
          </a:p>
          <a:p>
            <a:pPr marL="1714500" lvl="3" indent="-342900" eaLnBrk="1" hangingPunct="1">
              <a:buFont typeface="Wingdings" pitchFamily="2" charset="2"/>
              <a:buChar char="ü"/>
            </a:pPr>
            <a:endParaRPr lang="pt-BR" altLang="en-US" sz="1400" b="1">
              <a:solidFill>
                <a:srgbClr val="474747"/>
              </a:solidFill>
              <a:latin typeface="Verdana" pitchFamily="34" charset="0"/>
            </a:endParaRPr>
          </a:p>
          <a:p>
            <a:pPr marL="1714500" lvl="3" indent="-342900" eaLnBrk="1" hangingPunct="1">
              <a:buFont typeface="Wingdings" pitchFamily="2" charset="2"/>
              <a:buChar char="ü"/>
            </a:pPr>
            <a:r>
              <a:rPr lang="pt-BR" altLang="en-US" sz="1400" b="1">
                <a:solidFill>
                  <a:srgbClr val="474747"/>
                </a:solidFill>
                <a:latin typeface="Verdana" pitchFamily="34" charset="0"/>
              </a:rPr>
              <a:t>Energia;</a:t>
            </a:r>
          </a:p>
          <a:p>
            <a:pPr marL="1714500" lvl="3" indent="-342900" eaLnBrk="1" hangingPunct="1"/>
            <a:endParaRPr lang="pt-BR" altLang="en-US" sz="1400" b="1">
              <a:solidFill>
                <a:srgbClr val="474747"/>
              </a:solidFill>
              <a:latin typeface="Verdana" pitchFamily="34" charset="0"/>
            </a:endParaRP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 rot="10800000">
            <a:off x="177800" y="423863"/>
            <a:ext cx="16144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 eaLnBrk="1" hangingPunct="1"/>
            <a:r>
              <a:rPr lang="pt-BR" altLang="en-US" sz="2000" b="1">
                <a:solidFill>
                  <a:srgbClr val="474747"/>
                </a:solidFill>
                <a:latin typeface="Verdana" pitchFamily="34" charset="0"/>
              </a:rPr>
              <a:t> </a:t>
            </a:r>
          </a:p>
          <a:p>
            <a:pPr algn="ctr" eaLnBrk="1" hangingPunct="1"/>
            <a:endParaRPr lang="pt-BR" altLang="en-US" sz="2000" b="1">
              <a:solidFill>
                <a:srgbClr val="474747"/>
              </a:solidFill>
              <a:latin typeface="Verdana" pitchFamily="34" charset="0"/>
            </a:endParaRPr>
          </a:p>
        </p:txBody>
      </p:sp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2124075" y="-68263"/>
            <a:ext cx="66960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pt-BR" altLang="en-US" sz="1400" b="1">
                <a:solidFill>
                  <a:srgbClr val="04366C"/>
                </a:solidFill>
                <a:latin typeface="Verdana" pitchFamily="34" charset="0"/>
              </a:rPr>
              <a:t>Parque Científico e Tecnológico PCTec-UnB</a:t>
            </a:r>
          </a:p>
        </p:txBody>
      </p:sp>
      <p:pic>
        <p:nvPicPr>
          <p:cNvPr id="33797" name="Picture 27" descr="logo_parque_tecnologico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214563"/>
            <a:ext cx="1041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8" name="Grupo 10"/>
          <p:cNvGrpSpPr>
            <a:grpSpLocks/>
          </p:cNvGrpSpPr>
          <p:nvPr/>
        </p:nvGrpSpPr>
        <p:grpSpPr bwMode="auto">
          <a:xfrm>
            <a:off x="34925" y="152400"/>
            <a:ext cx="1822450" cy="450850"/>
            <a:chOff x="2488790" y="2216659"/>
            <a:chExt cx="1965562" cy="593795"/>
          </a:xfrm>
        </p:grpSpPr>
        <p:pic>
          <p:nvPicPr>
            <p:cNvPr id="33802" name="Elipse 4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8790" y="2216659"/>
              <a:ext cx="1965562" cy="593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03" name="Text Box 15"/>
            <p:cNvSpPr txBox="1">
              <a:spLocks noChangeArrowheads="1"/>
            </p:cNvSpPr>
            <p:nvPr/>
          </p:nvSpPr>
          <p:spPr bwMode="auto">
            <a:xfrm>
              <a:off x="2809022" y="2345478"/>
              <a:ext cx="1327552" cy="338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51115" tIns="25557" rIns="51115" bIns="25557" anchor="ctr"/>
            <a:lstStyle/>
            <a:p>
              <a:pPr algn="ctr" eaLnBrk="1" hangingPunct="1"/>
              <a:r>
                <a:rPr lang="pt-BR" altLang="en-US" sz="1100" b="1">
                  <a:solidFill>
                    <a:srgbClr val="FFFFFF"/>
                  </a:solidFill>
                  <a:cs typeface="Times New Roman" pitchFamily="18" charset="0"/>
                </a:rPr>
                <a:t>Transferência de Tecnologia</a:t>
              </a:r>
              <a:endParaRPr lang="pt-BR" altLang="en-US" sz="1100" b="1">
                <a:solidFill>
                  <a:srgbClr val="6D6D6D"/>
                </a:solidFill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000500" y="3643313"/>
            <a:ext cx="4071938" cy="2832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 eaLnBrk="1" hangingPunct="1"/>
            <a:endParaRPr lang="pt-BR" altLang="en-US" sz="1600" b="1">
              <a:solidFill>
                <a:srgbClr val="04366C"/>
              </a:solidFill>
              <a:latin typeface="Verdana" pitchFamily="34" charset="0"/>
            </a:endParaRPr>
          </a:p>
          <a:p>
            <a:pPr marL="342900" indent="-342900" algn="ctr" eaLnBrk="1" hangingPunct="1"/>
            <a:endParaRPr lang="pt-BR" altLang="en-US" sz="1600" b="1">
              <a:solidFill>
                <a:srgbClr val="04366C"/>
              </a:solidFill>
              <a:latin typeface="Verdana" pitchFamily="34" charset="0"/>
            </a:endParaRPr>
          </a:p>
          <a:p>
            <a:pPr marL="1714500" lvl="3" indent="-342900" eaLnBrk="1" hangingPunct="1">
              <a:buFont typeface="Wingdings" pitchFamily="2" charset="2"/>
              <a:buChar char="ü"/>
            </a:pPr>
            <a:r>
              <a:rPr lang="pt-BR" altLang="en-US" sz="1400" b="1">
                <a:solidFill>
                  <a:srgbClr val="474747"/>
                </a:solidFill>
                <a:latin typeface="Verdana" pitchFamily="34" charset="0"/>
              </a:rPr>
              <a:t>Nanotecnologia;</a:t>
            </a:r>
          </a:p>
          <a:p>
            <a:pPr marL="1714500" lvl="3" indent="-342900" eaLnBrk="1" hangingPunct="1"/>
            <a:endParaRPr lang="pt-BR" altLang="en-US" sz="1400" b="1">
              <a:solidFill>
                <a:srgbClr val="474747"/>
              </a:solidFill>
              <a:latin typeface="Verdana" pitchFamily="34" charset="0"/>
            </a:endParaRPr>
          </a:p>
          <a:p>
            <a:pPr marL="1714500" lvl="3" indent="-342900" eaLnBrk="1" hangingPunct="1">
              <a:buFont typeface="Wingdings" pitchFamily="2" charset="2"/>
              <a:buChar char="ü"/>
            </a:pPr>
            <a:r>
              <a:rPr lang="pt-BR" altLang="en-US" sz="1400" b="1">
                <a:solidFill>
                  <a:srgbClr val="474747"/>
                </a:solidFill>
                <a:latin typeface="Verdana" pitchFamily="34" charset="0"/>
              </a:rPr>
              <a:t>Fármacos e Medicamentos;</a:t>
            </a:r>
          </a:p>
          <a:p>
            <a:pPr marL="1714500" lvl="3" indent="-342900" eaLnBrk="1" hangingPunct="1">
              <a:buFont typeface="Wingdings" pitchFamily="2" charset="2"/>
              <a:buChar char="ü"/>
            </a:pPr>
            <a:endParaRPr lang="pt-BR" altLang="en-US" sz="1400" b="1">
              <a:solidFill>
                <a:srgbClr val="474747"/>
              </a:solidFill>
              <a:latin typeface="Verdana" pitchFamily="34" charset="0"/>
            </a:endParaRPr>
          </a:p>
          <a:p>
            <a:pPr marL="1714500" lvl="3" indent="-342900" eaLnBrk="1" hangingPunct="1">
              <a:buFont typeface="Wingdings" pitchFamily="2" charset="2"/>
              <a:buChar char="ü"/>
            </a:pPr>
            <a:r>
              <a:rPr lang="pt-BR" altLang="en-US" sz="1400" b="1">
                <a:solidFill>
                  <a:srgbClr val="474747"/>
                </a:solidFill>
                <a:latin typeface="Verdana" pitchFamily="34" charset="0"/>
              </a:rPr>
              <a:t>Tecnologias Ambientais;</a:t>
            </a:r>
          </a:p>
          <a:p>
            <a:pPr marL="1714500" lvl="3" indent="-342900" eaLnBrk="1" hangingPunct="1">
              <a:buFont typeface="Wingdings" pitchFamily="2" charset="2"/>
              <a:buChar char="ü"/>
            </a:pPr>
            <a:endParaRPr lang="pt-BR" altLang="en-US" sz="1400" b="1">
              <a:solidFill>
                <a:srgbClr val="474747"/>
              </a:solidFill>
              <a:latin typeface="Verdana" pitchFamily="34" charset="0"/>
            </a:endParaRPr>
          </a:p>
          <a:p>
            <a:pPr marL="1714500" lvl="3" indent="-342900" eaLnBrk="1" hangingPunct="1">
              <a:buFont typeface="Wingdings" pitchFamily="2" charset="2"/>
              <a:buChar char="ü"/>
            </a:pPr>
            <a:r>
              <a:rPr lang="pt-BR" altLang="en-US" sz="1400" b="1">
                <a:solidFill>
                  <a:srgbClr val="474747"/>
                </a:solidFill>
                <a:latin typeface="Verdana" pitchFamily="34" charset="0"/>
              </a:rPr>
              <a:t>Tecnologias da Educação.</a:t>
            </a:r>
          </a:p>
        </p:txBody>
      </p:sp>
      <p:pic>
        <p:nvPicPr>
          <p:cNvPr id="33800" name="Picture 8" descr="AREAPCLOCALIZAÇÕ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2500" y="774700"/>
            <a:ext cx="6613525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1" name="CaixaDeTexto 11"/>
          <p:cNvSpPr txBox="1">
            <a:spLocks noChangeArrowheads="1"/>
          </p:cNvSpPr>
          <p:nvPr/>
        </p:nvSpPr>
        <p:spPr bwMode="auto">
          <a:xfrm>
            <a:off x="2000250" y="4643438"/>
            <a:ext cx="1285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altLang="en-US" sz="1600" b="1">
                <a:latin typeface="Verdana" pitchFamily="34" charset="0"/>
              </a:rPr>
              <a:t>Áreas</a:t>
            </a:r>
          </a:p>
          <a:p>
            <a:pPr algn="ctr" eaLnBrk="1" hangingPunct="1"/>
            <a:r>
              <a:rPr lang="pt-BR" altLang="en-US" sz="1600" b="1">
                <a:latin typeface="Verdana" pitchFamily="34" charset="0"/>
              </a:rPr>
              <a:t>de </a:t>
            </a:r>
          </a:p>
          <a:p>
            <a:pPr algn="ctr" eaLnBrk="1" hangingPunct="1"/>
            <a:r>
              <a:rPr lang="pt-BR" altLang="en-US" sz="1600" b="1">
                <a:latin typeface="Verdana" pitchFamily="34" charset="0"/>
              </a:rPr>
              <a:t>Atuação: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0"/>
            <a:ext cx="7140575" cy="633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en-US" sz="2000" b="1" smtClean="0"/>
              <a:t>O que é um Ambiente de Inovação?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1563" y="836613"/>
            <a:ext cx="539908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692150"/>
            <a:ext cx="8229600" cy="129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r>
              <a:rPr lang="en-US" altLang="en-US" b="1" i="1" smtClean="0"/>
              <a:t>Como interagir com parceiros regionais, estaduais e federais ?</a:t>
            </a:r>
          </a:p>
          <a:p>
            <a:endParaRPr lang="en-US" alt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8C7995B-1F45-4491-BD14-09BA63DD6A6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5844" name="Title 1"/>
          <p:cNvSpPr>
            <a:spLocks noGrp="1"/>
          </p:cNvSpPr>
          <p:nvPr>
            <p:ph type="title"/>
          </p:nvPr>
        </p:nvSpPr>
        <p:spPr bwMode="auto">
          <a:xfrm>
            <a:off x="7329488" y="512763"/>
            <a:ext cx="1295400" cy="358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800" b="1" i="1" u="sng" smtClean="0">
                <a:solidFill>
                  <a:srgbClr val="FF0000"/>
                </a:solidFill>
              </a:rPr>
              <a:t>Ecosistema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381000" y="1981200"/>
          <a:ext cx="8763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11598"/>
          <a:stretch>
            <a:fillRect/>
          </a:stretch>
        </p:blipFill>
        <p:spPr bwMode="auto">
          <a:xfrm>
            <a:off x="0" y="0"/>
            <a:ext cx="7510463" cy="580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3644900"/>
            <a:ext cx="14954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3357563"/>
            <a:ext cx="15430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3363" y="682625"/>
            <a:ext cx="7235825" cy="498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en-US" sz="2400" b="1" smtClean="0">
                <a:solidFill>
                  <a:srgbClr val="FF0000"/>
                </a:solidFill>
              </a:rPr>
              <a:t>Novo marco normativo é favorável e oportuno</a:t>
            </a:r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6167438" y="2636838"/>
            <a:ext cx="2592387" cy="3311525"/>
            <a:chOff x="3438" y="845"/>
            <a:chExt cx="1769" cy="2086"/>
          </a:xfrm>
        </p:grpSpPr>
        <p:pic>
          <p:nvPicPr>
            <p:cNvPr id="38928" name="Picture 4" descr="parchmen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38" y="845"/>
              <a:ext cx="1769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9" name="Text Box 5"/>
            <p:cNvSpPr txBox="1">
              <a:spLocks noChangeArrowheads="1"/>
            </p:cNvSpPr>
            <p:nvPr/>
          </p:nvSpPr>
          <p:spPr bwMode="auto">
            <a:xfrm>
              <a:off x="3775" y="1245"/>
              <a:ext cx="1264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i="1"/>
                <a:t> </a:t>
              </a:r>
              <a:r>
                <a:rPr lang="pt-BR" altLang="en-US" sz="1400" i="1">
                  <a:solidFill>
                    <a:srgbClr val="3333FF"/>
                  </a:solidFill>
                </a:rPr>
                <a:t>Política Industrial, Tecnológica e de Comércio Exterior</a:t>
              </a:r>
              <a:r>
                <a:rPr lang="pt-BR" altLang="en-US" sz="1400" i="1"/>
                <a:t> 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en-US" sz="1200" i="1"/>
                <a:t> Setores apoiados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en-US" sz="1200" i="1"/>
                <a:t> Chamadas de projetos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en-US" sz="1200" i="1"/>
                <a:t> Desenvolvimento regional</a:t>
              </a:r>
            </a:p>
          </p:txBody>
        </p:sp>
      </p:grp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3348038" y="6165850"/>
            <a:ext cx="47831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en-US" sz="1200"/>
              <a:t>* Leis locais em desenvolvimento</a:t>
            </a:r>
          </a:p>
        </p:txBody>
      </p:sp>
      <p:grpSp>
        <p:nvGrpSpPr>
          <p:cNvPr id="38917" name="Group 7"/>
          <p:cNvGrpSpPr>
            <a:grpSpLocks/>
          </p:cNvGrpSpPr>
          <p:nvPr/>
        </p:nvGrpSpPr>
        <p:grpSpPr bwMode="auto">
          <a:xfrm>
            <a:off x="4306888" y="1196975"/>
            <a:ext cx="2592387" cy="4086225"/>
            <a:chOff x="172" y="720"/>
            <a:chExt cx="1769" cy="2574"/>
          </a:xfrm>
        </p:grpSpPr>
        <p:pic>
          <p:nvPicPr>
            <p:cNvPr id="38925" name="Picture 8" descr="parchmen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" y="720"/>
              <a:ext cx="1769" cy="2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38926" name="Text Box 9"/>
            <p:cNvSpPr txBox="1">
              <a:spLocks noChangeArrowheads="1"/>
            </p:cNvSpPr>
            <p:nvPr/>
          </p:nvSpPr>
          <p:spPr bwMode="auto">
            <a:xfrm>
              <a:off x="509" y="1207"/>
              <a:ext cx="1316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i="1"/>
                <a:t> </a:t>
              </a:r>
              <a:r>
                <a:rPr lang="pt-BR" altLang="en-US" i="1">
                  <a:solidFill>
                    <a:srgbClr val="3333FF"/>
                  </a:solidFill>
                </a:rPr>
                <a:t>Lei de Inovação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en-US" sz="1200" i="1"/>
                <a:t> Acesso às ICT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en-US" sz="1200" i="1"/>
                <a:t> Capital Empreendedor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en-US" sz="1200" i="1"/>
                <a:t> Propriedade intelectual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en-US" sz="1200" i="1"/>
                <a:t> Pesquisador-Empreendedor</a:t>
              </a:r>
            </a:p>
          </p:txBody>
        </p:sp>
        <p:sp>
          <p:nvSpPr>
            <p:cNvPr id="38927" name="Rectangle 10"/>
            <p:cNvSpPr>
              <a:spLocks noChangeArrowheads="1"/>
            </p:cNvSpPr>
            <p:nvPr/>
          </p:nvSpPr>
          <p:spPr bwMode="auto">
            <a:xfrm>
              <a:off x="419" y="2596"/>
              <a:ext cx="117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pt-BR" altLang="en-US" sz="1000"/>
                <a:t>(Lei 10.973, de 2.12.2004)*</a:t>
              </a:r>
            </a:p>
          </p:txBody>
        </p:sp>
      </p:grpSp>
      <p:grpSp>
        <p:nvGrpSpPr>
          <p:cNvPr id="38918" name="Group 11"/>
          <p:cNvGrpSpPr>
            <a:grpSpLocks/>
          </p:cNvGrpSpPr>
          <p:nvPr/>
        </p:nvGrpSpPr>
        <p:grpSpPr bwMode="auto">
          <a:xfrm>
            <a:off x="2244725" y="2151063"/>
            <a:ext cx="2592388" cy="3870325"/>
            <a:chOff x="2576" y="1310"/>
            <a:chExt cx="1769" cy="2438"/>
          </a:xfrm>
        </p:grpSpPr>
        <p:pic>
          <p:nvPicPr>
            <p:cNvPr id="38922" name="Picture 12" descr="parchment"/>
            <p:cNvPicPr preferRelativeResize="0"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6" y="1310"/>
              <a:ext cx="1769" cy="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38923" name="Text Box 13"/>
            <p:cNvSpPr txBox="1">
              <a:spLocks noChangeArrowheads="1"/>
            </p:cNvSpPr>
            <p:nvPr/>
          </p:nvSpPr>
          <p:spPr bwMode="auto">
            <a:xfrm>
              <a:off x="2913" y="1793"/>
              <a:ext cx="1264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i="1"/>
                <a:t> </a:t>
              </a:r>
              <a:r>
                <a:rPr lang="pt-BR" altLang="en-US" i="1">
                  <a:solidFill>
                    <a:srgbClr val="3333FF"/>
                  </a:solidFill>
                </a:rPr>
                <a:t>Lei do Bem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en-US" sz="1200" i="1"/>
                <a:t> Dedução de P&amp;D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en-US" sz="1200" i="1"/>
                <a:t> Redução de IPI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en-US" sz="1200" i="1"/>
                <a:t> Depreciação acelerada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en-US" sz="1200" i="1"/>
                <a:t> Benefícios para MPE </a:t>
              </a:r>
            </a:p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pt-BR" altLang="en-US" sz="1200" i="1"/>
                <a:t> Subvenção ecônomica</a:t>
              </a:r>
            </a:p>
          </p:txBody>
        </p:sp>
        <p:sp>
          <p:nvSpPr>
            <p:cNvPr id="38924" name="Rectangle 14"/>
            <p:cNvSpPr>
              <a:spLocks noChangeArrowheads="1"/>
            </p:cNvSpPr>
            <p:nvPr/>
          </p:nvSpPr>
          <p:spPr bwMode="auto">
            <a:xfrm>
              <a:off x="2871" y="3113"/>
              <a:ext cx="11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eaLnBrk="1" hangingPunct="1"/>
              <a:r>
                <a:rPr lang="pt-BR" altLang="en-US" sz="1000"/>
                <a:t>Lei 11.196, de 21.11.2005</a:t>
              </a:r>
            </a:p>
          </p:txBody>
        </p:sp>
      </p:grpSp>
      <p:grpSp>
        <p:nvGrpSpPr>
          <p:cNvPr id="38919" name="Group 15"/>
          <p:cNvGrpSpPr>
            <a:grpSpLocks/>
          </p:cNvGrpSpPr>
          <p:nvPr/>
        </p:nvGrpSpPr>
        <p:grpSpPr bwMode="auto">
          <a:xfrm>
            <a:off x="317500" y="1196975"/>
            <a:ext cx="2592388" cy="4392613"/>
            <a:chOff x="-885" y="-607"/>
            <a:chExt cx="1769" cy="2767"/>
          </a:xfrm>
        </p:grpSpPr>
        <p:pic>
          <p:nvPicPr>
            <p:cNvPr id="38920" name="Picture 16" descr="parchmen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885" y="-607"/>
              <a:ext cx="1769" cy="2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38921" name="Text Box 17"/>
            <p:cNvSpPr txBox="1">
              <a:spLocks noChangeArrowheads="1"/>
            </p:cNvSpPr>
            <p:nvPr/>
          </p:nvSpPr>
          <p:spPr bwMode="auto">
            <a:xfrm>
              <a:off x="-548" y="-116"/>
              <a:ext cx="1264" cy="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pPr eaLnBrk="1" hangingPunct="1">
                <a:spcBef>
                  <a:spcPct val="50000"/>
                </a:spcBef>
                <a:tabLst>
                  <a:tab pos="174625" algn="l"/>
                </a:tabLst>
              </a:pPr>
              <a:r>
                <a:rPr lang="en-US" altLang="en-US" i="1"/>
                <a:t> </a:t>
              </a:r>
              <a:r>
                <a:rPr lang="pt-BR" altLang="en-US" sz="1400" i="1">
                  <a:solidFill>
                    <a:srgbClr val="FF0000"/>
                  </a:solidFill>
                </a:rPr>
                <a:t>Lei Geral das Micro e Pequenas Empresas</a:t>
              </a:r>
              <a:r>
                <a:rPr lang="pt-BR" altLang="en-US" sz="1400" i="1"/>
                <a:t> </a:t>
              </a:r>
            </a:p>
            <a:p>
              <a:pPr marL="268288" lvl="1" indent="-88900" eaLnBrk="1" hangingPunct="1">
                <a:spcBef>
                  <a:spcPct val="50000"/>
                </a:spcBef>
                <a:buFontTx/>
                <a:buChar char="•"/>
                <a:tabLst>
                  <a:tab pos="174625" algn="l"/>
                </a:tabLst>
              </a:pPr>
              <a:r>
                <a:rPr lang="pt-BR" altLang="en-US" sz="1200" i="1"/>
                <a:t>Governos, agências fomento, ICT e entidades apoio devem manter programas especiais para MPE (inclui incubadoras)</a:t>
              </a:r>
            </a:p>
            <a:p>
              <a:pPr marL="268288" lvl="1" indent="-88900" eaLnBrk="1" hangingPunct="1">
                <a:spcBef>
                  <a:spcPct val="50000"/>
                </a:spcBef>
                <a:buFontTx/>
                <a:buChar char="•"/>
                <a:tabLst>
                  <a:tab pos="174625" algn="l"/>
                </a:tabLst>
              </a:pPr>
              <a:r>
                <a:rPr lang="pt-BR" altLang="en-US" sz="1200" i="1"/>
                <a:t>Pelo menos 20% dos recursos para inovação devem ser para MPE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onsai"/>
          <p:cNvPicPr>
            <a:picLocks noChangeAspect="1" noChangeArrowheads="1"/>
          </p:cNvPicPr>
          <p:nvPr/>
        </p:nvPicPr>
        <p:blipFill>
          <a:blip r:embed="rId3" cstate="print"/>
          <a:srcRect l="5563"/>
          <a:stretch>
            <a:fillRect/>
          </a:stretch>
        </p:blipFill>
        <p:spPr bwMode="auto">
          <a:xfrm>
            <a:off x="-36513" y="0"/>
            <a:ext cx="42576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exuberante mata atlântica"/>
          <p:cNvPicPr>
            <a:picLocks noChangeAspect="1" noChangeArrowheads="1"/>
          </p:cNvPicPr>
          <p:nvPr/>
        </p:nvPicPr>
        <p:blipFill>
          <a:blip r:embed="rId4" cstate="print"/>
          <a:srcRect l="4282"/>
          <a:stretch>
            <a:fillRect/>
          </a:stretch>
        </p:blipFill>
        <p:spPr bwMode="auto">
          <a:xfrm>
            <a:off x="4211638" y="0"/>
            <a:ext cx="4932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 bwMode="auto">
          <a:xfrm>
            <a:off x="468313" y="765175"/>
            <a:ext cx="8229600" cy="51847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 smtClean="0"/>
              <a:t>Dificuldades para o Desenvolvimento Cientifico, Tecnologico e de Inovacao: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Cultural</a:t>
            </a:r>
            <a:br>
              <a:rPr lang="en-US" altLang="en-US" sz="1400" smtClean="0"/>
            </a:br>
            <a:r>
              <a:rPr lang="en-US" altLang="en-US" sz="1400" smtClean="0"/>
              <a:t>Educacao Basica </a:t>
            </a:r>
            <a:br>
              <a:rPr lang="en-US" altLang="en-US" sz="1400" smtClean="0"/>
            </a:br>
            <a:r>
              <a:rPr lang="en-US" altLang="en-US" sz="1400" smtClean="0"/>
              <a:t>Educacao Media e Tecnica</a:t>
            </a:r>
            <a:br>
              <a:rPr lang="en-US" altLang="en-US" sz="1400" smtClean="0"/>
            </a:br>
            <a:r>
              <a:rPr lang="en-US" altLang="en-US" sz="1400" smtClean="0"/>
              <a:t>Fomento a Interacao – Incorporar na avaliacao das ICTs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Como Incrementar a Producao Cientifica e Tecnologica no pais: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Difusao</a:t>
            </a:r>
            <a:br>
              <a:rPr lang="en-US" altLang="en-US" sz="1400" smtClean="0"/>
            </a:br>
            <a:r>
              <a:rPr lang="en-US" altLang="en-US" sz="1400" smtClean="0"/>
              <a:t>Levantamento de Necessidades</a:t>
            </a:r>
            <a:br>
              <a:rPr lang="en-US" altLang="en-US" sz="1400" smtClean="0"/>
            </a:br>
            <a:r>
              <a:rPr lang="en-US" altLang="en-US" sz="1400" smtClean="0"/>
              <a:t>Politica de Encomendas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Dificuldades que enfrentam os Parques Tecnologicos e Incubadoras de Empresas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Modelo de Gestao</a:t>
            </a:r>
            <a:br>
              <a:rPr lang="en-US" altLang="en-US" sz="1400" smtClean="0"/>
            </a:br>
            <a:r>
              <a:rPr lang="en-US" altLang="en-US" sz="1400" smtClean="0"/>
              <a:t>Regime Juridico Unico nao serve !!!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Compras e Contratacoes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Lei 8666/93 nao serve</a:t>
            </a:r>
            <a:br>
              <a:rPr lang="en-US" altLang="en-US" sz="1400" smtClean="0"/>
            </a:br>
            <a:r>
              <a:rPr lang="en-US" altLang="en-US" sz="1400" smtClean="0"/>
              <a:t>Regulamento de Compras proprio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8675687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2843808" y="1196752"/>
            <a:ext cx="2916184" cy="92333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pt-BR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MISSÃO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xfrm>
            <a:off x="539750" y="908050"/>
            <a:ext cx="8229600" cy="56165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400" smtClean="0"/>
              <a:t>Estimulo a Interacao Universidade-Empresa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Acoes de conhecimento</a:t>
            </a:r>
            <a:br>
              <a:rPr lang="en-US" altLang="en-US" sz="1400" smtClean="0"/>
            </a:br>
            <a:r>
              <a:rPr lang="en-US" altLang="en-US" sz="1400" smtClean="0"/>
              <a:t>Encontros de Necessidades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Fundo Verde-Amarelo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Nao deu resultados – Uso restrito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Bolsas para Atividades de Extensao e Transferencia de Tecnologia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Legislacao tributaria adequada</a:t>
            </a:r>
            <a:br>
              <a:rPr lang="en-US" altLang="en-US" sz="1400" smtClean="0"/>
            </a:br>
            <a:r>
              <a:rPr lang="en-US" altLang="en-US" sz="1400" smtClean="0"/>
              <a:t>Fiscalizacao trabalhista</a:t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/>
            </a:r>
            <a:br>
              <a:rPr lang="en-US" altLang="en-US" sz="1400" smtClean="0"/>
            </a:br>
            <a:endParaRPr lang="en-US" altLang="en-US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1039813"/>
            <a:ext cx="8193087" cy="865187"/>
          </a:xfrm>
        </p:spPr>
        <p:txBody>
          <a:bodyPr/>
          <a:lstStyle/>
          <a:p>
            <a:pPr>
              <a:defRPr/>
            </a:pPr>
            <a:r>
              <a:rPr lang="pt-BR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UNIVERSIDADE PEDE SOCORRO !!!</a:t>
            </a:r>
            <a:endParaRPr lang="en-US" b="1" i="1" u="sng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692275" y="2060575"/>
            <a:ext cx="7200900" cy="35290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90000"/>
              </a:lnSpc>
            </a:pPr>
            <a:r>
              <a:rPr lang="en-US" altLang="en-US" sz="2800" smtClean="0">
                <a:solidFill>
                  <a:srgbClr val="FF0000"/>
                </a:solidFill>
              </a:rPr>
              <a:t>NOVO MODELO DE ATUAÇÃO !!! </a:t>
            </a:r>
          </a:p>
          <a:p>
            <a:pPr marL="0" indent="0">
              <a:lnSpc>
                <a:spcPct val="90000"/>
              </a:lnSpc>
            </a:pPr>
            <a:r>
              <a:rPr lang="pt-BR" altLang="en-US" sz="2800" smtClean="0">
                <a:solidFill>
                  <a:srgbClr val="FF0000"/>
                </a:solidFill>
              </a:rPr>
              <a:t>NOVOS PERFIS PROFISSIONAIS !!!</a:t>
            </a:r>
            <a:endParaRPr lang="en-US" altLang="en-US" sz="280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pt-BR" altLang="en-US" sz="2800" smtClean="0">
                <a:solidFill>
                  <a:srgbClr val="FF0000"/>
                </a:solidFill>
              </a:rPr>
              <a:t>NOVA FORMA DE PLANEJAMENTO E GESTÃO !!!</a:t>
            </a:r>
          </a:p>
          <a:p>
            <a:pPr marL="0" indent="0">
              <a:lnSpc>
                <a:spcPct val="90000"/>
              </a:lnSpc>
            </a:pPr>
            <a:r>
              <a:rPr lang="pt-BR" altLang="en-US" sz="2800" smtClean="0">
                <a:solidFill>
                  <a:srgbClr val="FF0000"/>
                </a:solidFill>
              </a:rPr>
              <a:t>NOVO MARCO REGULATÓRIO !!!</a:t>
            </a:r>
          </a:p>
          <a:p>
            <a:pPr marL="0" indent="0">
              <a:lnSpc>
                <a:spcPct val="90000"/>
              </a:lnSpc>
            </a:pPr>
            <a:r>
              <a:rPr lang="pt-BR" altLang="en-US" sz="2800" smtClean="0">
                <a:solidFill>
                  <a:srgbClr val="FF0000"/>
                </a:solidFill>
              </a:rPr>
              <a:t>NOVA FIGURA JURÍDICA !!!</a:t>
            </a:r>
          </a:p>
          <a:p>
            <a:pPr marL="0" indent="0">
              <a:lnSpc>
                <a:spcPct val="90000"/>
              </a:lnSpc>
            </a:pPr>
            <a:endParaRPr lang="pt-BR" altLang="en-US" sz="280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pt-BR" altLang="en-US" sz="2800" smtClean="0">
                <a:solidFill>
                  <a:srgbClr val="FF0000"/>
                </a:solidFill>
              </a:rPr>
              <a:t>ENFIM NOVO DESAFIO !!!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en-US" sz="2800" smtClean="0">
              <a:solidFill>
                <a:srgbClr val="FF0000"/>
              </a:solidFill>
            </a:endParaRPr>
          </a:p>
        </p:txBody>
      </p:sp>
      <p:pic>
        <p:nvPicPr>
          <p:cNvPr id="44036" name="Picture 4" descr="200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4238" y="4965700"/>
            <a:ext cx="18589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3" descr="Kansikuva-2"/>
          <p:cNvPicPr>
            <a:picLocks noChangeAspect="1" noChangeArrowheads="1"/>
          </p:cNvPicPr>
          <p:nvPr/>
        </p:nvPicPr>
        <p:blipFill>
          <a:blip r:embed="rId3" cstate="print"/>
          <a:srcRect b="2600"/>
          <a:stretch>
            <a:fillRect/>
          </a:stretch>
        </p:blipFill>
        <p:spPr bwMode="auto">
          <a:xfrm>
            <a:off x="250825" y="3429000"/>
            <a:ext cx="15113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692275" y="5876925"/>
            <a:ext cx="503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altLang="en-US" b="1">
                <a:solidFill>
                  <a:srgbClr val="003366"/>
                </a:solidFill>
              </a:rPr>
              <a:t>Inovação cria sucesso e desenvolvimento !!!</a:t>
            </a:r>
            <a:endParaRPr lang="en-US" altLang="en-US" b="1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468313" y="1916113"/>
            <a:ext cx="8229600" cy="3673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Exemplo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Universite Paris-Saclay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14400" y="2198688"/>
            <a:ext cx="7239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solidFill>
                  <a:srgbClr val="2309B3"/>
                </a:solidFill>
              </a:rPr>
              <a:t>Nao existe nada mais dificil de controlar, nada mais perigoso de conduzir, nada mais incerto do sucesso do que liderar a introducao de uma nova ordem das coisas.</a:t>
            </a:r>
            <a:endParaRPr lang="en-US" altLang="en-US">
              <a:solidFill>
                <a:srgbClr val="10BA20"/>
              </a:solidFill>
            </a:endParaRPr>
          </a:p>
          <a:p>
            <a:pPr algn="ctr" eaLnBrk="1" hangingPunct="1"/>
            <a:endParaRPr lang="en-US" altLang="en-US">
              <a:solidFill>
                <a:srgbClr val="10BA20"/>
              </a:solidFill>
            </a:endParaRPr>
          </a:p>
          <a:p>
            <a:pPr algn="ctr" eaLnBrk="1" hangingPunct="1"/>
            <a:r>
              <a:rPr lang="en-US" altLang="en-US">
                <a:solidFill>
                  <a:srgbClr val="10BA20"/>
                </a:solidFill>
              </a:rPr>
              <a:t>				</a:t>
            </a:r>
            <a:r>
              <a:rPr lang="en-US" altLang="en-US" b="1">
                <a:solidFill>
                  <a:srgbClr val="FF0000"/>
                </a:solidFill>
              </a:rPr>
              <a:t>Nicolo Machiavelli</a:t>
            </a:r>
            <a:endParaRPr lang="en-US" altLang="en-US">
              <a:solidFill>
                <a:srgbClr val="10BA20"/>
              </a:solidFill>
            </a:endParaRPr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885825" y="54117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endParaRPr lang="es-ES" altLang="en-US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75" y="1222375"/>
            <a:ext cx="3794125" cy="5635625"/>
          </a:xfrm>
          <a:noFill/>
          <a:ln>
            <a:miter lim="800000"/>
            <a:headEnd/>
            <a:tailEnd/>
          </a:ln>
        </p:spPr>
      </p:pic>
      <p:sp>
        <p:nvSpPr>
          <p:cNvPr id="47107" name="Text Box 6"/>
          <p:cNvSpPr txBox="1">
            <a:spLocks noChangeArrowheads="1"/>
          </p:cNvSpPr>
          <p:nvPr/>
        </p:nvSpPr>
        <p:spPr bwMode="auto">
          <a:xfrm>
            <a:off x="1116013" y="1484313"/>
            <a:ext cx="36226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en-US" sz="2000" b="1"/>
              <a:t>Prof. Luís Afonso Bermudez</a:t>
            </a:r>
          </a:p>
          <a:p>
            <a:pPr eaLnBrk="1" hangingPunct="1"/>
            <a:endParaRPr lang="pt-BR" altLang="en-US"/>
          </a:p>
          <a:p>
            <a:pPr eaLnBrk="1" hangingPunct="1"/>
            <a:r>
              <a:rPr lang="pt-BR" altLang="en-US">
                <a:hlinkClick r:id="rId3"/>
              </a:rPr>
              <a:t>bermudez@unb.br</a:t>
            </a:r>
            <a:endParaRPr lang="pt-BR" altLang="en-US"/>
          </a:p>
          <a:p>
            <a:pPr eaLnBrk="1" hangingPunct="1"/>
            <a:endParaRPr lang="pt-BR" altLang="en-US"/>
          </a:p>
        </p:txBody>
      </p:sp>
      <p:sp>
        <p:nvSpPr>
          <p:cNvPr id="47108" name="Retângulo 4"/>
          <p:cNvSpPr>
            <a:spLocks noChangeArrowheads="1"/>
          </p:cNvSpPr>
          <p:nvPr/>
        </p:nvSpPr>
        <p:spPr bwMode="auto">
          <a:xfrm>
            <a:off x="0" y="2636838"/>
            <a:ext cx="53641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35200" eaLnBrk="1" hangingPunct="1"/>
            <a:r>
              <a:rPr lang="pt-BR" altLang="en-US" b="1">
                <a:solidFill>
                  <a:srgbClr val="262626"/>
                </a:solidFill>
                <a:latin typeface="Calibri" pitchFamily="34" charset="0"/>
              </a:rPr>
              <a:t>Universidade de Brasília –  UnB Campus Darcy Ribeiro</a:t>
            </a:r>
          </a:p>
        </p:txBody>
      </p:sp>
      <p:pic>
        <p:nvPicPr>
          <p:cNvPr id="47109" name="Picture 17" descr="Wallace Grom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933825"/>
            <a:ext cx="3203575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 flipV="1">
            <a:off x="4787900" y="1628775"/>
            <a:ext cx="0" cy="42481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4427538" y="5661025"/>
            <a:ext cx="3744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55650" y="908050"/>
            <a:ext cx="5867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Função das  Instituições de Ensino Superior</a:t>
            </a: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643438" y="29972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572000" y="42211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572000" y="35734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4500563" y="472440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4572000" y="52292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V="1">
            <a:off x="5148263" y="4797425"/>
            <a:ext cx="503237" cy="431800"/>
          </a:xfrm>
          <a:prstGeom prst="line">
            <a:avLst/>
          </a:prstGeom>
          <a:noFill/>
          <a:ln w="57150">
            <a:solidFill>
              <a:srgbClr val="CC66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V="1">
            <a:off x="5651500" y="4221163"/>
            <a:ext cx="1081088" cy="576262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6732588" y="3573463"/>
            <a:ext cx="431800" cy="647700"/>
          </a:xfrm>
          <a:prstGeom prst="line">
            <a:avLst/>
          </a:prstGeom>
          <a:noFill/>
          <a:ln w="57150">
            <a:solidFill>
              <a:srgbClr val="99CC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V="1">
            <a:off x="7164388" y="2924175"/>
            <a:ext cx="215900" cy="649288"/>
          </a:xfrm>
          <a:prstGeom prst="line">
            <a:avLst/>
          </a:prstGeom>
          <a:noFill/>
          <a:ln w="57150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5148263" y="5300663"/>
            <a:ext cx="0" cy="57626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5651500" y="4868863"/>
            <a:ext cx="0" cy="100806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6732588" y="4292600"/>
            <a:ext cx="0" cy="158432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7164388" y="3644900"/>
            <a:ext cx="0" cy="223202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7451725" y="2997200"/>
            <a:ext cx="0" cy="287972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840288" y="5921375"/>
            <a:ext cx="546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sz="1000"/>
              <a:t>1400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651500" y="4868863"/>
            <a:ext cx="546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sz="1000"/>
              <a:t>1550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6732588" y="4365625"/>
            <a:ext cx="546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sz="1000"/>
              <a:t>1880</a:t>
            </a: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V="1">
            <a:off x="7380288" y="2133600"/>
            <a:ext cx="71437" cy="7905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7575550" y="2033588"/>
            <a:ext cx="546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sz="1000"/>
              <a:t>2000</a:t>
            </a: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4643438" y="21336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7432675" y="2825750"/>
            <a:ext cx="546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sz="1000"/>
              <a:t>1990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7216775" y="3473450"/>
            <a:ext cx="546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sz="1000"/>
              <a:t>1968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2392363" y="5103813"/>
            <a:ext cx="2217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sz="1400" b="1">
                <a:solidFill>
                  <a:srgbClr val="CC66FF"/>
                </a:solidFill>
              </a:rPr>
              <a:t>Prover Clero para Igreja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2392363" y="4600575"/>
            <a:ext cx="1370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sz="1400" b="1">
                <a:solidFill>
                  <a:srgbClr val="00FFFF"/>
                </a:solidFill>
              </a:rPr>
              <a:t>Educar a Elite</a:t>
            </a: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1692275" y="4005263"/>
            <a:ext cx="28178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sz="1400" b="1">
                <a:solidFill>
                  <a:srgbClr val="99CC00"/>
                </a:solidFill>
              </a:rPr>
              <a:t>Suporte a Revolução Industrial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1258888" y="3357563"/>
            <a:ext cx="3178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sz="1400" b="1">
                <a:solidFill>
                  <a:schemeClr val="hlink"/>
                </a:solidFill>
              </a:rPr>
              <a:t>Provedora de Educação de Massas</a:t>
            </a:r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827088" y="2852738"/>
            <a:ext cx="4052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sz="1400" b="1">
                <a:solidFill>
                  <a:srgbClr val="FF0000"/>
                </a:solidFill>
              </a:rPr>
              <a:t>Alimentadora da Economia do Conhecimento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1476375" y="1916113"/>
            <a:ext cx="3116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en-US" sz="1400" b="1">
                <a:solidFill>
                  <a:srgbClr val="FF0000"/>
                </a:solidFill>
              </a:rPr>
              <a:t>Fomentadora do Desenvolvimento</a:t>
            </a:r>
          </a:p>
          <a:p>
            <a:r>
              <a:rPr lang="pt-BR" altLang="en-US" sz="1400" b="1">
                <a:solidFill>
                  <a:srgbClr val="FF0000"/>
                </a:solidFill>
              </a:rPr>
              <a:t>Econômico Regional</a:t>
            </a:r>
          </a:p>
        </p:txBody>
      </p:sp>
      <p:sp>
        <p:nvSpPr>
          <p:cNvPr id="56353" name="Text Box 33"/>
          <p:cNvSpPr txBox="1">
            <a:spLocks noChangeArrowheads="1"/>
          </p:cNvSpPr>
          <p:nvPr/>
        </p:nvSpPr>
        <p:spPr bwMode="auto">
          <a:xfrm>
            <a:off x="8008938" y="5222875"/>
            <a:ext cx="876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V="1">
            <a:off x="7451725" y="1628775"/>
            <a:ext cx="215900" cy="504825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ChangeArrowheads="1"/>
          </p:cNvSpPr>
          <p:nvPr/>
        </p:nvSpPr>
        <p:spPr bwMode="auto">
          <a:xfrm rot="18820748">
            <a:off x="171450" y="3041650"/>
            <a:ext cx="1835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41375">
              <a:buSzPct val="120000"/>
              <a:defRPr/>
            </a:pPr>
            <a:r>
              <a:rPr lang="pt-BR" altLang="zh-CN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Laboratórios</a:t>
            </a:r>
          </a:p>
        </p:txBody>
      </p:sp>
      <p:sp>
        <p:nvSpPr>
          <p:cNvPr id="47107" name="Rectangle 8"/>
          <p:cNvSpPr>
            <a:spLocks noChangeArrowheads="1"/>
          </p:cNvSpPr>
          <p:nvPr/>
        </p:nvSpPr>
        <p:spPr bwMode="auto">
          <a:xfrm rot="21303448">
            <a:off x="6783388" y="2216150"/>
            <a:ext cx="1795462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41375">
              <a:buSzPct val="120000"/>
              <a:defRPr/>
            </a:pPr>
            <a:r>
              <a:rPr lang="es-ES" altLang="zh-CN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Interação</a:t>
            </a:r>
            <a:endParaRPr lang="es-ES" altLang="zh-CN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47108" name="Rectangle 9"/>
          <p:cNvSpPr>
            <a:spLocks noChangeArrowheads="1"/>
          </p:cNvSpPr>
          <p:nvPr/>
        </p:nvSpPr>
        <p:spPr bwMode="auto">
          <a:xfrm>
            <a:off x="1011238" y="5368925"/>
            <a:ext cx="161607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41375">
              <a:buSzPct val="120000"/>
              <a:defRPr/>
            </a:pPr>
            <a:r>
              <a:rPr lang="pt-BR" altLang="zh-CN" sz="17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+mn-cs"/>
              </a:rPr>
              <a:t>Classes - Aulas</a:t>
            </a:r>
          </a:p>
        </p:txBody>
      </p:sp>
      <p:sp>
        <p:nvSpPr>
          <p:cNvPr id="22533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84213" y="765175"/>
            <a:ext cx="6948487" cy="503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pt-BR" altLang="zh-CN" sz="2800" b="1" smtClean="0">
                <a:latin typeface="Verdana" pitchFamily="34" charset="0"/>
              </a:rPr>
              <a:t>Núcleo de Mudança Cultural</a:t>
            </a:r>
          </a:p>
        </p:txBody>
      </p:sp>
      <p:sp>
        <p:nvSpPr>
          <p:cNvPr id="28683" name="McK Footnote"/>
          <p:cNvSpPr txBox="1">
            <a:spLocks noChangeArrowheads="1"/>
          </p:cNvSpPr>
          <p:nvPr/>
        </p:nvSpPr>
        <p:spPr bwMode="auto">
          <a:xfrm>
            <a:off x="127000" y="6632575"/>
            <a:ext cx="83359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L="614363" indent="-614363" defTabSz="957263">
              <a:tabLst>
                <a:tab pos="569913" algn="r"/>
              </a:tabLst>
              <a:defRPr/>
            </a:pPr>
            <a:endParaRPr lang="en-US" altLang="zh-CN" sz="1300" b="1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8684" name="Text Box 13"/>
          <p:cNvSpPr txBox="1">
            <a:spLocks noChangeArrowheads="1"/>
          </p:cNvSpPr>
          <p:nvPr/>
        </p:nvSpPr>
        <p:spPr bwMode="auto">
          <a:xfrm>
            <a:off x="1403350" y="1412875"/>
            <a:ext cx="6119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pt-BR" altLang="zh-CN" sz="2800" b="1" dirty="0">
                <a:solidFill>
                  <a:srgbClr val="A50021"/>
                </a:solidFill>
                <a:latin typeface="Verdana" pitchFamily="34" charset="0"/>
                <a:cs typeface="+mn-cs"/>
              </a:rPr>
              <a:t>Universidade Empreendedora</a:t>
            </a:r>
            <a:endParaRPr lang="pt-BR" sz="2800" b="1" dirty="0">
              <a:solidFill>
                <a:srgbClr val="A50021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2253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1338" y="2309813"/>
            <a:ext cx="3438525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16751352">
            <a:off x="2564607" y="2793206"/>
            <a:ext cx="4140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GOVERNO</a:t>
            </a:r>
            <a:endParaRPr lang="en-US" sz="1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1313" y="4065588"/>
            <a:ext cx="3001962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EMPRESAS : </a:t>
            </a:r>
            <a:r>
              <a:rPr lang="en-US" sz="12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Industria</a:t>
            </a:r>
            <a:r>
              <a:rPr lang="en-US" sz="1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Comercio</a:t>
            </a:r>
            <a:r>
              <a:rPr lang="en-US" sz="1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2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Servicos</a:t>
            </a:r>
            <a:endParaRPr lang="en-US" sz="12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8063" y="3884613"/>
            <a:ext cx="23399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ENSINO SUPERIOR</a:t>
            </a:r>
          </a:p>
        </p:txBody>
      </p:sp>
      <p:sp>
        <p:nvSpPr>
          <p:cNvPr id="7" name="Rectangle 6"/>
          <p:cNvSpPr/>
          <p:nvPr/>
        </p:nvSpPr>
        <p:spPr>
          <a:xfrm rot="1687919">
            <a:off x="6775450" y="5494338"/>
            <a:ext cx="9255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 D &amp; 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6613"/>
            <a:ext cx="9144000" cy="706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en-US" sz="3600" b="1" smtClean="0"/>
              <a:t>A Universidade produz muitas coisas !!!</a:t>
            </a:r>
            <a:endParaRPr lang="en-US" altLang="en-US" sz="3600" b="1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558925"/>
            <a:ext cx="6480175" cy="4291013"/>
          </a:xfrm>
          <a:noFill/>
          <a:ln>
            <a:miter lim="800000"/>
            <a:headEnd/>
            <a:tailEnd/>
          </a:ln>
        </p:spPr>
      </p:pic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113"/>
            <a:ext cx="187960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CaixaDeTexto 4"/>
          <p:cNvSpPr txBox="1">
            <a:spLocks noChangeArrowheads="1"/>
          </p:cNvSpPr>
          <p:nvPr/>
        </p:nvSpPr>
        <p:spPr bwMode="auto">
          <a:xfrm>
            <a:off x="0" y="4797425"/>
            <a:ext cx="226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en-US" b="1" i="1" u="sng">
                <a:solidFill>
                  <a:srgbClr val="FF0000"/>
                </a:solidFill>
              </a:rPr>
              <a:t>GRADUADOS  E </a:t>
            </a:r>
          </a:p>
          <a:p>
            <a:pPr eaLnBrk="1" hangingPunct="1"/>
            <a:r>
              <a:rPr lang="pt-BR" altLang="en-US" b="1" i="1" u="sng">
                <a:solidFill>
                  <a:srgbClr val="FF0000"/>
                </a:solidFill>
              </a:rPr>
              <a:t>PÓS-GRADUADOS</a:t>
            </a:r>
            <a:endParaRPr lang="en-US" altLang="en-US" b="1" i="1" u="sng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1187450" y="3284538"/>
            <a:ext cx="1081088" cy="1058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en-US" sz="1000" b="1">
                <a:latin typeface="Verdana" pitchFamily="34" charset="0"/>
              </a:rPr>
              <a:t>Pesquisa</a:t>
            </a: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2627313" y="4292600"/>
            <a:ext cx="1152525" cy="12033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en-US" sz="1000" b="1">
                <a:latin typeface="Verdana" pitchFamily="34" charset="0"/>
              </a:rPr>
              <a:t>Serviços à</a:t>
            </a:r>
          </a:p>
          <a:p>
            <a:pPr algn="ctr" eaLnBrk="1" hangingPunct="1"/>
            <a:r>
              <a:rPr lang="pt-BR" altLang="en-US" sz="1000" b="1">
                <a:latin typeface="Verdana" pitchFamily="34" charset="0"/>
              </a:rPr>
              <a:t>Comunidade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2627313" y="2349500"/>
            <a:ext cx="1081087" cy="1057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en-US" sz="1000" b="1">
                <a:latin typeface="Verdana" pitchFamily="34" charset="0"/>
              </a:rPr>
              <a:t>Ensino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6084888" y="2205038"/>
            <a:ext cx="1079500" cy="1130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en-US" sz="1000" b="1">
                <a:latin typeface="Verdana" pitchFamily="34" charset="0"/>
              </a:rPr>
              <a:t>Experiência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7308850" y="3141663"/>
            <a:ext cx="1150938" cy="1130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en-US" sz="1000" b="1">
                <a:latin typeface="Verdana" pitchFamily="34" charset="0"/>
              </a:rPr>
              <a:t>Inovação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6300788" y="4437063"/>
            <a:ext cx="1150937" cy="10588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pt-BR" altLang="en-US" sz="1000" b="1">
                <a:latin typeface="Verdana" pitchFamily="34" charset="0"/>
              </a:rPr>
              <a:t>Cultura</a:t>
            </a:r>
          </a:p>
          <a:p>
            <a:pPr algn="ctr" eaLnBrk="1" hangingPunct="1"/>
            <a:r>
              <a:rPr lang="pt-BR" altLang="en-US" sz="1000" b="1">
                <a:latin typeface="Verdana" pitchFamily="34" charset="0"/>
              </a:rPr>
              <a:t>&amp;</a:t>
            </a:r>
          </a:p>
          <a:p>
            <a:pPr algn="ctr" eaLnBrk="1" hangingPunct="1"/>
            <a:r>
              <a:rPr lang="pt-BR" altLang="en-US" sz="1000" b="1">
                <a:latin typeface="Verdana" pitchFamily="34" charset="0"/>
              </a:rPr>
              <a:t>Comunidade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116013" y="2060575"/>
            <a:ext cx="582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en-US" sz="1600" b="1">
                <a:latin typeface="Verdana" pitchFamily="34" charset="0"/>
              </a:rPr>
              <a:t>IES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596188" y="2060575"/>
            <a:ext cx="10874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en-US" sz="1600" b="1">
                <a:latin typeface="Verdana" pitchFamily="34" charset="0"/>
              </a:rPr>
              <a:t>REGIÃO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7793038" y="3617913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 sz="1000" b="1">
              <a:latin typeface="Verdana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575550" y="3762375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altLang="en-US" sz="1000" b="1">
              <a:latin typeface="Verdana" pitchFamily="34" charset="0"/>
            </a:endParaRP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2051050" y="3141663"/>
            <a:ext cx="2089150" cy="1419225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5508625" y="3068638"/>
            <a:ext cx="2376488" cy="1635125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4211638" y="3789363"/>
            <a:ext cx="2889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 flipV="1">
            <a:off x="5148263" y="3860800"/>
            <a:ext cx="2873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4787900" y="2276475"/>
            <a:ext cx="0" cy="4032250"/>
          </a:xfrm>
          <a:prstGeom prst="line">
            <a:avLst/>
          </a:prstGeom>
          <a:noFill/>
          <a:ln w="38100">
            <a:solidFill>
              <a:srgbClr val="99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3563938" y="2852738"/>
            <a:ext cx="2447925" cy="1922462"/>
          </a:xfrm>
          <a:prstGeom prst="ellipse">
            <a:avLst/>
          </a:prstGeom>
          <a:noFill/>
          <a:ln w="76200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4572000" y="2708275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4572000" y="4652963"/>
            <a:ext cx="433388" cy="288925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472084" name="Text Box 20"/>
          <p:cNvSpPr txBox="1">
            <a:spLocks noChangeArrowheads="1"/>
          </p:cNvSpPr>
          <p:nvPr/>
        </p:nvSpPr>
        <p:spPr bwMode="auto">
          <a:xfrm>
            <a:off x="1187450" y="1484313"/>
            <a:ext cx="6243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 dirty="0">
                <a:solidFill>
                  <a:srgbClr val="CC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anose="020B0604020202020204" pitchFamily="34" charset="0"/>
              </a:rPr>
              <a:t>Mecanismos que adicionam valor: IES - Região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767263" y="4986338"/>
            <a:ext cx="846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en-US" sz="1000" b="1">
                <a:latin typeface="Verdana" pitchFamily="34" charset="0"/>
              </a:rPr>
              <a:t>Interface</a:t>
            </a:r>
          </a:p>
          <a:p>
            <a:pPr eaLnBrk="1" hangingPunct="1"/>
            <a:r>
              <a:rPr lang="pt-BR" altLang="en-US" sz="1000" b="1">
                <a:latin typeface="Verdana" pitchFamily="34" charset="0"/>
              </a:rPr>
              <a:t>Dinâmica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1023938" y="4841875"/>
            <a:ext cx="1573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en-US" sz="1000" b="1">
                <a:latin typeface="Verdana" pitchFamily="34" charset="0"/>
              </a:rPr>
              <a:t>Processo de Gestão</a:t>
            </a:r>
          </a:p>
          <a:p>
            <a:pPr eaLnBrk="1" hangingPunct="1"/>
            <a:r>
              <a:rPr lang="pt-BR" altLang="en-US" sz="1000" b="1">
                <a:latin typeface="Verdana" pitchFamily="34" charset="0"/>
              </a:rPr>
              <a:t>Da Universidade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V="1">
            <a:off x="1979613" y="4437063"/>
            <a:ext cx="360362" cy="360362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7570788" y="4941888"/>
            <a:ext cx="1573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pt-BR" altLang="en-US" sz="1000" b="1">
                <a:latin typeface="Verdana" pitchFamily="34" charset="0"/>
              </a:rPr>
              <a:t>Processo de Gestão</a:t>
            </a:r>
          </a:p>
          <a:p>
            <a:pPr eaLnBrk="1" hangingPunct="1"/>
            <a:r>
              <a:rPr lang="pt-BR" altLang="en-US" sz="1000" b="1">
                <a:latin typeface="Verdana" pitchFamily="34" charset="0"/>
              </a:rPr>
              <a:t>Da região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H="1" flipV="1">
            <a:off x="7596188" y="4508500"/>
            <a:ext cx="215900" cy="360363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ilustrafundo_inovacao_slide-05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ilustra1_inovacao_slide-0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"/>
            <a:ext cx="91440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ilustra2_inovacao_slide-0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98625"/>
            <a:ext cx="91440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ilustra3_inovacao_slide-0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35338"/>
            <a:ext cx="9144000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351088" y="1728788"/>
            <a:ext cx="6027737" cy="850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en-US" sz="2000" smtClean="0">
                <a:latin typeface="Arial Black" pitchFamily="34" charset="0"/>
              </a:rPr>
              <a:t>Quem precisa mais no Brasil ???</a:t>
            </a:r>
          </a:p>
        </p:txBody>
      </p:sp>
      <p:pic>
        <p:nvPicPr>
          <p:cNvPr id="27651" name="Picture 3" descr="BD05869_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3513" y="2459038"/>
            <a:ext cx="2984500" cy="31051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6525" y="820738"/>
            <a:ext cx="6991350" cy="450850"/>
          </a:xfrm>
        </p:spPr>
        <p:txBody>
          <a:bodyPr/>
          <a:lstStyle/>
          <a:p>
            <a:pPr>
              <a:defRPr/>
            </a:pP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Objetivos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Processo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Transferência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Tecnologia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675" name="Picture 3" descr="SCIENT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284538"/>
            <a:ext cx="29718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GROCE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068638"/>
            <a:ext cx="2047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4716463" y="4149725"/>
            <a:ext cx="1371600" cy="6096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1403350" y="1773238"/>
            <a:ext cx="7467600" cy="15700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Transferência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Universidade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é o 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processo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qual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disponibilizam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-se 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pesquisa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laboratório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para a 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sociedade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n-US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9319</TotalTime>
  <Words>542</Words>
  <Application>Microsoft Office PowerPoint</Application>
  <PresentationFormat>Apresentação na tela (4:3)</PresentationFormat>
  <Paragraphs>150</Paragraphs>
  <Slides>24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24</vt:i4>
      </vt:variant>
    </vt:vector>
  </HeadingPairs>
  <TitlesOfParts>
    <vt:vector size="35" baseType="lpstr">
      <vt:lpstr>Arial</vt:lpstr>
      <vt:lpstr>Calibri</vt:lpstr>
      <vt:lpstr>MS PGothic</vt:lpstr>
      <vt:lpstr>Verdana</vt:lpstr>
      <vt:lpstr>SimSun</vt:lpstr>
      <vt:lpstr>Arial Black</vt:lpstr>
      <vt:lpstr>Wingdings</vt:lpstr>
      <vt:lpstr>Times New Roman</vt:lpstr>
      <vt:lpstr>Personalizar design</vt:lpstr>
      <vt:lpstr>2_Personalizar design</vt:lpstr>
      <vt:lpstr>1_Personalizar design</vt:lpstr>
      <vt:lpstr>Slide 1</vt:lpstr>
      <vt:lpstr>Slide 2</vt:lpstr>
      <vt:lpstr>Slide 3</vt:lpstr>
      <vt:lpstr>Núcleo de Mudança Cultural</vt:lpstr>
      <vt:lpstr>A Universidade produz muitas coisas !!!</vt:lpstr>
      <vt:lpstr>Slide 6</vt:lpstr>
      <vt:lpstr>Slide 7</vt:lpstr>
      <vt:lpstr>Slide 8</vt:lpstr>
      <vt:lpstr>Objetivos do Processo de Transferência de Tecnologia</vt:lpstr>
      <vt:lpstr>Slide 10</vt:lpstr>
      <vt:lpstr>Slide 11</vt:lpstr>
      <vt:lpstr>Slide 12</vt:lpstr>
      <vt:lpstr>Slide 13</vt:lpstr>
      <vt:lpstr>O que é um Ambiente de Inovação?</vt:lpstr>
      <vt:lpstr>Ecosistema</vt:lpstr>
      <vt:lpstr>Slide 16</vt:lpstr>
      <vt:lpstr>Novo marco normativo é favorável e oportuno</vt:lpstr>
      <vt:lpstr>Slide 18</vt:lpstr>
      <vt:lpstr>Dificuldades para o Desenvolvimento Cientifico, Tecnologico e de Inovacao:  Cultural Educacao Basica  Educacao Media e Tecnica Fomento a Interacao – Incorporar na avaliacao das ICTs   Como Incrementar a Producao Cientifica e Tecnologica no pais:  Difusao Levantamento de Necessidades Politica de Encomendas  Dificuldades que enfrentam os Parques Tecnologicos e Incubadoras de Empresas  Modelo de Gestao Regime Juridico Unico nao serve !!!  Compras e Contratacoes  Lei 8666/93 nao serve Regulamento de Compras proprio    </vt:lpstr>
      <vt:lpstr>Estimulo a Interacao Universidade-Empresa  Acoes de conhecimento Encontros de Necessidades   Fundo Verde-Amarelo  Nao deu resultados – Uso restrito   Bolsas para Atividades de Extensao e Transferencia de Tecnologia  Legislacao tributaria adequada Fiscalizacao trabalhista     </vt:lpstr>
      <vt:lpstr>UNIVERSIDADE PEDE SOCORRO !!!</vt:lpstr>
      <vt:lpstr>Exemplo  Universite Paris-Saclay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Bruno</dc:creator>
  <cp:lastModifiedBy>brunobsb</cp:lastModifiedBy>
  <cp:revision>757</cp:revision>
  <cp:lastPrinted>2011-02-22T14:34:56Z</cp:lastPrinted>
  <dcterms:created xsi:type="dcterms:W3CDTF">2011-07-11T17:32:15Z</dcterms:created>
  <dcterms:modified xsi:type="dcterms:W3CDTF">2015-06-29T19:22:06Z</dcterms:modified>
</cp:coreProperties>
</file>