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4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FBB44D-8A69-445B-827E-72A189236E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36BAA98-1408-4E38-AECA-1E32ABEFC9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A5DA6FE-D467-4CFF-8761-75756C745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B20D5-5198-4B54-A6A9-5622577EEF00}" type="datetimeFigureOut">
              <a:rPr lang="pt-BR" smtClean="0"/>
              <a:t>19/08/2019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1C046AD-0CB5-4D10-B164-59E320777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22A014D-2DB1-40C4-9886-D2536C8BD5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F906C-D77A-4699-947D-F1F947B9849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6318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E2489A-B199-4547-9F50-C75F38BA8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AA219D43-D8E9-489F-A3AB-079A0DD215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C4AB243-3BA1-4277-957C-57A0098E93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B20D5-5198-4B54-A6A9-5622577EEF00}" type="datetimeFigureOut">
              <a:rPr lang="pt-BR" smtClean="0"/>
              <a:t>19/08/2019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7DAF54C-1523-44AF-A3EA-3EDA039D0D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020F997-0D65-4F88-B43E-182107CD3D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F906C-D77A-4699-947D-F1F947B9849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52633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3087F8E-85E0-4FE4-9A16-FB7517D9326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3BB6CAD8-72A3-4657-8AD0-32F1B34F35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3E89744-D7C3-488B-8D5B-C4BCB02908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B20D5-5198-4B54-A6A9-5622577EEF00}" type="datetimeFigureOut">
              <a:rPr lang="pt-BR" smtClean="0"/>
              <a:t>19/08/2019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26D1997-E72D-4CD8-9FC4-F4BB0C6DC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C245961-C874-439B-A9A1-F64EF52AF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F906C-D77A-4699-947D-F1F947B9849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69720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9EEAB43-ACD3-4A8C-A04D-5D4455A27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993B808-5312-4D3B-B13A-D8C87BF154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6ED63BC-752D-41BC-B506-B6AD02315D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B20D5-5198-4B54-A6A9-5622577EEF00}" type="datetimeFigureOut">
              <a:rPr lang="pt-BR" smtClean="0"/>
              <a:t>19/08/2019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4D80728-0654-48E1-B5A6-59D9222C5B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174138D-575D-4A97-856D-1D2A3D749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F906C-D77A-4699-947D-F1F947B9849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3031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8727FC-A4F6-42FE-AEF7-014627024B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D573B25-799E-463F-A23C-B98A6260B7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CFF0EE9-D44F-424F-B838-E2921A323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B20D5-5198-4B54-A6A9-5622577EEF00}" type="datetimeFigureOut">
              <a:rPr lang="pt-BR" smtClean="0"/>
              <a:t>19/08/2019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5D1D770-F601-48D9-B957-F3992BFF0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525D72D-CAA9-4442-AF04-9DFD9BDEB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F906C-D77A-4699-947D-F1F947B9849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86958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23F131-F544-45C9-8083-B54D3C8068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211C652-C3B0-40BE-93E0-50B5AB9818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D3259891-0547-4FA9-9245-FB6A4115CB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19FFC88-7751-4E2E-9D78-2D6D7586AD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B20D5-5198-4B54-A6A9-5622577EEF00}" type="datetimeFigureOut">
              <a:rPr lang="pt-BR" smtClean="0"/>
              <a:t>19/08/2019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6FD1D5A-4758-4855-8E64-1EE21D6FD0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8130658-6F9C-461F-B8D1-440492498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F906C-D77A-4699-947D-F1F947B9849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426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9BFF12-CCDE-4FC7-8150-447CF45E3A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0137546-67BE-4ED9-AA76-155C7E7E5F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0FA43B7-48BD-458F-A0F6-D3E19F04F5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0F4B7772-5F30-4900-A545-AEB78C613E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8218CFBE-045B-48A2-9D30-3CAB2AEC70A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A1064AF6-71D3-4FBB-970F-D091BDA49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B20D5-5198-4B54-A6A9-5622577EEF00}" type="datetimeFigureOut">
              <a:rPr lang="pt-BR" smtClean="0"/>
              <a:t>19/08/2019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2ACEB274-C7ED-49FF-A503-3730E14BF9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3178FC58-37CC-4065-AA91-8A178634FA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F906C-D77A-4699-947D-F1F947B9849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675027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9A1530-2E3E-4C1C-863B-8192ECDCE3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229D6190-7520-4AA0-8B37-CD4FD920EA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B20D5-5198-4B54-A6A9-5622577EEF00}" type="datetimeFigureOut">
              <a:rPr lang="pt-BR" smtClean="0"/>
              <a:t>19/08/2019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82C5EE55-5164-4019-8776-C4F5EBBF8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131A9003-C63E-4F3C-8281-38A5D436A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F906C-D77A-4699-947D-F1F947B9849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1403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B4B25AC3-C40D-4B80-8A43-1CB7F114D4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B20D5-5198-4B54-A6A9-5622577EEF00}" type="datetimeFigureOut">
              <a:rPr lang="pt-BR" smtClean="0"/>
              <a:t>19/08/2019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4A88970F-94CA-45AF-ABBF-DFF2768D7D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E47D205E-B69B-4F64-A052-EE82669E2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F906C-D77A-4699-947D-F1F947B9849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1749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E5B3C7-DB89-4E87-8BB7-AEEEFC7367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46A3698-F3D8-4B74-B2F4-8ABC637963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1639DF3-525F-427F-BD7A-ECCDB29C05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20E5168-CD63-4CEE-9FF9-644D68861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B20D5-5198-4B54-A6A9-5622577EEF00}" type="datetimeFigureOut">
              <a:rPr lang="pt-BR" smtClean="0"/>
              <a:t>19/08/2019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D462E96-8EA3-4AAD-B5E5-EC2819ADAA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59FCF3C-F1DB-4C9B-85D3-3372802B84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F906C-D77A-4699-947D-F1F947B9849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9211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F4EBFB-F171-4D05-A7BB-2BB678A76D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2876A883-4CDE-4217-A828-0CF03335C9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A8AE50E7-6A1C-4126-9F0C-C303625144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6054C69-7C89-4475-B8E1-165E02CB67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B20D5-5198-4B54-A6A9-5622577EEF00}" type="datetimeFigureOut">
              <a:rPr lang="pt-BR" smtClean="0"/>
              <a:t>19/08/2019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446233D-13FF-40B1-B0CB-8EBB6E6E12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F2CCFC5-5892-48C8-A233-27DB719CD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F906C-D77A-4699-947D-F1F947B9849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2472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52910410-7CE6-48E0-9995-7AAA53502A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A6A0FA1-75B5-49E6-A649-86804EE113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E9D6B19-8703-428E-8F29-6E8F3FE356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4B20D5-5198-4B54-A6A9-5622577EEF00}" type="datetimeFigureOut">
              <a:rPr lang="pt-BR" smtClean="0"/>
              <a:t>19/08/2019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4676C7A-8A5B-4767-AC20-FAE228C2DF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2E6B0A9-BFBB-47EC-9611-D57EEF52B8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F906C-D77A-4699-947D-F1F947B9849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12016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cegoconsumidor@gmail.com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610678-635A-403A-B748-F6536430D3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876"/>
            <a:ext cx="9144000" cy="524652"/>
          </a:xfrm>
        </p:spPr>
        <p:txBody>
          <a:bodyPr>
            <a:noAutofit/>
          </a:bodyPr>
          <a:lstStyle/>
          <a:p>
            <a:r>
              <a:rPr lang="pt-BR" sz="2000" b="1" dirty="0"/>
              <a:t>Audiência Pública Acessibilidade em Eletrodomésticos e Eletroeletrônicos</a:t>
            </a:r>
            <a:br>
              <a:rPr lang="pt-BR" sz="2000" b="1" dirty="0"/>
            </a:br>
            <a:endParaRPr lang="pt-BR" sz="2000" b="1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F20D1A9-3E2C-4BF7-A362-51C32DAA4857}"/>
              </a:ext>
            </a:extLst>
          </p:cNvPr>
          <p:cNvSpPr txBox="1"/>
          <p:nvPr/>
        </p:nvSpPr>
        <p:spPr>
          <a:xfrm>
            <a:off x="524655" y="719535"/>
            <a:ext cx="11032761" cy="5847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/>
              <a:t>Censo IBGE 2010</a:t>
            </a:r>
          </a:p>
          <a:p>
            <a:endParaRPr lang="pt-BR" sz="1600" dirty="0"/>
          </a:p>
          <a:p>
            <a:endParaRPr lang="pt-BR" sz="16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t-BR" sz="1600" dirty="0"/>
              <a:t>6,5 milhões de pessoas com deficiência visual no Brasil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t-BR" sz="1600" dirty="0"/>
              <a:t>6 milhões Baixa visão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t-BR" sz="1600" dirty="0"/>
              <a:t>500 mil cegos</a:t>
            </a:r>
          </a:p>
          <a:p>
            <a:r>
              <a:rPr lang="pt-BR" sz="1600" dirty="0"/>
              <a:t> </a:t>
            </a:r>
          </a:p>
          <a:p>
            <a:endParaRPr lang="pt-BR" sz="1600" dirty="0"/>
          </a:p>
          <a:p>
            <a:endParaRPr lang="pt-BR" sz="1600" dirty="0"/>
          </a:p>
          <a:p>
            <a:endParaRPr lang="pt-BR" sz="16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t-BR" sz="1600" dirty="0"/>
              <a:t>Lei de Cotas de empregos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t-BR" sz="1600" dirty="0"/>
              <a:t> 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t-BR" sz="1600" dirty="0"/>
              <a:t>Troca geral de geladeiras antigas por motivo de consumo de energia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t-BR" sz="1600" dirty="0"/>
              <a:t> 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t-BR" sz="1600" dirty="0"/>
              <a:t>Facilitar para quem precisa é facilitar ainda mais para quem não precisa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t-BR" sz="1600" dirty="0"/>
              <a:t> 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t-BR" sz="1600" dirty="0"/>
              <a:t>Coaching de graça</a:t>
            </a:r>
          </a:p>
          <a:p>
            <a:endParaRPr lang="pt-BR" sz="1200" dirty="0"/>
          </a:p>
          <a:p>
            <a:endParaRPr lang="pt-BR" sz="1200" dirty="0"/>
          </a:p>
          <a:p>
            <a:endParaRPr lang="pt-BR" sz="1200" dirty="0"/>
          </a:p>
          <a:p>
            <a:r>
              <a:rPr lang="pt-BR" b="1" dirty="0"/>
              <a:t>Movimento Cego Consumidor - #</a:t>
            </a:r>
            <a:r>
              <a:rPr lang="pt-BR" b="1" dirty="0" err="1"/>
              <a:t>CegoConsumidor</a:t>
            </a:r>
            <a:endParaRPr lang="pt-BR" b="1" dirty="0"/>
          </a:p>
          <a:p>
            <a:r>
              <a:rPr lang="pt-BR" b="1" dirty="0"/>
              <a:t>WhatsApp: 11 949-919-294</a:t>
            </a:r>
          </a:p>
          <a:p>
            <a:r>
              <a:rPr lang="pt-BR" b="1" dirty="0" err="1"/>
              <a:t>Email</a:t>
            </a:r>
            <a:r>
              <a:rPr lang="pt-BR" b="1" dirty="0"/>
              <a:t>: </a:t>
            </a:r>
            <a:r>
              <a:rPr lang="pt-BR" b="1" u="sng" dirty="0">
                <a:hlinkClick r:id="rId2"/>
              </a:rPr>
              <a:t>cegoconsumidor@gmail.com</a:t>
            </a:r>
            <a:endParaRPr lang="pt-BR" b="1" dirty="0"/>
          </a:p>
          <a:p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303188903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26</Words>
  <Application>Microsoft Office PowerPoint</Application>
  <PresentationFormat>Widescreen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Tema do Office</vt:lpstr>
      <vt:lpstr>Audiência Pública Acessibilidade em Eletrodomésticos e Eletroeletrônicos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Audiência Pública Acessibilidade em Eletrodomésticos e Eletroeletrônicos </dc:title>
  <dc:creator>BETH</dc:creator>
  <cp:lastModifiedBy>BETH</cp:lastModifiedBy>
  <cp:revision>5</cp:revision>
  <dcterms:created xsi:type="dcterms:W3CDTF">2019-08-19T17:39:02Z</dcterms:created>
  <dcterms:modified xsi:type="dcterms:W3CDTF">2019-08-19T17:48:05Z</dcterms:modified>
</cp:coreProperties>
</file>