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0531" y="596849"/>
            <a:ext cx="7250937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041" y="1587246"/>
            <a:ext cx="10865916" cy="439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apaes@mec.gov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882" y="2056002"/>
            <a:ext cx="413004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220" dirty="0">
                <a:solidFill>
                  <a:srgbClr val="000000"/>
                </a:solidFill>
              </a:rPr>
              <a:t>INOVAÇÃO</a:t>
            </a:r>
            <a:r>
              <a:rPr sz="4000" spc="-310" dirty="0">
                <a:solidFill>
                  <a:srgbClr val="000000"/>
                </a:solidFill>
              </a:rPr>
              <a:t> </a:t>
            </a:r>
            <a:r>
              <a:rPr sz="4000" spc="170" dirty="0">
                <a:solidFill>
                  <a:srgbClr val="000000"/>
                </a:solidFill>
              </a:rPr>
              <a:t>NA  </a:t>
            </a:r>
            <a:r>
              <a:rPr sz="4000" spc="190" dirty="0">
                <a:solidFill>
                  <a:srgbClr val="000000"/>
                </a:solidFill>
              </a:rPr>
              <a:t>REDE</a:t>
            </a:r>
            <a:r>
              <a:rPr sz="4000" spc="-310" dirty="0">
                <a:solidFill>
                  <a:srgbClr val="000000"/>
                </a:solidFill>
              </a:rPr>
              <a:t> </a:t>
            </a:r>
            <a:r>
              <a:rPr sz="4000" spc="100" dirty="0">
                <a:solidFill>
                  <a:srgbClr val="000000"/>
                </a:solidFill>
              </a:rPr>
              <a:t>FE</a:t>
            </a:r>
            <a:r>
              <a:rPr sz="4000" spc="95" dirty="0">
                <a:solidFill>
                  <a:srgbClr val="000000"/>
                </a:solidFill>
              </a:rPr>
              <a:t>D</a:t>
            </a:r>
            <a:r>
              <a:rPr sz="4000" spc="130" dirty="0">
                <a:solidFill>
                  <a:srgbClr val="000000"/>
                </a:solidFill>
              </a:rPr>
              <a:t>ERAL  </a:t>
            </a:r>
            <a:r>
              <a:rPr sz="4000" spc="200" dirty="0">
                <a:solidFill>
                  <a:srgbClr val="000000"/>
                </a:solidFill>
              </a:rPr>
              <a:t>DE</a:t>
            </a:r>
            <a:r>
              <a:rPr sz="4000" spc="-310" dirty="0">
                <a:solidFill>
                  <a:srgbClr val="000000"/>
                </a:solidFill>
              </a:rPr>
              <a:t> </a:t>
            </a:r>
            <a:r>
              <a:rPr sz="4000" spc="220" dirty="0">
                <a:solidFill>
                  <a:srgbClr val="000000"/>
                </a:solidFill>
              </a:rPr>
              <a:t>EDUC</a:t>
            </a:r>
            <a:r>
              <a:rPr sz="4000" spc="204" dirty="0">
                <a:solidFill>
                  <a:srgbClr val="000000"/>
                </a:solidFill>
              </a:rPr>
              <a:t>A</a:t>
            </a:r>
            <a:r>
              <a:rPr sz="4000" spc="180" dirty="0">
                <a:solidFill>
                  <a:srgbClr val="000000"/>
                </a:solidFill>
              </a:rPr>
              <a:t>ÇÃO  </a:t>
            </a:r>
            <a:r>
              <a:rPr sz="4000" spc="190" dirty="0">
                <a:solidFill>
                  <a:srgbClr val="000000"/>
                </a:solidFill>
              </a:rPr>
              <a:t>PROFI</a:t>
            </a:r>
            <a:r>
              <a:rPr sz="4000" spc="155" dirty="0">
                <a:solidFill>
                  <a:srgbClr val="000000"/>
                </a:solidFill>
              </a:rPr>
              <a:t>S</a:t>
            </a:r>
            <a:r>
              <a:rPr sz="4000" spc="235" dirty="0">
                <a:solidFill>
                  <a:srgbClr val="000000"/>
                </a:solidFill>
              </a:rPr>
              <a:t>SIONAL</a:t>
            </a:r>
            <a:r>
              <a:rPr sz="4000" spc="-310" dirty="0">
                <a:solidFill>
                  <a:srgbClr val="000000"/>
                </a:solidFill>
              </a:rPr>
              <a:t> </a:t>
            </a:r>
            <a:r>
              <a:rPr sz="4000" spc="75" dirty="0">
                <a:solidFill>
                  <a:srgbClr val="000000"/>
                </a:solidFill>
              </a:rPr>
              <a:t>E  </a:t>
            </a:r>
            <a:r>
              <a:rPr sz="4000" spc="204" dirty="0">
                <a:solidFill>
                  <a:srgbClr val="000000"/>
                </a:solidFill>
              </a:rPr>
              <a:t>TECNOLÓGICA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6599" y="453326"/>
            <a:ext cx="7669530" cy="613410"/>
            <a:chOff x="2256599" y="453326"/>
            <a:chExt cx="7669530" cy="613410"/>
          </a:xfrm>
        </p:grpSpPr>
        <p:sp>
          <p:nvSpPr>
            <p:cNvPr id="3" name="object 3"/>
            <p:cNvSpPr/>
            <p:nvPr/>
          </p:nvSpPr>
          <p:spPr>
            <a:xfrm>
              <a:off x="2270886" y="467613"/>
              <a:ext cx="7640955" cy="584835"/>
            </a:xfrm>
            <a:custGeom>
              <a:avLst/>
              <a:gdLst/>
              <a:ahLst/>
              <a:cxnLst/>
              <a:rect l="l" t="t" r="r" b="b"/>
              <a:pathLst>
                <a:path w="7640955" h="584835">
                  <a:moveTo>
                    <a:pt x="7543165" y="0"/>
                  </a:moveTo>
                  <a:lnTo>
                    <a:pt x="97408" y="0"/>
                  </a:lnTo>
                  <a:lnTo>
                    <a:pt x="59525" y="7647"/>
                  </a:lnTo>
                  <a:lnTo>
                    <a:pt x="28559" y="28511"/>
                  </a:lnTo>
                  <a:lnTo>
                    <a:pt x="7665" y="59471"/>
                  </a:lnTo>
                  <a:lnTo>
                    <a:pt x="0" y="97409"/>
                  </a:lnTo>
                  <a:lnTo>
                    <a:pt x="0" y="486918"/>
                  </a:lnTo>
                  <a:lnTo>
                    <a:pt x="7665" y="524855"/>
                  </a:lnTo>
                  <a:lnTo>
                    <a:pt x="28559" y="555815"/>
                  </a:lnTo>
                  <a:lnTo>
                    <a:pt x="59525" y="576679"/>
                  </a:lnTo>
                  <a:lnTo>
                    <a:pt x="97408" y="584326"/>
                  </a:lnTo>
                  <a:lnTo>
                    <a:pt x="7543165" y="584326"/>
                  </a:lnTo>
                  <a:lnTo>
                    <a:pt x="7581102" y="576679"/>
                  </a:lnTo>
                  <a:lnTo>
                    <a:pt x="7612062" y="555815"/>
                  </a:lnTo>
                  <a:lnTo>
                    <a:pt x="7632926" y="524855"/>
                  </a:lnTo>
                  <a:lnTo>
                    <a:pt x="7640573" y="486918"/>
                  </a:lnTo>
                  <a:lnTo>
                    <a:pt x="7640573" y="97409"/>
                  </a:lnTo>
                  <a:lnTo>
                    <a:pt x="7632926" y="59471"/>
                  </a:lnTo>
                  <a:lnTo>
                    <a:pt x="7612062" y="28511"/>
                  </a:lnTo>
                  <a:lnTo>
                    <a:pt x="7581102" y="7647"/>
                  </a:lnTo>
                  <a:lnTo>
                    <a:pt x="7543165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0886" y="467613"/>
              <a:ext cx="7640955" cy="584835"/>
            </a:xfrm>
            <a:custGeom>
              <a:avLst/>
              <a:gdLst/>
              <a:ahLst/>
              <a:cxnLst/>
              <a:rect l="l" t="t" r="r" b="b"/>
              <a:pathLst>
                <a:path w="7640955" h="584835">
                  <a:moveTo>
                    <a:pt x="0" y="97409"/>
                  </a:moveTo>
                  <a:lnTo>
                    <a:pt x="7665" y="59471"/>
                  </a:lnTo>
                  <a:lnTo>
                    <a:pt x="28559" y="28511"/>
                  </a:lnTo>
                  <a:lnTo>
                    <a:pt x="59525" y="7647"/>
                  </a:lnTo>
                  <a:lnTo>
                    <a:pt x="97408" y="0"/>
                  </a:lnTo>
                  <a:lnTo>
                    <a:pt x="7543165" y="0"/>
                  </a:lnTo>
                  <a:lnTo>
                    <a:pt x="7581102" y="7647"/>
                  </a:lnTo>
                  <a:lnTo>
                    <a:pt x="7612062" y="28511"/>
                  </a:lnTo>
                  <a:lnTo>
                    <a:pt x="7632926" y="59471"/>
                  </a:lnTo>
                  <a:lnTo>
                    <a:pt x="7640573" y="97409"/>
                  </a:lnTo>
                  <a:lnTo>
                    <a:pt x="7640573" y="486918"/>
                  </a:lnTo>
                  <a:lnTo>
                    <a:pt x="7632926" y="524855"/>
                  </a:lnTo>
                  <a:lnTo>
                    <a:pt x="7612062" y="555815"/>
                  </a:lnTo>
                  <a:lnTo>
                    <a:pt x="7581102" y="576679"/>
                  </a:lnTo>
                  <a:lnTo>
                    <a:pt x="7543165" y="584326"/>
                  </a:lnTo>
                  <a:lnTo>
                    <a:pt x="97408" y="584326"/>
                  </a:lnTo>
                  <a:lnTo>
                    <a:pt x="59525" y="576679"/>
                  </a:lnTo>
                  <a:lnTo>
                    <a:pt x="28559" y="555815"/>
                  </a:lnTo>
                  <a:lnTo>
                    <a:pt x="7665" y="524855"/>
                  </a:lnTo>
                  <a:lnTo>
                    <a:pt x="0" y="486918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8455" y="486232"/>
            <a:ext cx="74269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70" dirty="0"/>
              <a:t> </a:t>
            </a:r>
            <a:r>
              <a:rPr spc="114" dirty="0"/>
              <a:t>dentro</a:t>
            </a:r>
            <a:r>
              <a:rPr spc="-275" dirty="0"/>
              <a:t> </a:t>
            </a:r>
            <a:r>
              <a:rPr spc="245" dirty="0"/>
              <a:t>da</a:t>
            </a:r>
            <a:r>
              <a:rPr spc="-254" dirty="0"/>
              <a:t> </a:t>
            </a:r>
            <a:r>
              <a:rPr spc="80" dirty="0"/>
              <a:t>RF</a:t>
            </a:r>
            <a:r>
              <a:rPr spc="55" dirty="0"/>
              <a:t>E</a:t>
            </a:r>
            <a:r>
              <a:rPr spc="180" dirty="0"/>
              <a:t>P</a:t>
            </a:r>
            <a:r>
              <a:rPr spc="175" dirty="0"/>
              <a:t>C</a:t>
            </a:r>
            <a:r>
              <a:rPr spc="40" dirty="0"/>
              <a:t>T</a:t>
            </a:r>
            <a:r>
              <a:rPr spc="-229" dirty="0"/>
              <a:t> </a:t>
            </a:r>
            <a:r>
              <a:rPr spc="145" dirty="0"/>
              <a:t>-</a:t>
            </a:r>
            <a:r>
              <a:rPr spc="-250" dirty="0"/>
              <a:t> </a:t>
            </a:r>
            <a:r>
              <a:rPr spc="135" dirty="0"/>
              <a:t>Acelerado</a:t>
            </a:r>
            <a:r>
              <a:rPr spc="100" dirty="0"/>
              <a:t>r</a:t>
            </a:r>
            <a:r>
              <a:rPr spc="220" dirty="0"/>
              <a:t>as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1801" y="1430870"/>
            <a:ext cx="8238871" cy="46946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308" y="425894"/>
            <a:ext cx="5937885" cy="1555115"/>
            <a:chOff x="3230308" y="425894"/>
            <a:chExt cx="5937885" cy="1555115"/>
          </a:xfrm>
        </p:grpSpPr>
        <p:sp>
          <p:nvSpPr>
            <p:cNvPr id="3" name="object 3"/>
            <p:cNvSpPr/>
            <p:nvPr/>
          </p:nvSpPr>
          <p:spPr>
            <a:xfrm>
              <a:off x="3244595" y="440181"/>
              <a:ext cx="5909310" cy="1526540"/>
            </a:xfrm>
            <a:custGeom>
              <a:avLst/>
              <a:gdLst/>
              <a:ahLst/>
              <a:cxnLst/>
              <a:rect l="l" t="t" r="r" b="b"/>
              <a:pathLst>
                <a:path w="5909309" h="1526539">
                  <a:moveTo>
                    <a:pt x="5654802" y="0"/>
                  </a:moveTo>
                  <a:lnTo>
                    <a:pt x="254381" y="0"/>
                  </a:lnTo>
                  <a:lnTo>
                    <a:pt x="208663" y="4099"/>
                  </a:lnTo>
                  <a:lnTo>
                    <a:pt x="165630" y="15918"/>
                  </a:lnTo>
                  <a:lnTo>
                    <a:pt x="126002" y="34736"/>
                  </a:lnTo>
                  <a:lnTo>
                    <a:pt x="90498" y="59836"/>
                  </a:lnTo>
                  <a:lnTo>
                    <a:pt x="59836" y="90498"/>
                  </a:lnTo>
                  <a:lnTo>
                    <a:pt x="34736" y="126002"/>
                  </a:lnTo>
                  <a:lnTo>
                    <a:pt x="15918" y="165630"/>
                  </a:lnTo>
                  <a:lnTo>
                    <a:pt x="4099" y="208663"/>
                  </a:lnTo>
                  <a:lnTo>
                    <a:pt x="0" y="254380"/>
                  </a:lnTo>
                  <a:lnTo>
                    <a:pt x="0" y="1271904"/>
                  </a:lnTo>
                  <a:lnTo>
                    <a:pt x="4099" y="1317622"/>
                  </a:lnTo>
                  <a:lnTo>
                    <a:pt x="15918" y="1360655"/>
                  </a:lnTo>
                  <a:lnTo>
                    <a:pt x="34736" y="1400283"/>
                  </a:lnTo>
                  <a:lnTo>
                    <a:pt x="59836" y="1435787"/>
                  </a:lnTo>
                  <a:lnTo>
                    <a:pt x="90498" y="1466449"/>
                  </a:lnTo>
                  <a:lnTo>
                    <a:pt x="126002" y="1491549"/>
                  </a:lnTo>
                  <a:lnTo>
                    <a:pt x="165630" y="1510367"/>
                  </a:lnTo>
                  <a:lnTo>
                    <a:pt x="208663" y="1522186"/>
                  </a:lnTo>
                  <a:lnTo>
                    <a:pt x="254381" y="1526285"/>
                  </a:lnTo>
                  <a:lnTo>
                    <a:pt x="5654802" y="1526285"/>
                  </a:lnTo>
                  <a:lnTo>
                    <a:pt x="5700553" y="1522186"/>
                  </a:lnTo>
                  <a:lnTo>
                    <a:pt x="5743603" y="1510367"/>
                  </a:lnTo>
                  <a:lnTo>
                    <a:pt x="5783236" y="1491549"/>
                  </a:lnTo>
                  <a:lnTo>
                    <a:pt x="5818736" y="1466449"/>
                  </a:lnTo>
                  <a:lnTo>
                    <a:pt x="5849388" y="1435787"/>
                  </a:lnTo>
                  <a:lnTo>
                    <a:pt x="5874474" y="1400283"/>
                  </a:lnTo>
                  <a:lnTo>
                    <a:pt x="5893279" y="1360655"/>
                  </a:lnTo>
                  <a:lnTo>
                    <a:pt x="5905087" y="1317622"/>
                  </a:lnTo>
                  <a:lnTo>
                    <a:pt x="5909183" y="1271904"/>
                  </a:lnTo>
                  <a:lnTo>
                    <a:pt x="5909183" y="254380"/>
                  </a:lnTo>
                  <a:lnTo>
                    <a:pt x="5905087" y="208663"/>
                  </a:lnTo>
                  <a:lnTo>
                    <a:pt x="5893279" y="165630"/>
                  </a:lnTo>
                  <a:lnTo>
                    <a:pt x="5874474" y="126002"/>
                  </a:lnTo>
                  <a:lnTo>
                    <a:pt x="5849388" y="90498"/>
                  </a:lnTo>
                  <a:lnTo>
                    <a:pt x="5818736" y="59836"/>
                  </a:lnTo>
                  <a:lnTo>
                    <a:pt x="5783236" y="34736"/>
                  </a:lnTo>
                  <a:lnTo>
                    <a:pt x="5743603" y="15918"/>
                  </a:lnTo>
                  <a:lnTo>
                    <a:pt x="5700553" y="4099"/>
                  </a:lnTo>
                  <a:lnTo>
                    <a:pt x="5654802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4595" y="440181"/>
              <a:ext cx="5909310" cy="1526540"/>
            </a:xfrm>
            <a:custGeom>
              <a:avLst/>
              <a:gdLst/>
              <a:ahLst/>
              <a:cxnLst/>
              <a:rect l="l" t="t" r="r" b="b"/>
              <a:pathLst>
                <a:path w="5909309" h="1526539">
                  <a:moveTo>
                    <a:pt x="0" y="254380"/>
                  </a:moveTo>
                  <a:lnTo>
                    <a:pt x="4099" y="208663"/>
                  </a:lnTo>
                  <a:lnTo>
                    <a:pt x="15918" y="165630"/>
                  </a:lnTo>
                  <a:lnTo>
                    <a:pt x="34736" y="126002"/>
                  </a:lnTo>
                  <a:lnTo>
                    <a:pt x="59836" y="90498"/>
                  </a:lnTo>
                  <a:lnTo>
                    <a:pt x="90498" y="59836"/>
                  </a:lnTo>
                  <a:lnTo>
                    <a:pt x="126002" y="34736"/>
                  </a:lnTo>
                  <a:lnTo>
                    <a:pt x="165630" y="15918"/>
                  </a:lnTo>
                  <a:lnTo>
                    <a:pt x="208663" y="4099"/>
                  </a:lnTo>
                  <a:lnTo>
                    <a:pt x="254381" y="0"/>
                  </a:lnTo>
                  <a:lnTo>
                    <a:pt x="5654802" y="0"/>
                  </a:lnTo>
                  <a:lnTo>
                    <a:pt x="5700553" y="4099"/>
                  </a:lnTo>
                  <a:lnTo>
                    <a:pt x="5743603" y="15918"/>
                  </a:lnTo>
                  <a:lnTo>
                    <a:pt x="5783236" y="34736"/>
                  </a:lnTo>
                  <a:lnTo>
                    <a:pt x="5818736" y="59836"/>
                  </a:lnTo>
                  <a:lnTo>
                    <a:pt x="5849388" y="90498"/>
                  </a:lnTo>
                  <a:lnTo>
                    <a:pt x="5874474" y="126002"/>
                  </a:lnTo>
                  <a:lnTo>
                    <a:pt x="5893279" y="165630"/>
                  </a:lnTo>
                  <a:lnTo>
                    <a:pt x="5905087" y="208663"/>
                  </a:lnTo>
                  <a:lnTo>
                    <a:pt x="5909183" y="254380"/>
                  </a:lnTo>
                  <a:lnTo>
                    <a:pt x="5909183" y="1271904"/>
                  </a:lnTo>
                  <a:lnTo>
                    <a:pt x="5905087" y="1317622"/>
                  </a:lnTo>
                  <a:lnTo>
                    <a:pt x="5893279" y="1360655"/>
                  </a:lnTo>
                  <a:lnTo>
                    <a:pt x="5874474" y="1400283"/>
                  </a:lnTo>
                  <a:lnTo>
                    <a:pt x="5849388" y="1435787"/>
                  </a:lnTo>
                  <a:lnTo>
                    <a:pt x="5818736" y="1466449"/>
                  </a:lnTo>
                  <a:lnTo>
                    <a:pt x="5783236" y="1491549"/>
                  </a:lnTo>
                  <a:lnTo>
                    <a:pt x="5743603" y="1510367"/>
                  </a:lnTo>
                  <a:lnTo>
                    <a:pt x="5700553" y="1522186"/>
                  </a:lnTo>
                  <a:lnTo>
                    <a:pt x="5654802" y="1526285"/>
                  </a:lnTo>
                  <a:lnTo>
                    <a:pt x="254381" y="1526285"/>
                  </a:lnTo>
                  <a:lnTo>
                    <a:pt x="208663" y="1522186"/>
                  </a:lnTo>
                  <a:lnTo>
                    <a:pt x="165630" y="1510367"/>
                  </a:lnTo>
                  <a:lnTo>
                    <a:pt x="126002" y="1491549"/>
                  </a:lnTo>
                  <a:lnTo>
                    <a:pt x="90498" y="1466449"/>
                  </a:lnTo>
                  <a:lnTo>
                    <a:pt x="59836" y="1435787"/>
                  </a:lnTo>
                  <a:lnTo>
                    <a:pt x="34736" y="1400283"/>
                  </a:lnTo>
                  <a:lnTo>
                    <a:pt x="15918" y="1360655"/>
                  </a:lnTo>
                  <a:lnTo>
                    <a:pt x="4099" y="1317622"/>
                  </a:lnTo>
                  <a:lnTo>
                    <a:pt x="0" y="1271904"/>
                  </a:lnTo>
                  <a:lnTo>
                    <a:pt x="0" y="254380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6286" y="686562"/>
            <a:ext cx="52654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5630" marR="5080" indent="-1853564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60" dirty="0"/>
              <a:t> </a:t>
            </a:r>
            <a:r>
              <a:rPr spc="190" dirty="0"/>
              <a:t>d</a:t>
            </a:r>
            <a:r>
              <a:rPr spc="195" dirty="0"/>
              <a:t>e</a:t>
            </a:r>
            <a:r>
              <a:rPr spc="75" dirty="0"/>
              <a:t>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45" dirty="0"/>
              <a:t> </a:t>
            </a:r>
            <a:r>
              <a:rPr spc="-50" dirty="0"/>
              <a:t>i</a:t>
            </a:r>
            <a:r>
              <a:rPr spc="165" dirty="0"/>
              <a:t>novação</a:t>
            </a:r>
            <a:r>
              <a:rPr spc="-270" dirty="0"/>
              <a:t> </a:t>
            </a:r>
            <a:r>
              <a:rPr spc="185" dirty="0"/>
              <a:t>da  </a:t>
            </a:r>
            <a:r>
              <a:rPr spc="100" dirty="0"/>
              <a:t>RFEPCT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121" y="2241740"/>
            <a:ext cx="9239885" cy="41760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212" y="425894"/>
            <a:ext cx="8791575" cy="613410"/>
            <a:chOff x="1700212" y="425894"/>
            <a:chExt cx="8791575" cy="613410"/>
          </a:xfrm>
        </p:grpSpPr>
        <p:sp>
          <p:nvSpPr>
            <p:cNvPr id="3" name="object 3"/>
            <p:cNvSpPr/>
            <p:nvPr/>
          </p:nvSpPr>
          <p:spPr>
            <a:xfrm>
              <a:off x="1714500" y="440181"/>
              <a:ext cx="8763000" cy="584835"/>
            </a:xfrm>
            <a:custGeom>
              <a:avLst/>
              <a:gdLst/>
              <a:ahLst/>
              <a:cxnLst/>
              <a:rect l="l" t="t" r="r" b="b"/>
              <a:pathLst>
                <a:path w="8763000" h="584835">
                  <a:moveTo>
                    <a:pt x="8665591" y="0"/>
                  </a:moveTo>
                  <a:lnTo>
                    <a:pt x="97408" y="0"/>
                  </a:lnTo>
                  <a:lnTo>
                    <a:pt x="59471" y="7665"/>
                  </a:lnTo>
                  <a:lnTo>
                    <a:pt x="28511" y="28559"/>
                  </a:lnTo>
                  <a:lnTo>
                    <a:pt x="7647" y="59525"/>
                  </a:lnTo>
                  <a:lnTo>
                    <a:pt x="0" y="97408"/>
                  </a:lnTo>
                  <a:lnTo>
                    <a:pt x="0" y="487044"/>
                  </a:lnTo>
                  <a:lnTo>
                    <a:pt x="7647" y="524982"/>
                  </a:lnTo>
                  <a:lnTo>
                    <a:pt x="28511" y="555942"/>
                  </a:lnTo>
                  <a:lnTo>
                    <a:pt x="59471" y="576806"/>
                  </a:lnTo>
                  <a:lnTo>
                    <a:pt x="97408" y="584453"/>
                  </a:lnTo>
                  <a:lnTo>
                    <a:pt x="8665591" y="584453"/>
                  </a:lnTo>
                  <a:lnTo>
                    <a:pt x="8703528" y="576806"/>
                  </a:lnTo>
                  <a:lnTo>
                    <a:pt x="8734488" y="555942"/>
                  </a:lnTo>
                  <a:lnTo>
                    <a:pt x="8755352" y="524982"/>
                  </a:lnTo>
                  <a:lnTo>
                    <a:pt x="8763000" y="487044"/>
                  </a:lnTo>
                  <a:lnTo>
                    <a:pt x="8763000" y="97408"/>
                  </a:lnTo>
                  <a:lnTo>
                    <a:pt x="8755352" y="59525"/>
                  </a:lnTo>
                  <a:lnTo>
                    <a:pt x="8734488" y="28559"/>
                  </a:lnTo>
                  <a:lnTo>
                    <a:pt x="8703528" y="7665"/>
                  </a:lnTo>
                  <a:lnTo>
                    <a:pt x="8665591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4500" y="440181"/>
              <a:ext cx="8763000" cy="584835"/>
            </a:xfrm>
            <a:custGeom>
              <a:avLst/>
              <a:gdLst/>
              <a:ahLst/>
              <a:cxnLst/>
              <a:rect l="l" t="t" r="r" b="b"/>
              <a:pathLst>
                <a:path w="8763000" h="584835">
                  <a:moveTo>
                    <a:pt x="0" y="97408"/>
                  </a:moveTo>
                  <a:lnTo>
                    <a:pt x="7647" y="59525"/>
                  </a:lnTo>
                  <a:lnTo>
                    <a:pt x="28511" y="28559"/>
                  </a:lnTo>
                  <a:lnTo>
                    <a:pt x="59471" y="7665"/>
                  </a:lnTo>
                  <a:lnTo>
                    <a:pt x="97408" y="0"/>
                  </a:lnTo>
                  <a:lnTo>
                    <a:pt x="8665591" y="0"/>
                  </a:lnTo>
                  <a:lnTo>
                    <a:pt x="8703528" y="7665"/>
                  </a:lnTo>
                  <a:lnTo>
                    <a:pt x="8734488" y="28559"/>
                  </a:lnTo>
                  <a:lnTo>
                    <a:pt x="8755352" y="59525"/>
                  </a:lnTo>
                  <a:lnTo>
                    <a:pt x="8763000" y="97408"/>
                  </a:lnTo>
                  <a:lnTo>
                    <a:pt x="8763000" y="487044"/>
                  </a:lnTo>
                  <a:lnTo>
                    <a:pt x="8755352" y="524982"/>
                  </a:lnTo>
                  <a:lnTo>
                    <a:pt x="8734488" y="555942"/>
                  </a:lnTo>
                  <a:lnTo>
                    <a:pt x="8703528" y="576806"/>
                  </a:lnTo>
                  <a:lnTo>
                    <a:pt x="8665591" y="584453"/>
                  </a:lnTo>
                  <a:lnTo>
                    <a:pt x="97408" y="584453"/>
                  </a:lnTo>
                  <a:lnTo>
                    <a:pt x="59471" y="576806"/>
                  </a:lnTo>
                  <a:lnTo>
                    <a:pt x="28511" y="555942"/>
                  </a:lnTo>
                  <a:lnTo>
                    <a:pt x="7647" y="524982"/>
                  </a:lnTo>
                  <a:lnTo>
                    <a:pt x="0" y="487044"/>
                  </a:lnTo>
                  <a:lnTo>
                    <a:pt x="0" y="9740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1942" y="459486"/>
            <a:ext cx="8449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60" dirty="0"/>
              <a:t> </a:t>
            </a:r>
            <a:r>
              <a:rPr spc="190" dirty="0"/>
              <a:t>d</a:t>
            </a:r>
            <a:r>
              <a:rPr spc="195" dirty="0"/>
              <a:t>e</a:t>
            </a:r>
            <a:r>
              <a:rPr spc="75" dirty="0"/>
              <a:t>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45" dirty="0"/>
              <a:t> </a:t>
            </a:r>
            <a:r>
              <a:rPr spc="105" dirty="0"/>
              <a:t>RFEPCT</a:t>
            </a:r>
            <a:r>
              <a:rPr spc="-250" dirty="0"/>
              <a:t> </a:t>
            </a:r>
            <a:r>
              <a:rPr spc="840" dirty="0"/>
              <a:t>–</a:t>
            </a:r>
            <a:r>
              <a:rPr spc="-245" dirty="0"/>
              <a:t> </a:t>
            </a:r>
            <a:r>
              <a:rPr spc="170" dirty="0"/>
              <a:t>Polos</a:t>
            </a:r>
            <a:r>
              <a:rPr spc="-270" dirty="0"/>
              <a:t> </a:t>
            </a:r>
            <a:r>
              <a:rPr spc="190" dirty="0"/>
              <a:t>de</a:t>
            </a:r>
            <a:r>
              <a:rPr spc="-250" dirty="0"/>
              <a:t> </a:t>
            </a:r>
            <a:r>
              <a:rPr spc="160" dirty="0"/>
              <a:t>Inovação</a:t>
            </a: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t="7986"/>
          <a:stretch/>
        </p:blipFill>
        <p:spPr>
          <a:xfrm>
            <a:off x="1826260" y="1752600"/>
            <a:ext cx="8460867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12936" y="539432"/>
            <a:ext cx="7676515" cy="788035"/>
            <a:chOff x="2412936" y="539432"/>
            <a:chExt cx="7676515" cy="788035"/>
          </a:xfrm>
        </p:grpSpPr>
        <p:sp>
          <p:nvSpPr>
            <p:cNvPr id="4" name="object 4"/>
            <p:cNvSpPr/>
            <p:nvPr/>
          </p:nvSpPr>
          <p:spPr>
            <a:xfrm>
              <a:off x="2427223" y="553719"/>
              <a:ext cx="7647940" cy="759460"/>
            </a:xfrm>
            <a:custGeom>
              <a:avLst/>
              <a:gdLst/>
              <a:ahLst/>
              <a:cxnLst/>
              <a:rect l="l" t="t" r="r" b="b"/>
              <a:pathLst>
                <a:path w="7647940" h="759460">
                  <a:moveTo>
                    <a:pt x="7521321" y="0"/>
                  </a:moveTo>
                  <a:lnTo>
                    <a:pt x="126492" y="0"/>
                  </a:lnTo>
                  <a:lnTo>
                    <a:pt x="77259" y="9943"/>
                  </a:lnTo>
                  <a:lnTo>
                    <a:pt x="37052" y="37068"/>
                  </a:lnTo>
                  <a:lnTo>
                    <a:pt x="9941" y="77313"/>
                  </a:lnTo>
                  <a:lnTo>
                    <a:pt x="0" y="126618"/>
                  </a:lnTo>
                  <a:lnTo>
                    <a:pt x="0" y="632587"/>
                  </a:lnTo>
                  <a:lnTo>
                    <a:pt x="9941" y="681819"/>
                  </a:lnTo>
                  <a:lnTo>
                    <a:pt x="37052" y="722026"/>
                  </a:lnTo>
                  <a:lnTo>
                    <a:pt x="77259" y="749137"/>
                  </a:lnTo>
                  <a:lnTo>
                    <a:pt x="126492" y="759078"/>
                  </a:lnTo>
                  <a:lnTo>
                    <a:pt x="7521321" y="759078"/>
                  </a:lnTo>
                  <a:lnTo>
                    <a:pt x="7570626" y="749137"/>
                  </a:lnTo>
                  <a:lnTo>
                    <a:pt x="7610871" y="722026"/>
                  </a:lnTo>
                  <a:lnTo>
                    <a:pt x="7637996" y="681819"/>
                  </a:lnTo>
                  <a:lnTo>
                    <a:pt x="7647940" y="632587"/>
                  </a:lnTo>
                  <a:lnTo>
                    <a:pt x="7647940" y="126618"/>
                  </a:lnTo>
                  <a:lnTo>
                    <a:pt x="7637996" y="77313"/>
                  </a:lnTo>
                  <a:lnTo>
                    <a:pt x="7610871" y="37068"/>
                  </a:lnTo>
                  <a:lnTo>
                    <a:pt x="7570626" y="9943"/>
                  </a:lnTo>
                  <a:lnTo>
                    <a:pt x="7521321" y="0"/>
                  </a:lnTo>
                  <a:close/>
                </a:path>
              </a:pathLst>
            </a:custGeom>
            <a:solidFill>
              <a:srgbClr val="F83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27223" y="553719"/>
              <a:ext cx="7647940" cy="759460"/>
            </a:xfrm>
            <a:custGeom>
              <a:avLst/>
              <a:gdLst/>
              <a:ahLst/>
              <a:cxnLst/>
              <a:rect l="l" t="t" r="r" b="b"/>
              <a:pathLst>
                <a:path w="7647940" h="759460">
                  <a:moveTo>
                    <a:pt x="0" y="126618"/>
                  </a:moveTo>
                  <a:lnTo>
                    <a:pt x="9941" y="77313"/>
                  </a:lnTo>
                  <a:lnTo>
                    <a:pt x="37052" y="37068"/>
                  </a:lnTo>
                  <a:lnTo>
                    <a:pt x="77259" y="9943"/>
                  </a:lnTo>
                  <a:lnTo>
                    <a:pt x="126492" y="0"/>
                  </a:lnTo>
                  <a:lnTo>
                    <a:pt x="7521321" y="0"/>
                  </a:lnTo>
                  <a:lnTo>
                    <a:pt x="7570626" y="9943"/>
                  </a:lnTo>
                  <a:lnTo>
                    <a:pt x="7610871" y="37068"/>
                  </a:lnTo>
                  <a:lnTo>
                    <a:pt x="7637996" y="77313"/>
                  </a:lnTo>
                  <a:lnTo>
                    <a:pt x="7647940" y="126618"/>
                  </a:lnTo>
                  <a:lnTo>
                    <a:pt x="7647940" y="632587"/>
                  </a:lnTo>
                  <a:lnTo>
                    <a:pt x="7637996" y="681819"/>
                  </a:lnTo>
                  <a:lnTo>
                    <a:pt x="7610871" y="722026"/>
                  </a:lnTo>
                  <a:lnTo>
                    <a:pt x="7570626" y="749137"/>
                  </a:lnTo>
                  <a:lnTo>
                    <a:pt x="7521321" y="759078"/>
                  </a:lnTo>
                  <a:lnTo>
                    <a:pt x="126492" y="759078"/>
                  </a:lnTo>
                  <a:lnTo>
                    <a:pt x="77259" y="749137"/>
                  </a:lnTo>
                  <a:lnTo>
                    <a:pt x="37052" y="722026"/>
                  </a:lnTo>
                  <a:lnTo>
                    <a:pt x="9941" y="681819"/>
                  </a:lnTo>
                  <a:lnTo>
                    <a:pt x="0" y="632587"/>
                  </a:lnTo>
                  <a:lnTo>
                    <a:pt x="0" y="12661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3301" y="660272"/>
            <a:ext cx="7411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60" dirty="0"/>
              <a:t> </a:t>
            </a:r>
            <a:r>
              <a:rPr spc="190" dirty="0"/>
              <a:t>d</a:t>
            </a:r>
            <a:r>
              <a:rPr spc="195" dirty="0"/>
              <a:t>e</a:t>
            </a:r>
            <a:r>
              <a:rPr spc="75" dirty="0"/>
              <a:t>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45" dirty="0"/>
              <a:t> </a:t>
            </a:r>
            <a:r>
              <a:rPr spc="175" dirty="0"/>
              <a:t>Rede</a:t>
            </a:r>
            <a:r>
              <a:rPr spc="-245" dirty="0"/>
              <a:t> </a:t>
            </a:r>
            <a:r>
              <a:rPr spc="840" dirty="0"/>
              <a:t>–</a:t>
            </a:r>
            <a:r>
              <a:rPr spc="-245" dirty="0"/>
              <a:t> </a:t>
            </a:r>
            <a:r>
              <a:rPr spc="180" dirty="0"/>
              <a:t>Pó</a:t>
            </a:r>
            <a:r>
              <a:rPr spc="130" dirty="0"/>
              <a:t>s</a:t>
            </a:r>
            <a:r>
              <a:rPr spc="140" dirty="0"/>
              <a:t>-</a:t>
            </a:r>
            <a:r>
              <a:rPr spc="165" dirty="0"/>
              <a:t>Grad</a:t>
            </a:r>
            <a:r>
              <a:rPr spc="195" dirty="0"/>
              <a:t>uaç</a:t>
            </a:r>
            <a:r>
              <a:rPr spc="175" dirty="0"/>
              <a:t>ã</a:t>
            </a:r>
            <a:r>
              <a:rPr spc="155" dirty="0"/>
              <a:t>o</a:t>
            </a:r>
          </a:p>
        </p:txBody>
      </p:sp>
      <p:sp>
        <p:nvSpPr>
          <p:cNvPr id="7" name="object 7"/>
          <p:cNvSpPr/>
          <p:nvPr/>
        </p:nvSpPr>
        <p:spPr>
          <a:xfrm>
            <a:off x="6376796" y="4220209"/>
            <a:ext cx="3172460" cy="1791970"/>
          </a:xfrm>
          <a:custGeom>
            <a:avLst/>
            <a:gdLst/>
            <a:ahLst/>
            <a:cxnLst/>
            <a:rect l="l" t="t" r="r" b="b"/>
            <a:pathLst>
              <a:path w="3172459" h="1791970">
                <a:moveTo>
                  <a:pt x="2873755" y="0"/>
                </a:moveTo>
                <a:lnTo>
                  <a:pt x="298576" y="0"/>
                </a:lnTo>
                <a:lnTo>
                  <a:pt x="250159" y="3905"/>
                </a:lnTo>
                <a:lnTo>
                  <a:pt x="204224" y="15214"/>
                </a:lnTo>
                <a:lnTo>
                  <a:pt x="161387" y="33312"/>
                </a:lnTo>
                <a:lnTo>
                  <a:pt x="122264" y="57586"/>
                </a:lnTo>
                <a:lnTo>
                  <a:pt x="87471" y="87423"/>
                </a:lnTo>
                <a:lnTo>
                  <a:pt x="57623" y="122209"/>
                </a:lnTo>
                <a:lnTo>
                  <a:pt x="33336" y="161331"/>
                </a:lnTo>
                <a:lnTo>
                  <a:pt x="15226" y="204175"/>
                </a:lnTo>
                <a:lnTo>
                  <a:pt x="3909" y="250128"/>
                </a:lnTo>
                <a:lnTo>
                  <a:pt x="0" y="298576"/>
                </a:lnTo>
                <a:lnTo>
                  <a:pt x="0" y="1493189"/>
                </a:lnTo>
                <a:lnTo>
                  <a:pt x="3909" y="1541634"/>
                </a:lnTo>
                <a:lnTo>
                  <a:pt x="15226" y="1587589"/>
                </a:lnTo>
                <a:lnTo>
                  <a:pt x="33336" y="1630440"/>
                </a:lnTo>
                <a:lnTo>
                  <a:pt x="57623" y="1669573"/>
                </a:lnTo>
                <a:lnTo>
                  <a:pt x="87471" y="1704371"/>
                </a:lnTo>
                <a:lnTo>
                  <a:pt x="122264" y="1734221"/>
                </a:lnTo>
                <a:lnTo>
                  <a:pt x="161387" y="1758509"/>
                </a:lnTo>
                <a:lnTo>
                  <a:pt x="204224" y="1776618"/>
                </a:lnTo>
                <a:lnTo>
                  <a:pt x="250159" y="1787934"/>
                </a:lnTo>
                <a:lnTo>
                  <a:pt x="298576" y="1791842"/>
                </a:lnTo>
                <a:lnTo>
                  <a:pt x="2873755" y="1791842"/>
                </a:lnTo>
                <a:lnTo>
                  <a:pt x="2922208" y="1787934"/>
                </a:lnTo>
                <a:lnTo>
                  <a:pt x="2968170" y="1776618"/>
                </a:lnTo>
                <a:lnTo>
                  <a:pt x="3011029" y="1758509"/>
                </a:lnTo>
                <a:lnTo>
                  <a:pt x="3050168" y="1734221"/>
                </a:lnTo>
                <a:lnTo>
                  <a:pt x="3084972" y="1704371"/>
                </a:lnTo>
                <a:lnTo>
                  <a:pt x="3114828" y="1669573"/>
                </a:lnTo>
                <a:lnTo>
                  <a:pt x="3139119" y="1630440"/>
                </a:lnTo>
                <a:lnTo>
                  <a:pt x="3157232" y="1587589"/>
                </a:lnTo>
                <a:lnTo>
                  <a:pt x="3168550" y="1541634"/>
                </a:lnTo>
                <a:lnTo>
                  <a:pt x="3172459" y="1493189"/>
                </a:lnTo>
                <a:lnTo>
                  <a:pt x="3172459" y="298576"/>
                </a:lnTo>
                <a:lnTo>
                  <a:pt x="3168550" y="250128"/>
                </a:lnTo>
                <a:lnTo>
                  <a:pt x="3157232" y="204175"/>
                </a:lnTo>
                <a:lnTo>
                  <a:pt x="3139119" y="161331"/>
                </a:lnTo>
                <a:lnTo>
                  <a:pt x="3114828" y="122209"/>
                </a:lnTo>
                <a:lnTo>
                  <a:pt x="3084972" y="87423"/>
                </a:lnTo>
                <a:lnTo>
                  <a:pt x="3050168" y="57586"/>
                </a:lnTo>
                <a:lnTo>
                  <a:pt x="3011029" y="33312"/>
                </a:lnTo>
                <a:lnTo>
                  <a:pt x="2968170" y="15214"/>
                </a:lnTo>
                <a:lnTo>
                  <a:pt x="2922208" y="3905"/>
                </a:lnTo>
                <a:lnTo>
                  <a:pt x="2873755" y="0"/>
                </a:lnTo>
                <a:close/>
              </a:path>
            </a:pathLst>
          </a:custGeom>
          <a:solidFill>
            <a:srgbClr val="F8D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9542" y="4220209"/>
            <a:ext cx="3172460" cy="1791970"/>
          </a:xfrm>
          <a:custGeom>
            <a:avLst/>
            <a:gdLst/>
            <a:ahLst/>
            <a:cxnLst/>
            <a:rect l="l" t="t" r="r" b="b"/>
            <a:pathLst>
              <a:path w="3172460" h="1791970">
                <a:moveTo>
                  <a:pt x="2873883" y="0"/>
                </a:moveTo>
                <a:lnTo>
                  <a:pt x="298703" y="0"/>
                </a:lnTo>
                <a:lnTo>
                  <a:pt x="250251" y="3905"/>
                </a:lnTo>
                <a:lnTo>
                  <a:pt x="204289" y="15214"/>
                </a:lnTo>
                <a:lnTo>
                  <a:pt x="161430" y="33312"/>
                </a:lnTo>
                <a:lnTo>
                  <a:pt x="122291" y="57586"/>
                </a:lnTo>
                <a:lnTo>
                  <a:pt x="87487" y="87423"/>
                </a:lnTo>
                <a:lnTo>
                  <a:pt x="57631" y="122209"/>
                </a:lnTo>
                <a:lnTo>
                  <a:pt x="33340" y="161331"/>
                </a:lnTo>
                <a:lnTo>
                  <a:pt x="15227" y="204175"/>
                </a:lnTo>
                <a:lnTo>
                  <a:pt x="3909" y="250128"/>
                </a:lnTo>
                <a:lnTo>
                  <a:pt x="0" y="298576"/>
                </a:lnTo>
                <a:lnTo>
                  <a:pt x="0" y="1493189"/>
                </a:lnTo>
                <a:lnTo>
                  <a:pt x="3909" y="1541634"/>
                </a:lnTo>
                <a:lnTo>
                  <a:pt x="15227" y="1587589"/>
                </a:lnTo>
                <a:lnTo>
                  <a:pt x="33340" y="1630440"/>
                </a:lnTo>
                <a:lnTo>
                  <a:pt x="57631" y="1669573"/>
                </a:lnTo>
                <a:lnTo>
                  <a:pt x="87487" y="1704371"/>
                </a:lnTo>
                <a:lnTo>
                  <a:pt x="122291" y="1734221"/>
                </a:lnTo>
                <a:lnTo>
                  <a:pt x="161430" y="1758509"/>
                </a:lnTo>
                <a:lnTo>
                  <a:pt x="204289" y="1776618"/>
                </a:lnTo>
                <a:lnTo>
                  <a:pt x="250251" y="1787934"/>
                </a:lnTo>
                <a:lnTo>
                  <a:pt x="298703" y="1791842"/>
                </a:lnTo>
                <a:lnTo>
                  <a:pt x="2873883" y="1791842"/>
                </a:lnTo>
                <a:lnTo>
                  <a:pt x="2922331" y="1787934"/>
                </a:lnTo>
                <a:lnTo>
                  <a:pt x="2968284" y="1776618"/>
                </a:lnTo>
                <a:lnTo>
                  <a:pt x="3011128" y="1758509"/>
                </a:lnTo>
                <a:lnTo>
                  <a:pt x="3050250" y="1734221"/>
                </a:lnTo>
                <a:lnTo>
                  <a:pt x="3085036" y="1704371"/>
                </a:lnTo>
                <a:lnTo>
                  <a:pt x="3114873" y="1669573"/>
                </a:lnTo>
                <a:lnTo>
                  <a:pt x="3139147" y="1630440"/>
                </a:lnTo>
                <a:lnTo>
                  <a:pt x="3157245" y="1587589"/>
                </a:lnTo>
                <a:lnTo>
                  <a:pt x="3168554" y="1541634"/>
                </a:lnTo>
                <a:lnTo>
                  <a:pt x="3172460" y="1493189"/>
                </a:lnTo>
                <a:lnTo>
                  <a:pt x="3172460" y="298576"/>
                </a:lnTo>
                <a:lnTo>
                  <a:pt x="3168554" y="250128"/>
                </a:lnTo>
                <a:lnTo>
                  <a:pt x="3157245" y="204175"/>
                </a:lnTo>
                <a:lnTo>
                  <a:pt x="3139147" y="161331"/>
                </a:lnTo>
                <a:lnTo>
                  <a:pt x="3114873" y="122209"/>
                </a:lnTo>
                <a:lnTo>
                  <a:pt x="3085036" y="87423"/>
                </a:lnTo>
                <a:lnTo>
                  <a:pt x="3050250" y="57586"/>
                </a:lnTo>
                <a:lnTo>
                  <a:pt x="3011128" y="33312"/>
                </a:lnTo>
                <a:lnTo>
                  <a:pt x="2968284" y="15214"/>
                </a:lnTo>
                <a:lnTo>
                  <a:pt x="2922331" y="3905"/>
                </a:lnTo>
                <a:lnTo>
                  <a:pt x="2873883" y="0"/>
                </a:lnTo>
                <a:close/>
              </a:path>
            </a:pathLst>
          </a:custGeom>
          <a:solidFill>
            <a:srgbClr val="F8D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7854" y="4430725"/>
            <a:ext cx="26841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Trebuchet MS"/>
                <a:cs typeface="Trebuchet MS"/>
              </a:rPr>
              <a:t>Ambientes </a:t>
            </a:r>
            <a:r>
              <a:rPr sz="1800" spc="60" dirty="0">
                <a:latin typeface="Trebuchet MS"/>
                <a:cs typeface="Trebuchet MS"/>
              </a:rPr>
              <a:t>Educacionais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(Laboratórios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Didáticos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e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i="1" spc="-10" dirty="0">
                <a:latin typeface="Trebuchet MS"/>
                <a:cs typeface="Trebuchet MS"/>
              </a:rPr>
              <a:t>Maker</a:t>
            </a:r>
            <a:r>
              <a:rPr sz="1800" spc="-10" dirty="0">
                <a:latin typeface="Trebuchet MS"/>
                <a:cs typeface="Trebuchet MS"/>
              </a:rPr>
              <a:t>, </a:t>
            </a:r>
            <a:r>
              <a:rPr sz="1800" spc="45" dirty="0">
                <a:latin typeface="Trebuchet MS"/>
                <a:cs typeface="Trebuchet MS"/>
              </a:rPr>
              <a:t>Laboratórios </a:t>
            </a:r>
            <a:r>
              <a:rPr sz="1800" spc="105" dirty="0">
                <a:latin typeface="Trebuchet MS"/>
                <a:cs typeface="Trebuchet MS"/>
              </a:rPr>
              <a:t>de </a:t>
            </a:r>
            <a:r>
              <a:rPr sz="1800" spc="110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Prototipagem, </a:t>
            </a:r>
            <a:r>
              <a:rPr sz="1800" spc="110" dirty="0">
                <a:latin typeface="Trebuchet MS"/>
                <a:cs typeface="Trebuchet MS"/>
              </a:rPr>
              <a:t>Espaços </a:t>
            </a:r>
            <a:r>
              <a:rPr sz="1800" spc="114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4.0)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5364" y="4846701"/>
            <a:ext cx="254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Trebuchet MS"/>
                <a:cs typeface="Trebuchet MS"/>
              </a:rPr>
              <a:t>Incubadoras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Apoio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ao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Empreendedorismo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2466" y="1532585"/>
            <a:ext cx="6743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Principais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Ambientes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Promotores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Inovação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associados</a:t>
            </a:r>
            <a:r>
              <a:rPr sz="1800" dirty="0">
                <a:latin typeface="Calibri"/>
                <a:cs typeface="Calibri"/>
              </a:rPr>
              <a:t> aos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8656" y="2247010"/>
            <a:ext cx="3172460" cy="1791970"/>
          </a:xfrm>
          <a:custGeom>
            <a:avLst/>
            <a:gdLst/>
            <a:ahLst/>
            <a:cxnLst/>
            <a:rect l="l" t="t" r="r" b="b"/>
            <a:pathLst>
              <a:path w="3172460" h="1791970">
                <a:moveTo>
                  <a:pt x="2873743" y="0"/>
                </a:moveTo>
                <a:lnTo>
                  <a:pt x="298691" y="0"/>
                </a:lnTo>
                <a:lnTo>
                  <a:pt x="250239" y="3909"/>
                </a:lnTo>
                <a:lnTo>
                  <a:pt x="204277" y="15227"/>
                </a:lnTo>
                <a:lnTo>
                  <a:pt x="161420" y="33340"/>
                </a:lnTo>
                <a:lnTo>
                  <a:pt x="122283" y="57631"/>
                </a:lnTo>
                <a:lnTo>
                  <a:pt x="87480" y="87487"/>
                </a:lnTo>
                <a:lnTo>
                  <a:pt x="57627" y="122291"/>
                </a:lnTo>
                <a:lnTo>
                  <a:pt x="33337" y="161430"/>
                </a:lnTo>
                <a:lnTo>
                  <a:pt x="15226" y="204289"/>
                </a:lnTo>
                <a:lnTo>
                  <a:pt x="3909" y="250251"/>
                </a:lnTo>
                <a:lnTo>
                  <a:pt x="0" y="298703"/>
                </a:lnTo>
                <a:lnTo>
                  <a:pt x="0" y="1493265"/>
                </a:lnTo>
                <a:lnTo>
                  <a:pt x="3909" y="1541718"/>
                </a:lnTo>
                <a:lnTo>
                  <a:pt x="15226" y="1587680"/>
                </a:lnTo>
                <a:lnTo>
                  <a:pt x="33337" y="1630539"/>
                </a:lnTo>
                <a:lnTo>
                  <a:pt x="57627" y="1669678"/>
                </a:lnTo>
                <a:lnTo>
                  <a:pt x="87480" y="1704482"/>
                </a:lnTo>
                <a:lnTo>
                  <a:pt x="122283" y="1734338"/>
                </a:lnTo>
                <a:lnTo>
                  <a:pt x="161420" y="1758629"/>
                </a:lnTo>
                <a:lnTo>
                  <a:pt x="204277" y="1776742"/>
                </a:lnTo>
                <a:lnTo>
                  <a:pt x="250239" y="1788060"/>
                </a:lnTo>
                <a:lnTo>
                  <a:pt x="298691" y="1791970"/>
                </a:lnTo>
                <a:lnTo>
                  <a:pt x="2873743" y="1791970"/>
                </a:lnTo>
                <a:lnTo>
                  <a:pt x="2922195" y="1788060"/>
                </a:lnTo>
                <a:lnTo>
                  <a:pt x="2968158" y="1776742"/>
                </a:lnTo>
                <a:lnTo>
                  <a:pt x="3011016" y="1758629"/>
                </a:lnTo>
                <a:lnTo>
                  <a:pt x="3050155" y="1734338"/>
                </a:lnTo>
                <a:lnTo>
                  <a:pt x="3084960" y="1704482"/>
                </a:lnTo>
                <a:lnTo>
                  <a:pt x="3114815" y="1669678"/>
                </a:lnTo>
                <a:lnTo>
                  <a:pt x="3139107" y="1630539"/>
                </a:lnTo>
                <a:lnTo>
                  <a:pt x="3157219" y="1587680"/>
                </a:lnTo>
                <a:lnTo>
                  <a:pt x="3168537" y="1541718"/>
                </a:lnTo>
                <a:lnTo>
                  <a:pt x="3172447" y="1493265"/>
                </a:lnTo>
                <a:lnTo>
                  <a:pt x="3172447" y="298703"/>
                </a:lnTo>
                <a:lnTo>
                  <a:pt x="3168537" y="250251"/>
                </a:lnTo>
                <a:lnTo>
                  <a:pt x="3157219" y="204289"/>
                </a:lnTo>
                <a:lnTo>
                  <a:pt x="3139107" y="161430"/>
                </a:lnTo>
                <a:lnTo>
                  <a:pt x="3114815" y="122291"/>
                </a:lnTo>
                <a:lnTo>
                  <a:pt x="3084960" y="87487"/>
                </a:lnTo>
                <a:lnTo>
                  <a:pt x="3050155" y="57631"/>
                </a:lnTo>
                <a:lnTo>
                  <a:pt x="3011016" y="33340"/>
                </a:lnTo>
                <a:lnTo>
                  <a:pt x="2968158" y="15227"/>
                </a:lnTo>
                <a:lnTo>
                  <a:pt x="2922195" y="3909"/>
                </a:lnTo>
                <a:lnTo>
                  <a:pt x="2873743" y="0"/>
                </a:lnTo>
                <a:close/>
              </a:path>
            </a:pathLst>
          </a:custGeom>
          <a:solidFill>
            <a:srgbClr val="F8D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5771" y="2226182"/>
            <a:ext cx="3172460" cy="1791970"/>
          </a:xfrm>
          <a:custGeom>
            <a:avLst/>
            <a:gdLst/>
            <a:ahLst/>
            <a:cxnLst/>
            <a:rect l="l" t="t" r="r" b="b"/>
            <a:pathLst>
              <a:path w="3172459" h="1791970">
                <a:moveTo>
                  <a:pt x="2873882" y="0"/>
                </a:moveTo>
                <a:lnTo>
                  <a:pt x="298703" y="0"/>
                </a:lnTo>
                <a:lnTo>
                  <a:pt x="250251" y="3909"/>
                </a:lnTo>
                <a:lnTo>
                  <a:pt x="204289" y="15226"/>
                </a:lnTo>
                <a:lnTo>
                  <a:pt x="161430" y="33336"/>
                </a:lnTo>
                <a:lnTo>
                  <a:pt x="122291" y="57623"/>
                </a:lnTo>
                <a:lnTo>
                  <a:pt x="87487" y="87471"/>
                </a:lnTo>
                <a:lnTo>
                  <a:pt x="57631" y="122264"/>
                </a:lnTo>
                <a:lnTo>
                  <a:pt x="33340" y="161387"/>
                </a:lnTo>
                <a:lnTo>
                  <a:pt x="15227" y="204224"/>
                </a:lnTo>
                <a:lnTo>
                  <a:pt x="3909" y="250159"/>
                </a:lnTo>
                <a:lnTo>
                  <a:pt x="0" y="298576"/>
                </a:lnTo>
                <a:lnTo>
                  <a:pt x="0" y="1493265"/>
                </a:lnTo>
                <a:lnTo>
                  <a:pt x="3909" y="1541683"/>
                </a:lnTo>
                <a:lnTo>
                  <a:pt x="15227" y="1587618"/>
                </a:lnTo>
                <a:lnTo>
                  <a:pt x="33340" y="1630455"/>
                </a:lnTo>
                <a:lnTo>
                  <a:pt x="57631" y="1669578"/>
                </a:lnTo>
                <a:lnTo>
                  <a:pt x="87487" y="1704371"/>
                </a:lnTo>
                <a:lnTo>
                  <a:pt x="122291" y="1734219"/>
                </a:lnTo>
                <a:lnTo>
                  <a:pt x="161430" y="1758506"/>
                </a:lnTo>
                <a:lnTo>
                  <a:pt x="204289" y="1776616"/>
                </a:lnTo>
                <a:lnTo>
                  <a:pt x="250251" y="1787933"/>
                </a:lnTo>
                <a:lnTo>
                  <a:pt x="298703" y="1791842"/>
                </a:lnTo>
                <a:lnTo>
                  <a:pt x="2873882" y="1791842"/>
                </a:lnTo>
                <a:lnTo>
                  <a:pt x="2922331" y="1787933"/>
                </a:lnTo>
                <a:lnTo>
                  <a:pt x="2968284" y="1776616"/>
                </a:lnTo>
                <a:lnTo>
                  <a:pt x="3011128" y="1758506"/>
                </a:lnTo>
                <a:lnTo>
                  <a:pt x="3050250" y="1734219"/>
                </a:lnTo>
                <a:lnTo>
                  <a:pt x="3085036" y="1704371"/>
                </a:lnTo>
                <a:lnTo>
                  <a:pt x="3114873" y="1669578"/>
                </a:lnTo>
                <a:lnTo>
                  <a:pt x="3139147" y="1630455"/>
                </a:lnTo>
                <a:lnTo>
                  <a:pt x="3157245" y="1587618"/>
                </a:lnTo>
                <a:lnTo>
                  <a:pt x="3168554" y="1541683"/>
                </a:lnTo>
                <a:lnTo>
                  <a:pt x="3172459" y="1493265"/>
                </a:lnTo>
                <a:lnTo>
                  <a:pt x="3172459" y="298576"/>
                </a:lnTo>
                <a:lnTo>
                  <a:pt x="3168554" y="250159"/>
                </a:lnTo>
                <a:lnTo>
                  <a:pt x="3157245" y="204224"/>
                </a:lnTo>
                <a:lnTo>
                  <a:pt x="3139147" y="161387"/>
                </a:lnTo>
                <a:lnTo>
                  <a:pt x="3114873" y="122264"/>
                </a:lnTo>
                <a:lnTo>
                  <a:pt x="3085036" y="87471"/>
                </a:lnTo>
                <a:lnTo>
                  <a:pt x="3050250" y="57623"/>
                </a:lnTo>
                <a:lnTo>
                  <a:pt x="3011128" y="33336"/>
                </a:lnTo>
                <a:lnTo>
                  <a:pt x="2968284" y="15226"/>
                </a:lnTo>
                <a:lnTo>
                  <a:pt x="2922331" y="3909"/>
                </a:lnTo>
                <a:lnTo>
                  <a:pt x="2873882" y="0"/>
                </a:lnTo>
                <a:close/>
              </a:path>
            </a:pathLst>
          </a:custGeom>
          <a:solidFill>
            <a:srgbClr val="F8D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3027" y="2247010"/>
            <a:ext cx="3172460" cy="1791970"/>
          </a:xfrm>
          <a:custGeom>
            <a:avLst/>
            <a:gdLst/>
            <a:ahLst/>
            <a:cxnLst/>
            <a:rect l="l" t="t" r="r" b="b"/>
            <a:pathLst>
              <a:path w="3172459" h="1791970">
                <a:moveTo>
                  <a:pt x="2873755" y="0"/>
                </a:moveTo>
                <a:lnTo>
                  <a:pt x="298576" y="0"/>
                </a:lnTo>
                <a:lnTo>
                  <a:pt x="250159" y="3909"/>
                </a:lnTo>
                <a:lnTo>
                  <a:pt x="204224" y="15227"/>
                </a:lnTo>
                <a:lnTo>
                  <a:pt x="161387" y="33340"/>
                </a:lnTo>
                <a:lnTo>
                  <a:pt x="122264" y="57631"/>
                </a:lnTo>
                <a:lnTo>
                  <a:pt x="87471" y="87487"/>
                </a:lnTo>
                <a:lnTo>
                  <a:pt x="57623" y="122291"/>
                </a:lnTo>
                <a:lnTo>
                  <a:pt x="33336" y="161430"/>
                </a:lnTo>
                <a:lnTo>
                  <a:pt x="15226" y="204289"/>
                </a:lnTo>
                <a:lnTo>
                  <a:pt x="3909" y="250251"/>
                </a:lnTo>
                <a:lnTo>
                  <a:pt x="0" y="298703"/>
                </a:lnTo>
                <a:lnTo>
                  <a:pt x="0" y="1493265"/>
                </a:lnTo>
                <a:lnTo>
                  <a:pt x="3909" y="1541718"/>
                </a:lnTo>
                <a:lnTo>
                  <a:pt x="15226" y="1587680"/>
                </a:lnTo>
                <a:lnTo>
                  <a:pt x="33336" y="1630539"/>
                </a:lnTo>
                <a:lnTo>
                  <a:pt x="57623" y="1669678"/>
                </a:lnTo>
                <a:lnTo>
                  <a:pt x="87471" y="1704482"/>
                </a:lnTo>
                <a:lnTo>
                  <a:pt x="122264" y="1734338"/>
                </a:lnTo>
                <a:lnTo>
                  <a:pt x="161387" y="1758629"/>
                </a:lnTo>
                <a:lnTo>
                  <a:pt x="204224" y="1776742"/>
                </a:lnTo>
                <a:lnTo>
                  <a:pt x="250159" y="1788060"/>
                </a:lnTo>
                <a:lnTo>
                  <a:pt x="298576" y="1791970"/>
                </a:lnTo>
                <a:lnTo>
                  <a:pt x="2873755" y="1791970"/>
                </a:lnTo>
                <a:lnTo>
                  <a:pt x="2922208" y="1788060"/>
                </a:lnTo>
                <a:lnTo>
                  <a:pt x="2968170" y="1776742"/>
                </a:lnTo>
                <a:lnTo>
                  <a:pt x="3011029" y="1758629"/>
                </a:lnTo>
                <a:lnTo>
                  <a:pt x="3050168" y="1734338"/>
                </a:lnTo>
                <a:lnTo>
                  <a:pt x="3084972" y="1704482"/>
                </a:lnTo>
                <a:lnTo>
                  <a:pt x="3114828" y="1669678"/>
                </a:lnTo>
                <a:lnTo>
                  <a:pt x="3139119" y="1630539"/>
                </a:lnTo>
                <a:lnTo>
                  <a:pt x="3157232" y="1587680"/>
                </a:lnTo>
                <a:lnTo>
                  <a:pt x="3168550" y="1541718"/>
                </a:lnTo>
                <a:lnTo>
                  <a:pt x="3172459" y="1493265"/>
                </a:lnTo>
                <a:lnTo>
                  <a:pt x="3172459" y="298703"/>
                </a:lnTo>
                <a:lnTo>
                  <a:pt x="3168550" y="250251"/>
                </a:lnTo>
                <a:lnTo>
                  <a:pt x="3157232" y="204289"/>
                </a:lnTo>
                <a:lnTo>
                  <a:pt x="3139119" y="161430"/>
                </a:lnTo>
                <a:lnTo>
                  <a:pt x="3114828" y="122291"/>
                </a:lnTo>
                <a:lnTo>
                  <a:pt x="3084972" y="87487"/>
                </a:lnTo>
                <a:lnTo>
                  <a:pt x="3050168" y="57631"/>
                </a:lnTo>
                <a:lnTo>
                  <a:pt x="3011029" y="33340"/>
                </a:lnTo>
                <a:lnTo>
                  <a:pt x="2968170" y="15227"/>
                </a:lnTo>
                <a:lnTo>
                  <a:pt x="2922208" y="3909"/>
                </a:lnTo>
                <a:lnTo>
                  <a:pt x="2873755" y="0"/>
                </a:lnTo>
                <a:close/>
              </a:path>
            </a:pathLst>
          </a:custGeom>
          <a:solidFill>
            <a:srgbClr val="F8D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34846" y="2729865"/>
            <a:ext cx="2512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Trebuchet MS"/>
                <a:cs typeface="Trebuchet MS"/>
              </a:rPr>
              <a:t>Núcleos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Laboratórios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de </a:t>
            </a:r>
            <a:r>
              <a:rPr sz="1800" spc="65" dirty="0">
                <a:latin typeface="Trebuchet MS"/>
                <a:cs typeface="Trebuchet MS"/>
              </a:rPr>
              <a:t>Inovação </a:t>
            </a:r>
            <a:r>
              <a:rPr sz="1800" spc="25" dirty="0">
                <a:latin typeface="Trebuchet MS"/>
                <a:cs typeface="Trebuchet MS"/>
              </a:rPr>
              <a:t>(NIT </a:t>
            </a:r>
            <a:r>
              <a:rPr sz="1800" spc="80" dirty="0">
                <a:latin typeface="Trebuchet MS"/>
                <a:cs typeface="Trebuchet MS"/>
              </a:rPr>
              <a:t>e </a:t>
            </a:r>
            <a:r>
              <a:rPr sz="1800" spc="85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Laboratórios)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7719" y="2962147"/>
            <a:ext cx="198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Trebuchet MS"/>
                <a:cs typeface="Trebuchet MS"/>
              </a:rPr>
              <a:t>Polos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de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Inovação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32978" y="2452878"/>
            <a:ext cx="23342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Trebuchet MS"/>
                <a:cs typeface="Trebuchet MS"/>
              </a:rPr>
              <a:t>Interação </a:t>
            </a:r>
            <a:r>
              <a:rPr sz="1800" spc="125" dirty="0">
                <a:latin typeface="Trebuchet MS"/>
                <a:cs typeface="Trebuchet MS"/>
              </a:rPr>
              <a:t>com </a:t>
            </a:r>
            <a:r>
              <a:rPr sz="1800" spc="55" dirty="0">
                <a:latin typeface="Trebuchet MS"/>
                <a:cs typeface="Trebuchet MS"/>
              </a:rPr>
              <a:t>Setor 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Produtivo (Parques 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Tecnológicos e </a:t>
            </a:r>
            <a:r>
              <a:rPr sz="1800" spc="8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Incubadoras,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Agência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160" dirty="0">
                <a:latin typeface="Trebuchet MS"/>
                <a:cs typeface="Trebuchet MS"/>
              </a:rPr>
              <a:t>NEO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120" dirty="0">
                <a:latin typeface="Trebuchet MS"/>
                <a:cs typeface="Trebuchet MS"/>
              </a:rPr>
              <a:t>do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IFPB)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66812" y="2185098"/>
            <a:ext cx="7800975" cy="2325370"/>
            <a:chOff x="1166812" y="2185098"/>
            <a:chExt cx="7800975" cy="2325370"/>
          </a:xfrm>
        </p:grpSpPr>
        <p:sp>
          <p:nvSpPr>
            <p:cNvPr id="4" name="object 4"/>
            <p:cNvSpPr/>
            <p:nvPr/>
          </p:nvSpPr>
          <p:spPr>
            <a:xfrm>
              <a:off x="1181100" y="2199385"/>
              <a:ext cx="7772400" cy="2296795"/>
            </a:xfrm>
            <a:custGeom>
              <a:avLst/>
              <a:gdLst/>
              <a:ahLst/>
              <a:cxnLst/>
              <a:rect l="l" t="t" r="r" b="b"/>
              <a:pathLst>
                <a:path w="7772400" h="2296795">
                  <a:moveTo>
                    <a:pt x="7389622" y="0"/>
                  </a:moveTo>
                  <a:lnTo>
                    <a:pt x="382778" y="0"/>
                  </a:lnTo>
                  <a:lnTo>
                    <a:pt x="334752" y="2983"/>
                  </a:lnTo>
                  <a:lnTo>
                    <a:pt x="288510" y="11694"/>
                  </a:lnTo>
                  <a:lnTo>
                    <a:pt x="244409" y="25774"/>
                  </a:lnTo>
                  <a:lnTo>
                    <a:pt x="202808" y="44863"/>
                  </a:lnTo>
                  <a:lnTo>
                    <a:pt x="164065" y="68601"/>
                  </a:lnTo>
                  <a:lnTo>
                    <a:pt x="128538" y="96630"/>
                  </a:lnTo>
                  <a:lnTo>
                    <a:pt x="96586" y="128589"/>
                  </a:lnTo>
                  <a:lnTo>
                    <a:pt x="68566" y="164121"/>
                  </a:lnTo>
                  <a:lnTo>
                    <a:pt x="44838" y="202865"/>
                  </a:lnTo>
                  <a:lnTo>
                    <a:pt x="25758" y="244461"/>
                  </a:lnTo>
                  <a:lnTo>
                    <a:pt x="11687" y="288552"/>
                  </a:lnTo>
                  <a:lnTo>
                    <a:pt x="2981" y="334777"/>
                  </a:lnTo>
                  <a:lnTo>
                    <a:pt x="0" y="382777"/>
                  </a:lnTo>
                  <a:lnTo>
                    <a:pt x="0" y="1913636"/>
                  </a:lnTo>
                  <a:lnTo>
                    <a:pt x="2981" y="1961661"/>
                  </a:lnTo>
                  <a:lnTo>
                    <a:pt x="11687" y="2007903"/>
                  </a:lnTo>
                  <a:lnTo>
                    <a:pt x="25758" y="2052004"/>
                  </a:lnTo>
                  <a:lnTo>
                    <a:pt x="44838" y="2093605"/>
                  </a:lnTo>
                  <a:lnTo>
                    <a:pt x="68566" y="2132348"/>
                  </a:lnTo>
                  <a:lnTo>
                    <a:pt x="96586" y="2167875"/>
                  </a:lnTo>
                  <a:lnTo>
                    <a:pt x="128538" y="2199827"/>
                  </a:lnTo>
                  <a:lnTo>
                    <a:pt x="164065" y="2227847"/>
                  </a:lnTo>
                  <a:lnTo>
                    <a:pt x="202808" y="2251575"/>
                  </a:lnTo>
                  <a:lnTo>
                    <a:pt x="244409" y="2270655"/>
                  </a:lnTo>
                  <a:lnTo>
                    <a:pt x="288510" y="2284726"/>
                  </a:lnTo>
                  <a:lnTo>
                    <a:pt x="334752" y="2293432"/>
                  </a:lnTo>
                  <a:lnTo>
                    <a:pt x="382778" y="2296414"/>
                  </a:lnTo>
                  <a:lnTo>
                    <a:pt x="7389622" y="2296414"/>
                  </a:lnTo>
                  <a:lnTo>
                    <a:pt x="7437647" y="2293432"/>
                  </a:lnTo>
                  <a:lnTo>
                    <a:pt x="7483889" y="2284726"/>
                  </a:lnTo>
                  <a:lnTo>
                    <a:pt x="7527990" y="2270655"/>
                  </a:lnTo>
                  <a:lnTo>
                    <a:pt x="7569591" y="2251575"/>
                  </a:lnTo>
                  <a:lnTo>
                    <a:pt x="7608334" y="2227847"/>
                  </a:lnTo>
                  <a:lnTo>
                    <a:pt x="7643861" y="2199827"/>
                  </a:lnTo>
                  <a:lnTo>
                    <a:pt x="7675813" y="2167875"/>
                  </a:lnTo>
                  <a:lnTo>
                    <a:pt x="7703833" y="2132348"/>
                  </a:lnTo>
                  <a:lnTo>
                    <a:pt x="7727561" y="2093605"/>
                  </a:lnTo>
                  <a:lnTo>
                    <a:pt x="7746641" y="2052004"/>
                  </a:lnTo>
                  <a:lnTo>
                    <a:pt x="7760712" y="2007903"/>
                  </a:lnTo>
                  <a:lnTo>
                    <a:pt x="7769418" y="1961661"/>
                  </a:lnTo>
                  <a:lnTo>
                    <a:pt x="7772400" y="1913636"/>
                  </a:lnTo>
                  <a:lnTo>
                    <a:pt x="7772400" y="382777"/>
                  </a:lnTo>
                  <a:lnTo>
                    <a:pt x="7769418" y="334777"/>
                  </a:lnTo>
                  <a:lnTo>
                    <a:pt x="7760712" y="288552"/>
                  </a:lnTo>
                  <a:lnTo>
                    <a:pt x="7746641" y="244461"/>
                  </a:lnTo>
                  <a:lnTo>
                    <a:pt x="7727561" y="202865"/>
                  </a:lnTo>
                  <a:lnTo>
                    <a:pt x="7703833" y="164121"/>
                  </a:lnTo>
                  <a:lnTo>
                    <a:pt x="7675813" y="128589"/>
                  </a:lnTo>
                  <a:lnTo>
                    <a:pt x="7643861" y="96630"/>
                  </a:lnTo>
                  <a:lnTo>
                    <a:pt x="7608334" y="68601"/>
                  </a:lnTo>
                  <a:lnTo>
                    <a:pt x="7569591" y="44863"/>
                  </a:lnTo>
                  <a:lnTo>
                    <a:pt x="7527990" y="25774"/>
                  </a:lnTo>
                  <a:lnTo>
                    <a:pt x="7483889" y="11694"/>
                  </a:lnTo>
                  <a:lnTo>
                    <a:pt x="7437647" y="2983"/>
                  </a:lnTo>
                  <a:lnTo>
                    <a:pt x="7389622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1100" y="2199385"/>
              <a:ext cx="7772400" cy="2296795"/>
            </a:xfrm>
            <a:custGeom>
              <a:avLst/>
              <a:gdLst/>
              <a:ahLst/>
              <a:cxnLst/>
              <a:rect l="l" t="t" r="r" b="b"/>
              <a:pathLst>
                <a:path w="7772400" h="2296795">
                  <a:moveTo>
                    <a:pt x="0" y="382777"/>
                  </a:moveTo>
                  <a:lnTo>
                    <a:pt x="2981" y="334777"/>
                  </a:lnTo>
                  <a:lnTo>
                    <a:pt x="11687" y="288552"/>
                  </a:lnTo>
                  <a:lnTo>
                    <a:pt x="25758" y="244461"/>
                  </a:lnTo>
                  <a:lnTo>
                    <a:pt x="44838" y="202865"/>
                  </a:lnTo>
                  <a:lnTo>
                    <a:pt x="68566" y="164121"/>
                  </a:lnTo>
                  <a:lnTo>
                    <a:pt x="96586" y="128589"/>
                  </a:lnTo>
                  <a:lnTo>
                    <a:pt x="128538" y="96630"/>
                  </a:lnTo>
                  <a:lnTo>
                    <a:pt x="164065" y="68601"/>
                  </a:lnTo>
                  <a:lnTo>
                    <a:pt x="202808" y="44863"/>
                  </a:lnTo>
                  <a:lnTo>
                    <a:pt x="244409" y="25774"/>
                  </a:lnTo>
                  <a:lnTo>
                    <a:pt x="288510" y="11694"/>
                  </a:lnTo>
                  <a:lnTo>
                    <a:pt x="334752" y="2983"/>
                  </a:lnTo>
                  <a:lnTo>
                    <a:pt x="382778" y="0"/>
                  </a:lnTo>
                  <a:lnTo>
                    <a:pt x="7389622" y="0"/>
                  </a:lnTo>
                  <a:lnTo>
                    <a:pt x="7437647" y="2983"/>
                  </a:lnTo>
                  <a:lnTo>
                    <a:pt x="7483889" y="11694"/>
                  </a:lnTo>
                  <a:lnTo>
                    <a:pt x="7527990" y="25774"/>
                  </a:lnTo>
                  <a:lnTo>
                    <a:pt x="7569591" y="44863"/>
                  </a:lnTo>
                  <a:lnTo>
                    <a:pt x="7608334" y="68601"/>
                  </a:lnTo>
                  <a:lnTo>
                    <a:pt x="7643861" y="96630"/>
                  </a:lnTo>
                  <a:lnTo>
                    <a:pt x="7675813" y="128589"/>
                  </a:lnTo>
                  <a:lnTo>
                    <a:pt x="7703833" y="164121"/>
                  </a:lnTo>
                  <a:lnTo>
                    <a:pt x="7727561" y="202865"/>
                  </a:lnTo>
                  <a:lnTo>
                    <a:pt x="7746641" y="244461"/>
                  </a:lnTo>
                  <a:lnTo>
                    <a:pt x="7760712" y="288552"/>
                  </a:lnTo>
                  <a:lnTo>
                    <a:pt x="7769418" y="334777"/>
                  </a:lnTo>
                  <a:lnTo>
                    <a:pt x="7772400" y="382777"/>
                  </a:lnTo>
                  <a:lnTo>
                    <a:pt x="7772400" y="1913636"/>
                  </a:lnTo>
                  <a:lnTo>
                    <a:pt x="7769418" y="1961661"/>
                  </a:lnTo>
                  <a:lnTo>
                    <a:pt x="7760712" y="2007903"/>
                  </a:lnTo>
                  <a:lnTo>
                    <a:pt x="7746641" y="2052004"/>
                  </a:lnTo>
                  <a:lnTo>
                    <a:pt x="7727561" y="2093605"/>
                  </a:lnTo>
                  <a:lnTo>
                    <a:pt x="7703833" y="2132348"/>
                  </a:lnTo>
                  <a:lnTo>
                    <a:pt x="7675813" y="2167875"/>
                  </a:lnTo>
                  <a:lnTo>
                    <a:pt x="7643861" y="2199827"/>
                  </a:lnTo>
                  <a:lnTo>
                    <a:pt x="7608334" y="2227847"/>
                  </a:lnTo>
                  <a:lnTo>
                    <a:pt x="7569591" y="2251575"/>
                  </a:lnTo>
                  <a:lnTo>
                    <a:pt x="7527990" y="2270655"/>
                  </a:lnTo>
                  <a:lnTo>
                    <a:pt x="7483889" y="2284726"/>
                  </a:lnTo>
                  <a:lnTo>
                    <a:pt x="7437647" y="2293432"/>
                  </a:lnTo>
                  <a:lnTo>
                    <a:pt x="7389622" y="2296414"/>
                  </a:lnTo>
                  <a:lnTo>
                    <a:pt x="382778" y="2296414"/>
                  </a:lnTo>
                  <a:lnTo>
                    <a:pt x="334752" y="2293432"/>
                  </a:lnTo>
                  <a:lnTo>
                    <a:pt x="288510" y="2284726"/>
                  </a:lnTo>
                  <a:lnTo>
                    <a:pt x="244409" y="2270655"/>
                  </a:lnTo>
                  <a:lnTo>
                    <a:pt x="202808" y="2251575"/>
                  </a:lnTo>
                  <a:lnTo>
                    <a:pt x="164065" y="2227847"/>
                  </a:lnTo>
                  <a:lnTo>
                    <a:pt x="128538" y="2199827"/>
                  </a:lnTo>
                  <a:lnTo>
                    <a:pt x="96586" y="2167875"/>
                  </a:lnTo>
                  <a:lnTo>
                    <a:pt x="68566" y="2132348"/>
                  </a:lnTo>
                  <a:lnTo>
                    <a:pt x="44838" y="2093605"/>
                  </a:lnTo>
                  <a:lnTo>
                    <a:pt x="25758" y="2052004"/>
                  </a:lnTo>
                  <a:lnTo>
                    <a:pt x="11687" y="2007903"/>
                  </a:lnTo>
                  <a:lnTo>
                    <a:pt x="2981" y="1961661"/>
                  </a:lnTo>
                  <a:lnTo>
                    <a:pt x="0" y="1913636"/>
                  </a:lnTo>
                  <a:lnTo>
                    <a:pt x="0" y="38277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1980" y="2295855"/>
            <a:ext cx="720090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spc="405" dirty="0"/>
              <a:t>AÇÕES </a:t>
            </a:r>
            <a:r>
              <a:rPr sz="6600" spc="409" dirty="0"/>
              <a:t> </a:t>
            </a:r>
            <a:r>
              <a:rPr sz="6600" spc="345" dirty="0"/>
              <a:t>ESTRUTURANTES</a:t>
            </a:r>
            <a:endParaRPr sz="6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52024" y="410019"/>
            <a:ext cx="4225925" cy="646430"/>
            <a:chOff x="3752024" y="410019"/>
            <a:chExt cx="4225925" cy="646430"/>
          </a:xfrm>
        </p:grpSpPr>
        <p:sp>
          <p:nvSpPr>
            <p:cNvPr id="4" name="object 4"/>
            <p:cNvSpPr/>
            <p:nvPr/>
          </p:nvSpPr>
          <p:spPr>
            <a:xfrm>
              <a:off x="3766311" y="424306"/>
              <a:ext cx="4197350" cy="617855"/>
            </a:xfrm>
            <a:custGeom>
              <a:avLst/>
              <a:gdLst/>
              <a:ahLst/>
              <a:cxnLst/>
              <a:rect l="l" t="t" r="r" b="b"/>
              <a:pathLst>
                <a:path w="4197350" h="617855">
                  <a:moveTo>
                    <a:pt x="4093971" y="0"/>
                  </a:moveTo>
                  <a:lnTo>
                    <a:pt x="102997" y="0"/>
                  </a:lnTo>
                  <a:lnTo>
                    <a:pt x="62900" y="8092"/>
                  </a:lnTo>
                  <a:lnTo>
                    <a:pt x="30162" y="30162"/>
                  </a:lnTo>
                  <a:lnTo>
                    <a:pt x="8092" y="62900"/>
                  </a:lnTo>
                  <a:lnTo>
                    <a:pt x="0" y="102996"/>
                  </a:lnTo>
                  <a:lnTo>
                    <a:pt x="0" y="514857"/>
                  </a:lnTo>
                  <a:lnTo>
                    <a:pt x="8092" y="554954"/>
                  </a:lnTo>
                  <a:lnTo>
                    <a:pt x="30162" y="587692"/>
                  </a:lnTo>
                  <a:lnTo>
                    <a:pt x="62900" y="609762"/>
                  </a:lnTo>
                  <a:lnTo>
                    <a:pt x="102997" y="617854"/>
                  </a:lnTo>
                  <a:lnTo>
                    <a:pt x="4093971" y="617854"/>
                  </a:lnTo>
                  <a:lnTo>
                    <a:pt x="4134068" y="609762"/>
                  </a:lnTo>
                  <a:lnTo>
                    <a:pt x="4166806" y="587692"/>
                  </a:lnTo>
                  <a:lnTo>
                    <a:pt x="4188876" y="554954"/>
                  </a:lnTo>
                  <a:lnTo>
                    <a:pt x="4196969" y="514857"/>
                  </a:lnTo>
                  <a:lnTo>
                    <a:pt x="4196969" y="102996"/>
                  </a:lnTo>
                  <a:lnTo>
                    <a:pt x="4188876" y="62900"/>
                  </a:lnTo>
                  <a:lnTo>
                    <a:pt x="4166806" y="30162"/>
                  </a:lnTo>
                  <a:lnTo>
                    <a:pt x="4134068" y="8092"/>
                  </a:lnTo>
                  <a:lnTo>
                    <a:pt x="4093971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6311" y="424306"/>
              <a:ext cx="4197350" cy="617855"/>
            </a:xfrm>
            <a:custGeom>
              <a:avLst/>
              <a:gdLst/>
              <a:ahLst/>
              <a:cxnLst/>
              <a:rect l="l" t="t" r="r" b="b"/>
              <a:pathLst>
                <a:path w="4197350" h="617855">
                  <a:moveTo>
                    <a:pt x="0" y="102996"/>
                  </a:moveTo>
                  <a:lnTo>
                    <a:pt x="8092" y="62900"/>
                  </a:lnTo>
                  <a:lnTo>
                    <a:pt x="30162" y="30162"/>
                  </a:lnTo>
                  <a:lnTo>
                    <a:pt x="62900" y="8092"/>
                  </a:lnTo>
                  <a:lnTo>
                    <a:pt x="102997" y="0"/>
                  </a:lnTo>
                  <a:lnTo>
                    <a:pt x="4093971" y="0"/>
                  </a:lnTo>
                  <a:lnTo>
                    <a:pt x="4134068" y="8092"/>
                  </a:lnTo>
                  <a:lnTo>
                    <a:pt x="4166806" y="30162"/>
                  </a:lnTo>
                  <a:lnTo>
                    <a:pt x="4188876" y="62900"/>
                  </a:lnTo>
                  <a:lnTo>
                    <a:pt x="4196969" y="102996"/>
                  </a:lnTo>
                  <a:lnTo>
                    <a:pt x="4196969" y="514857"/>
                  </a:lnTo>
                  <a:lnTo>
                    <a:pt x="4188876" y="554954"/>
                  </a:lnTo>
                  <a:lnTo>
                    <a:pt x="4166806" y="587692"/>
                  </a:lnTo>
                  <a:lnTo>
                    <a:pt x="4134068" y="609762"/>
                  </a:lnTo>
                  <a:lnTo>
                    <a:pt x="4093971" y="617854"/>
                  </a:lnTo>
                  <a:lnTo>
                    <a:pt x="102997" y="617854"/>
                  </a:lnTo>
                  <a:lnTo>
                    <a:pt x="62900" y="609762"/>
                  </a:lnTo>
                  <a:lnTo>
                    <a:pt x="30162" y="587692"/>
                  </a:lnTo>
                  <a:lnTo>
                    <a:pt x="8092" y="554954"/>
                  </a:lnTo>
                  <a:lnTo>
                    <a:pt x="0" y="514857"/>
                  </a:lnTo>
                  <a:lnTo>
                    <a:pt x="0" y="102996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7334" y="493522"/>
            <a:ext cx="2575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30" dirty="0"/>
              <a:t>REDE</a:t>
            </a:r>
            <a:r>
              <a:rPr sz="2800" spc="-215" dirty="0"/>
              <a:t> </a:t>
            </a:r>
            <a:r>
              <a:rPr sz="2800" spc="100" dirty="0"/>
              <a:t>I</a:t>
            </a:r>
            <a:r>
              <a:rPr sz="2800" spc="245" dirty="0"/>
              <a:t>N</a:t>
            </a:r>
            <a:r>
              <a:rPr sz="2800" spc="114" dirty="0"/>
              <a:t>TEG</a:t>
            </a:r>
            <a:r>
              <a:rPr sz="2800" spc="100" dirty="0"/>
              <a:t>R</a:t>
            </a:r>
            <a:r>
              <a:rPr sz="2800" spc="90" dirty="0"/>
              <a:t>A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588441" y="1267841"/>
            <a:ext cx="10905490" cy="5166360"/>
            <a:chOff x="588441" y="1267841"/>
            <a:chExt cx="10905490" cy="5166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4450" y="1267841"/>
              <a:ext cx="8022971" cy="2375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441" y="3643769"/>
              <a:ext cx="5276342" cy="2789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8842" y="4238587"/>
              <a:ext cx="5264531" cy="1600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5669915" cy="6870700"/>
            <a:chOff x="-6350" y="0"/>
            <a:chExt cx="5669915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657215" cy="6858000"/>
            </a:xfrm>
            <a:custGeom>
              <a:avLst/>
              <a:gdLst/>
              <a:ahLst/>
              <a:cxnLst/>
              <a:rect l="l" t="t" r="r" b="b"/>
              <a:pathLst>
                <a:path w="5657215" h="6858000">
                  <a:moveTo>
                    <a:pt x="56570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57088" y="6858000"/>
                  </a:lnTo>
                  <a:lnTo>
                    <a:pt x="5657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657215" cy="6858000"/>
            </a:xfrm>
            <a:custGeom>
              <a:avLst/>
              <a:gdLst/>
              <a:ahLst/>
              <a:cxnLst/>
              <a:rect l="l" t="t" r="r" b="b"/>
              <a:pathLst>
                <a:path w="5657215" h="6858000">
                  <a:moveTo>
                    <a:pt x="0" y="6858000"/>
                  </a:moveTo>
                  <a:lnTo>
                    <a:pt x="5657088" y="6858000"/>
                  </a:lnTo>
                  <a:lnTo>
                    <a:pt x="565708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81712" y="2000567"/>
            <a:ext cx="4918710" cy="2741295"/>
            <a:chOff x="6081712" y="2000567"/>
            <a:chExt cx="4918710" cy="2741295"/>
          </a:xfrm>
        </p:grpSpPr>
        <p:sp>
          <p:nvSpPr>
            <p:cNvPr id="7" name="object 7"/>
            <p:cNvSpPr/>
            <p:nvPr/>
          </p:nvSpPr>
          <p:spPr>
            <a:xfrm>
              <a:off x="6096000" y="2014854"/>
              <a:ext cx="4890135" cy="2712720"/>
            </a:xfrm>
            <a:custGeom>
              <a:avLst/>
              <a:gdLst/>
              <a:ahLst/>
              <a:cxnLst/>
              <a:rect l="l" t="t" r="r" b="b"/>
              <a:pathLst>
                <a:path w="4890134" h="2712720">
                  <a:moveTo>
                    <a:pt x="4437760" y="0"/>
                  </a:moveTo>
                  <a:lnTo>
                    <a:pt x="452120" y="0"/>
                  </a:lnTo>
                  <a:lnTo>
                    <a:pt x="402859" y="2653"/>
                  </a:lnTo>
                  <a:lnTo>
                    <a:pt x="355134" y="10428"/>
                  </a:lnTo>
                  <a:lnTo>
                    <a:pt x="309221" y="23051"/>
                  </a:lnTo>
                  <a:lnTo>
                    <a:pt x="265396" y="40243"/>
                  </a:lnTo>
                  <a:lnTo>
                    <a:pt x="223933" y="61731"/>
                  </a:lnTo>
                  <a:lnTo>
                    <a:pt x="185111" y="87237"/>
                  </a:lnTo>
                  <a:lnTo>
                    <a:pt x="149203" y="116487"/>
                  </a:lnTo>
                  <a:lnTo>
                    <a:pt x="116487" y="149203"/>
                  </a:lnTo>
                  <a:lnTo>
                    <a:pt x="87237" y="185111"/>
                  </a:lnTo>
                  <a:lnTo>
                    <a:pt x="61731" y="223933"/>
                  </a:lnTo>
                  <a:lnTo>
                    <a:pt x="40243" y="265396"/>
                  </a:lnTo>
                  <a:lnTo>
                    <a:pt x="23051" y="309221"/>
                  </a:lnTo>
                  <a:lnTo>
                    <a:pt x="10428" y="355134"/>
                  </a:lnTo>
                  <a:lnTo>
                    <a:pt x="2653" y="402859"/>
                  </a:lnTo>
                  <a:lnTo>
                    <a:pt x="0" y="452120"/>
                  </a:lnTo>
                  <a:lnTo>
                    <a:pt x="0" y="2260600"/>
                  </a:lnTo>
                  <a:lnTo>
                    <a:pt x="2653" y="2309860"/>
                  </a:lnTo>
                  <a:lnTo>
                    <a:pt x="10428" y="2357585"/>
                  </a:lnTo>
                  <a:lnTo>
                    <a:pt x="23051" y="2403498"/>
                  </a:lnTo>
                  <a:lnTo>
                    <a:pt x="40243" y="2447323"/>
                  </a:lnTo>
                  <a:lnTo>
                    <a:pt x="61731" y="2488786"/>
                  </a:lnTo>
                  <a:lnTo>
                    <a:pt x="87237" y="2527608"/>
                  </a:lnTo>
                  <a:lnTo>
                    <a:pt x="116487" y="2563516"/>
                  </a:lnTo>
                  <a:lnTo>
                    <a:pt x="149203" y="2596232"/>
                  </a:lnTo>
                  <a:lnTo>
                    <a:pt x="185111" y="2625482"/>
                  </a:lnTo>
                  <a:lnTo>
                    <a:pt x="223933" y="2650988"/>
                  </a:lnTo>
                  <a:lnTo>
                    <a:pt x="265396" y="2672476"/>
                  </a:lnTo>
                  <a:lnTo>
                    <a:pt x="309221" y="2689668"/>
                  </a:lnTo>
                  <a:lnTo>
                    <a:pt x="355134" y="2702291"/>
                  </a:lnTo>
                  <a:lnTo>
                    <a:pt x="402859" y="2710066"/>
                  </a:lnTo>
                  <a:lnTo>
                    <a:pt x="452120" y="2712720"/>
                  </a:lnTo>
                  <a:lnTo>
                    <a:pt x="4437760" y="2712720"/>
                  </a:lnTo>
                  <a:lnTo>
                    <a:pt x="4487021" y="2710066"/>
                  </a:lnTo>
                  <a:lnTo>
                    <a:pt x="4534746" y="2702291"/>
                  </a:lnTo>
                  <a:lnTo>
                    <a:pt x="4580659" y="2689668"/>
                  </a:lnTo>
                  <a:lnTo>
                    <a:pt x="4624484" y="2672476"/>
                  </a:lnTo>
                  <a:lnTo>
                    <a:pt x="4665947" y="2650988"/>
                  </a:lnTo>
                  <a:lnTo>
                    <a:pt x="4704769" y="2625482"/>
                  </a:lnTo>
                  <a:lnTo>
                    <a:pt x="4740677" y="2596232"/>
                  </a:lnTo>
                  <a:lnTo>
                    <a:pt x="4773393" y="2563516"/>
                  </a:lnTo>
                  <a:lnTo>
                    <a:pt x="4802643" y="2527608"/>
                  </a:lnTo>
                  <a:lnTo>
                    <a:pt x="4828149" y="2488786"/>
                  </a:lnTo>
                  <a:lnTo>
                    <a:pt x="4849637" y="2447323"/>
                  </a:lnTo>
                  <a:lnTo>
                    <a:pt x="4866829" y="2403498"/>
                  </a:lnTo>
                  <a:lnTo>
                    <a:pt x="4879452" y="2357585"/>
                  </a:lnTo>
                  <a:lnTo>
                    <a:pt x="4887227" y="2309860"/>
                  </a:lnTo>
                  <a:lnTo>
                    <a:pt x="4889881" y="2260600"/>
                  </a:lnTo>
                  <a:lnTo>
                    <a:pt x="4889881" y="452120"/>
                  </a:lnTo>
                  <a:lnTo>
                    <a:pt x="4887227" y="402859"/>
                  </a:lnTo>
                  <a:lnTo>
                    <a:pt x="4879452" y="355134"/>
                  </a:lnTo>
                  <a:lnTo>
                    <a:pt x="4866829" y="309221"/>
                  </a:lnTo>
                  <a:lnTo>
                    <a:pt x="4849637" y="265396"/>
                  </a:lnTo>
                  <a:lnTo>
                    <a:pt x="4828149" y="223933"/>
                  </a:lnTo>
                  <a:lnTo>
                    <a:pt x="4802643" y="185111"/>
                  </a:lnTo>
                  <a:lnTo>
                    <a:pt x="4773393" y="149203"/>
                  </a:lnTo>
                  <a:lnTo>
                    <a:pt x="4740677" y="116487"/>
                  </a:lnTo>
                  <a:lnTo>
                    <a:pt x="4704769" y="87237"/>
                  </a:lnTo>
                  <a:lnTo>
                    <a:pt x="4665947" y="61731"/>
                  </a:lnTo>
                  <a:lnTo>
                    <a:pt x="4624484" y="40243"/>
                  </a:lnTo>
                  <a:lnTo>
                    <a:pt x="4580659" y="23051"/>
                  </a:lnTo>
                  <a:lnTo>
                    <a:pt x="4534746" y="10428"/>
                  </a:lnTo>
                  <a:lnTo>
                    <a:pt x="4487021" y="2653"/>
                  </a:lnTo>
                  <a:lnTo>
                    <a:pt x="4437760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2014854"/>
              <a:ext cx="4890135" cy="2712720"/>
            </a:xfrm>
            <a:custGeom>
              <a:avLst/>
              <a:gdLst/>
              <a:ahLst/>
              <a:cxnLst/>
              <a:rect l="l" t="t" r="r" b="b"/>
              <a:pathLst>
                <a:path w="4890134" h="2712720">
                  <a:moveTo>
                    <a:pt x="0" y="452120"/>
                  </a:moveTo>
                  <a:lnTo>
                    <a:pt x="2653" y="402859"/>
                  </a:lnTo>
                  <a:lnTo>
                    <a:pt x="10428" y="355134"/>
                  </a:lnTo>
                  <a:lnTo>
                    <a:pt x="23051" y="309221"/>
                  </a:lnTo>
                  <a:lnTo>
                    <a:pt x="40243" y="265396"/>
                  </a:lnTo>
                  <a:lnTo>
                    <a:pt x="61731" y="223933"/>
                  </a:lnTo>
                  <a:lnTo>
                    <a:pt x="87237" y="185111"/>
                  </a:lnTo>
                  <a:lnTo>
                    <a:pt x="116487" y="149203"/>
                  </a:lnTo>
                  <a:lnTo>
                    <a:pt x="149203" y="116487"/>
                  </a:lnTo>
                  <a:lnTo>
                    <a:pt x="185111" y="87237"/>
                  </a:lnTo>
                  <a:lnTo>
                    <a:pt x="223933" y="61731"/>
                  </a:lnTo>
                  <a:lnTo>
                    <a:pt x="265396" y="40243"/>
                  </a:lnTo>
                  <a:lnTo>
                    <a:pt x="309221" y="23051"/>
                  </a:lnTo>
                  <a:lnTo>
                    <a:pt x="355134" y="10428"/>
                  </a:lnTo>
                  <a:lnTo>
                    <a:pt x="402859" y="2653"/>
                  </a:lnTo>
                  <a:lnTo>
                    <a:pt x="452120" y="0"/>
                  </a:lnTo>
                  <a:lnTo>
                    <a:pt x="4437760" y="0"/>
                  </a:lnTo>
                  <a:lnTo>
                    <a:pt x="4487021" y="2653"/>
                  </a:lnTo>
                  <a:lnTo>
                    <a:pt x="4534746" y="10428"/>
                  </a:lnTo>
                  <a:lnTo>
                    <a:pt x="4580659" y="23051"/>
                  </a:lnTo>
                  <a:lnTo>
                    <a:pt x="4624484" y="40243"/>
                  </a:lnTo>
                  <a:lnTo>
                    <a:pt x="4665947" y="61731"/>
                  </a:lnTo>
                  <a:lnTo>
                    <a:pt x="4704769" y="87237"/>
                  </a:lnTo>
                  <a:lnTo>
                    <a:pt x="4740677" y="116487"/>
                  </a:lnTo>
                  <a:lnTo>
                    <a:pt x="4773393" y="149203"/>
                  </a:lnTo>
                  <a:lnTo>
                    <a:pt x="4802643" y="185111"/>
                  </a:lnTo>
                  <a:lnTo>
                    <a:pt x="4828149" y="223933"/>
                  </a:lnTo>
                  <a:lnTo>
                    <a:pt x="4849637" y="265396"/>
                  </a:lnTo>
                  <a:lnTo>
                    <a:pt x="4866829" y="309221"/>
                  </a:lnTo>
                  <a:lnTo>
                    <a:pt x="4879452" y="355134"/>
                  </a:lnTo>
                  <a:lnTo>
                    <a:pt x="4887227" y="402859"/>
                  </a:lnTo>
                  <a:lnTo>
                    <a:pt x="4889881" y="452120"/>
                  </a:lnTo>
                  <a:lnTo>
                    <a:pt x="4889881" y="2260600"/>
                  </a:lnTo>
                  <a:lnTo>
                    <a:pt x="4887227" y="2309860"/>
                  </a:lnTo>
                  <a:lnTo>
                    <a:pt x="4879452" y="2357585"/>
                  </a:lnTo>
                  <a:lnTo>
                    <a:pt x="4866829" y="2403498"/>
                  </a:lnTo>
                  <a:lnTo>
                    <a:pt x="4849637" y="2447323"/>
                  </a:lnTo>
                  <a:lnTo>
                    <a:pt x="4828149" y="2488786"/>
                  </a:lnTo>
                  <a:lnTo>
                    <a:pt x="4802643" y="2527608"/>
                  </a:lnTo>
                  <a:lnTo>
                    <a:pt x="4773393" y="2563516"/>
                  </a:lnTo>
                  <a:lnTo>
                    <a:pt x="4740677" y="2596232"/>
                  </a:lnTo>
                  <a:lnTo>
                    <a:pt x="4704769" y="2625482"/>
                  </a:lnTo>
                  <a:lnTo>
                    <a:pt x="4665947" y="2650988"/>
                  </a:lnTo>
                  <a:lnTo>
                    <a:pt x="4624484" y="2672476"/>
                  </a:lnTo>
                  <a:lnTo>
                    <a:pt x="4580659" y="2689668"/>
                  </a:lnTo>
                  <a:lnTo>
                    <a:pt x="4534746" y="2702291"/>
                  </a:lnTo>
                  <a:lnTo>
                    <a:pt x="4487021" y="2710066"/>
                  </a:lnTo>
                  <a:lnTo>
                    <a:pt x="4437760" y="2712720"/>
                  </a:lnTo>
                  <a:lnTo>
                    <a:pt x="452120" y="2712720"/>
                  </a:lnTo>
                  <a:lnTo>
                    <a:pt x="402859" y="2710066"/>
                  </a:lnTo>
                  <a:lnTo>
                    <a:pt x="355134" y="2702291"/>
                  </a:lnTo>
                  <a:lnTo>
                    <a:pt x="309221" y="2689668"/>
                  </a:lnTo>
                  <a:lnTo>
                    <a:pt x="265396" y="2672476"/>
                  </a:lnTo>
                  <a:lnTo>
                    <a:pt x="223933" y="2650988"/>
                  </a:lnTo>
                  <a:lnTo>
                    <a:pt x="185111" y="2625482"/>
                  </a:lnTo>
                  <a:lnTo>
                    <a:pt x="149203" y="2596232"/>
                  </a:lnTo>
                  <a:lnTo>
                    <a:pt x="116487" y="2563516"/>
                  </a:lnTo>
                  <a:lnTo>
                    <a:pt x="87237" y="2527608"/>
                  </a:lnTo>
                  <a:lnTo>
                    <a:pt x="61731" y="2488786"/>
                  </a:lnTo>
                  <a:lnTo>
                    <a:pt x="40243" y="2447323"/>
                  </a:lnTo>
                  <a:lnTo>
                    <a:pt x="23051" y="2403498"/>
                  </a:lnTo>
                  <a:lnTo>
                    <a:pt x="10428" y="2357585"/>
                  </a:lnTo>
                  <a:lnTo>
                    <a:pt x="2653" y="2309860"/>
                  </a:lnTo>
                  <a:lnTo>
                    <a:pt x="0" y="2260600"/>
                  </a:lnTo>
                  <a:lnTo>
                    <a:pt x="0" y="452120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79845" y="2237613"/>
            <a:ext cx="43230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250" dirty="0"/>
              <a:t>CURSO: </a:t>
            </a:r>
            <a:r>
              <a:rPr sz="4800" spc="254" dirty="0"/>
              <a:t> </a:t>
            </a:r>
            <a:r>
              <a:rPr sz="4800" spc="335" dirty="0"/>
              <a:t>MARCO</a:t>
            </a:r>
            <a:r>
              <a:rPr sz="4800" spc="-385" dirty="0"/>
              <a:t> </a:t>
            </a:r>
            <a:r>
              <a:rPr sz="4800" spc="160" dirty="0"/>
              <a:t>LEGAL  </a:t>
            </a:r>
            <a:r>
              <a:rPr sz="4800" spc="240" dirty="0"/>
              <a:t>DE</a:t>
            </a:r>
            <a:r>
              <a:rPr sz="4800" spc="-370" dirty="0"/>
              <a:t> </a:t>
            </a:r>
            <a:r>
              <a:rPr sz="4800" spc="265" dirty="0"/>
              <a:t>INOVAÇÃO</a:t>
            </a:r>
            <a:endParaRPr sz="48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186" y="0"/>
            <a:ext cx="3792601" cy="67424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9912" y="396557"/>
            <a:ext cx="5108575" cy="803275"/>
            <a:chOff x="569912" y="396557"/>
            <a:chExt cx="5108575" cy="803275"/>
          </a:xfrm>
        </p:grpSpPr>
        <p:sp>
          <p:nvSpPr>
            <p:cNvPr id="4" name="object 4"/>
            <p:cNvSpPr/>
            <p:nvPr/>
          </p:nvSpPr>
          <p:spPr>
            <a:xfrm>
              <a:off x="584200" y="410845"/>
              <a:ext cx="5080000" cy="774700"/>
            </a:xfrm>
            <a:custGeom>
              <a:avLst/>
              <a:gdLst/>
              <a:ahLst/>
              <a:cxnLst/>
              <a:rect l="l" t="t" r="r" b="b"/>
              <a:pathLst>
                <a:path w="5080000" h="774700">
                  <a:moveTo>
                    <a:pt x="4950841" y="0"/>
                  </a:moveTo>
                  <a:lnTo>
                    <a:pt x="129120" y="0"/>
                  </a:lnTo>
                  <a:lnTo>
                    <a:pt x="78861" y="10161"/>
                  </a:lnTo>
                  <a:lnTo>
                    <a:pt x="37819" y="37861"/>
                  </a:lnTo>
                  <a:lnTo>
                    <a:pt x="10147" y="78920"/>
                  </a:lnTo>
                  <a:lnTo>
                    <a:pt x="0" y="129158"/>
                  </a:lnTo>
                  <a:lnTo>
                    <a:pt x="0" y="645667"/>
                  </a:lnTo>
                  <a:lnTo>
                    <a:pt x="10147" y="695886"/>
                  </a:lnTo>
                  <a:lnTo>
                    <a:pt x="37819" y="736901"/>
                  </a:lnTo>
                  <a:lnTo>
                    <a:pt x="78861" y="764557"/>
                  </a:lnTo>
                  <a:lnTo>
                    <a:pt x="129120" y="774700"/>
                  </a:lnTo>
                  <a:lnTo>
                    <a:pt x="4950841" y="774700"/>
                  </a:lnTo>
                  <a:lnTo>
                    <a:pt x="5001133" y="764557"/>
                  </a:lnTo>
                  <a:lnTo>
                    <a:pt x="5042185" y="736901"/>
                  </a:lnTo>
                  <a:lnTo>
                    <a:pt x="5069855" y="695886"/>
                  </a:lnTo>
                  <a:lnTo>
                    <a:pt x="5080000" y="645667"/>
                  </a:lnTo>
                  <a:lnTo>
                    <a:pt x="5080000" y="129158"/>
                  </a:lnTo>
                  <a:lnTo>
                    <a:pt x="5069855" y="78920"/>
                  </a:lnTo>
                  <a:lnTo>
                    <a:pt x="5042185" y="37861"/>
                  </a:lnTo>
                  <a:lnTo>
                    <a:pt x="5001133" y="10161"/>
                  </a:lnTo>
                  <a:lnTo>
                    <a:pt x="4950841" y="0"/>
                  </a:lnTo>
                  <a:close/>
                </a:path>
              </a:pathLst>
            </a:custGeom>
            <a:solidFill>
              <a:srgbClr val="F83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200" y="410845"/>
              <a:ext cx="5080000" cy="774700"/>
            </a:xfrm>
            <a:custGeom>
              <a:avLst/>
              <a:gdLst/>
              <a:ahLst/>
              <a:cxnLst/>
              <a:rect l="l" t="t" r="r" b="b"/>
              <a:pathLst>
                <a:path w="5080000" h="774700">
                  <a:moveTo>
                    <a:pt x="0" y="129158"/>
                  </a:moveTo>
                  <a:lnTo>
                    <a:pt x="10147" y="78920"/>
                  </a:lnTo>
                  <a:lnTo>
                    <a:pt x="37819" y="37861"/>
                  </a:lnTo>
                  <a:lnTo>
                    <a:pt x="78861" y="10161"/>
                  </a:lnTo>
                  <a:lnTo>
                    <a:pt x="129120" y="0"/>
                  </a:lnTo>
                  <a:lnTo>
                    <a:pt x="4950841" y="0"/>
                  </a:lnTo>
                  <a:lnTo>
                    <a:pt x="5001133" y="10161"/>
                  </a:lnTo>
                  <a:lnTo>
                    <a:pt x="5042185" y="37861"/>
                  </a:lnTo>
                  <a:lnTo>
                    <a:pt x="5069855" y="78920"/>
                  </a:lnTo>
                  <a:lnTo>
                    <a:pt x="5080000" y="129158"/>
                  </a:lnTo>
                  <a:lnTo>
                    <a:pt x="5080000" y="645667"/>
                  </a:lnTo>
                  <a:lnTo>
                    <a:pt x="5069855" y="695886"/>
                  </a:lnTo>
                  <a:lnTo>
                    <a:pt x="5042185" y="736901"/>
                  </a:lnTo>
                  <a:lnTo>
                    <a:pt x="5001133" y="764557"/>
                  </a:lnTo>
                  <a:lnTo>
                    <a:pt x="4950841" y="774700"/>
                  </a:lnTo>
                  <a:lnTo>
                    <a:pt x="129120" y="774700"/>
                  </a:lnTo>
                  <a:lnTo>
                    <a:pt x="78861" y="764557"/>
                  </a:lnTo>
                  <a:lnTo>
                    <a:pt x="37819" y="736901"/>
                  </a:lnTo>
                  <a:lnTo>
                    <a:pt x="10147" y="695886"/>
                  </a:lnTo>
                  <a:lnTo>
                    <a:pt x="0" y="645667"/>
                  </a:lnTo>
                  <a:lnTo>
                    <a:pt x="0" y="12915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3165" y="46126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35" dirty="0"/>
              <a:t>AÇÕES</a:t>
            </a:r>
            <a:r>
              <a:rPr sz="4000" spc="-280" dirty="0"/>
              <a:t> </a:t>
            </a:r>
            <a:r>
              <a:rPr sz="4000" spc="165" dirty="0"/>
              <a:t>PARA</a:t>
            </a:r>
            <a:r>
              <a:rPr sz="4000" spc="-290" dirty="0"/>
              <a:t> </a:t>
            </a:r>
            <a:r>
              <a:rPr sz="4000" spc="-50" dirty="0"/>
              <a:t>2025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663041" y="1587246"/>
            <a:ext cx="5267325" cy="439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Assistência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técnica.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Novo</a:t>
            </a:r>
            <a:r>
              <a:rPr sz="1800" spc="-15" dirty="0">
                <a:latin typeface="Calibri"/>
                <a:cs typeface="Calibri"/>
              </a:rPr>
              <a:t> Edital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Polos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Inovação.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Empreendedorismo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estudantes.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Prêmios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Inovação.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Sistema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gestão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Ambientes</a:t>
            </a:r>
            <a:r>
              <a:rPr sz="1800" dirty="0">
                <a:latin typeface="Calibri"/>
                <a:cs typeface="Calibri"/>
              </a:rPr>
              <a:t> 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Inovação.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Acordos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Parcerias.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5744" y="4070477"/>
            <a:ext cx="3703320" cy="717550"/>
          </a:xfrm>
          <a:custGeom>
            <a:avLst/>
            <a:gdLst/>
            <a:ahLst/>
            <a:cxnLst/>
            <a:rect l="l" t="t" r="r" b="b"/>
            <a:pathLst>
              <a:path w="3703320" h="717550">
                <a:moveTo>
                  <a:pt x="3583698" y="0"/>
                </a:moveTo>
                <a:lnTo>
                  <a:pt x="119532" y="0"/>
                </a:lnTo>
                <a:lnTo>
                  <a:pt x="73005" y="9386"/>
                </a:lnTo>
                <a:lnTo>
                  <a:pt x="35010" y="34988"/>
                </a:lnTo>
                <a:lnTo>
                  <a:pt x="9393" y="72973"/>
                </a:lnTo>
                <a:lnTo>
                  <a:pt x="0" y="119506"/>
                </a:lnTo>
                <a:lnTo>
                  <a:pt x="0" y="597662"/>
                </a:lnTo>
                <a:lnTo>
                  <a:pt x="9393" y="644195"/>
                </a:lnTo>
                <a:lnTo>
                  <a:pt x="35010" y="682180"/>
                </a:lnTo>
                <a:lnTo>
                  <a:pt x="73005" y="707782"/>
                </a:lnTo>
                <a:lnTo>
                  <a:pt x="119532" y="717169"/>
                </a:lnTo>
                <a:lnTo>
                  <a:pt x="3583698" y="717169"/>
                </a:lnTo>
                <a:lnTo>
                  <a:pt x="3630232" y="707782"/>
                </a:lnTo>
                <a:lnTo>
                  <a:pt x="3668217" y="682180"/>
                </a:lnTo>
                <a:lnTo>
                  <a:pt x="3693819" y="644195"/>
                </a:lnTo>
                <a:lnTo>
                  <a:pt x="3703205" y="597662"/>
                </a:lnTo>
                <a:lnTo>
                  <a:pt x="3703205" y="119506"/>
                </a:lnTo>
                <a:lnTo>
                  <a:pt x="3693819" y="72973"/>
                </a:lnTo>
                <a:lnTo>
                  <a:pt x="3668217" y="34988"/>
                </a:lnTo>
                <a:lnTo>
                  <a:pt x="3630232" y="9386"/>
                </a:lnTo>
                <a:lnTo>
                  <a:pt x="35836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6368" y="4083811"/>
            <a:ext cx="3361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20" dirty="0">
                <a:latin typeface="Trebuchet MS"/>
                <a:cs typeface="Trebuchet MS"/>
              </a:rPr>
              <a:t>Marcela</a:t>
            </a:r>
            <a:r>
              <a:rPr sz="4000" b="1" spc="-275" dirty="0">
                <a:latin typeface="Trebuchet MS"/>
                <a:cs typeface="Trebuchet MS"/>
              </a:rPr>
              <a:t> </a:t>
            </a:r>
            <a:r>
              <a:rPr sz="4000" b="1" spc="200" dirty="0">
                <a:latin typeface="Trebuchet MS"/>
                <a:cs typeface="Trebuchet MS"/>
              </a:rPr>
              <a:t>Paes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623" y="4861941"/>
            <a:ext cx="280098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CGCI/DAF/SETEC/MEC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marcelapaes@mec.gov.br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6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999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-8463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900" y="0"/>
            <a:ext cx="56260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0720" y="2096833"/>
            <a:ext cx="5290820" cy="2256155"/>
            <a:chOff x="180720" y="2096833"/>
            <a:chExt cx="5290820" cy="2256155"/>
          </a:xfrm>
        </p:grpSpPr>
        <p:sp>
          <p:nvSpPr>
            <p:cNvPr id="4" name="object 4"/>
            <p:cNvSpPr/>
            <p:nvPr/>
          </p:nvSpPr>
          <p:spPr>
            <a:xfrm>
              <a:off x="195008" y="2111120"/>
              <a:ext cx="5262245" cy="2227580"/>
            </a:xfrm>
            <a:custGeom>
              <a:avLst/>
              <a:gdLst/>
              <a:ahLst/>
              <a:cxnLst/>
              <a:rect l="l" t="t" r="r" b="b"/>
              <a:pathLst>
                <a:path w="5262245" h="2227579">
                  <a:moveTo>
                    <a:pt x="4890579" y="0"/>
                  </a:moveTo>
                  <a:lnTo>
                    <a:pt x="371259" y="0"/>
                  </a:lnTo>
                  <a:lnTo>
                    <a:pt x="324688" y="2890"/>
                  </a:lnTo>
                  <a:lnTo>
                    <a:pt x="279845" y="11332"/>
                  </a:lnTo>
                  <a:lnTo>
                    <a:pt x="237075" y="24976"/>
                  </a:lnTo>
                  <a:lnTo>
                    <a:pt x="196727" y="43477"/>
                  </a:lnTo>
                  <a:lnTo>
                    <a:pt x="159150" y="66487"/>
                  </a:lnTo>
                  <a:lnTo>
                    <a:pt x="124690" y="93658"/>
                  </a:lnTo>
                  <a:lnTo>
                    <a:pt x="93697" y="124644"/>
                  </a:lnTo>
                  <a:lnTo>
                    <a:pt x="66517" y="159097"/>
                  </a:lnTo>
                  <a:lnTo>
                    <a:pt x="43498" y="196670"/>
                  </a:lnTo>
                  <a:lnTo>
                    <a:pt x="24989" y="237016"/>
                  </a:lnTo>
                  <a:lnTo>
                    <a:pt x="11338" y="279788"/>
                  </a:lnTo>
                  <a:lnTo>
                    <a:pt x="2892" y="324639"/>
                  </a:lnTo>
                  <a:lnTo>
                    <a:pt x="0" y="371220"/>
                  </a:lnTo>
                  <a:lnTo>
                    <a:pt x="0" y="1856231"/>
                  </a:lnTo>
                  <a:lnTo>
                    <a:pt x="2892" y="1902788"/>
                  </a:lnTo>
                  <a:lnTo>
                    <a:pt x="11338" y="1947622"/>
                  </a:lnTo>
                  <a:lnTo>
                    <a:pt x="24989" y="1990384"/>
                  </a:lnTo>
                  <a:lnTo>
                    <a:pt x="43498" y="2030726"/>
                  </a:lnTo>
                  <a:lnTo>
                    <a:pt x="66517" y="2068300"/>
                  </a:lnTo>
                  <a:lnTo>
                    <a:pt x="93697" y="2102757"/>
                  </a:lnTo>
                  <a:lnTo>
                    <a:pt x="124690" y="2133750"/>
                  </a:lnTo>
                  <a:lnTo>
                    <a:pt x="159150" y="2160931"/>
                  </a:lnTo>
                  <a:lnTo>
                    <a:pt x="196727" y="2183950"/>
                  </a:lnTo>
                  <a:lnTo>
                    <a:pt x="237075" y="2202460"/>
                  </a:lnTo>
                  <a:lnTo>
                    <a:pt x="279845" y="2216113"/>
                  </a:lnTo>
                  <a:lnTo>
                    <a:pt x="324688" y="2224559"/>
                  </a:lnTo>
                  <a:lnTo>
                    <a:pt x="371259" y="2227453"/>
                  </a:lnTo>
                  <a:lnTo>
                    <a:pt x="4890579" y="2227453"/>
                  </a:lnTo>
                  <a:lnTo>
                    <a:pt x="4937163" y="2224559"/>
                  </a:lnTo>
                  <a:lnTo>
                    <a:pt x="4982020" y="2216113"/>
                  </a:lnTo>
                  <a:lnTo>
                    <a:pt x="5024801" y="2202460"/>
                  </a:lnTo>
                  <a:lnTo>
                    <a:pt x="5065158" y="2183950"/>
                  </a:lnTo>
                  <a:lnTo>
                    <a:pt x="5102745" y="2160931"/>
                  </a:lnTo>
                  <a:lnTo>
                    <a:pt x="5137212" y="2133750"/>
                  </a:lnTo>
                  <a:lnTo>
                    <a:pt x="5168212" y="2102757"/>
                  </a:lnTo>
                  <a:lnTo>
                    <a:pt x="5195398" y="2068300"/>
                  </a:lnTo>
                  <a:lnTo>
                    <a:pt x="5218421" y="2030726"/>
                  </a:lnTo>
                  <a:lnTo>
                    <a:pt x="5236933" y="1990384"/>
                  </a:lnTo>
                  <a:lnTo>
                    <a:pt x="5250587" y="1947622"/>
                  </a:lnTo>
                  <a:lnTo>
                    <a:pt x="5259034" y="1902788"/>
                  </a:lnTo>
                  <a:lnTo>
                    <a:pt x="5261927" y="1856231"/>
                  </a:lnTo>
                  <a:lnTo>
                    <a:pt x="5261927" y="371220"/>
                  </a:lnTo>
                  <a:lnTo>
                    <a:pt x="5259034" y="324639"/>
                  </a:lnTo>
                  <a:lnTo>
                    <a:pt x="5250587" y="279788"/>
                  </a:lnTo>
                  <a:lnTo>
                    <a:pt x="5236933" y="237016"/>
                  </a:lnTo>
                  <a:lnTo>
                    <a:pt x="5218421" y="196670"/>
                  </a:lnTo>
                  <a:lnTo>
                    <a:pt x="5195398" y="159097"/>
                  </a:lnTo>
                  <a:lnTo>
                    <a:pt x="5168212" y="124644"/>
                  </a:lnTo>
                  <a:lnTo>
                    <a:pt x="5137212" y="93658"/>
                  </a:lnTo>
                  <a:lnTo>
                    <a:pt x="5102745" y="66487"/>
                  </a:lnTo>
                  <a:lnTo>
                    <a:pt x="5065158" y="43477"/>
                  </a:lnTo>
                  <a:lnTo>
                    <a:pt x="5024801" y="24976"/>
                  </a:lnTo>
                  <a:lnTo>
                    <a:pt x="4982020" y="11332"/>
                  </a:lnTo>
                  <a:lnTo>
                    <a:pt x="4937163" y="2890"/>
                  </a:lnTo>
                  <a:lnTo>
                    <a:pt x="4890579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008" y="2111120"/>
              <a:ext cx="5262245" cy="2227580"/>
            </a:xfrm>
            <a:custGeom>
              <a:avLst/>
              <a:gdLst/>
              <a:ahLst/>
              <a:cxnLst/>
              <a:rect l="l" t="t" r="r" b="b"/>
              <a:pathLst>
                <a:path w="5262245" h="2227579">
                  <a:moveTo>
                    <a:pt x="0" y="371220"/>
                  </a:moveTo>
                  <a:lnTo>
                    <a:pt x="2892" y="324639"/>
                  </a:lnTo>
                  <a:lnTo>
                    <a:pt x="11338" y="279788"/>
                  </a:lnTo>
                  <a:lnTo>
                    <a:pt x="24989" y="237016"/>
                  </a:lnTo>
                  <a:lnTo>
                    <a:pt x="43498" y="196670"/>
                  </a:lnTo>
                  <a:lnTo>
                    <a:pt x="66517" y="159097"/>
                  </a:lnTo>
                  <a:lnTo>
                    <a:pt x="93697" y="124644"/>
                  </a:lnTo>
                  <a:lnTo>
                    <a:pt x="124690" y="93658"/>
                  </a:lnTo>
                  <a:lnTo>
                    <a:pt x="159150" y="66487"/>
                  </a:lnTo>
                  <a:lnTo>
                    <a:pt x="196727" y="43477"/>
                  </a:lnTo>
                  <a:lnTo>
                    <a:pt x="237075" y="24976"/>
                  </a:lnTo>
                  <a:lnTo>
                    <a:pt x="279845" y="11332"/>
                  </a:lnTo>
                  <a:lnTo>
                    <a:pt x="324688" y="2890"/>
                  </a:lnTo>
                  <a:lnTo>
                    <a:pt x="371259" y="0"/>
                  </a:lnTo>
                  <a:lnTo>
                    <a:pt x="4890579" y="0"/>
                  </a:lnTo>
                  <a:lnTo>
                    <a:pt x="4937163" y="2890"/>
                  </a:lnTo>
                  <a:lnTo>
                    <a:pt x="4982020" y="11332"/>
                  </a:lnTo>
                  <a:lnTo>
                    <a:pt x="5024801" y="24976"/>
                  </a:lnTo>
                  <a:lnTo>
                    <a:pt x="5065158" y="43477"/>
                  </a:lnTo>
                  <a:lnTo>
                    <a:pt x="5102745" y="66487"/>
                  </a:lnTo>
                  <a:lnTo>
                    <a:pt x="5137212" y="93658"/>
                  </a:lnTo>
                  <a:lnTo>
                    <a:pt x="5168212" y="124644"/>
                  </a:lnTo>
                  <a:lnTo>
                    <a:pt x="5195398" y="159097"/>
                  </a:lnTo>
                  <a:lnTo>
                    <a:pt x="5218421" y="196670"/>
                  </a:lnTo>
                  <a:lnTo>
                    <a:pt x="5236933" y="237016"/>
                  </a:lnTo>
                  <a:lnTo>
                    <a:pt x="5250587" y="279788"/>
                  </a:lnTo>
                  <a:lnTo>
                    <a:pt x="5259034" y="324639"/>
                  </a:lnTo>
                  <a:lnTo>
                    <a:pt x="5261927" y="371220"/>
                  </a:lnTo>
                  <a:lnTo>
                    <a:pt x="5261927" y="1856231"/>
                  </a:lnTo>
                  <a:lnTo>
                    <a:pt x="5259034" y="1902788"/>
                  </a:lnTo>
                  <a:lnTo>
                    <a:pt x="5250587" y="1947622"/>
                  </a:lnTo>
                  <a:lnTo>
                    <a:pt x="5236933" y="1990384"/>
                  </a:lnTo>
                  <a:lnTo>
                    <a:pt x="5218421" y="2030726"/>
                  </a:lnTo>
                  <a:lnTo>
                    <a:pt x="5195398" y="2068300"/>
                  </a:lnTo>
                  <a:lnTo>
                    <a:pt x="5168212" y="2102757"/>
                  </a:lnTo>
                  <a:lnTo>
                    <a:pt x="5137212" y="2133750"/>
                  </a:lnTo>
                  <a:lnTo>
                    <a:pt x="5102745" y="2160931"/>
                  </a:lnTo>
                  <a:lnTo>
                    <a:pt x="5065158" y="2183950"/>
                  </a:lnTo>
                  <a:lnTo>
                    <a:pt x="5024801" y="2202460"/>
                  </a:lnTo>
                  <a:lnTo>
                    <a:pt x="4982020" y="2216113"/>
                  </a:lnTo>
                  <a:lnTo>
                    <a:pt x="4937163" y="2224559"/>
                  </a:lnTo>
                  <a:lnTo>
                    <a:pt x="4890579" y="2227453"/>
                  </a:lnTo>
                  <a:lnTo>
                    <a:pt x="371259" y="2227453"/>
                  </a:lnTo>
                  <a:lnTo>
                    <a:pt x="324688" y="2224559"/>
                  </a:lnTo>
                  <a:lnTo>
                    <a:pt x="279845" y="2216113"/>
                  </a:lnTo>
                  <a:lnTo>
                    <a:pt x="237075" y="2202460"/>
                  </a:lnTo>
                  <a:lnTo>
                    <a:pt x="196727" y="2183950"/>
                  </a:lnTo>
                  <a:lnTo>
                    <a:pt x="159150" y="2160931"/>
                  </a:lnTo>
                  <a:lnTo>
                    <a:pt x="124690" y="2133750"/>
                  </a:lnTo>
                  <a:lnTo>
                    <a:pt x="93697" y="2102757"/>
                  </a:lnTo>
                  <a:lnTo>
                    <a:pt x="66517" y="2068300"/>
                  </a:lnTo>
                  <a:lnTo>
                    <a:pt x="43498" y="2030726"/>
                  </a:lnTo>
                  <a:lnTo>
                    <a:pt x="24989" y="1990384"/>
                  </a:lnTo>
                  <a:lnTo>
                    <a:pt x="11338" y="1947622"/>
                  </a:lnTo>
                  <a:lnTo>
                    <a:pt x="2892" y="1902788"/>
                  </a:lnTo>
                  <a:lnTo>
                    <a:pt x="0" y="1856231"/>
                  </a:lnTo>
                  <a:lnTo>
                    <a:pt x="0" y="371220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2090750"/>
            <a:ext cx="42354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4800" spc="260" dirty="0">
                <a:solidFill>
                  <a:srgbClr val="000000"/>
                </a:solidFill>
              </a:rPr>
              <a:t>POR</a:t>
            </a:r>
            <a:r>
              <a:rPr sz="4800" spc="-370" dirty="0">
                <a:solidFill>
                  <a:srgbClr val="000000"/>
                </a:solidFill>
              </a:rPr>
              <a:t> </a:t>
            </a:r>
            <a:r>
              <a:rPr sz="4800" spc="335" dirty="0">
                <a:solidFill>
                  <a:srgbClr val="000000"/>
                </a:solidFill>
              </a:rPr>
              <a:t>D</a:t>
            </a:r>
            <a:r>
              <a:rPr sz="4800" spc="204" dirty="0">
                <a:solidFill>
                  <a:srgbClr val="000000"/>
                </a:solidFill>
              </a:rPr>
              <a:t>ENTRO  </a:t>
            </a:r>
            <a:r>
              <a:rPr sz="4800" spc="254" dirty="0">
                <a:solidFill>
                  <a:srgbClr val="000000"/>
                </a:solidFill>
              </a:rPr>
              <a:t>DA</a:t>
            </a:r>
            <a:r>
              <a:rPr sz="4800" spc="-370" dirty="0">
                <a:solidFill>
                  <a:srgbClr val="000000"/>
                </a:solidFill>
              </a:rPr>
              <a:t> </a:t>
            </a:r>
            <a:r>
              <a:rPr sz="4800" spc="240" dirty="0">
                <a:solidFill>
                  <a:srgbClr val="000000"/>
                </a:solidFill>
              </a:rPr>
              <a:t>INOVAÇÃO  </a:t>
            </a:r>
            <a:r>
              <a:rPr sz="4800" spc="155" dirty="0">
                <a:solidFill>
                  <a:srgbClr val="000000"/>
                </a:solidFill>
              </a:rPr>
              <a:t>RFEPCT</a:t>
            </a:r>
            <a:endParaRPr sz="48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953" y="473125"/>
            <a:ext cx="6015101" cy="55034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298" y="729361"/>
            <a:ext cx="9893808" cy="53992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0256" y="260794"/>
            <a:ext cx="9611995" cy="1176020"/>
            <a:chOff x="1290256" y="260794"/>
            <a:chExt cx="9611995" cy="1176020"/>
          </a:xfrm>
        </p:grpSpPr>
        <p:sp>
          <p:nvSpPr>
            <p:cNvPr id="3" name="object 3"/>
            <p:cNvSpPr/>
            <p:nvPr/>
          </p:nvSpPr>
          <p:spPr>
            <a:xfrm>
              <a:off x="1304544" y="275081"/>
              <a:ext cx="9583420" cy="1147445"/>
            </a:xfrm>
            <a:custGeom>
              <a:avLst/>
              <a:gdLst/>
              <a:ahLst/>
              <a:cxnLst/>
              <a:rect l="l" t="t" r="r" b="b"/>
              <a:pathLst>
                <a:path w="9583420" h="1147445">
                  <a:moveTo>
                    <a:pt x="9391777" y="0"/>
                  </a:moveTo>
                  <a:lnTo>
                    <a:pt x="191134" y="0"/>
                  </a:lnTo>
                  <a:lnTo>
                    <a:pt x="147317" y="5049"/>
                  </a:lnTo>
                  <a:lnTo>
                    <a:pt x="107089" y="19431"/>
                  </a:lnTo>
                  <a:lnTo>
                    <a:pt x="71599" y="41997"/>
                  </a:lnTo>
                  <a:lnTo>
                    <a:pt x="41997" y="71599"/>
                  </a:lnTo>
                  <a:lnTo>
                    <a:pt x="19431" y="107089"/>
                  </a:lnTo>
                  <a:lnTo>
                    <a:pt x="5049" y="147317"/>
                  </a:lnTo>
                  <a:lnTo>
                    <a:pt x="0" y="191135"/>
                  </a:lnTo>
                  <a:lnTo>
                    <a:pt x="0" y="955802"/>
                  </a:lnTo>
                  <a:lnTo>
                    <a:pt x="5049" y="999619"/>
                  </a:lnTo>
                  <a:lnTo>
                    <a:pt x="19431" y="1039847"/>
                  </a:lnTo>
                  <a:lnTo>
                    <a:pt x="41997" y="1075337"/>
                  </a:lnTo>
                  <a:lnTo>
                    <a:pt x="71599" y="1104939"/>
                  </a:lnTo>
                  <a:lnTo>
                    <a:pt x="107089" y="1127505"/>
                  </a:lnTo>
                  <a:lnTo>
                    <a:pt x="147317" y="1141887"/>
                  </a:lnTo>
                  <a:lnTo>
                    <a:pt x="191134" y="1146937"/>
                  </a:lnTo>
                  <a:lnTo>
                    <a:pt x="9391777" y="1146937"/>
                  </a:lnTo>
                  <a:lnTo>
                    <a:pt x="9435594" y="1141887"/>
                  </a:lnTo>
                  <a:lnTo>
                    <a:pt x="9475822" y="1127505"/>
                  </a:lnTo>
                  <a:lnTo>
                    <a:pt x="9511312" y="1104939"/>
                  </a:lnTo>
                  <a:lnTo>
                    <a:pt x="9540914" y="1075337"/>
                  </a:lnTo>
                  <a:lnTo>
                    <a:pt x="9563480" y="1039847"/>
                  </a:lnTo>
                  <a:lnTo>
                    <a:pt x="9577862" y="999619"/>
                  </a:lnTo>
                  <a:lnTo>
                    <a:pt x="9582912" y="955802"/>
                  </a:lnTo>
                  <a:lnTo>
                    <a:pt x="9582912" y="191135"/>
                  </a:lnTo>
                  <a:lnTo>
                    <a:pt x="9577862" y="147317"/>
                  </a:lnTo>
                  <a:lnTo>
                    <a:pt x="9563480" y="107089"/>
                  </a:lnTo>
                  <a:lnTo>
                    <a:pt x="9540914" y="71599"/>
                  </a:lnTo>
                  <a:lnTo>
                    <a:pt x="9511312" y="41997"/>
                  </a:lnTo>
                  <a:lnTo>
                    <a:pt x="9475822" y="19431"/>
                  </a:lnTo>
                  <a:lnTo>
                    <a:pt x="9435594" y="5049"/>
                  </a:lnTo>
                  <a:lnTo>
                    <a:pt x="9391777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4544" y="275081"/>
              <a:ext cx="9583420" cy="1147445"/>
            </a:xfrm>
            <a:custGeom>
              <a:avLst/>
              <a:gdLst/>
              <a:ahLst/>
              <a:cxnLst/>
              <a:rect l="l" t="t" r="r" b="b"/>
              <a:pathLst>
                <a:path w="9583420" h="1147445">
                  <a:moveTo>
                    <a:pt x="0" y="191135"/>
                  </a:moveTo>
                  <a:lnTo>
                    <a:pt x="5049" y="147317"/>
                  </a:lnTo>
                  <a:lnTo>
                    <a:pt x="19431" y="107089"/>
                  </a:lnTo>
                  <a:lnTo>
                    <a:pt x="41997" y="71599"/>
                  </a:lnTo>
                  <a:lnTo>
                    <a:pt x="71599" y="41997"/>
                  </a:lnTo>
                  <a:lnTo>
                    <a:pt x="107089" y="19431"/>
                  </a:lnTo>
                  <a:lnTo>
                    <a:pt x="147317" y="5049"/>
                  </a:lnTo>
                  <a:lnTo>
                    <a:pt x="191134" y="0"/>
                  </a:lnTo>
                  <a:lnTo>
                    <a:pt x="9391777" y="0"/>
                  </a:lnTo>
                  <a:lnTo>
                    <a:pt x="9435594" y="5049"/>
                  </a:lnTo>
                  <a:lnTo>
                    <a:pt x="9475822" y="19431"/>
                  </a:lnTo>
                  <a:lnTo>
                    <a:pt x="9511312" y="41997"/>
                  </a:lnTo>
                  <a:lnTo>
                    <a:pt x="9540914" y="71599"/>
                  </a:lnTo>
                  <a:lnTo>
                    <a:pt x="9563480" y="107089"/>
                  </a:lnTo>
                  <a:lnTo>
                    <a:pt x="9577862" y="147317"/>
                  </a:lnTo>
                  <a:lnTo>
                    <a:pt x="9582912" y="191135"/>
                  </a:lnTo>
                  <a:lnTo>
                    <a:pt x="9582912" y="955802"/>
                  </a:lnTo>
                  <a:lnTo>
                    <a:pt x="9577862" y="999619"/>
                  </a:lnTo>
                  <a:lnTo>
                    <a:pt x="9563480" y="1039847"/>
                  </a:lnTo>
                  <a:lnTo>
                    <a:pt x="9540914" y="1075337"/>
                  </a:lnTo>
                  <a:lnTo>
                    <a:pt x="9511312" y="1104939"/>
                  </a:lnTo>
                  <a:lnTo>
                    <a:pt x="9475822" y="1127505"/>
                  </a:lnTo>
                  <a:lnTo>
                    <a:pt x="9435594" y="1141887"/>
                  </a:lnTo>
                  <a:lnTo>
                    <a:pt x="9391777" y="1146937"/>
                  </a:lnTo>
                  <a:lnTo>
                    <a:pt x="191134" y="1146937"/>
                  </a:lnTo>
                  <a:lnTo>
                    <a:pt x="147317" y="1141887"/>
                  </a:lnTo>
                  <a:lnTo>
                    <a:pt x="107089" y="1127505"/>
                  </a:lnTo>
                  <a:lnTo>
                    <a:pt x="71599" y="1104939"/>
                  </a:lnTo>
                  <a:lnTo>
                    <a:pt x="41997" y="1075337"/>
                  </a:lnTo>
                  <a:lnTo>
                    <a:pt x="19431" y="1039847"/>
                  </a:lnTo>
                  <a:lnTo>
                    <a:pt x="5049" y="999619"/>
                  </a:lnTo>
                  <a:lnTo>
                    <a:pt x="0" y="955802"/>
                  </a:lnTo>
                  <a:lnTo>
                    <a:pt x="0" y="191135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8130" y="331724"/>
            <a:ext cx="91020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918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Por</a:t>
            </a:r>
            <a:r>
              <a:rPr spc="-260" dirty="0"/>
              <a:t> </a:t>
            </a:r>
            <a:r>
              <a:rPr spc="190" dirty="0"/>
              <a:t>d</a:t>
            </a:r>
            <a:r>
              <a:rPr spc="195" dirty="0"/>
              <a:t>e</a:t>
            </a:r>
            <a:r>
              <a:rPr spc="75" dirty="0"/>
              <a:t>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45" dirty="0"/>
              <a:t> </a:t>
            </a:r>
            <a:r>
              <a:rPr spc="80" dirty="0"/>
              <a:t>RF</a:t>
            </a:r>
            <a:r>
              <a:rPr spc="60" dirty="0"/>
              <a:t>E</a:t>
            </a:r>
            <a:r>
              <a:rPr spc="180" dirty="0"/>
              <a:t>PC</a:t>
            </a:r>
            <a:r>
              <a:rPr spc="40" dirty="0"/>
              <a:t>T</a:t>
            </a:r>
            <a:r>
              <a:rPr spc="-225" dirty="0"/>
              <a:t> </a:t>
            </a:r>
            <a:r>
              <a:rPr spc="840" dirty="0"/>
              <a:t>–</a:t>
            </a:r>
            <a:r>
              <a:rPr spc="-245" dirty="0"/>
              <a:t> </a:t>
            </a:r>
            <a:r>
              <a:rPr spc="114" dirty="0"/>
              <a:t>Ambient</a:t>
            </a:r>
            <a:r>
              <a:rPr spc="125" dirty="0"/>
              <a:t>e</a:t>
            </a:r>
            <a:r>
              <a:rPr spc="180" dirty="0"/>
              <a:t>s  </a:t>
            </a:r>
            <a:r>
              <a:rPr spc="125" dirty="0"/>
              <a:t>pro</a:t>
            </a:r>
            <a:r>
              <a:rPr spc="210" dirty="0"/>
              <a:t>m</a:t>
            </a:r>
            <a:r>
              <a:rPr spc="114" dirty="0"/>
              <a:t>otores</a:t>
            </a:r>
            <a:r>
              <a:rPr spc="-280" dirty="0"/>
              <a:t> </a:t>
            </a:r>
            <a:r>
              <a:rPr spc="190" dirty="0"/>
              <a:t>de</a:t>
            </a:r>
            <a:r>
              <a:rPr spc="-245" dirty="0"/>
              <a:t> </a:t>
            </a:r>
            <a:r>
              <a:rPr spc="135" dirty="0"/>
              <a:t>inovaçã</a:t>
            </a:r>
            <a:r>
              <a:rPr spc="160" dirty="0"/>
              <a:t>o</a:t>
            </a:r>
            <a:r>
              <a:rPr spc="-204" dirty="0"/>
              <a:t>:</a:t>
            </a:r>
            <a:r>
              <a:rPr spc="-260" dirty="0"/>
              <a:t> </a:t>
            </a:r>
            <a:r>
              <a:rPr dirty="0"/>
              <a:t>493</a:t>
            </a:r>
            <a:r>
              <a:rPr spc="-245" dirty="0"/>
              <a:t> </a:t>
            </a:r>
            <a:r>
              <a:rPr spc="140" dirty="0"/>
              <a:t>im</a:t>
            </a:r>
            <a:r>
              <a:rPr spc="145" dirty="0"/>
              <a:t>p</a:t>
            </a:r>
            <a:r>
              <a:rPr spc="100" dirty="0"/>
              <a:t>l</a:t>
            </a:r>
            <a:r>
              <a:rPr spc="204" dirty="0"/>
              <a:t>e</a:t>
            </a:r>
            <a:r>
              <a:rPr spc="220" dirty="0"/>
              <a:t>m</a:t>
            </a:r>
            <a:r>
              <a:rPr spc="150" dirty="0"/>
              <a:t>e</a:t>
            </a:r>
            <a:r>
              <a:rPr spc="175" dirty="0"/>
              <a:t>ntados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130" y="1626019"/>
            <a:ext cx="8063865" cy="4571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9871" y="630618"/>
            <a:ext cx="7808595" cy="613410"/>
            <a:chOff x="2019871" y="630618"/>
            <a:chExt cx="7808595" cy="613410"/>
          </a:xfrm>
        </p:grpSpPr>
        <p:sp>
          <p:nvSpPr>
            <p:cNvPr id="3" name="object 3"/>
            <p:cNvSpPr/>
            <p:nvPr/>
          </p:nvSpPr>
          <p:spPr>
            <a:xfrm>
              <a:off x="2034158" y="644905"/>
              <a:ext cx="7780020" cy="584835"/>
            </a:xfrm>
            <a:custGeom>
              <a:avLst/>
              <a:gdLst/>
              <a:ahLst/>
              <a:cxnLst/>
              <a:rect l="l" t="t" r="r" b="b"/>
              <a:pathLst>
                <a:path w="7780020" h="584835">
                  <a:moveTo>
                    <a:pt x="7682103" y="0"/>
                  </a:moveTo>
                  <a:lnTo>
                    <a:pt x="97409" y="0"/>
                  </a:lnTo>
                  <a:lnTo>
                    <a:pt x="59471" y="7665"/>
                  </a:lnTo>
                  <a:lnTo>
                    <a:pt x="28511" y="28559"/>
                  </a:lnTo>
                  <a:lnTo>
                    <a:pt x="7647" y="59525"/>
                  </a:lnTo>
                  <a:lnTo>
                    <a:pt x="0" y="97409"/>
                  </a:lnTo>
                  <a:lnTo>
                    <a:pt x="0" y="487045"/>
                  </a:lnTo>
                  <a:lnTo>
                    <a:pt x="7647" y="524982"/>
                  </a:lnTo>
                  <a:lnTo>
                    <a:pt x="28511" y="555942"/>
                  </a:lnTo>
                  <a:lnTo>
                    <a:pt x="59471" y="576806"/>
                  </a:lnTo>
                  <a:lnTo>
                    <a:pt x="97409" y="584454"/>
                  </a:lnTo>
                  <a:lnTo>
                    <a:pt x="7682103" y="584454"/>
                  </a:lnTo>
                  <a:lnTo>
                    <a:pt x="7720040" y="576806"/>
                  </a:lnTo>
                  <a:lnTo>
                    <a:pt x="7751000" y="555942"/>
                  </a:lnTo>
                  <a:lnTo>
                    <a:pt x="7771864" y="524982"/>
                  </a:lnTo>
                  <a:lnTo>
                    <a:pt x="7779512" y="487045"/>
                  </a:lnTo>
                  <a:lnTo>
                    <a:pt x="7779512" y="97409"/>
                  </a:lnTo>
                  <a:lnTo>
                    <a:pt x="7771864" y="59525"/>
                  </a:lnTo>
                  <a:lnTo>
                    <a:pt x="7751000" y="28559"/>
                  </a:lnTo>
                  <a:lnTo>
                    <a:pt x="7720040" y="7665"/>
                  </a:lnTo>
                  <a:lnTo>
                    <a:pt x="7682103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34158" y="644905"/>
              <a:ext cx="7780020" cy="584835"/>
            </a:xfrm>
            <a:custGeom>
              <a:avLst/>
              <a:gdLst/>
              <a:ahLst/>
              <a:cxnLst/>
              <a:rect l="l" t="t" r="r" b="b"/>
              <a:pathLst>
                <a:path w="7780020" h="584835">
                  <a:moveTo>
                    <a:pt x="0" y="97409"/>
                  </a:moveTo>
                  <a:lnTo>
                    <a:pt x="7647" y="59525"/>
                  </a:lnTo>
                  <a:lnTo>
                    <a:pt x="28511" y="28559"/>
                  </a:lnTo>
                  <a:lnTo>
                    <a:pt x="59471" y="7665"/>
                  </a:lnTo>
                  <a:lnTo>
                    <a:pt x="97409" y="0"/>
                  </a:lnTo>
                  <a:lnTo>
                    <a:pt x="7682103" y="0"/>
                  </a:lnTo>
                  <a:lnTo>
                    <a:pt x="7720040" y="7665"/>
                  </a:lnTo>
                  <a:lnTo>
                    <a:pt x="7751000" y="28559"/>
                  </a:lnTo>
                  <a:lnTo>
                    <a:pt x="7771864" y="59525"/>
                  </a:lnTo>
                  <a:lnTo>
                    <a:pt x="7779512" y="97409"/>
                  </a:lnTo>
                  <a:lnTo>
                    <a:pt x="7779512" y="487045"/>
                  </a:lnTo>
                  <a:lnTo>
                    <a:pt x="7771864" y="524982"/>
                  </a:lnTo>
                  <a:lnTo>
                    <a:pt x="7751000" y="555942"/>
                  </a:lnTo>
                  <a:lnTo>
                    <a:pt x="7720040" y="576806"/>
                  </a:lnTo>
                  <a:lnTo>
                    <a:pt x="7682103" y="584454"/>
                  </a:lnTo>
                  <a:lnTo>
                    <a:pt x="97409" y="584454"/>
                  </a:lnTo>
                  <a:lnTo>
                    <a:pt x="59471" y="576806"/>
                  </a:lnTo>
                  <a:lnTo>
                    <a:pt x="28511" y="555942"/>
                  </a:lnTo>
                  <a:lnTo>
                    <a:pt x="7647" y="524982"/>
                  </a:lnTo>
                  <a:lnTo>
                    <a:pt x="0" y="487045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1601" y="664209"/>
            <a:ext cx="7505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60" dirty="0"/>
              <a:t> </a:t>
            </a:r>
            <a:r>
              <a:rPr spc="190" dirty="0"/>
              <a:t>d</a:t>
            </a:r>
            <a:r>
              <a:rPr spc="195" dirty="0"/>
              <a:t>e</a:t>
            </a:r>
            <a:r>
              <a:rPr spc="75" dirty="0"/>
              <a:t>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45" dirty="0"/>
              <a:t> </a:t>
            </a:r>
            <a:r>
              <a:rPr spc="80" dirty="0"/>
              <a:t>RF</a:t>
            </a:r>
            <a:r>
              <a:rPr spc="60" dirty="0"/>
              <a:t>E</a:t>
            </a:r>
            <a:r>
              <a:rPr spc="180" dirty="0"/>
              <a:t>PC</a:t>
            </a:r>
            <a:r>
              <a:rPr spc="40" dirty="0"/>
              <a:t>T</a:t>
            </a:r>
            <a:r>
              <a:rPr spc="-225" dirty="0"/>
              <a:t> </a:t>
            </a:r>
            <a:r>
              <a:rPr spc="145" dirty="0"/>
              <a:t>-</a:t>
            </a:r>
            <a:r>
              <a:rPr spc="-250" dirty="0"/>
              <a:t> </a:t>
            </a:r>
            <a:r>
              <a:rPr spc="185" dirty="0"/>
              <a:t>Espaço</a:t>
            </a:r>
            <a:r>
              <a:rPr spc="-245" dirty="0"/>
              <a:t> </a:t>
            </a:r>
            <a:r>
              <a:rPr spc="150" dirty="0"/>
              <a:t>Maker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144" y="1551762"/>
            <a:ext cx="8109839" cy="4661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0256" y="535749"/>
            <a:ext cx="9611995" cy="669290"/>
            <a:chOff x="1290256" y="535749"/>
            <a:chExt cx="9611995" cy="669290"/>
          </a:xfrm>
        </p:grpSpPr>
        <p:sp>
          <p:nvSpPr>
            <p:cNvPr id="3" name="object 3"/>
            <p:cNvSpPr/>
            <p:nvPr/>
          </p:nvSpPr>
          <p:spPr>
            <a:xfrm>
              <a:off x="1304544" y="550037"/>
              <a:ext cx="9583420" cy="640715"/>
            </a:xfrm>
            <a:custGeom>
              <a:avLst/>
              <a:gdLst/>
              <a:ahLst/>
              <a:cxnLst/>
              <a:rect l="l" t="t" r="r" b="b"/>
              <a:pathLst>
                <a:path w="9583420" h="640715">
                  <a:moveTo>
                    <a:pt x="9476232" y="0"/>
                  </a:moveTo>
                  <a:lnTo>
                    <a:pt x="106680" y="0"/>
                  </a:lnTo>
                  <a:lnTo>
                    <a:pt x="65150" y="8401"/>
                  </a:lnTo>
                  <a:lnTo>
                    <a:pt x="31241" y="31305"/>
                  </a:lnTo>
                  <a:lnTo>
                    <a:pt x="8381" y="65258"/>
                  </a:lnTo>
                  <a:lnTo>
                    <a:pt x="0" y="106807"/>
                  </a:lnTo>
                  <a:lnTo>
                    <a:pt x="0" y="533908"/>
                  </a:lnTo>
                  <a:lnTo>
                    <a:pt x="8382" y="575436"/>
                  </a:lnTo>
                  <a:lnTo>
                    <a:pt x="31242" y="609345"/>
                  </a:lnTo>
                  <a:lnTo>
                    <a:pt x="65151" y="632205"/>
                  </a:lnTo>
                  <a:lnTo>
                    <a:pt x="106680" y="640588"/>
                  </a:lnTo>
                  <a:lnTo>
                    <a:pt x="9476232" y="640588"/>
                  </a:lnTo>
                  <a:lnTo>
                    <a:pt x="9517761" y="632206"/>
                  </a:lnTo>
                  <a:lnTo>
                    <a:pt x="9551670" y="609346"/>
                  </a:lnTo>
                  <a:lnTo>
                    <a:pt x="9574530" y="575437"/>
                  </a:lnTo>
                  <a:lnTo>
                    <a:pt x="9582912" y="533908"/>
                  </a:lnTo>
                  <a:lnTo>
                    <a:pt x="9582912" y="106807"/>
                  </a:lnTo>
                  <a:lnTo>
                    <a:pt x="9574529" y="65258"/>
                  </a:lnTo>
                  <a:lnTo>
                    <a:pt x="9551669" y="31305"/>
                  </a:lnTo>
                  <a:lnTo>
                    <a:pt x="9517761" y="8401"/>
                  </a:lnTo>
                  <a:lnTo>
                    <a:pt x="9476232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4544" y="550037"/>
              <a:ext cx="9583420" cy="640715"/>
            </a:xfrm>
            <a:custGeom>
              <a:avLst/>
              <a:gdLst/>
              <a:ahLst/>
              <a:cxnLst/>
              <a:rect l="l" t="t" r="r" b="b"/>
              <a:pathLst>
                <a:path w="9583420" h="640715">
                  <a:moveTo>
                    <a:pt x="0" y="106807"/>
                  </a:moveTo>
                  <a:lnTo>
                    <a:pt x="8381" y="65258"/>
                  </a:lnTo>
                  <a:lnTo>
                    <a:pt x="31241" y="31305"/>
                  </a:lnTo>
                  <a:lnTo>
                    <a:pt x="65150" y="8401"/>
                  </a:lnTo>
                  <a:lnTo>
                    <a:pt x="106680" y="0"/>
                  </a:lnTo>
                  <a:lnTo>
                    <a:pt x="9476232" y="0"/>
                  </a:lnTo>
                  <a:lnTo>
                    <a:pt x="9517761" y="8401"/>
                  </a:lnTo>
                  <a:lnTo>
                    <a:pt x="9551669" y="31305"/>
                  </a:lnTo>
                  <a:lnTo>
                    <a:pt x="9574529" y="65258"/>
                  </a:lnTo>
                  <a:lnTo>
                    <a:pt x="9582912" y="106807"/>
                  </a:lnTo>
                  <a:lnTo>
                    <a:pt x="9582912" y="533908"/>
                  </a:lnTo>
                  <a:lnTo>
                    <a:pt x="9574530" y="575437"/>
                  </a:lnTo>
                  <a:lnTo>
                    <a:pt x="9551670" y="609346"/>
                  </a:lnTo>
                  <a:lnTo>
                    <a:pt x="9517761" y="632206"/>
                  </a:lnTo>
                  <a:lnTo>
                    <a:pt x="9476232" y="640588"/>
                  </a:lnTo>
                  <a:lnTo>
                    <a:pt x="106680" y="640588"/>
                  </a:lnTo>
                  <a:lnTo>
                    <a:pt x="65151" y="632205"/>
                  </a:lnTo>
                  <a:lnTo>
                    <a:pt x="31242" y="609345"/>
                  </a:lnTo>
                  <a:lnTo>
                    <a:pt x="8382" y="575436"/>
                  </a:lnTo>
                  <a:lnTo>
                    <a:pt x="0" y="533908"/>
                  </a:lnTo>
                  <a:lnTo>
                    <a:pt x="0" y="106807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70" dirty="0"/>
              <a:t> </a:t>
            </a:r>
            <a:r>
              <a:rPr spc="114" dirty="0"/>
              <a:t>dentro</a:t>
            </a:r>
            <a:r>
              <a:rPr spc="-275" dirty="0"/>
              <a:t> </a:t>
            </a:r>
            <a:r>
              <a:rPr spc="245" dirty="0"/>
              <a:t>da</a:t>
            </a:r>
            <a:r>
              <a:rPr spc="-250" dirty="0"/>
              <a:t> </a:t>
            </a:r>
            <a:r>
              <a:rPr spc="80" dirty="0"/>
              <a:t>RF</a:t>
            </a:r>
            <a:r>
              <a:rPr spc="55" dirty="0"/>
              <a:t>E</a:t>
            </a:r>
            <a:r>
              <a:rPr spc="180" dirty="0"/>
              <a:t>P</a:t>
            </a:r>
            <a:r>
              <a:rPr spc="175" dirty="0"/>
              <a:t>C</a:t>
            </a:r>
            <a:r>
              <a:rPr spc="40" dirty="0"/>
              <a:t>T</a:t>
            </a:r>
            <a:r>
              <a:rPr spc="-229" dirty="0"/>
              <a:t> </a:t>
            </a:r>
            <a:r>
              <a:rPr spc="145" dirty="0"/>
              <a:t>-</a:t>
            </a:r>
            <a:r>
              <a:rPr spc="-250" dirty="0"/>
              <a:t> </a:t>
            </a:r>
            <a:r>
              <a:rPr spc="160" dirty="0"/>
              <a:t>Incubador</a:t>
            </a:r>
            <a:r>
              <a:rPr spc="150" dirty="0"/>
              <a:t>a</a:t>
            </a:r>
            <a:r>
              <a:rPr spc="225" dirty="0"/>
              <a:t>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1873" y="1508683"/>
            <a:ext cx="8128254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178" y="576008"/>
            <a:ext cx="11522075" cy="613410"/>
            <a:chOff x="335178" y="576008"/>
            <a:chExt cx="11522075" cy="613410"/>
          </a:xfrm>
        </p:grpSpPr>
        <p:sp>
          <p:nvSpPr>
            <p:cNvPr id="3" name="object 3"/>
            <p:cNvSpPr/>
            <p:nvPr/>
          </p:nvSpPr>
          <p:spPr>
            <a:xfrm>
              <a:off x="349465" y="590295"/>
              <a:ext cx="11493500" cy="584835"/>
            </a:xfrm>
            <a:custGeom>
              <a:avLst/>
              <a:gdLst/>
              <a:ahLst/>
              <a:cxnLst/>
              <a:rect l="l" t="t" r="r" b="b"/>
              <a:pathLst>
                <a:path w="11493500" h="584835">
                  <a:moveTo>
                    <a:pt x="11395621" y="0"/>
                  </a:moveTo>
                  <a:lnTo>
                    <a:pt x="97396" y="0"/>
                  </a:lnTo>
                  <a:lnTo>
                    <a:pt x="59487" y="7647"/>
                  </a:lnTo>
                  <a:lnTo>
                    <a:pt x="28528" y="28511"/>
                  </a:lnTo>
                  <a:lnTo>
                    <a:pt x="7654" y="59471"/>
                  </a:lnTo>
                  <a:lnTo>
                    <a:pt x="0" y="97408"/>
                  </a:lnTo>
                  <a:lnTo>
                    <a:pt x="0" y="487044"/>
                  </a:lnTo>
                  <a:lnTo>
                    <a:pt x="7654" y="524928"/>
                  </a:lnTo>
                  <a:lnTo>
                    <a:pt x="28528" y="555894"/>
                  </a:lnTo>
                  <a:lnTo>
                    <a:pt x="59487" y="576788"/>
                  </a:lnTo>
                  <a:lnTo>
                    <a:pt x="97396" y="584453"/>
                  </a:lnTo>
                  <a:lnTo>
                    <a:pt x="11395621" y="584453"/>
                  </a:lnTo>
                  <a:lnTo>
                    <a:pt x="11433558" y="576788"/>
                  </a:lnTo>
                  <a:lnTo>
                    <a:pt x="11464518" y="555894"/>
                  </a:lnTo>
                  <a:lnTo>
                    <a:pt x="11485382" y="524928"/>
                  </a:lnTo>
                  <a:lnTo>
                    <a:pt x="11493030" y="487044"/>
                  </a:lnTo>
                  <a:lnTo>
                    <a:pt x="11493030" y="97408"/>
                  </a:lnTo>
                  <a:lnTo>
                    <a:pt x="11485382" y="59471"/>
                  </a:lnTo>
                  <a:lnTo>
                    <a:pt x="11464518" y="28511"/>
                  </a:lnTo>
                  <a:lnTo>
                    <a:pt x="11433558" y="7647"/>
                  </a:lnTo>
                  <a:lnTo>
                    <a:pt x="11395621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9465" y="590295"/>
              <a:ext cx="11493500" cy="584835"/>
            </a:xfrm>
            <a:custGeom>
              <a:avLst/>
              <a:gdLst/>
              <a:ahLst/>
              <a:cxnLst/>
              <a:rect l="l" t="t" r="r" b="b"/>
              <a:pathLst>
                <a:path w="11493500" h="584835">
                  <a:moveTo>
                    <a:pt x="0" y="97408"/>
                  </a:moveTo>
                  <a:lnTo>
                    <a:pt x="7654" y="59471"/>
                  </a:lnTo>
                  <a:lnTo>
                    <a:pt x="28528" y="28511"/>
                  </a:lnTo>
                  <a:lnTo>
                    <a:pt x="59487" y="7647"/>
                  </a:lnTo>
                  <a:lnTo>
                    <a:pt x="97396" y="0"/>
                  </a:lnTo>
                  <a:lnTo>
                    <a:pt x="11395621" y="0"/>
                  </a:lnTo>
                  <a:lnTo>
                    <a:pt x="11433558" y="7647"/>
                  </a:lnTo>
                  <a:lnTo>
                    <a:pt x="11464518" y="28511"/>
                  </a:lnTo>
                  <a:lnTo>
                    <a:pt x="11485382" y="59471"/>
                  </a:lnTo>
                  <a:lnTo>
                    <a:pt x="11493030" y="97408"/>
                  </a:lnTo>
                  <a:lnTo>
                    <a:pt x="11493030" y="487044"/>
                  </a:lnTo>
                  <a:lnTo>
                    <a:pt x="11485382" y="524928"/>
                  </a:lnTo>
                  <a:lnTo>
                    <a:pt x="11464518" y="555894"/>
                  </a:lnTo>
                  <a:lnTo>
                    <a:pt x="11433558" y="576788"/>
                  </a:lnTo>
                  <a:lnTo>
                    <a:pt x="11395621" y="584453"/>
                  </a:lnTo>
                  <a:lnTo>
                    <a:pt x="97396" y="584453"/>
                  </a:lnTo>
                  <a:lnTo>
                    <a:pt x="59487" y="576788"/>
                  </a:lnTo>
                  <a:lnTo>
                    <a:pt x="28528" y="555894"/>
                  </a:lnTo>
                  <a:lnTo>
                    <a:pt x="7654" y="524928"/>
                  </a:lnTo>
                  <a:lnTo>
                    <a:pt x="0" y="487044"/>
                  </a:lnTo>
                  <a:lnTo>
                    <a:pt x="0" y="97408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691" y="609345"/>
            <a:ext cx="11254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54" dirty="0"/>
              <a:t> </a:t>
            </a:r>
            <a:r>
              <a:rPr spc="114" dirty="0"/>
              <a:t>dentro</a:t>
            </a:r>
            <a:r>
              <a:rPr spc="-280" dirty="0"/>
              <a:t> </a:t>
            </a:r>
            <a:r>
              <a:rPr spc="240" dirty="0"/>
              <a:t>da</a:t>
            </a:r>
            <a:r>
              <a:rPr spc="-235" dirty="0"/>
              <a:t> </a:t>
            </a:r>
            <a:r>
              <a:rPr spc="105" dirty="0"/>
              <a:t>RFEPCT</a:t>
            </a:r>
            <a:r>
              <a:rPr spc="-245" dirty="0"/>
              <a:t> </a:t>
            </a:r>
            <a:r>
              <a:rPr spc="145" dirty="0"/>
              <a:t>-</a:t>
            </a:r>
            <a:r>
              <a:rPr spc="-245" dirty="0"/>
              <a:t> </a:t>
            </a:r>
            <a:r>
              <a:rPr spc="165" dirty="0"/>
              <a:t>Incubadoras</a:t>
            </a:r>
            <a:r>
              <a:rPr spc="-250" dirty="0"/>
              <a:t> </a:t>
            </a:r>
            <a:r>
              <a:rPr spc="185" dirty="0"/>
              <a:t>em</a:t>
            </a:r>
            <a:r>
              <a:rPr spc="-260" dirty="0"/>
              <a:t> </a:t>
            </a:r>
            <a:r>
              <a:rPr spc="170" dirty="0"/>
              <a:t>Implementação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8200" y="1538643"/>
            <a:ext cx="7975600" cy="4560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738" y="476440"/>
            <a:ext cx="8747125" cy="613410"/>
            <a:chOff x="1717738" y="476440"/>
            <a:chExt cx="8747125" cy="613410"/>
          </a:xfrm>
        </p:grpSpPr>
        <p:sp>
          <p:nvSpPr>
            <p:cNvPr id="3" name="object 3"/>
            <p:cNvSpPr/>
            <p:nvPr/>
          </p:nvSpPr>
          <p:spPr>
            <a:xfrm>
              <a:off x="1732026" y="490727"/>
              <a:ext cx="8718550" cy="584835"/>
            </a:xfrm>
            <a:custGeom>
              <a:avLst/>
              <a:gdLst/>
              <a:ahLst/>
              <a:cxnLst/>
              <a:rect l="l" t="t" r="r" b="b"/>
              <a:pathLst>
                <a:path w="8718550" h="584835">
                  <a:moveTo>
                    <a:pt x="8620887" y="0"/>
                  </a:moveTo>
                  <a:lnTo>
                    <a:pt x="97409" y="0"/>
                  </a:lnTo>
                  <a:lnTo>
                    <a:pt x="59525" y="7647"/>
                  </a:lnTo>
                  <a:lnTo>
                    <a:pt x="28559" y="28511"/>
                  </a:lnTo>
                  <a:lnTo>
                    <a:pt x="7665" y="59471"/>
                  </a:lnTo>
                  <a:lnTo>
                    <a:pt x="0" y="97409"/>
                  </a:lnTo>
                  <a:lnTo>
                    <a:pt x="0" y="486918"/>
                  </a:lnTo>
                  <a:lnTo>
                    <a:pt x="7665" y="524855"/>
                  </a:lnTo>
                  <a:lnTo>
                    <a:pt x="28559" y="555815"/>
                  </a:lnTo>
                  <a:lnTo>
                    <a:pt x="59525" y="576679"/>
                  </a:lnTo>
                  <a:lnTo>
                    <a:pt x="97409" y="584326"/>
                  </a:lnTo>
                  <a:lnTo>
                    <a:pt x="8620887" y="584326"/>
                  </a:lnTo>
                  <a:lnTo>
                    <a:pt x="8658824" y="576679"/>
                  </a:lnTo>
                  <a:lnTo>
                    <a:pt x="8689784" y="555815"/>
                  </a:lnTo>
                  <a:lnTo>
                    <a:pt x="8710648" y="524855"/>
                  </a:lnTo>
                  <a:lnTo>
                    <a:pt x="8718296" y="486918"/>
                  </a:lnTo>
                  <a:lnTo>
                    <a:pt x="8718296" y="97409"/>
                  </a:lnTo>
                  <a:lnTo>
                    <a:pt x="8710648" y="59471"/>
                  </a:lnTo>
                  <a:lnTo>
                    <a:pt x="8689784" y="28511"/>
                  </a:lnTo>
                  <a:lnTo>
                    <a:pt x="8658824" y="7647"/>
                  </a:lnTo>
                  <a:lnTo>
                    <a:pt x="8620887" y="0"/>
                  </a:lnTo>
                  <a:close/>
                </a:path>
              </a:pathLst>
            </a:custGeom>
            <a:solidFill>
              <a:srgbClr val="11B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2026" y="490727"/>
              <a:ext cx="8718550" cy="584835"/>
            </a:xfrm>
            <a:custGeom>
              <a:avLst/>
              <a:gdLst/>
              <a:ahLst/>
              <a:cxnLst/>
              <a:rect l="l" t="t" r="r" b="b"/>
              <a:pathLst>
                <a:path w="8718550" h="584835">
                  <a:moveTo>
                    <a:pt x="0" y="97409"/>
                  </a:moveTo>
                  <a:lnTo>
                    <a:pt x="7665" y="59471"/>
                  </a:lnTo>
                  <a:lnTo>
                    <a:pt x="28559" y="28511"/>
                  </a:lnTo>
                  <a:lnTo>
                    <a:pt x="59525" y="7647"/>
                  </a:lnTo>
                  <a:lnTo>
                    <a:pt x="97409" y="0"/>
                  </a:lnTo>
                  <a:lnTo>
                    <a:pt x="8620887" y="0"/>
                  </a:lnTo>
                  <a:lnTo>
                    <a:pt x="8658824" y="7647"/>
                  </a:lnTo>
                  <a:lnTo>
                    <a:pt x="8689784" y="28511"/>
                  </a:lnTo>
                  <a:lnTo>
                    <a:pt x="8710648" y="59471"/>
                  </a:lnTo>
                  <a:lnTo>
                    <a:pt x="8718296" y="97409"/>
                  </a:lnTo>
                  <a:lnTo>
                    <a:pt x="8718296" y="486918"/>
                  </a:lnTo>
                  <a:lnTo>
                    <a:pt x="8710648" y="524855"/>
                  </a:lnTo>
                  <a:lnTo>
                    <a:pt x="8689784" y="555815"/>
                  </a:lnTo>
                  <a:lnTo>
                    <a:pt x="8658824" y="576679"/>
                  </a:lnTo>
                  <a:lnTo>
                    <a:pt x="8620887" y="584326"/>
                  </a:lnTo>
                  <a:lnTo>
                    <a:pt x="97409" y="584326"/>
                  </a:lnTo>
                  <a:lnTo>
                    <a:pt x="59525" y="576679"/>
                  </a:lnTo>
                  <a:lnTo>
                    <a:pt x="28559" y="555815"/>
                  </a:lnTo>
                  <a:lnTo>
                    <a:pt x="7665" y="524855"/>
                  </a:lnTo>
                  <a:lnTo>
                    <a:pt x="0" y="486918"/>
                  </a:lnTo>
                  <a:lnTo>
                    <a:pt x="0" y="97409"/>
                  </a:lnTo>
                  <a:close/>
                </a:path>
              </a:pathLst>
            </a:custGeom>
            <a:ln w="285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9595" y="509473"/>
            <a:ext cx="84785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Por</a:t>
            </a:r>
            <a:r>
              <a:rPr spc="-270" dirty="0"/>
              <a:t> </a:t>
            </a:r>
            <a:r>
              <a:rPr spc="114" dirty="0"/>
              <a:t>dentro</a:t>
            </a:r>
            <a:r>
              <a:rPr spc="-275" dirty="0"/>
              <a:t> </a:t>
            </a:r>
            <a:r>
              <a:rPr spc="245" dirty="0"/>
              <a:t>da</a:t>
            </a:r>
            <a:r>
              <a:rPr spc="-254" dirty="0"/>
              <a:t> </a:t>
            </a:r>
            <a:r>
              <a:rPr spc="80" dirty="0"/>
              <a:t>RF</a:t>
            </a:r>
            <a:r>
              <a:rPr spc="55" dirty="0"/>
              <a:t>E</a:t>
            </a:r>
            <a:r>
              <a:rPr spc="180" dirty="0"/>
              <a:t>P</a:t>
            </a:r>
            <a:r>
              <a:rPr spc="175" dirty="0"/>
              <a:t>C</a:t>
            </a:r>
            <a:r>
              <a:rPr spc="40" dirty="0"/>
              <a:t>T</a:t>
            </a:r>
            <a:r>
              <a:rPr spc="-229" dirty="0"/>
              <a:t> </a:t>
            </a:r>
            <a:r>
              <a:rPr spc="145" dirty="0"/>
              <a:t>-</a:t>
            </a:r>
            <a:r>
              <a:rPr spc="-250" dirty="0"/>
              <a:t> </a:t>
            </a:r>
            <a:r>
              <a:rPr spc="165" dirty="0"/>
              <a:t>Empresas</a:t>
            </a:r>
            <a:r>
              <a:rPr spc="-275" dirty="0"/>
              <a:t> </a:t>
            </a:r>
            <a:r>
              <a:rPr spc="30" dirty="0"/>
              <a:t>Jun</a:t>
            </a:r>
            <a:r>
              <a:rPr spc="5" dirty="0"/>
              <a:t>i</a:t>
            </a:r>
            <a:r>
              <a:rPr spc="114" dirty="0"/>
              <a:t>ores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335" y="1409242"/>
            <a:ext cx="8583675" cy="4883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201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 MT</vt:lpstr>
      <vt:lpstr>Calibri</vt:lpstr>
      <vt:lpstr>Trebuchet MS</vt:lpstr>
      <vt:lpstr>Office Theme</vt:lpstr>
      <vt:lpstr>INOVAÇÃO NA  REDE FEDERAL  DE EDUCAÇÃO  PROFISSIONAL E  TECNOLÓGICA</vt:lpstr>
      <vt:lpstr>Apresentação do PowerPoint</vt:lpstr>
      <vt:lpstr>POR DENTRO  DA INOVAÇÃO  RFEPCT</vt:lpstr>
      <vt:lpstr>Apresentação do PowerPoint</vt:lpstr>
      <vt:lpstr>Por dentro da RFEPCT – Ambientes  promotores de inovação: 493 implementados</vt:lpstr>
      <vt:lpstr>Por dentro da RFEPCT - Espaço Maker</vt:lpstr>
      <vt:lpstr>Por dentro da RFEPCT - Incubadoras</vt:lpstr>
      <vt:lpstr>Por dentro da RFEPCT - Incubadoras em Implementação</vt:lpstr>
      <vt:lpstr>Por dentro da RFEPCT - Empresas Juniores</vt:lpstr>
      <vt:lpstr>Por dentro da RFEPCT - Aceleradoras</vt:lpstr>
      <vt:lpstr>Por dentro da inovação da  RFEPCT</vt:lpstr>
      <vt:lpstr>Por dentro da RFEPCT – Polos de Inovação</vt:lpstr>
      <vt:lpstr>Por dentro da Rede – Pós-Graduação</vt:lpstr>
      <vt:lpstr>AÇÕES  ESTRUTURANTES</vt:lpstr>
      <vt:lpstr>REDE INTEGRA</vt:lpstr>
      <vt:lpstr>CURSO:  MARCO LEGAL  DE INOVAÇÃO</vt:lpstr>
      <vt:lpstr>AÇÕES PARA 2025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Felipe Luiz da Silva</cp:lastModifiedBy>
  <cp:revision>2</cp:revision>
  <dcterms:created xsi:type="dcterms:W3CDTF">2024-10-30T13:05:32Z</dcterms:created>
  <dcterms:modified xsi:type="dcterms:W3CDTF">2024-10-30T13:50:29Z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2024-10-30T00:00:00Z</vt:filetime>
  </property>
</Properties>
</file>