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6"/>
  </p:notesMasterIdLst>
  <p:sldIdLst>
    <p:sldId id="1222" r:id="rId7"/>
    <p:sldId id="1226" r:id="rId8"/>
    <p:sldId id="1229" r:id="rId9"/>
    <p:sldId id="452" r:id="rId10"/>
    <p:sldId id="2902" r:id="rId11"/>
    <p:sldId id="1230" r:id="rId12"/>
    <p:sldId id="1232" r:id="rId13"/>
    <p:sldId id="1231" r:id="rId14"/>
    <p:sldId id="1227" r:id="rId15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a Cantarelli | Machado Meyer Advogados" initials="IC|MMA" lastIdx="1" clrIdx="0">
    <p:extLst>
      <p:ext uri="{19B8F6BF-5375-455C-9EA6-DF929625EA0E}">
        <p15:presenceInfo xmlns:p15="http://schemas.microsoft.com/office/powerpoint/2012/main" userId="S-1-5-21-2006676417-1913981024-1885625156-30167" providerId="AD"/>
      </p:ext>
    </p:extLst>
  </p:cmAuthor>
  <p:cmAuthor id="2" name="Luiza Oliveira Azevedo | Machado Meyer Advogados" initials="LOA|MMA" lastIdx="1" clrIdx="1">
    <p:extLst>
      <p:ext uri="{19B8F6BF-5375-455C-9EA6-DF929625EA0E}">
        <p15:presenceInfo xmlns:p15="http://schemas.microsoft.com/office/powerpoint/2012/main" userId="S::LOC@machadomeyer.com.br::bcd5d915-abfe-4e26-933e-dacbbe465961" providerId="AD"/>
      </p:ext>
    </p:extLst>
  </p:cmAuthor>
  <p:cmAuthor id="3" name="Machado Meyer " initials=" MMSO" lastIdx="2" clrIdx="2">
    <p:extLst>
      <p:ext uri="{19B8F6BF-5375-455C-9EA6-DF929625EA0E}">
        <p15:presenceInfo xmlns:p15="http://schemas.microsoft.com/office/powerpoint/2012/main" userId="Machado Meyer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F4F9F1"/>
    <a:srgbClr val="91C46E"/>
    <a:srgbClr val="8A9C34"/>
    <a:srgbClr val="DF8589"/>
    <a:srgbClr val="FAE100"/>
    <a:srgbClr val="B2B4B2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96043-90AD-428D-819E-268D87954C93}" v="412" dt="2023-09-19T12:35:33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Nassar - ABIOVE" userId="19af5a35-92b4-4c23-92b1-9dba3c0675f9" providerId="ADAL" clId="{B5EB2F7F-0310-1E4B-93BC-6A5C7D3DE9F7}"/>
    <pc:docChg chg="modSld">
      <pc:chgData name="André Nassar - ABIOVE" userId="19af5a35-92b4-4c23-92b1-9dba3c0675f9" providerId="ADAL" clId="{B5EB2F7F-0310-1E4B-93BC-6A5C7D3DE9F7}" dt="2023-09-18T22:02:52.462" v="5" actId="20577"/>
      <pc:docMkLst>
        <pc:docMk/>
      </pc:docMkLst>
      <pc:sldChg chg="modSp">
        <pc:chgData name="André Nassar - ABIOVE" userId="19af5a35-92b4-4c23-92b1-9dba3c0675f9" providerId="ADAL" clId="{B5EB2F7F-0310-1E4B-93BC-6A5C7D3DE9F7}" dt="2023-09-18T22:02:52.462" v="5" actId="20577"/>
        <pc:sldMkLst>
          <pc:docMk/>
          <pc:sldMk cId="3223904288" sldId="1226"/>
        </pc:sldMkLst>
        <pc:spChg chg="mod">
          <ac:chgData name="André Nassar - ABIOVE" userId="19af5a35-92b4-4c23-92b1-9dba3c0675f9" providerId="ADAL" clId="{B5EB2F7F-0310-1E4B-93BC-6A5C7D3DE9F7}" dt="2023-09-18T22:02:52.462" v="5" actId="20577"/>
          <ac:spMkLst>
            <pc:docMk/>
            <pc:sldMk cId="3223904288" sldId="1226"/>
            <ac:spMk id="4" creationId="{9AF9CB4F-132A-3331-9660-14197E8E90DE}"/>
          </ac:spMkLst>
        </pc:spChg>
      </pc:sldChg>
    </pc:docChg>
  </pc:docChgLst>
  <pc:docChgLst>
    <pc:chgData name="André Nassar - ABIOVE" userId="19af5a35-92b4-4c23-92b1-9dba3c0675f9" providerId="ADAL" clId="{6B096043-90AD-428D-819E-268D87954C93}"/>
    <pc:docChg chg="undo custSel addSld delSld modSld sldOrd">
      <pc:chgData name="André Nassar - ABIOVE" userId="19af5a35-92b4-4c23-92b1-9dba3c0675f9" providerId="ADAL" clId="{6B096043-90AD-428D-819E-268D87954C93}" dt="2023-09-19T12:35:33.852" v="1056" actId="20577"/>
      <pc:docMkLst>
        <pc:docMk/>
      </pc:docMkLst>
      <pc:sldChg chg="addSp delSp modSp add del setBg">
        <pc:chgData name="André Nassar - ABIOVE" userId="19af5a35-92b4-4c23-92b1-9dba3c0675f9" providerId="ADAL" clId="{6B096043-90AD-428D-819E-268D87954C93}" dt="2023-09-18T14:50:43.805" v="360" actId="47"/>
        <pc:sldMkLst>
          <pc:docMk/>
          <pc:sldMk cId="3123246558" sldId="256"/>
        </pc:sldMkLst>
        <pc:spChg chg="add del mod">
          <ac:chgData name="André Nassar - ABIOVE" userId="19af5a35-92b4-4c23-92b1-9dba3c0675f9" providerId="ADAL" clId="{6B096043-90AD-428D-819E-268D87954C93}" dt="2023-09-18T14:50:17.277" v="356"/>
          <ac:spMkLst>
            <pc:docMk/>
            <pc:sldMk cId="3123246558" sldId="256"/>
            <ac:spMk id="3" creationId="{24C63739-9B6F-0E1B-20E9-AE4FC4D0E2DC}"/>
          </ac:spMkLst>
        </pc:spChg>
      </pc:sldChg>
      <pc:sldChg chg="modSp add mod">
        <pc:chgData name="André Nassar - ABIOVE" userId="19af5a35-92b4-4c23-92b1-9dba3c0675f9" providerId="ADAL" clId="{6B096043-90AD-428D-819E-268D87954C93}" dt="2023-09-18T18:22:52.685" v="640" actId="255"/>
        <pc:sldMkLst>
          <pc:docMk/>
          <pc:sldMk cId="3588610038" sldId="452"/>
        </pc:sldMkLst>
        <pc:spChg chg="mod">
          <ac:chgData name="André Nassar - ABIOVE" userId="19af5a35-92b4-4c23-92b1-9dba3c0675f9" providerId="ADAL" clId="{6B096043-90AD-428D-819E-268D87954C93}" dt="2023-09-18T18:22:52.685" v="640" actId="255"/>
          <ac:spMkLst>
            <pc:docMk/>
            <pc:sldMk cId="3588610038" sldId="452"/>
            <ac:spMk id="9" creationId="{C5437727-A46D-4D8D-94E6-3DF523D6F80C}"/>
          </ac:spMkLst>
        </pc:spChg>
      </pc:sldChg>
      <pc:sldChg chg="modSp mod">
        <pc:chgData name="André Nassar - ABIOVE" userId="19af5a35-92b4-4c23-92b1-9dba3c0675f9" providerId="ADAL" clId="{6B096043-90AD-428D-819E-268D87954C93}" dt="2023-09-18T14:44:51.964" v="182" actId="313"/>
        <pc:sldMkLst>
          <pc:docMk/>
          <pc:sldMk cId="3231742249" sldId="1222"/>
        </pc:sldMkLst>
        <pc:spChg chg="mod">
          <ac:chgData name="André Nassar - ABIOVE" userId="19af5a35-92b4-4c23-92b1-9dba3c0675f9" providerId="ADAL" clId="{6B096043-90AD-428D-819E-268D87954C93}" dt="2023-09-18T14:44:51.964" v="182" actId="313"/>
          <ac:spMkLst>
            <pc:docMk/>
            <pc:sldMk cId="3231742249" sldId="1222"/>
            <ac:spMk id="2" creationId="{26CE8613-6DDB-8AC1-1129-4275EB813D5D}"/>
          </ac:spMkLst>
        </pc:spChg>
        <pc:spChg chg="mod">
          <ac:chgData name="André Nassar - ABIOVE" userId="19af5a35-92b4-4c23-92b1-9dba3c0675f9" providerId="ADAL" clId="{6B096043-90AD-428D-819E-268D87954C93}" dt="2023-09-18T14:44:47.295" v="181" actId="313"/>
          <ac:spMkLst>
            <pc:docMk/>
            <pc:sldMk cId="3231742249" sldId="1222"/>
            <ac:spMk id="24" creationId="{5B50C23E-BD1B-E053-BA08-764AF25F3592}"/>
          </ac:spMkLst>
        </pc:spChg>
      </pc:sldChg>
      <pc:sldChg chg="addSp delSp modSp mod modClrScheme chgLayout">
        <pc:chgData name="André Nassar - ABIOVE" userId="19af5a35-92b4-4c23-92b1-9dba3c0675f9" providerId="ADAL" clId="{6B096043-90AD-428D-819E-268D87954C93}" dt="2023-09-19T12:35:33.852" v="1056" actId="20577"/>
        <pc:sldMkLst>
          <pc:docMk/>
          <pc:sldMk cId="3223904288" sldId="1226"/>
        </pc:sldMkLst>
        <pc:spChg chg="add del mod ord">
          <ac:chgData name="André Nassar - ABIOVE" userId="19af5a35-92b4-4c23-92b1-9dba3c0675f9" providerId="ADAL" clId="{6B096043-90AD-428D-819E-268D87954C93}" dt="2023-09-18T14:43:38.450" v="177" actId="700"/>
          <ac:spMkLst>
            <pc:docMk/>
            <pc:sldMk cId="3223904288" sldId="1226"/>
            <ac:spMk id="3" creationId="{EBAB07F6-EEFC-0F14-A53A-FF6D632913DF}"/>
          </ac:spMkLst>
        </pc:spChg>
        <pc:spChg chg="add mod">
          <ac:chgData name="André Nassar - ABIOVE" userId="19af5a35-92b4-4c23-92b1-9dba3c0675f9" providerId="ADAL" clId="{6B096043-90AD-428D-819E-268D87954C93}" dt="2023-09-19T12:35:33.852" v="1056" actId="20577"/>
          <ac:spMkLst>
            <pc:docMk/>
            <pc:sldMk cId="3223904288" sldId="1226"/>
            <ac:spMk id="4" creationId="{9AF9CB4F-132A-3331-9660-14197E8E90DE}"/>
          </ac:spMkLst>
        </pc:spChg>
        <pc:spChg chg="mod ord">
          <ac:chgData name="André Nassar - ABIOVE" userId="19af5a35-92b4-4c23-92b1-9dba3c0675f9" providerId="ADAL" clId="{6B096043-90AD-428D-819E-268D87954C93}" dt="2023-09-18T14:43:38.450" v="177" actId="700"/>
          <ac:spMkLst>
            <pc:docMk/>
            <pc:sldMk cId="3223904288" sldId="1226"/>
            <ac:spMk id="5" creationId="{37E48DB6-7BD4-5826-BA07-36D35AB6A7AA}"/>
          </ac:spMkLst>
        </pc:spChg>
        <pc:spChg chg="mod ord">
          <ac:chgData name="André Nassar - ABIOVE" userId="19af5a35-92b4-4c23-92b1-9dba3c0675f9" providerId="ADAL" clId="{6B096043-90AD-428D-819E-268D87954C93}" dt="2023-09-18T14:43:38.450" v="177" actId="700"/>
          <ac:spMkLst>
            <pc:docMk/>
            <pc:sldMk cId="3223904288" sldId="1226"/>
            <ac:spMk id="24" creationId="{5B50C23E-BD1B-E053-BA08-764AF25F3592}"/>
          </ac:spMkLst>
        </pc:spChg>
        <pc:graphicFrameChg chg="add del mod">
          <ac:chgData name="André Nassar - ABIOVE" userId="19af5a35-92b4-4c23-92b1-9dba3c0675f9" providerId="ADAL" clId="{6B096043-90AD-428D-819E-268D87954C93}" dt="2023-09-18T14:44:37.214" v="180" actId="478"/>
          <ac:graphicFrameMkLst>
            <pc:docMk/>
            <pc:sldMk cId="3223904288" sldId="1226"/>
            <ac:graphicFrameMk id="2" creationId="{0A1EEF07-06AC-3EE7-1B98-7650C9D2BF04}"/>
          </ac:graphicFrameMkLst>
        </pc:graphicFrameChg>
      </pc:sldChg>
      <pc:sldChg chg="modSp mod">
        <pc:chgData name="André Nassar - ABIOVE" userId="19af5a35-92b4-4c23-92b1-9dba3c0675f9" providerId="ADAL" clId="{6B096043-90AD-428D-819E-268D87954C93}" dt="2023-09-18T15:00:57.791" v="548" actId="20577"/>
        <pc:sldMkLst>
          <pc:docMk/>
          <pc:sldMk cId="2494487021" sldId="1227"/>
        </pc:sldMkLst>
        <pc:spChg chg="mod">
          <ac:chgData name="André Nassar - ABIOVE" userId="19af5a35-92b4-4c23-92b1-9dba3c0675f9" providerId="ADAL" clId="{6B096043-90AD-428D-819E-268D87954C93}" dt="2023-09-18T15:00:57.791" v="548" actId="20577"/>
          <ac:spMkLst>
            <pc:docMk/>
            <pc:sldMk cId="2494487021" sldId="1227"/>
            <ac:spMk id="24" creationId="{5B50C23E-BD1B-E053-BA08-764AF25F3592}"/>
          </ac:spMkLst>
        </pc:spChg>
      </pc:sldChg>
      <pc:sldChg chg="del">
        <pc:chgData name="André Nassar - ABIOVE" userId="19af5a35-92b4-4c23-92b1-9dba3c0675f9" providerId="ADAL" clId="{6B096043-90AD-428D-819E-268D87954C93}" dt="2023-09-18T15:00:52.668" v="547" actId="47"/>
        <pc:sldMkLst>
          <pc:docMk/>
          <pc:sldMk cId="1351075683" sldId="1228"/>
        </pc:sldMkLst>
      </pc:sldChg>
      <pc:sldChg chg="addSp delSp modSp add mod">
        <pc:chgData name="André Nassar - ABIOVE" userId="19af5a35-92b4-4c23-92b1-9dba3c0675f9" providerId="ADAL" clId="{6B096043-90AD-428D-819E-268D87954C93}" dt="2023-09-18T18:15:59.015" v="561" actId="1038"/>
        <pc:sldMkLst>
          <pc:docMk/>
          <pc:sldMk cId="877807441" sldId="1229"/>
        </pc:sldMkLst>
        <pc:spChg chg="add del">
          <ac:chgData name="André Nassar - ABIOVE" userId="19af5a35-92b4-4c23-92b1-9dba3c0675f9" providerId="ADAL" clId="{6B096043-90AD-428D-819E-268D87954C93}" dt="2023-09-18T14:52:23.238" v="380" actId="478"/>
          <ac:spMkLst>
            <pc:docMk/>
            <pc:sldMk cId="877807441" sldId="1229"/>
            <ac:spMk id="2" creationId="{E92C0813-F14C-47E6-1092-689261018CED}"/>
          </ac:spMkLst>
        </pc:spChg>
        <pc:spChg chg="add del mod">
          <ac:chgData name="André Nassar - ABIOVE" userId="19af5a35-92b4-4c23-92b1-9dba3c0675f9" providerId="ADAL" clId="{6B096043-90AD-428D-819E-268D87954C93}" dt="2023-09-18T14:51:00.426" v="362"/>
          <ac:spMkLst>
            <pc:docMk/>
            <pc:sldMk cId="877807441" sldId="1229"/>
            <ac:spMk id="3" creationId="{5F6A77A3-4BD2-296C-F888-45A60718675C}"/>
          </ac:spMkLst>
        </pc:spChg>
        <pc:spChg chg="add del mod">
          <ac:chgData name="André Nassar - ABIOVE" userId="19af5a35-92b4-4c23-92b1-9dba3c0675f9" providerId="ADAL" clId="{6B096043-90AD-428D-819E-268D87954C93}" dt="2023-09-18T18:15:59.015" v="561" actId="1038"/>
          <ac:spMkLst>
            <pc:docMk/>
            <pc:sldMk cId="877807441" sldId="1229"/>
            <ac:spMk id="4" creationId="{01EE2D12-AEB8-8BCA-1A78-F2B203DDF626}"/>
          </ac:spMkLst>
        </pc:spChg>
        <pc:spChg chg="add mod">
          <ac:chgData name="André Nassar - ABIOVE" userId="19af5a35-92b4-4c23-92b1-9dba3c0675f9" providerId="ADAL" clId="{6B096043-90AD-428D-819E-268D87954C93}" dt="2023-09-18T14:55:06.304" v="430" actId="14100"/>
          <ac:spMkLst>
            <pc:docMk/>
            <pc:sldMk cId="877807441" sldId="1229"/>
            <ac:spMk id="8" creationId="{36943EDE-8B53-791A-DAC5-40ACA16C1655}"/>
          </ac:spMkLst>
        </pc:spChg>
        <pc:spChg chg="add mod">
          <ac:chgData name="André Nassar - ABIOVE" userId="19af5a35-92b4-4c23-92b1-9dba3c0675f9" providerId="ADAL" clId="{6B096043-90AD-428D-819E-268D87954C93}" dt="2023-09-18T14:55:27.944" v="433" actId="207"/>
          <ac:spMkLst>
            <pc:docMk/>
            <pc:sldMk cId="877807441" sldId="1229"/>
            <ac:spMk id="9" creationId="{5010C023-FD3E-AA20-9144-FA40E7BB6879}"/>
          </ac:spMkLst>
        </pc:spChg>
        <pc:picChg chg="add del mod">
          <ac:chgData name="André Nassar - ABIOVE" userId="19af5a35-92b4-4c23-92b1-9dba3c0675f9" providerId="ADAL" clId="{6B096043-90AD-428D-819E-268D87954C93}" dt="2023-09-18T18:15:59.015" v="561" actId="1038"/>
          <ac:picMkLst>
            <pc:docMk/>
            <pc:sldMk cId="877807441" sldId="1229"/>
            <ac:picMk id="5" creationId="{29FF8303-95D5-A9F1-020B-5A62697693FC}"/>
          </ac:picMkLst>
        </pc:picChg>
        <pc:picChg chg="add del mod">
          <ac:chgData name="André Nassar - ABIOVE" userId="19af5a35-92b4-4c23-92b1-9dba3c0675f9" providerId="ADAL" clId="{6B096043-90AD-428D-819E-268D87954C93}" dt="2023-09-18T18:15:59.015" v="561" actId="1038"/>
          <ac:picMkLst>
            <pc:docMk/>
            <pc:sldMk cId="877807441" sldId="1229"/>
            <ac:picMk id="6" creationId="{80141624-DA84-9D2B-447E-D5102FD30506}"/>
          </ac:picMkLst>
        </pc:picChg>
        <pc:picChg chg="add del mod">
          <ac:chgData name="André Nassar - ABIOVE" userId="19af5a35-92b4-4c23-92b1-9dba3c0675f9" providerId="ADAL" clId="{6B096043-90AD-428D-819E-268D87954C93}" dt="2023-09-18T18:15:59.015" v="561" actId="1038"/>
          <ac:picMkLst>
            <pc:docMk/>
            <pc:sldMk cId="877807441" sldId="1229"/>
            <ac:picMk id="7" creationId="{17FDA6AD-A5F3-4828-A0EB-32F4C6B40897}"/>
          </ac:picMkLst>
        </pc:picChg>
      </pc:sldChg>
      <pc:sldChg chg="add del setBg">
        <pc:chgData name="André Nassar - ABIOVE" userId="19af5a35-92b4-4c23-92b1-9dba3c0675f9" providerId="ADAL" clId="{6B096043-90AD-428D-819E-268D87954C93}" dt="2023-09-18T14:50:31.739" v="358"/>
        <pc:sldMkLst>
          <pc:docMk/>
          <pc:sldMk cId="3025617587" sldId="1229"/>
        </pc:sldMkLst>
      </pc:sldChg>
      <pc:sldChg chg="addSp delSp modSp add mod ord">
        <pc:chgData name="André Nassar - ABIOVE" userId="19af5a35-92b4-4c23-92b1-9dba3c0675f9" providerId="ADAL" clId="{6B096043-90AD-428D-819E-268D87954C93}" dt="2023-09-18T14:57:14.038" v="514" actId="1037"/>
        <pc:sldMkLst>
          <pc:docMk/>
          <pc:sldMk cId="634803859" sldId="1230"/>
        </pc:sldMkLst>
        <pc:spChg chg="add del mod">
          <ac:chgData name="André Nassar - ABIOVE" userId="19af5a35-92b4-4c23-92b1-9dba3c0675f9" providerId="ADAL" clId="{6B096043-90AD-428D-819E-268D87954C93}" dt="2023-09-18T14:56:55.514" v="497" actId="1038"/>
          <ac:spMkLst>
            <pc:docMk/>
            <pc:sldMk cId="634803859" sldId="1230"/>
            <ac:spMk id="2" creationId="{F589854E-6186-EB4A-3598-5A297B2BC9D6}"/>
          </ac:spMkLst>
        </pc:spChg>
        <pc:spChg chg="add del mod">
          <ac:chgData name="André Nassar - ABIOVE" userId="19af5a35-92b4-4c23-92b1-9dba3c0675f9" providerId="ADAL" clId="{6B096043-90AD-428D-819E-268D87954C93}" dt="2023-09-18T14:56:55.514" v="497" actId="1038"/>
          <ac:spMkLst>
            <pc:docMk/>
            <pc:sldMk cId="634803859" sldId="1230"/>
            <ac:spMk id="3" creationId="{00A62431-18A9-7FAD-5AAD-27CCE77948BD}"/>
          </ac:spMkLst>
        </pc:spChg>
        <pc:spChg chg="del">
          <ac:chgData name="André Nassar - ABIOVE" userId="19af5a35-92b4-4c23-92b1-9dba3c0675f9" providerId="ADAL" clId="{6B096043-90AD-428D-819E-268D87954C93}" dt="2023-09-18T14:56:19.713" v="471" actId="478"/>
          <ac:spMkLst>
            <pc:docMk/>
            <pc:sldMk cId="634803859" sldId="1230"/>
            <ac:spMk id="4" creationId="{9AF9CB4F-132A-3331-9660-14197E8E90DE}"/>
          </ac:spMkLst>
        </pc:spChg>
        <pc:spChg chg="mod">
          <ac:chgData name="André Nassar - ABIOVE" userId="19af5a35-92b4-4c23-92b1-9dba3c0675f9" providerId="ADAL" clId="{6B096043-90AD-428D-819E-268D87954C93}" dt="2023-09-18T14:57:14.038" v="514" actId="1037"/>
          <ac:spMkLst>
            <pc:docMk/>
            <pc:sldMk cId="634803859" sldId="1230"/>
            <ac:spMk id="24" creationId="{5B50C23E-BD1B-E053-BA08-764AF25F3592}"/>
          </ac:spMkLst>
        </pc:spChg>
        <pc:picChg chg="add del mod">
          <ac:chgData name="André Nassar - ABIOVE" userId="19af5a35-92b4-4c23-92b1-9dba3c0675f9" providerId="ADAL" clId="{6B096043-90AD-428D-819E-268D87954C93}" dt="2023-09-18T14:56:55.514" v="497" actId="1038"/>
          <ac:picMkLst>
            <pc:docMk/>
            <pc:sldMk cId="634803859" sldId="1230"/>
            <ac:picMk id="6" creationId="{2C942E32-1D94-67D2-108D-9C855A53D654}"/>
          </ac:picMkLst>
        </pc:picChg>
      </pc:sldChg>
      <pc:sldChg chg="addSp delSp modSp add del mod">
        <pc:chgData name="André Nassar - ABIOVE" userId="19af5a35-92b4-4c23-92b1-9dba3c0675f9" providerId="ADAL" clId="{6B096043-90AD-428D-819E-268D87954C93}" dt="2023-09-18T14:54:21.911" v="406" actId="47"/>
        <pc:sldMkLst>
          <pc:docMk/>
          <pc:sldMk cId="921893576" sldId="1230"/>
        </pc:sldMkLst>
        <pc:spChg chg="add del mod">
          <ac:chgData name="André Nassar - ABIOVE" userId="19af5a35-92b4-4c23-92b1-9dba3c0675f9" providerId="ADAL" clId="{6B096043-90AD-428D-819E-268D87954C93}" dt="2023-09-18T14:51:24.469" v="366"/>
          <ac:spMkLst>
            <pc:docMk/>
            <pc:sldMk cId="921893576" sldId="1230"/>
            <ac:spMk id="2" creationId="{8D35BDBD-5C6D-0420-7438-1B0021F0397E}"/>
          </ac:spMkLst>
        </pc:spChg>
        <pc:spChg chg="del">
          <ac:chgData name="André Nassar - ABIOVE" userId="19af5a35-92b4-4c23-92b1-9dba3c0675f9" providerId="ADAL" clId="{6B096043-90AD-428D-819E-268D87954C93}" dt="2023-09-18T14:51:21.339" v="364" actId="478"/>
          <ac:spMkLst>
            <pc:docMk/>
            <pc:sldMk cId="921893576" sldId="1230"/>
            <ac:spMk id="4" creationId="{9AF9CB4F-132A-3331-9660-14197E8E90DE}"/>
          </ac:spMkLst>
        </pc:spChg>
        <pc:spChg chg="add del mod">
          <ac:chgData name="André Nassar - ABIOVE" userId="19af5a35-92b4-4c23-92b1-9dba3c0675f9" providerId="ADAL" clId="{6B096043-90AD-428D-819E-268D87954C93}" dt="2023-09-18T14:51:30.233" v="370"/>
          <ac:spMkLst>
            <pc:docMk/>
            <pc:sldMk cId="921893576" sldId="1230"/>
            <ac:spMk id="6" creationId="{42375635-DFE3-A7BA-2CE1-8FE96185CA87}"/>
          </ac:spMkLst>
        </pc:spChg>
        <pc:spChg chg="add del mod">
          <ac:chgData name="André Nassar - ABIOVE" userId="19af5a35-92b4-4c23-92b1-9dba3c0675f9" providerId="ADAL" clId="{6B096043-90AD-428D-819E-268D87954C93}" dt="2023-09-18T14:51:32.102" v="372"/>
          <ac:spMkLst>
            <pc:docMk/>
            <pc:sldMk cId="921893576" sldId="1230"/>
            <ac:spMk id="7" creationId="{EDA923E6-368F-A457-033A-2856B8E75906}"/>
          </ac:spMkLst>
        </pc:spChg>
        <pc:spChg chg="add del mod">
          <ac:chgData name="André Nassar - ABIOVE" userId="19af5a35-92b4-4c23-92b1-9dba3c0675f9" providerId="ADAL" clId="{6B096043-90AD-428D-819E-268D87954C93}" dt="2023-09-18T14:51:34.612" v="374"/>
          <ac:spMkLst>
            <pc:docMk/>
            <pc:sldMk cId="921893576" sldId="1230"/>
            <ac:spMk id="8" creationId="{046D6384-3D0D-B13D-ABED-2E92836E14F6}"/>
          </ac:spMkLst>
        </pc:spChg>
        <pc:picChg chg="add del">
          <ac:chgData name="André Nassar - ABIOVE" userId="19af5a35-92b4-4c23-92b1-9dba3c0675f9" providerId="ADAL" clId="{6B096043-90AD-428D-819E-268D87954C93}" dt="2023-09-18T14:51:28.046" v="368"/>
          <ac:picMkLst>
            <pc:docMk/>
            <pc:sldMk cId="921893576" sldId="1230"/>
            <ac:picMk id="3" creationId="{BD3A25F8-C1ED-AB60-4A28-1AC08B0110F7}"/>
          </ac:picMkLst>
        </pc:picChg>
        <pc:picChg chg="add del">
          <ac:chgData name="André Nassar - ABIOVE" userId="19af5a35-92b4-4c23-92b1-9dba3c0675f9" providerId="ADAL" clId="{6B096043-90AD-428D-819E-268D87954C93}" dt="2023-09-18T14:51:36.952" v="376" actId="478"/>
          <ac:picMkLst>
            <pc:docMk/>
            <pc:sldMk cId="921893576" sldId="1230"/>
            <ac:picMk id="9" creationId="{64B32BCB-6BE0-EEB7-B488-7C0D50207780}"/>
          </ac:picMkLst>
        </pc:picChg>
      </pc:sldChg>
      <pc:sldChg chg="modSp add mod ord">
        <pc:chgData name="André Nassar - ABIOVE" userId="19af5a35-92b4-4c23-92b1-9dba3c0675f9" providerId="ADAL" clId="{6B096043-90AD-428D-819E-268D87954C93}" dt="2023-09-18T18:33:02.140" v="667" actId="20577"/>
        <pc:sldMkLst>
          <pc:docMk/>
          <pc:sldMk cId="64528708" sldId="1231"/>
        </pc:sldMkLst>
        <pc:spChg chg="mod">
          <ac:chgData name="André Nassar - ABIOVE" userId="19af5a35-92b4-4c23-92b1-9dba3c0675f9" providerId="ADAL" clId="{6B096043-90AD-428D-819E-268D87954C93}" dt="2023-09-18T15:00:49.291" v="546" actId="2710"/>
          <ac:spMkLst>
            <pc:docMk/>
            <pc:sldMk cId="64528708" sldId="1231"/>
            <ac:spMk id="4" creationId="{9AF9CB4F-132A-3331-9660-14197E8E90DE}"/>
          </ac:spMkLst>
        </pc:spChg>
        <pc:spChg chg="mod">
          <ac:chgData name="André Nassar - ABIOVE" userId="19af5a35-92b4-4c23-92b1-9dba3c0675f9" providerId="ADAL" clId="{6B096043-90AD-428D-819E-268D87954C93}" dt="2023-09-18T18:33:02.140" v="667" actId="20577"/>
          <ac:spMkLst>
            <pc:docMk/>
            <pc:sldMk cId="64528708" sldId="1231"/>
            <ac:spMk id="24" creationId="{5B50C23E-BD1B-E053-BA08-764AF25F3592}"/>
          </ac:spMkLst>
        </pc:spChg>
      </pc:sldChg>
      <pc:sldChg chg="modSp add mod ord">
        <pc:chgData name="André Nassar - ABIOVE" userId="19af5a35-92b4-4c23-92b1-9dba3c0675f9" providerId="ADAL" clId="{6B096043-90AD-428D-819E-268D87954C93}" dt="2023-09-18T18:32:59.090" v="666" actId="20577"/>
        <pc:sldMkLst>
          <pc:docMk/>
          <pc:sldMk cId="3417780187" sldId="1232"/>
        </pc:sldMkLst>
        <pc:spChg chg="mod">
          <ac:chgData name="André Nassar - ABIOVE" userId="19af5a35-92b4-4c23-92b1-9dba3c0675f9" providerId="ADAL" clId="{6B096043-90AD-428D-819E-268D87954C93}" dt="2023-09-18T15:00:43.364" v="545" actId="403"/>
          <ac:spMkLst>
            <pc:docMk/>
            <pc:sldMk cId="3417780187" sldId="1232"/>
            <ac:spMk id="4" creationId="{9AF9CB4F-132A-3331-9660-14197E8E90DE}"/>
          </ac:spMkLst>
        </pc:spChg>
        <pc:spChg chg="mod">
          <ac:chgData name="André Nassar - ABIOVE" userId="19af5a35-92b4-4c23-92b1-9dba3c0675f9" providerId="ADAL" clId="{6B096043-90AD-428D-819E-268D87954C93}" dt="2023-09-18T18:32:59.090" v="666" actId="20577"/>
          <ac:spMkLst>
            <pc:docMk/>
            <pc:sldMk cId="3417780187" sldId="1232"/>
            <ac:spMk id="24" creationId="{5B50C23E-BD1B-E053-BA08-764AF25F3592}"/>
          </ac:spMkLst>
        </pc:spChg>
      </pc:sldChg>
      <pc:sldChg chg="add">
        <pc:chgData name="André Nassar - ABIOVE" userId="19af5a35-92b4-4c23-92b1-9dba3c0675f9" providerId="ADAL" clId="{6B096043-90AD-428D-819E-268D87954C93}" dt="2023-09-18T18:24:01.620" v="641"/>
        <pc:sldMkLst>
          <pc:docMk/>
          <pc:sldMk cId="1782314498" sldId="290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Drives%20compartilhados\Macro\Cadeias\Acompanhamento\5_Relat&#243;rio_PI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25-4A19-A1C7-F41AE017E54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25-4A19-A1C7-F41AE017E5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25-4A19-A1C7-F41AE017E5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25-4A19-A1C7-F41AE017E54C}"/>
              </c:ext>
            </c:extLst>
          </c:dPt>
          <c:dPt>
            <c:idx val="4"/>
            <c:invertIfNegative val="0"/>
            <c:bubble3D val="0"/>
            <c:spPr>
              <a:solidFill>
                <a:srgbClr val="38572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25-4A19-A1C7-F41AE017E54C}"/>
              </c:ext>
            </c:extLst>
          </c:dPt>
          <c:dPt>
            <c:idx val="5"/>
            <c:invertIfNegative val="0"/>
            <c:bubble3D val="0"/>
            <c:spPr>
              <a:solidFill>
                <a:srgbClr val="4AA77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25-4A19-A1C7-F41AE017E54C}"/>
              </c:ext>
            </c:extLst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anual!$AA$3:$AA$8</c:f>
              <c:strCache>
                <c:ptCount val="6"/>
                <c:pt idx="0">
                  <c:v>Insumos</c:v>
                </c:pt>
                <c:pt idx="1">
                  <c:v>Soja</c:v>
                </c:pt>
                <c:pt idx="2">
                  <c:v>Óleo/Farelo (esmagamento e refino)</c:v>
                </c:pt>
                <c:pt idx="3">
                  <c:v>Rações (soja)</c:v>
                </c:pt>
                <c:pt idx="4">
                  <c:v>Biodiesel</c:v>
                </c:pt>
                <c:pt idx="5">
                  <c:v>Agrossserviços</c:v>
                </c:pt>
              </c:strCache>
            </c:strRef>
          </c:cat>
          <c:val>
            <c:numRef>
              <c:f>anual!$AB$3:$AB$8</c:f>
              <c:numCache>
                <c:formatCode>#,##0</c:formatCode>
                <c:ptCount val="6"/>
                <c:pt idx="0">
                  <c:v>42088.531878113834</c:v>
                </c:pt>
                <c:pt idx="1">
                  <c:v>192100.83632920161</c:v>
                </c:pt>
                <c:pt idx="2">
                  <c:v>57704.089537203821</c:v>
                </c:pt>
                <c:pt idx="3">
                  <c:v>10335.313198543159</c:v>
                </c:pt>
                <c:pt idx="4">
                  <c:v>8914.9708094142388</c:v>
                </c:pt>
                <c:pt idx="5">
                  <c:v>362540.02436089073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25-4A19-A1C7-F41AE017E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68230288"/>
        <c:axId val="668222128"/>
      </c:barChart>
      <c:catAx>
        <c:axId val="6682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8222128"/>
        <c:crosses val="autoZero"/>
        <c:auto val="1"/>
        <c:lblAlgn val="ctr"/>
        <c:lblOffset val="100"/>
        <c:noMultiLvlLbl val="0"/>
      </c:catAx>
      <c:valAx>
        <c:axId val="6682221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82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B9F28-1B19-4ABB-8717-629DB455D89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2782-931A-4726-8B9E-E2E2A603FB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 ESSES PIBS CRESCERAM EM VOLUME ENTRE 2010 E 2022</a:t>
            </a:r>
          </a:p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usualmente ocorre, a maior agregação de PIB foi dos </a:t>
            </a:r>
            <a:r>
              <a:rPr lang="pt-BR" sz="1200" b="1">
                <a:effectLst/>
                <a:highlight>
                  <a:srgbClr val="4AA77C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agrosserviços</a:t>
            </a: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R$ 362,54 bilhões em 2022 (+51% em volume frente a 2010). Esse valor estima o que foi gerado pelos serviços ao atuarem na cadeia produtiva.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segmento de </a:t>
            </a:r>
            <a:r>
              <a:rPr lang="pt-BR" sz="1200" b="1">
                <a:effectLst/>
                <a:highlight>
                  <a:srgbClr val="4AA77C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insumos</a:t>
            </a: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gerou PIB de 42,1 bilhões em 2022 (+109% frente a 2010, em volume), expressividade relacionada à alta demanda da soja. </a:t>
            </a:r>
          </a:p>
          <a:p>
            <a:pPr marL="0" indent="0"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pt-BR" sz="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</a:t>
            </a: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200" b="1">
                <a:effectLst/>
                <a:highlight>
                  <a:srgbClr val="4AA77C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soja</a:t>
            </a: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gerou R$ 192,1 bilhões em 2022 (+53% frente a 2010, em volume), dimensão compatível com a sua dominância no contexto da agropecuária.</a:t>
            </a:r>
          </a:p>
          <a:p>
            <a:pPr marL="0" indent="0"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pt-BR" sz="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t-BR" sz="1200" b="1">
                <a:effectLst/>
                <a:highlight>
                  <a:srgbClr val="4AA77C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agroindústria</a:t>
            </a:r>
            <a:r>
              <a:rPr lang="pt-BR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foi gerado PIB de quase R$ 77 bilhões em 2022 (+46% frente a 2010): R$ 57,7 bilhões pela indústria de esmagamento e refino (+44% frente a 2010), R$ 10,3 bilhões pela de rações (+20% frente a 2010) e R$ 8,9 bilhões pela do biodiesel (+162% frente a 2010).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D75F6-2D27-472F-A27D-6107A681D04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7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99527A-7453-4A97-8F60-573F22031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19319F4-71E1-4A94-9706-62A318FBE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C01DF5F-4A52-4BEA-9FEF-943FCD2F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C5E8E88-F876-488D-827F-B00684E9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1866C18-52B1-47BE-B8D1-20F57263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892012-2CDA-4777-B211-0F448D49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FB5D75C-7527-4181-B5A9-B8FAC0C4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37710BE-7942-4BF4-A30C-2ECD8BC5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F6240D-0DF0-4D8B-AA32-01D7DD41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2821C34-8804-47BA-A95C-7A9372AC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4B0E59-EE19-44C8-A140-06DE1237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2CF5DA4-E22B-4B95-8D0C-515FB392D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15511B0-77BA-4C4B-9771-715B19C8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50A06F-155D-40FD-8A32-1D9FDE62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1079AB-5369-40EF-A290-D6C05720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66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31D0B4-B55F-4AC6-B48A-B07CFEF3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4B8BA5-19C6-4C64-9C53-318C68D1D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CE098A5-D85F-41F2-AAFF-47D53BF5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C4C7C4E-2800-48A5-994B-9DE5BC26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A337CC0-9C97-4FB0-8CA1-388105FC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19B77B8-5EE6-4204-B585-B9EEF3B8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77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492884-5180-4DCD-95D2-87A30CFA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F760B27-CD02-4B11-90C4-0693420CF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321F09-F159-400E-8D0A-16BE98AD3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87AEC3E-8CE5-42A0-B5F4-1249C81F0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6B6BE66-D8B8-4967-991F-C6D11CE4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A6464CD-B8AA-4107-9ADA-B757DDBF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6BDC637-814A-4884-A6D0-3CD18A91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0EDE3B3-4364-4A78-9FFF-DD8BFC60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4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F00EB7-54CA-4FD7-9E74-C9DD32EB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0547762-9521-4906-B108-E05C5E05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D6E7FD9-BE9E-4136-A971-BDD09A42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1354CF8-07A7-4629-853F-538691AD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5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55368ED-88E9-4396-80FE-01098364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7F9B331-237B-4147-AF8E-6CDDC139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00911F8-A807-4713-ABC0-824370B7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40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2F8E6F-39B1-430C-B31D-C78F4E1F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7B77CE8-4D50-4EA2-97C4-424D4F83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6571946-B517-4ED8-A952-E052AB046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75795B1-39B6-4756-89AA-810AF77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068241E-D534-4B1B-AEBC-0A52A040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C40A21E-CFA1-4684-8EF7-D7205CA0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10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2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F14E59-2C7B-4836-994B-730CD3B8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62B8CA8-BDC5-4078-97C5-8F59F2035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E33913F-AA8C-4D67-ACE7-24EB8453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054E283-3745-4B63-835D-5A94C436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EAB9DC9-E8E4-44B6-8790-D24DA8DE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7646360-FB9F-424A-BE21-E7CCDFE8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460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3B5437-B2CB-4499-82CA-8C59711C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E2E328C-07A3-4D2B-B5FE-C6D443AFB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4526B7C-4EB4-49C8-BC15-A6B5C6C5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391D443-A5A6-4EF6-A34C-2E2587E4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C1D982F-C3AB-4A96-9AE5-F22F5B13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42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CCA3C5E-7E21-4057-92AD-C70C96725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7908808-FABD-436B-8CB0-175BF5341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748A9CF-6086-46A7-ACD6-A112E3F5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C21C713-8C81-4326-9304-9ACD0837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DA7F139-4221-4463-8809-16D47BF9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9BF403D3-96AD-E660-8186-82DCB4E73D5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9698" y="676313"/>
            <a:ext cx="2739613" cy="0"/>
          </a:xfrm>
          <a:prstGeom prst="line">
            <a:avLst/>
          </a:prstGeom>
          <a:ln w="28575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96EDAC27-5936-B4E6-6348-E77F481405F7}"/>
              </a:ext>
            </a:extLst>
          </p:cNvPr>
          <p:cNvSpPr/>
          <p:nvPr userDrawn="1"/>
        </p:nvSpPr>
        <p:spPr>
          <a:xfrm>
            <a:off x="8591909" y="0"/>
            <a:ext cx="3600091" cy="692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9832" y="793793"/>
            <a:ext cx="11512336" cy="896895"/>
          </a:xfrm>
        </p:spPr>
        <p:txBody>
          <a:bodyPr anchor="t"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9832" y="1825625"/>
            <a:ext cx="5679968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9968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39832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108968" y="6356350"/>
            <a:ext cx="2743200" cy="365125"/>
          </a:xfrm>
        </p:spPr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D77D169-654C-E0AB-74F4-88ABCD45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4632" r="18746" b="14300"/>
          <a:stretch/>
        </p:blipFill>
        <p:spPr bwMode="auto">
          <a:xfrm>
            <a:off x="8862799" y="139700"/>
            <a:ext cx="586315" cy="450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FC9ADBB-9B8B-6E52-6136-3F8EA7621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185" y="230188"/>
            <a:ext cx="1029970" cy="277722"/>
          </a:xfrm>
          <a:prstGeom prst="rect">
            <a:avLst/>
          </a:prstGeom>
          <a:noFill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51CA398-635B-6C91-3CCE-B6DBA183C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251227" y="115842"/>
            <a:ext cx="600941" cy="49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3D680F85-671D-D4EA-95DF-EDB36741EDAB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32" y="682092"/>
            <a:ext cx="543986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6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4C4904C-1DA6-4FD4-8EB5-8174D1CF65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985A833-3757-4948-83E3-564A2E85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0E83606-34F1-44DF-AF11-8B812691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0A8A379-4E27-4C07-82C5-9CE50A252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8189-B204-41D5-847D-FE26AA976AB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A16B736-9424-4D75-8DB7-271CA850D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F06CF0-026F-4FB8-AE57-DE37B1E1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2621-D7EF-4358-AD94-0E267EB8A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1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Uma imagem contendo ao ar livre, avião, grande, azul&#10;&#10;Descrição gerada automaticamente">
            <a:extLst>
              <a:ext uri="{FF2B5EF4-FFF2-40B4-BE49-F238E27FC236}">
                <a16:creationId xmlns:a16="http://schemas.microsoft.com/office/drawing/2014/main" xmlns="" id="{268475D5-7BC5-0C45-6FDC-AEC71214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776" b="3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FF8BA656-D405-9360-ECF2-B86F2390FB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FD6723F-3316-A74A-F0B3-DD926F42D1FF}"/>
              </a:ext>
            </a:extLst>
          </p:cNvPr>
          <p:cNvSpPr/>
          <p:nvPr/>
        </p:nvSpPr>
        <p:spPr>
          <a:xfrm>
            <a:off x="0" y="0"/>
            <a:ext cx="8956431" cy="6858000"/>
          </a:xfrm>
          <a:prstGeom prst="rect">
            <a:avLst/>
          </a:prstGeom>
          <a:solidFill>
            <a:srgbClr val="8A9C3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xmlns="" id="{5B50C23E-BD1B-E053-BA08-764AF25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31" y="856284"/>
            <a:ext cx="7964414" cy="10350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pt-BR" sz="4000" b="1">
                <a:solidFill>
                  <a:schemeClr val="bg1"/>
                </a:solidFill>
              </a:rPr>
              <a:t>Senado Federal</a:t>
            </a:r>
            <a:br>
              <a:rPr lang="pt-BR" sz="4000" b="1">
                <a:solidFill>
                  <a:schemeClr val="bg1"/>
                </a:solidFill>
              </a:rPr>
            </a:br>
            <a:r>
              <a:rPr lang="pt-BR">
                <a:solidFill>
                  <a:schemeClr val="bg1"/>
                </a:solidFill>
              </a:rPr>
              <a:t>Comissão de Constituição, Justiça e Cidadania</a:t>
            </a:r>
            <a:br>
              <a:rPr lang="pt-BR">
                <a:solidFill>
                  <a:schemeClr val="bg1"/>
                </a:solidFill>
              </a:rPr>
            </a:br>
            <a:r>
              <a:rPr lang="pt-BR">
                <a:solidFill>
                  <a:schemeClr val="bg1"/>
                </a:solidFill>
              </a:rPr>
              <a:t/>
            </a:r>
            <a:br>
              <a:rPr lang="pt-BR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Audiência Pública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Reforma Tributária</a:t>
            </a:r>
            <a:endParaRPr lang="pt-BR" sz="4400" b="1">
              <a:solidFill>
                <a:schemeClr val="bg1"/>
              </a:solidFill>
            </a:endParaRPr>
          </a:p>
        </p:txBody>
      </p:sp>
      <p:sp>
        <p:nvSpPr>
          <p:cNvPr id="2" name="Título 23">
            <a:extLst>
              <a:ext uri="{FF2B5EF4-FFF2-40B4-BE49-F238E27FC236}">
                <a16:creationId xmlns:a16="http://schemas.microsoft.com/office/drawing/2014/main" xmlns="" id="{26CE8613-6DDB-8AC1-1129-4275EB813D5D}"/>
              </a:ext>
            </a:extLst>
          </p:cNvPr>
          <p:cNvSpPr txBox="1">
            <a:spLocks/>
          </p:cNvSpPr>
          <p:nvPr/>
        </p:nvSpPr>
        <p:spPr>
          <a:xfrm>
            <a:off x="339832" y="5538294"/>
            <a:ext cx="3587734" cy="525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t-BR" sz="2000">
                <a:solidFill>
                  <a:schemeClr val="bg1"/>
                </a:solidFill>
              </a:rPr>
              <a:t>20 de Setembro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ACEC375-D9F9-81A8-54EB-F015FCB7F9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4632" r="18746" b="14300"/>
          <a:stretch/>
        </p:blipFill>
        <p:spPr bwMode="auto">
          <a:xfrm>
            <a:off x="9619888" y="1146524"/>
            <a:ext cx="1836677" cy="1412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60D0EC5-93BC-D48C-E787-CD04A9D57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18" y="3401905"/>
            <a:ext cx="2723092" cy="734257"/>
          </a:xfrm>
          <a:prstGeom prst="rect">
            <a:avLst/>
          </a:prstGeom>
          <a:noFill/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09721E0-C586-2511-60BF-1D675A8BC8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2917" y="4825807"/>
            <a:ext cx="1773648" cy="1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68E29842-2E8C-008F-E398-8B56BBE3C64D}"/>
              </a:ext>
            </a:extLst>
          </p:cNvPr>
          <p:cNvCxnSpPr>
            <a:cxnSpLocks/>
          </p:cNvCxnSpPr>
          <p:nvPr/>
        </p:nvCxnSpPr>
        <p:spPr>
          <a:xfrm flipH="1">
            <a:off x="5779698" y="673830"/>
            <a:ext cx="5934507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01AA4B36-B8FA-A28E-1F42-3029A2C0B179}"/>
              </a:ext>
            </a:extLst>
          </p:cNvPr>
          <p:cNvCxnSpPr>
            <a:cxnSpLocks/>
          </p:cNvCxnSpPr>
          <p:nvPr/>
        </p:nvCxnSpPr>
        <p:spPr>
          <a:xfrm flipH="1">
            <a:off x="339832" y="682092"/>
            <a:ext cx="543986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74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xmlns="" id="{5B50C23E-BD1B-E053-BA08-764AF25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59" y="123635"/>
            <a:ext cx="11512336" cy="525912"/>
          </a:xfrm>
        </p:spPr>
        <p:txBody>
          <a:bodyPr>
            <a:noAutofit/>
          </a:bodyPr>
          <a:lstStyle/>
          <a:p>
            <a:r>
              <a:rPr lang="pt-BR" sz="3200" b="1">
                <a:solidFill>
                  <a:srgbClr val="91C46E"/>
                </a:solidFill>
              </a:rPr>
              <a:t>Institucional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7E48DB6-7BD4-5826-BA07-36D35AB6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F9CB4F-132A-3331-9660-14197E8E90DE}"/>
              </a:ext>
            </a:extLst>
          </p:cNvPr>
          <p:cNvSpPr txBox="1"/>
          <p:nvPr/>
        </p:nvSpPr>
        <p:spPr>
          <a:xfrm>
            <a:off x="531892" y="1337833"/>
            <a:ext cx="109051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As três entidades representam: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Capacidade de processamento de oleaginosas: 52 milhões toneladas/ano (66% do total).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Biodiesel: </a:t>
            </a:r>
            <a:r>
              <a:rPr lang="en-US" sz="2400" dirty="0"/>
              <a:t>11</a:t>
            </a:r>
            <a:r>
              <a:rPr lang="pt-BR" sz="2400" dirty="0"/>
              <a:t> milhões m3 (</a:t>
            </a:r>
            <a:r>
              <a:rPr lang="en-US" sz="2400" dirty="0"/>
              <a:t>82</a:t>
            </a:r>
            <a:r>
              <a:rPr lang="pt-BR" sz="2400" dirty="0"/>
              <a:t>% do total).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Exportações de soja: 60 milhões de toneladas (75% do total).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b="1" dirty="0"/>
              <a:t>Preocupações setoriais com a Reforma Tributária: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Devolução dos créditos na exportação com rapidez e sem gerar impactos no fluxo de caixa dos exportadores (</a:t>
            </a:r>
            <a:r>
              <a:rPr lang="pt-BR" sz="2400" b="1" dirty="0">
                <a:highlight>
                  <a:srgbClr val="FFFF00"/>
                </a:highlight>
              </a:rPr>
              <a:t>PEC 45 OK</a:t>
            </a:r>
            <a:r>
              <a:rPr lang="pt-BR" sz="24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Aproveitamento dos créditos anteriores, de ICMS (</a:t>
            </a:r>
            <a:r>
              <a:rPr lang="pt-BR" sz="2400" b="1" dirty="0">
                <a:highlight>
                  <a:srgbClr val="FFFF00"/>
                </a:highlight>
              </a:rPr>
              <a:t>PEC 45 OK )</a:t>
            </a:r>
            <a:r>
              <a:rPr lang="pt-BR" sz="2400" b="1" dirty="0"/>
              <a:t> </a:t>
            </a:r>
            <a:r>
              <a:rPr lang="pt-BR" sz="2400" dirty="0"/>
              <a:t>e PIS/COFINS.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Aplicação da monofasia de combustíveis de forma integral, inclusive com aproveitamento dos créditos </a:t>
            </a:r>
            <a:r>
              <a:rPr lang="pt-BR" sz="2400"/>
              <a:t>na entrada (</a:t>
            </a:r>
            <a:r>
              <a:rPr lang="pt-BR" sz="2400" b="1">
                <a:highlight>
                  <a:srgbClr val="FFFF00"/>
                </a:highlight>
              </a:rPr>
              <a:t>PEC 45 OK)</a:t>
            </a:r>
            <a:r>
              <a:rPr lang="pt-BR" sz="2400"/>
              <a:t>.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Estímulo à agregação de valor, tema central das nossas contribuições nesta audiência pública.</a:t>
            </a:r>
          </a:p>
        </p:txBody>
      </p:sp>
    </p:spTree>
    <p:extLst>
      <p:ext uri="{BB962C8B-B14F-4D97-AF65-F5344CB8AC3E}">
        <p14:creationId xmlns:p14="http://schemas.microsoft.com/office/powerpoint/2010/main" val="32239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92C0813-F14C-47E6-1092-689261018CED}"/>
              </a:ext>
            </a:extLst>
          </p:cNvPr>
          <p:cNvSpPr/>
          <p:nvPr/>
        </p:nvSpPr>
        <p:spPr>
          <a:xfrm>
            <a:off x="2329224" y="1074478"/>
            <a:ext cx="675249" cy="15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12">
            <a:extLst>
              <a:ext uri="{FF2B5EF4-FFF2-40B4-BE49-F238E27FC236}">
                <a16:creationId xmlns:a16="http://schemas.microsoft.com/office/drawing/2014/main" xmlns="" id="{01EE2D12-AEB8-8BCA-1A78-F2B203DDF626}"/>
              </a:ext>
            </a:extLst>
          </p:cNvPr>
          <p:cNvSpPr/>
          <p:nvPr/>
        </p:nvSpPr>
        <p:spPr>
          <a:xfrm>
            <a:off x="10101942" y="0"/>
            <a:ext cx="1654629" cy="2046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xmlns="" id="{29FF8303-95D5-A9F1-020B-5A6269769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4632" r="18746" b="14300"/>
          <a:stretch/>
        </p:blipFill>
        <p:spPr bwMode="auto">
          <a:xfrm>
            <a:off x="10596911" y="86579"/>
            <a:ext cx="586315" cy="450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8">
            <a:extLst>
              <a:ext uri="{FF2B5EF4-FFF2-40B4-BE49-F238E27FC236}">
                <a16:creationId xmlns:a16="http://schemas.microsoft.com/office/drawing/2014/main" xmlns="" id="{80141624-DA84-9D2B-447E-D5102FD30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83" y="884396"/>
            <a:ext cx="1029970" cy="277722"/>
          </a:xfrm>
          <a:prstGeom prst="rect">
            <a:avLst/>
          </a:prstGeom>
          <a:noFill/>
        </p:spPr>
      </p:pic>
      <p:pic>
        <p:nvPicPr>
          <p:cNvPr id="7" name="Imagem 9">
            <a:extLst>
              <a:ext uri="{FF2B5EF4-FFF2-40B4-BE49-F238E27FC236}">
                <a16:creationId xmlns:a16="http://schemas.microsoft.com/office/drawing/2014/main" xmlns="" id="{17FDA6AD-A5F3-4828-A0EB-32F4C6B408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76461" y="1355034"/>
            <a:ext cx="600941" cy="49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23">
            <a:extLst>
              <a:ext uri="{FF2B5EF4-FFF2-40B4-BE49-F238E27FC236}">
                <a16:creationId xmlns:a16="http://schemas.microsoft.com/office/drawing/2014/main" xmlns="" id="{36943EDE-8B53-791A-DAC5-40ACA16C1655}"/>
              </a:ext>
            </a:extLst>
          </p:cNvPr>
          <p:cNvSpPr txBox="1">
            <a:spLocks/>
          </p:cNvSpPr>
          <p:nvPr/>
        </p:nvSpPr>
        <p:spPr>
          <a:xfrm>
            <a:off x="6481" y="86579"/>
            <a:ext cx="5715050" cy="525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>
                <a:solidFill>
                  <a:srgbClr val="91C4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Cadeia Produtiva Longa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10C023-FD3E-AA20-9144-FA40E7BB6879}"/>
              </a:ext>
            </a:extLst>
          </p:cNvPr>
          <p:cNvSpPr/>
          <p:nvPr/>
        </p:nvSpPr>
        <p:spPr>
          <a:xfrm>
            <a:off x="0" y="4685211"/>
            <a:ext cx="2778034" cy="2172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grama, ao ar livre, campo, seco&#10;&#10;Descrição gerada automaticamente">
            <a:extLst>
              <a:ext uri="{FF2B5EF4-FFF2-40B4-BE49-F238E27FC236}">
                <a16:creationId xmlns:a16="http://schemas.microsoft.com/office/drawing/2014/main" xmlns="" id="{339D482A-436A-48B3-BA54-091F3BCA0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505"/>
          <a:stretch/>
        </p:blipFill>
        <p:spPr>
          <a:xfrm>
            <a:off x="-11266" y="0"/>
            <a:ext cx="12203266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E934CCA-E81C-4324-85A5-78FE98BD9C98}"/>
              </a:ext>
            </a:extLst>
          </p:cNvPr>
          <p:cNvSpPr/>
          <p:nvPr/>
        </p:nvSpPr>
        <p:spPr>
          <a:xfrm>
            <a:off x="-11266" y="0"/>
            <a:ext cx="12203266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5437727-A46D-4D8D-94E6-3DF523D6F80C}"/>
              </a:ext>
            </a:extLst>
          </p:cNvPr>
          <p:cNvSpPr txBox="1"/>
          <p:nvPr/>
        </p:nvSpPr>
        <p:spPr>
          <a:xfrm>
            <a:off x="489436" y="144649"/>
            <a:ext cx="11153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srgbClr val="4AA7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PIB: POTENCIAL DE ADICIONAR MAIS VALOR DOS PROCESSADOS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484FFD40-D0F9-4708-A17F-9991A6D31662}"/>
              </a:ext>
            </a:extLst>
          </p:cNvPr>
          <p:cNvCxnSpPr>
            <a:cxnSpLocks/>
          </p:cNvCxnSpPr>
          <p:nvPr/>
        </p:nvCxnSpPr>
        <p:spPr>
          <a:xfrm>
            <a:off x="811425" y="729424"/>
            <a:ext cx="1037009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C8EB19B-A498-2B1F-6A6A-6DC35EA1B026}"/>
              </a:ext>
            </a:extLst>
          </p:cNvPr>
          <p:cNvSpPr txBox="1"/>
          <p:nvPr/>
        </p:nvSpPr>
        <p:spPr>
          <a:xfrm>
            <a:off x="811425" y="5932496"/>
            <a:ext cx="1070622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- PIB dos segmentos da cadeia da soja e do biodiesel em 2022 (em R$ milhões) </a:t>
            </a:r>
            <a:endParaRPr lang="pt-BR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39E1525-7CA6-0F4C-A357-55C53243FB78}"/>
              </a:ext>
            </a:extLst>
          </p:cNvPr>
          <p:cNvSpPr txBox="1"/>
          <p:nvPr/>
        </p:nvSpPr>
        <p:spPr>
          <a:xfrm>
            <a:off x="3377558" y="6324655"/>
            <a:ext cx="610108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15000"/>
              </a:lnSpc>
              <a:spcAft>
                <a:spcPts val="800"/>
              </a:spcAft>
              <a:defRPr sz="1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/>
              <a:t>Fonte: CEPEA e ABIOVE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50E12F9-DAC0-ED1C-5AED-DBFA3055601A}"/>
              </a:ext>
            </a:extLst>
          </p:cNvPr>
          <p:cNvSpPr txBox="1"/>
          <p:nvPr/>
        </p:nvSpPr>
        <p:spPr>
          <a:xfrm>
            <a:off x="759288" y="1112391"/>
            <a:ext cx="10370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32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500"/>
              <a:t>TOTAL CADEIA PRODUTIVA: R$ 673,7 BILHÕES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D291D350-1B93-4EF6-90C6-3EA26DA818BD}"/>
              </a:ext>
            </a:extLst>
          </p:cNvPr>
          <p:cNvGraphicFramePr/>
          <p:nvPr/>
        </p:nvGraphicFramePr>
        <p:xfrm>
          <a:off x="811425" y="1779861"/>
          <a:ext cx="10384231" cy="396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 de Texto 2">
            <a:extLst>
              <a:ext uri="{FF2B5EF4-FFF2-40B4-BE49-F238E27FC236}">
                <a16:creationId xmlns:a16="http://schemas.microsoft.com/office/drawing/2014/main" xmlns="" id="{7FF72F16-0AD5-0709-AC78-9BBD80EF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96" y="3125165"/>
            <a:ext cx="4201610" cy="47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agroindústria: R$ 76.954</a:t>
            </a:r>
          </a:p>
        </p:txBody>
      </p:sp>
    </p:spTree>
    <p:extLst>
      <p:ext uri="{BB962C8B-B14F-4D97-AF65-F5344CB8AC3E}">
        <p14:creationId xmlns:p14="http://schemas.microsoft.com/office/powerpoint/2010/main" val="358861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DA32EF7-CD91-28AE-0197-8BA2AA76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48458" cy="685800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5B5638C2-7456-5D43-B778-3CD1938082C9}"/>
              </a:ext>
            </a:extLst>
          </p:cNvPr>
          <p:cNvSpPr/>
          <p:nvPr/>
        </p:nvSpPr>
        <p:spPr>
          <a:xfrm>
            <a:off x="9960429" y="5344885"/>
            <a:ext cx="870857" cy="7184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3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xmlns="" id="{5B50C23E-BD1B-E053-BA08-764AF25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2" y="123635"/>
            <a:ext cx="11512336" cy="525912"/>
          </a:xfrm>
        </p:spPr>
        <p:txBody>
          <a:bodyPr>
            <a:noAutofit/>
          </a:bodyPr>
          <a:lstStyle/>
          <a:p>
            <a:r>
              <a:rPr lang="pt-BR" sz="3200" b="1">
                <a:solidFill>
                  <a:srgbClr val="91C46E"/>
                </a:solidFill>
              </a:rPr>
              <a:t>Brasil: Processamento de Soja 2030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7E48DB6-7BD4-5826-BA07-36D35AB6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6</a:t>
            </a:fld>
            <a:endParaRPr lang="en-US"/>
          </a:p>
        </p:txBody>
      </p:sp>
      <p:sp>
        <p:nvSpPr>
          <p:cNvPr id="2" name="Retângulo 2">
            <a:extLst>
              <a:ext uri="{FF2B5EF4-FFF2-40B4-BE49-F238E27FC236}">
                <a16:creationId xmlns:a16="http://schemas.microsoft.com/office/drawing/2014/main" xmlns="" id="{F589854E-6186-EB4A-3598-5A297B2BC9D6}"/>
              </a:ext>
            </a:extLst>
          </p:cNvPr>
          <p:cNvSpPr/>
          <p:nvPr/>
        </p:nvSpPr>
        <p:spPr>
          <a:xfrm>
            <a:off x="474551" y="1275456"/>
            <a:ext cx="11089232" cy="481784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9">
            <a:extLst>
              <a:ext uri="{FF2B5EF4-FFF2-40B4-BE49-F238E27FC236}">
                <a16:creationId xmlns:a16="http://schemas.microsoft.com/office/drawing/2014/main" xmlns="" id="{00A62431-18A9-7FAD-5AAD-27CCE779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326" y="6159419"/>
            <a:ext cx="5072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sz="1200">
                <a:solidFill>
                  <a:schemeClr val="bg2">
                    <a:lumMod val="25000"/>
                  </a:schemeClr>
                </a:solidFill>
              </a:rPr>
              <a:t>Fonte: ABIOVE</a:t>
            </a:r>
          </a:p>
          <a:p>
            <a:pPr algn="r" eaLnBrk="1" hangingPunct="1"/>
            <a:endParaRPr lang="pt-BR" altLang="pt-BR" sz="12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2C942E32-1D94-67D2-108D-9C855A53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7" y="1364195"/>
            <a:ext cx="10584000" cy="44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xmlns="" id="{5B50C23E-BD1B-E053-BA08-764AF25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59" y="123635"/>
            <a:ext cx="11512336" cy="525912"/>
          </a:xfrm>
        </p:spPr>
        <p:txBody>
          <a:bodyPr>
            <a:noAutofit/>
          </a:bodyPr>
          <a:lstStyle/>
          <a:p>
            <a:r>
              <a:rPr lang="pt-BR" sz="3200" b="1">
                <a:solidFill>
                  <a:srgbClr val="91C46E"/>
                </a:solidFill>
              </a:rPr>
              <a:t>Proposta 1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7E48DB6-7BD4-5826-BA07-36D35AB6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F9CB4F-132A-3331-9660-14197E8E90DE}"/>
              </a:ext>
            </a:extLst>
          </p:cNvPr>
          <p:cNvSpPr txBox="1"/>
          <p:nvPr/>
        </p:nvSpPr>
        <p:spPr>
          <a:xfrm>
            <a:off x="435429" y="789192"/>
            <a:ext cx="11512336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pt-BR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1º</a:t>
            </a: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Acrescente-se a seguinte alínea “e” ao inciso III do art. 146 da Constituição Federal, constante do art. 1º Proposta de Emenda à Constituição nº 45, de 2019: 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“Art.146. ......................................................................................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...............................................................................................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modalidade incentivada de créditos restituíveis à industrialização de produtos agropecuários, especificamente no caso da contribuição prevista no artigo 195, V.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....................................................................................................”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pt-BR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2º </a:t>
            </a: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Modifique-se o inciso III do art. 149-B da Constituição Federal, constante do art. 1º da Proposta de Emenda à Constituição nº 45, de 2019: 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 149-B.</a:t>
            </a:r>
            <a:r>
              <a:rPr lang="pt-BR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os mesmos regimes específicos, diferenciados ou favorecidos de tributação</a:t>
            </a:r>
            <a:r>
              <a:rPr lang="pt-BR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excetuadas as hipóteses previstas nesta Constituição; e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.......................................................................................................”</a:t>
            </a:r>
            <a:endParaRPr lang="pt-BR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8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xmlns="" id="{5B50C23E-BD1B-E053-BA08-764AF25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59" y="123635"/>
            <a:ext cx="11512336" cy="525912"/>
          </a:xfrm>
        </p:spPr>
        <p:txBody>
          <a:bodyPr>
            <a:noAutofit/>
          </a:bodyPr>
          <a:lstStyle/>
          <a:p>
            <a:r>
              <a:rPr lang="pt-BR" sz="3200" b="1">
                <a:solidFill>
                  <a:srgbClr val="91C46E"/>
                </a:solidFill>
              </a:rPr>
              <a:t>Proposta 2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7E48DB6-7BD4-5826-BA07-36D35AB6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04C-1DA6-4FD4-8EB5-8174D1CF65E2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F9CB4F-132A-3331-9660-14197E8E90DE}"/>
              </a:ext>
            </a:extLst>
          </p:cNvPr>
          <p:cNvSpPr txBox="1"/>
          <p:nvPr/>
        </p:nvSpPr>
        <p:spPr>
          <a:xfrm>
            <a:off x="452846" y="1050450"/>
            <a:ext cx="1060704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pt-BR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1º</a:t>
            </a: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Acrescente-se, onde couber, o seguinte artigo à Proposta de Emenda à Constituição nº 45, de 2019: 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algn="just">
              <a:spcBef>
                <a:spcPts val="0"/>
              </a:spcBef>
              <a:spcAft>
                <a:spcPts val="800"/>
              </a:spcAft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algn="just">
              <a:spcBef>
                <a:spcPts val="0"/>
              </a:spcBef>
              <a:spcAft>
                <a:spcPts val="800"/>
              </a:spcAft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 XX O art. 187 da Constituição Federal passa a vigorar acrescido do seguinte § 3º: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‘Art. 187. ......................................................................................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marR="0" algn="just">
              <a:spcBef>
                <a:spcPts val="0"/>
              </a:spcBef>
              <a:spcAft>
                <a:spcPts val="800"/>
              </a:spcAft>
            </a:pPr>
            <a:r>
              <a:rPr lang="pt-BR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§3º Incumbe ao Poder Público, na forma de lei complementar, estabelecer os mecanismos necessários para desenvolver, estimular e garantir o diferencial competitivo da indústria nacional que promova agregação de valor à produção agrícola brasileira, no que tange aos tributos previstos nos artigos 156-A e 195, V, desta Constituição</a:t>
            </a: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.’”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Uma imagem contendo ao ar livre, avião, grande, azul&#10;&#10;Descrição gerada automaticamente">
            <a:extLst>
              <a:ext uri="{FF2B5EF4-FFF2-40B4-BE49-F238E27FC236}">
                <a16:creationId xmlns:a16="http://schemas.microsoft.com/office/drawing/2014/main" xmlns="" id="{268475D5-7BC5-0C45-6FDC-AEC71214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776" b="3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FF8BA656-D405-9360-ECF2-B86F2390FB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FD6723F-3316-A74A-F0B3-DD926F42D1FF}"/>
              </a:ext>
            </a:extLst>
          </p:cNvPr>
          <p:cNvSpPr/>
          <p:nvPr/>
        </p:nvSpPr>
        <p:spPr>
          <a:xfrm>
            <a:off x="0" y="0"/>
            <a:ext cx="8956431" cy="6858000"/>
          </a:xfrm>
          <a:prstGeom prst="rect">
            <a:avLst/>
          </a:prstGeom>
          <a:solidFill>
            <a:srgbClr val="8A9C3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xmlns="" id="{5B50C23E-BD1B-E053-BA08-764AF25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31" y="856284"/>
            <a:ext cx="7964414" cy="10350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pt-BR" sz="4000" b="1">
                <a:solidFill>
                  <a:schemeClr val="bg1"/>
                </a:solidFill>
              </a:rPr>
              <a:t>Obrigado!</a:t>
            </a:r>
            <a:br>
              <a:rPr lang="pt-BR" sz="4000" b="1">
                <a:solidFill>
                  <a:schemeClr val="bg1"/>
                </a:solidFill>
              </a:rPr>
            </a:br>
            <a:r>
              <a:rPr lang="pt-BR" sz="4000" b="1">
                <a:solidFill>
                  <a:schemeClr val="bg1"/>
                </a:solidFill>
              </a:rPr>
              <a:t/>
            </a:r>
            <a:br>
              <a:rPr lang="pt-BR" sz="4000" b="1">
                <a:solidFill>
                  <a:schemeClr val="bg1"/>
                </a:solidFill>
              </a:rPr>
            </a:br>
            <a:endParaRPr lang="pt-BR" sz="4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ACEC375-D9F9-81A8-54EB-F015FCB7F9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14632" r="18746" b="14300"/>
          <a:stretch/>
        </p:blipFill>
        <p:spPr bwMode="auto">
          <a:xfrm>
            <a:off x="9619888" y="1203086"/>
            <a:ext cx="1836677" cy="1412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60D0EC5-93BC-D48C-E787-CD04A9D57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18" y="3345344"/>
            <a:ext cx="2723092" cy="734257"/>
          </a:xfrm>
          <a:prstGeom prst="rect">
            <a:avLst/>
          </a:prstGeom>
          <a:noFill/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09721E0-C586-2511-60BF-1D675A8BC8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2917" y="4712683"/>
            <a:ext cx="1773648" cy="1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68E29842-2E8C-008F-E398-8B56BBE3C64D}"/>
              </a:ext>
            </a:extLst>
          </p:cNvPr>
          <p:cNvCxnSpPr>
            <a:cxnSpLocks/>
          </p:cNvCxnSpPr>
          <p:nvPr/>
        </p:nvCxnSpPr>
        <p:spPr>
          <a:xfrm flipH="1">
            <a:off x="5779698" y="673830"/>
            <a:ext cx="5934507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01AA4B36-B8FA-A28E-1F42-3029A2C0B179}"/>
              </a:ext>
            </a:extLst>
          </p:cNvPr>
          <p:cNvCxnSpPr>
            <a:cxnSpLocks/>
          </p:cNvCxnSpPr>
          <p:nvPr/>
        </p:nvCxnSpPr>
        <p:spPr>
          <a:xfrm flipH="1">
            <a:off x="339832" y="682092"/>
            <a:ext cx="543986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87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 T E X T ! 1 0 2 6 7 9 4 2 0 . 1 < / d o c u m e n t i d >  
     < s e n d e r i d > L A Q < / s e n d e r i d >  
     < s e n d e r e m a i l > L A L F R A D I Q U E @ M A C H A D O M E Y E R . C O M . B R < / s e n d e r e m a i l >  
     < l a s t m o d i f i e d > 2 0 2 3 - 0 2 - 0 3 T 2 0 : 2 5 : 1 6 . 0 0 0 0 0 0 0 - 0 3 : 0 0 < / l a s t m o d i f i e d >  
     < d a t a b a s e > T E X T < / d a t a b a s e >  
 < / p r o p e r t i e s > 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A374BCD7242B4A9A5172107C826C3A" ma:contentTypeVersion="17" ma:contentTypeDescription="Crie um novo documento." ma:contentTypeScope="" ma:versionID="8e265fdb6dfb06d043ebb499e3673ede">
  <xsd:schema xmlns:xsd="http://www.w3.org/2001/XMLSchema" xmlns:xs="http://www.w3.org/2001/XMLSchema" xmlns:p="http://schemas.microsoft.com/office/2006/metadata/properties" xmlns:ns2="0dc29a8e-8c9d-402b-8daf-a19f0f9f0ada" xmlns:ns3="90ad49bc-90b4-4282-9f9f-2dda71705abb" targetNamespace="http://schemas.microsoft.com/office/2006/metadata/properties" ma:root="true" ma:fieldsID="e790915a7a011b5b6802525b32f7b677" ns2:_="" ns3:_="">
    <xsd:import namespace="0dc29a8e-8c9d-402b-8daf-a19f0f9f0ada"/>
    <xsd:import namespace="90ad49bc-90b4-4282-9f9f-2dda71705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29a8e-8c9d-402b-8daf-a19f0f9f0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b0a5d2-7e0b-4d95-a897-8b0be883f5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d49bc-90b4-4282-9f9f-2dda71705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0de726-7162-4b21-afcb-21927fac2bdb}" ma:internalName="TaxCatchAll" ma:showField="CatchAllData" ma:web="90ad49bc-90b4-4282-9f9f-2dda71705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29a8e-8c9d-402b-8daf-a19f0f9f0ada">
      <Terms xmlns="http://schemas.microsoft.com/office/infopath/2007/PartnerControls"/>
    </lcf76f155ced4ddcb4097134ff3c332f>
    <TaxCatchAll xmlns="90ad49bc-90b4-4282-9f9f-2dda71705abb" xsi:nil="true"/>
  </documentManagement>
</p:properties>
</file>

<file path=customXml/itemProps1.xml><?xml version="1.0" encoding="utf-8"?>
<ds:datastoreItem xmlns:ds="http://schemas.openxmlformats.org/officeDocument/2006/customXml" ds:itemID="{DC7F1CE0-85A9-485C-B66B-5A246E89C26E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3076F262-8AF6-4271-AF65-26BEDCE4C447}">
  <ds:schemaRefs>
    <ds:schemaRef ds:uri="0dc29a8e-8c9d-402b-8daf-a19f0f9f0ada"/>
    <ds:schemaRef ds:uri="90ad49bc-90b4-4282-9f9f-2dda71705a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8CC461-8385-4DE7-B3AB-2805A496A59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0B7731-D6E6-45C4-9352-218A929644C6}">
  <ds:schemaRefs>
    <ds:schemaRef ds:uri="0dc29a8e-8c9d-402b-8daf-a19f0f9f0ad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90ad49bc-90b4-4282-9f9f-2dda71705ab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Verdana</vt:lpstr>
      <vt:lpstr>Tema do Office</vt:lpstr>
      <vt:lpstr>1_Tema do Office</vt:lpstr>
      <vt:lpstr>Senado Federal Comissão de Constituição, Justiça e Cidadania  Audiência Pública Reforma Tributária</vt:lpstr>
      <vt:lpstr>Institucional</vt:lpstr>
      <vt:lpstr>Apresentação do PowerPoint</vt:lpstr>
      <vt:lpstr>Apresentação do PowerPoint</vt:lpstr>
      <vt:lpstr>Apresentação do PowerPoint</vt:lpstr>
      <vt:lpstr>Brasil: Processamento de Soja 2030</vt:lpstr>
      <vt:lpstr>Proposta 1 </vt:lpstr>
      <vt:lpstr>Proposta 2 </vt:lpstr>
      <vt:lpstr>Obrigado!  </vt:lpstr>
    </vt:vector>
  </TitlesOfParts>
  <Company>MMSO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Cantarelli | Machado Meyer Advogados</dc:creator>
  <cp:lastModifiedBy>Roberta Romanini Bitar</cp:lastModifiedBy>
  <cp:revision>1</cp:revision>
  <cp:lastPrinted>2019-10-18T13:46:37Z</cp:lastPrinted>
  <dcterms:created xsi:type="dcterms:W3CDTF">2019-07-01T14:01:17Z</dcterms:created>
  <dcterms:modified xsi:type="dcterms:W3CDTF">2023-09-20T12:04:47Z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0x010100FCA374BCD7242B4A9A5172107C826C3A</vt:lpwstr>
  </property>
  <property fmtid="{D5CDD505-2E9C-101B-9397-08002B2CF9AE}" pid="3" name="MediaServiceImageTags">
    <vt:lpwstr/>
  </property>
</Properties>
</file>