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54" autoAdjust="0"/>
    <p:restoredTop sz="86390" autoAdjust="0"/>
  </p:normalViewPr>
  <p:slideViewPr>
    <p:cSldViewPr snapToGrid="0">
      <p:cViewPr varScale="1">
        <p:scale>
          <a:sx n="79" d="100"/>
          <a:sy n="79" d="100"/>
        </p:scale>
        <p:origin x="109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50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6F44C8-CC2A-4947-999C-B68E70D0BED1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C60B3-5203-4CD7-B2CC-701AF726D8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169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Tendência de queda nos depósitos de patentes nos últimos anos (2013-2020). Nesse primeiro semestre de 2021 foram 13065 depósitos. Se mantiver mesmo ritmo no segundo semestre serão 26 mil depósitos, o que seria nova queda este ano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C60B3-5203-4CD7-B2CC-701AF726D8FD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2922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6BD05AF-75A3-4207-ADE7-30BE4F276C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A12EA185-6553-4054-B23E-6A1B80674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09F759E-D60C-4C13-89C7-32C728D98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8626-9482-41F8-A60E-75485592B74B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3C52FDE-A8DE-4148-AA80-2171B720C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CCB36A1-58DE-49BD-B347-5377A7AF6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893D-860A-43FD-9A26-B23135B6F7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2250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06331E8-7D41-4370-B618-B198EAED4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67BB4DDB-66CA-4EAA-B31C-E64D82A5DF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589184A-E67E-4EBA-8019-6CBAF0745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8626-9482-41F8-A60E-75485592B74B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80C38F2-AF33-44C8-8F8E-05AA0010F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622A88E-6520-4707-9C40-5EDF549DE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893D-860A-43FD-9A26-B23135B6F7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3434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ABAA2B8B-C18D-4E05-83AE-50A409F52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212AFA56-C08A-470E-AFCE-3EFBBAA8B0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AE44F27-EFEA-4196-ADE2-64CA2E2D9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8626-9482-41F8-A60E-75485592B74B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385E4538-C56A-488E-8B97-39C31C41F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26EA3A9-0DB3-4C5D-B202-436533A6C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893D-860A-43FD-9A26-B23135B6F7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5444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380913C-862D-4D81-9C3C-513D511D6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26EB3CD-8F66-4F2A-BBFD-ED58A5779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70AB7D5-DCAD-4C76-B2A4-1DF3D7E88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8626-9482-41F8-A60E-75485592B74B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59AEC23B-DA55-4BAF-9730-470C8F8C1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50FA26D-AEED-498A-B23B-3D770CDA1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893D-860A-43FD-9A26-B23135B6F7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9683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B906937-DCBF-455D-9AD6-06C98D488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B4552893-2CB2-4A90-8B28-E3936DEB47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3635034-F37D-416C-AE2C-424D4195C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8626-9482-41F8-A60E-75485592B74B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2FE95CCE-68AC-4760-B96A-70411ED22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3DE4C07-B1BC-4347-9769-6689F7F70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893D-860A-43FD-9A26-B23135B6F7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7480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0CCED5B-4950-4770-980A-B77E6F747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E70B0E2-A1BA-4020-8A04-D2F33F551A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A6FC7632-BBDD-474C-ACFC-BCF7268CF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21DC0337-B1FE-4838-A2DF-24D5844DD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8626-9482-41F8-A60E-75485592B74B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5693A062-72EC-4380-9A8E-E3B3BA3A6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9A6ACB78-CDE1-4BE4-9773-8448546C1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893D-860A-43FD-9A26-B23135B6F7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5421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808FD25-9F0A-41BC-AA35-AC0B15FB6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8DA7AD5C-B149-4E19-A048-A6CF93A85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5C541096-18EF-46A9-8976-8657206215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EE0EE532-0F2D-4FAF-AE0E-F74EA2C396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26327F43-7F6E-4E96-AF3A-BC89840A46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77D262C7-7BA0-4DD2-9121-BEA027EDD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8626-9482-41F8-A60E-75485592B74B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896F7C8E-F688-4621-9988-AB17C13EC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BEA2D660-E31A-40C2-B5E9-F464CE5C8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893D-860A-43FD-9A26-B23135B6F7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8143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3006FC4-D1B4-4B05-BE41-F1C0E6747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60A888BA-54A3-4741-B21F-C9D3ABA98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8626-9482-41F8-A60E-75485592B74B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A358889A-6D5C-43F1-97E3-4B6E165CF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335C50D9-0515-427E-B645-723595737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893D-860A-43FD-9A26-B23135B6F7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2272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0C9AD496-E0DC-4C66-9CE5-F5D64A5E0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8626-9482-41F8-A60E-75485592B74B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A3D222AC-901B-4175-A225-FD41FB97C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D87F2083-7B5D-4B82-9A3A-7509ECE29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893D-860A-43FD-9A26-B23135B6F7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1562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FFB8375-44B3-4794-9A28-8EA227A81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6F792F2-9116-450E-8D84-079060A53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B112CD39-7FE9-45D5-9765-2BEDD3C20F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173FE19C-C906-4E74-803B-D28E73ABE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8626-9482-41F8-A60E-75485592B74B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4DEF5ECE-D49A-4302-8C8B-E3A6DA296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2AA2B23C-667B-47D0-9B49-9B026D710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893D-860A-43FD-9A26-B23135B6F7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07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BD687EF-D36F-4D09-AC3B-625670F39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A8C1590B-104C-47D1-896D-E1D089E21D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31727C5D-F14F-4214-9337-B8B14FD9B9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0F3D135D-E85E-4FD1-984E-9CE57BBB0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8626-9482-41F8-A60E-75485592B74B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E27572D7-A366-47D3-87DE-C99FFC956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56650EFC-BE5B-4CF0-BFA2-36AA0E0AD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893D-860A-43FD-9A26-B23135B6F7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3744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7BEE9AD1-865D-4205-A41B-4EFD3FF23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B0FD28FA-8EBF-43EE-94D6-40BAFA8D39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D5E50E3-6404-4CB0-8E35-3488F61E8B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48626-9482-41F8-A60E-75485592B74B}" type="datetimeFigureOut">
              <a:rPr lang="pt-BR" smtClean="0"/>
              <a:t>24/09/2021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36EF1015-F646-42A5-969D-E5EC9C2F0C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CB05EB2D-7AE2-43BB-95EA-E1724A5AEE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A893D-860A-43FD-9A26-B23135B6F7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143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607C8A29-88BE-470B-ABE3-9F88C9BE1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Lei 9.279/96 – Lei de Propriedade Industrial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xmlns="" id="{B0989D13-25BD-4AE5-89CB-8543420BD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Art. 10.IX – material biológico isolado da natureza</a:t>
            </a:r>
          </a:p>
          <a:p>
            <a:endParaRPr lang="pt-BR" dirty="0"/>
          </a:p>
          <a:p>
            <a:r>
              <a:rPr lang="pt-BR" dirty="0"/>
              <a:t>Art. 32 – emendas após o requerimento de exame </a:t>
            </a:r>
          </a:p>
          <a:p>
            <a:endParaRPr lang="pt-BR" dirty="0"/>
          </a:p>
          <a:p>
            <a:r>
              <a:rPr lang="pt-BR" dirty="0"/>
              <a:t>Lei 14.200/2021 – licença compulsória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4048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FD683620-DAE5-4A90-A22D-9573DA7429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014" y="590107"/>
            <a:ext cx="6055241" cy="575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04958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73</Words>
  <Application>Microsoft Office PowerPoint</Application>
  <PresentationFormat>Widescreen</PresentationFormat>
  <Paragraphs>8</Paragraphs>
  <Slides>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Lei 9.279/96 – Lei de Propriedade Industrial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 9.279/96 – Lei de Propriedade Industrial</dc:title>
  <dc:creator>Gustavo de Freitas Morais</dc:creator>
  <cp:lastModifiedBy>Maria Hollanda</cp:lastModifiedBy>
  <cp:revision>7</cp:revision>
  <cp:lastPrinted>2021-09-24T12:25:30Z</cp:lastPrinted>
  <dcterms:created xsi:type="dcterms:W3CDTF">2021-09-21T20:11:38Z</dcterms:created>
  <dcterms:modified xsi:type="dcterms:W3CDTF">2021-09-24T12:25:34Z</dcterms:modified>
</cp:coreProperties>
</file>