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handoutMasterIdLst>
    <p:handoutMasterId r:id="rId16"/>
  </p:handoutMasterIdLst>
  <p:sldIdLst>
    <p:sldId id="257" r:id="rId3"/>
    <p:sldId id="300" r:id="rId4"/>
    <p:sldId id="301" r:id="rId5"/>
    <p:sldId id="304" r:id="rId6"/>
    <p:sldId id="303" r:id="rId7"/>
    <p:sldId id="302" r:id="rId8"/>
    <p:sldId id="259" r:id="rId9"/>
    <p:sldId id="306" r:id="rId10"/>
    <p:sldId id="305" r:id="rId11"/>
    <p:sldId id="307" r:id="rId12"/>
    <p:sldId id="308" r:id="rId13"/>
    <p:sldId id="275" r:id="rId14"/>
  </p:sldIdLst>
  <p:sldSz cx="12192000" cy="6858000"/>
  <p:notesSz cx="9982200" cy="6794500"/>
  <p:embeddedFontLst>
    <p:embeddedFont>
      <p:font typeface="Calibri" panose="020F0502020204030204" pitchFamily="34" charset="0"/>
      <p:regular r:id="rId17"/>
      <p:bold r:id="rId18"/>
      <p:italic r:id="rId19"/>
      <p:boldItalic r:id="rId20"/>
    </p:embeddedFont>
    <p:embeddedFont>
      <p:font typeface="Montserrat" panose="020B0604020202020204" charset="0"/>
      <p:regular r:id="rId21"/>
      <p:bold r:id="rId22"/>
      <p:italic r:id="rId23"/>
      <p:boldItalic r:id="rId24"/>
    </p:embeddedFont>
    <p:embeddedFont>
      <p:font typeface="Montserrat ExtraBold" panose="020B0604020202020204" charset="0"/>
      <p:bold r:id="rId25"/>
      <p:boldItalic r:id="rId26"/>
    </p:embeddedFont>
    <p:embeddedFont>
      <p:font typeface="Roboto" panose="020B0604020202020204" charset="0"/>
      <p:regular r:id="rId27"/>
      <p:bold r:id="rId28"/>
      <p:italic r:id="rId29"/>
      <p:boldItalic r:id="rId30"/>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081B4752-1292-4318-9FCE-58520116D13C}">
          <p14:sldIdLst>
            <p14:sldId id="257"/>
            <p14:sldId id="300"/>
            <p14:sldId id="301"/>
            <p14:sldId id="304"/>
            <p14:sldId id="303"/>
            <p14:sldId id="302"/>
            <p14:sldId id="259"/>
            <p14:sldId id="306"/>
            <p14:sldId id="305"/>
            <p14:sldId id="307"/>
            <p14:sldId id="308"/>
            <p14:sldId id="275"/>
          </p14:sldIdLst>
        </p14:section>
        <p14:section name="Seção sem Título" id="{92FE0699-881A-48D0-8E8E-44E02F50048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500"/>
    <a:srgbClr val="03CF00"/>
    <a:srgbClr val="FFD622"/>
    <a:srgbClr val="183EFF"/>
    <a:srgbClr val="783C00"/>
    <a:srgbClr val="E5231F"/>
    <a:srgbClr val="3C3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2" autoAdjust="0"/>
    <p:restoredTop sz="60996" autoAdjust="0"/>
  </p:normalViewPr>
  <p:slideViewPr>
    <p:cSldViewPr snapToGrid="0">
      <p:cViewPr varScale="1">
        <p:scale>
          <a:sx n="45" d="100"/>
          <a:sy n="45" d="100"/>
        </p:scale>
        <p:origin x="190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4325620" cy="34090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5654270" y="0"/>
            <a:ext cx="4325620" cy="340905"/>
          </a:xfrm>
          <a:prstGeom prst="rect">
            <a:avLst/>
          </a:prstGeom>
        </p:spPr>
        <p:txBody>
          <a:bodyPr vert="horz" lIns="91440" tIns="45720" rIns="91440" bIns="45720" rtlCol="0"/>
          <a:lstStyle>
            <a:lvl1pPr algn="r">
              <a:defRPr sz="1200"/>
            </a:lvl1pPr>
          </a:lstStyle>
          <a:p>
            <a:fld id="{9E8F9845-C187-46D1-BB98-53BDA910FA5D}" type="datetimeFigureOut">
              <a:rPr lang="pt-BR" smtClean="0"/>
              <a:t>24/05/2023</a:t>
            </a:fld>
            <a:endParaRPr lang="pt-BR"/>
          </a:p>
        </p:txBody>
      </p:sp>
      <p:sp>
        <p:nvSpPr>
          <p:cNvPr id="4" name="Espaço Reservado para Rodapé 3"/>
          <p:cNvSpPr>
            <a:spLocks noGrp="1"/>
          </p:cNvSpPr>
          <p:nvPr>
            <p:ph type="ftr" sz="quarter" idx="2"/>
          </p:nvPr>
        </p:nvSpPr>
        <p:spPr>
          <a:xfrm>
            <a:off x="0" y="6453596"/>
            <a:ext cx="4325620" cy="340904"/>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5654270" y="6453596"/>
            <a:ext cx="4325620" cy="340904"/>
          </a:xfrm>
          <a:prstGeom prst="rect">
            <a:avLst/>
          </a:prstGeom>
        </p:spPr>
        <p:txBody>
          <a:bodyPr vert="horz" lIns="91440" tIns="45720" rIns="91440" bIns="45720" rtlCol="0" anchor="b"/>
          <a:lstStyle>
            <a:lvl1pPr algn="r">
              <a:defRPr sz="1200"/>
            </a:lvl1pPr>
          </a:lstStyle>
          <a:p>
            <a:fld id="{ED2B60D1-FEB8-411E-B1C2-9CBDEBA745D6}" type="slidenum">
              <a:rPr lang="pt-BR" smtClean="0"/>
              <a:t>‹nº›</a:t>
            </a:fld>
            <a:endParaRPr lang="pt-BR"/>
          </a:p>
        </p:txBody>
      </p:sp>
    </p:spTree>
    <p:extLst>
      <p:ext uri="{BB962C8B-B14F-4D97-AF65-F5344CB8AC3E}">
        <p14:creationId xmlns:p14="http://schemas.microsoft.com/office/powerpoint/2010/main" val="805157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4325620" cy="34090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5654270" y="0"/>
            <a:ext cx="4325620" cy="340905"/>
          </a:xfrm>
          <a:prstGeom prst="rect">
            <a:avLst/>
          </a:prstGeom>
        </p:spPr>
        <p:txBody>
          <a:bodyPr vert="horz" lIns="91440" tIns="45720" rIns="91440" bIns="45720" rtlCol="0"/>
          <a:lstStyle>
            <a:lvl1pPr algn="r">
              <a:defRPr sz="1200"/>
            </a:lvl1pPr>
          </a:lstStyle>
          <a:p>
            <a:fld id="{C09EFE87-ED4C-4DCF-B076-8DBC51C08213}" type="datetimeFigureOut">
              <a:rPr lang="pt-BR" smtClean="0"/>
              <a:t>24/05/2023</a:t>
            </a:fld>
            <a:endParaRPr lang="pt-BR"/>
          </a:p>
        </p:txBody>
      </p:sp>
      <p:sp>
        <p:nvSpPr>
          <p:cNvPr id="4" name="Espaço Reservado para Imagem de Slide 3"/>
          <p:cNvSpPr>
            <a:spLocks noGrp="1" noRot="1" noChangeAspect="1"/>
          </p:cNvSpPr>
          <p:nvPr>
            <p:ph type="sldImg" idx="2"/>
          </p:nvPr>
        </p:nvSpPr>
        <p:spPr>
          <a:xfrm>
            <a:off x="2952750" y="849313"/>
            <a:ext cx="4076700" cy="229393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998220" y="3269853"/>
            <a:ext cx="7985760" cy="2675335"/>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6453596"/>
            <a:ext cx="4325620" cy="340904"/>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5654270" y="6453596"/>
            <a:ext cx="4325620" cy="340904"/>
          </a:xfrm>
          <a:prstGeom prst="rect">
            <a:avLst/>
          </a:prstGeom>
        </p:spPr>
        <p:txBody>
          <a:bodyPr vert="horz" lIns="91440" tIns="45720" rIns="91440" bIns="45720" rtlCol="0" anchor="b"/>
          <a:lstStyle>
            <a:lvl1pPr algn="r">
              <a:defRPr sz="1200"/>
            </a:lvl1pPr>
          </a:lstStyle>
          <a:p>
            <a:fld id="{0804920B-BB4A-4432-A7FA-14A657F03B1C}" type="slidenum">
              <a:rPr lang="pt-BR" smtClean="0"/>
              <a:t>‹nº›</a:t>
            </a:fld>
            <a:endParaRPr lang="pt-BR"/>
          </a:p>
        </p:txBody>
      </p:sp>
    </p:spTree>
    <p:extLst>
      <p:ext uri="{BB962C8B-B14F-4D97-AF65-F5344CB8AC3E}">
        <p14:creationId xmlns:p14="http://schemas.microsoft.com/office/powerpoint/2010/main" val="2953625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5"/>
          </p:nvPr>
        </p:nvSpPr>
        <p:spPr/>
        <p:txBody>
          <a:bodyPr/>
          <a:lstStyle/>
          <a:p>
            <a:fld id="{0804920B-BB4A-4432-A7FA-14A657F03B1C}" type="slidenum">
              <a:rPr lang="pt-BR" smtClean="0"/>
              <a:t>2</a:t>
            </a:fld>
            <a:endParaRPr lang="pt-BR"/>
          </a:p>
        </p:txBody>
      </p:sp>
    </p:spTree>
    <p:extLst>
      <p:ext uri="{BB962C8B-B14F-4D97-AF65-F5344CB8AC3E}">
        <p14:creationId xmlns:p14="http://schemas.microsoft.com/office/powerpoint/2010/main" val="228889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5"/>
          </p:nvPr>
        </p:nvSpPr>
        <p:spPr/>
        <p:txBody>
          <a:bodyPr/>
          <a:lstStyle/>
          <a:p>
            <a:fld id="{0804920B-BB4A-4432-A7FA-14A657F03B1C}" type="slidenum">
              <a:rPr lang="pt-BR" smtClean="0"/>
              <a:t>3</a:t>
            </a:fld>
            <a:endParaRPr lang="pt-BR"/>
          </a:p>
        </p:txBody>
      </p:sp>
    </p:spTree>
    <p:extLst>
      <p:ext uri="{BB962C8B-B14F-4D97-AF65-F5344CB8AC3E}">
        <p14:creationId xmlns:p14="http://schemas.microsoft.com/office/powerpoint/2010/main" val="217238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5"/>
          </p:nvPr>
        </p:nvSpPr>
        <p:spPr/>
        <p:txBody>
          <a:bodyPr/>
          <a:lstStyle/>
          <a:p>
            <a:fld id="{0804920B-BB4A-4432-A7FA-14A657F03B1C}" type="slidenum">
              <a:rPr lang="pt-BR" smtClean="0"/>
              <a:t>8</a:t>
            </a:fld>
            <a:endParaRPr lang="pt-BR"/>
          </a:p>
        </p:txBody>
      </p:sp>
    </p:spTree>
    <p:extLst>
      <p:ext uri="{BB962C8B-B14F-4D97-AF65-F5344CB8AC3E}">
        <p14:creationId xmlns:p14="http://schemas.microsoft.com/office/powerpoint/2010/main" val="3041154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5"/>
          </p:nvPr>
        </p:nvSpPr>
        <p:spPr/>
        <p:txBody>
          <a:bodyPr/>
          <a:lstStyle/>
          <a:p>
            <a:fld id="{0804920B-BB4A-4432-A7FA-14A657F03B1C}" type="slidenum">
              <a:rPr lang="pt-BR" smtClean="0"/>
              <a:t>9</a:t>
            </a:fld>
            <a:endParaRPr lang="pt-BR"/>
          </a:p>
        </p:txBody>
      </p:sp>
    </p:spTree>
    <p:extLst>
      <p:ext uri="{BB962C8B-B14F-4D97-AF65-F5344CB8AC3E}">
        <p14:creationId xmlns:p14="http://schemas.microsoft.com/office/powerpoint/2010/main" val="44587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5"/>
          </p:nvPr>
        </p:nvSpPr>
        <p:spPr/>
        <p:txBody>
          <a:bodyPr/>
          <a:lstStyle/>
          <a:p>
            <a:fld id="{0804920B-BB4A-4432-A7FA-14A657F03B1C}" type="slidenum">
              <a:rPr lang="pt-BR" smtClean="0"/>
              <a:t>10</a:t>
            </a:fld>
            <a:endParaRPr lang="pt-BR"/>
          </a:p>
        </p:txBody>
      </p:sp>
    </p:spTree>
    <p:extLst>
      <p:ext uri="{BB962C8B-B14F-4D97-AF65-F5344CB8AC3E}">
        <p14:creationId xmlns:p14="http://schemas.microsoft.com/office/powerpoint/2010/main" val="80098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5"/>
          </p:nvPr>
        </p:nvSpPr>
        <p:spPr/>
        <p:txBody>
          <a:bodyPr/>
          <a:lstStyle/>
          <a:p>
            <a:fld id="{0804920B-BB4A-4432-A7FA-14A657F03B1C}" type="slidenum">
              <a:rPr lang="pt-BR" smtClean="0"/>
              <a:t>11</a:t>
            </a:fld>
            <a:endParaRPr lang="pt-BR"/>
          </a:p>
        </p:txBody>
      </p:sp>
    </p:spTree>
    <p:extLst>
      <p:ext uri="{BB962C8B-B14F-4D97-AF65-F5344CB8AC3E}">
        <p14:creationId xmlns:p14="http://schemas.microsoft.com/office/powerpoint/2010/main" val="2524423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âmina de Abertura">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38541560-C1DA-B090-79D4-D29BAABC60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95EAA027-B7AC-E312-3D74-EFF272CDBDF9}"/>
              </a:ext>
            </a:extLst>
          </p:cNvPr>
          <p:cNvSpPr>
            <a:spLocks noGrp="1"/>
          </p:cNvSpPr>
          <p:nvPr>
            <p:ph type="title"/>
          </p:nvPr>
        </p:nvSpPr>
        <p:spPr>
          <a:xfrm>
            <a:off x="2540875" y="2324784"/>
            <a:ext cx="7110249" cy="1543023"/>
          </a:xfrm>
          <a:prstGeom prst="rect">
            <a:avLst/>
          </a:prstGeom>
        </p:spPr>
        <p:txBody>
          <a:bodyPr/>
          <a:lstStyle>
            <a:lvl1pPr algn="ctr">
              <a:defRPr lang="pt-BR" sz="5400" b="1" kern="1200" dirty="0">
                <a:solidFill>
                  <a:srgbClr val="183EFF"/>
                </a:solidFill>
                <a:latin typeface="Montserrat" panose="00000500000000000000" pitchFamily="2" charset="0"/>
                <a:ea typeface="+mn-ea"/>
                <a:cs typeface="+mn-cs"/>
              </a:defRPr>
            </a:lvl1pPr>
          </a:lstStyle>
          <a:p>
            <a:r>
              <a:rPr lang="pt-BR" dirty="0"/>
              <a:t>Clique para editar o título Mestre</a:t>
            </a:r>
          </a:p>
        </p:txBody>
      </p:sp>
    </p:spTree>
    <p:extLst>
      <p:ext uri="{BB962C8B-B14F-4D97-AF65-F5344CB8AC3E}">
        <p14:creationId xmlns:p14="http://schemas.microsoft.com/office/powerpoint/2010/main" val="637449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âmina foto com texto">
    <p:spTree>
      <p:nvGrpSpPr>
        <p:cNvPr id="1" name=""/>
        <p:cNvGrpSpPr/>
        <p:nvPr/>
      </p:nvGrpSpPr>
      <p:grpSpPr>
        <a:xfrm>
          <a:off x="0" y="0"/>
          <a:ext cx="0" cy="0"/>
          <a:chOff x="0" y="0"/>
          <a:chExt cx="0" cy="0"/>
        </a:xfrm>
      </p:grpSpPr>
      <p:sp>
        <p:nvSpPr>
          <p:cNvPr id="4" name="Espaço Reservado para Texto 3"/>
          <p:cNvSpPr>
            <a:spLocks noGrp="1"/>
          </p:cNvSpPr>
          <p:nvPr>
            <p:ph type="body" sz="quarter" idx="14" hasCustomPrompt="1"/>
          </p:nvPr>
        </p:nvSpPr>
        <p:spPr>
          <a:xfrm>
            <a:off x="6933011" y="1924050"/>
            <a:ext cx="3886200" cy="1714500"/>
          </a:xfrm>
          <a:prstGeom prst="rect">
            <a:avLst/>
          </a:prstGeom>
        </p:spPr>
        <p:txBody>
          <a:bodyPr/>
          <a:lstStyle>
            <a:lvl1pPr marL="0" indent="0">
              <a:buNone/>
              <a:defRPr sz="3600" b="1">
                <a:solidFill>
                  <a:srgbClr val="183EFF"/>
                </a:solidFill>
                <a:latin typeface="Montserrat" panose="00000500000000000000" pitchFamily="2" charset="0"/>
              </a:defRPr>
            </a:lvl1pPr>
          </a:lstStyle>
          <a:p>
            <a:pPr lvl="0"/>
            <a:r>
              <a:rPr lang="pt-BR" dirty="0"/>
              <a:t>Título</a:t>
            </a:r>
          </a:p>
        </p:txBody>
      </p:sp>
      <p:sp>
        <p:nvSpPr>
          <p:cNvPr id="3" name="Espaço Reservado para Imagem 2"/>
          <p:cNvSpPr>
            <a:spLocks noGrp="1"/>
          </p:cNvSpPr>
          <p:nvPr>
            <p:ph type="pic" sz="quarter" idx="15"/>
          </p:nvPr>
        </p:nvSpPr>
        <p:spPr>
          <a:xfrm>
            <a:off x="0" y="1924050"/>
            <a:ext cx="6096000" cy="3648076"/>
          </a:xfrm>
          <a:prstGeom prst="rect">
            <a:avLst/>
          </a:prstGeom>
        </p:spPr>
        <p:txBody>
          <a:bodyPr/>
          <a:lstStyle/>
          <a:p>
            <a:endParaRPr lang="pt-BR"/>
          </a:p>
        </p:txBody>
      </p:sp>
      <p:sp>
        <p:nvSpPr>
          <p:cNvPr id="14" name="Espaço Reservado para Texto 3"/>
          <p:cNvSpPr>
            <a:spLocks noGrp="1"/>
          </p:cNvSpPr>
          <p:nvPr>
            <p:ph type="body" sz="quarter" idx="16" hasCustomPrompt="1"/>
          </p:nvPr>
        </p:nvSpPr>
        <p:spPr>
          <a:xfrm>
            <a:off x="6933011" y="3910474"/>
            <a:ext cx="3886200" cy="1661652"/>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359403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âmina tópicos com ícones">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4" y="1092728"/>
            <a:ext cx="9628587" cy="964672"/>
          </a:xfrm>
          <a:prstGeom prst="rect">
            <a:avLst/>
          </a:prstGeom>
        </p:spPr>
        <p:txBody>
          <a:bodyPr wrap="square" anchor="ctr" anchorCtr="1">
            <a:normAutofit/>
          </a:bodyPr>
          <a:lstStyle>
            <a:lvl1pPr algn="ctr">
              <a:defRPr sz="4400" b="1" spc="0" baseline="0">
                <a:solidFill>
                  <a:srgbClr val="183EFF"/>
                </a:solidFill>
              </a:defRPr>
            </a:lvl1pPr>
          </a:lstStyle>
          <a:p>
            <a:r>
              <a:rPr lang="pt-BR" dirty="0"/>
              <a:t>Título</a:t>
            </a:r>
          </a:p>
        </p:txBody>
      </p:sp>
      <p:sp>
        <p:nvSpPr>
          <p:cNvPr id="10" name="Espaço Reservado para Texto 3"/>
          <p:cNvSpPr>
            <a:spLocks noGrp="1"/>
          </p:cNvSpPr>
          <p:nvPr>
            <p:ph type="body" sz="quarter" idx="14" hasCustomPrompt="1"/>
          </p:nvPr>
        </p:nvSpPr>
        <p:spPr>
          <a:xfrm>
            <a:off x="1190624" y="3767446"/>
            <a:ext cx="3886200" cy="65722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1" name="Espaço Reservado para Texto 3"/>
          <p:cNvSpPr>
            <a:spLocks noGrp="1"/>
          </p:cNvSpPr>
          <p:nvPr>
            <p:ph type="body" sz="quarter" idx="16" hasCustomPrompt="1"/>
          </p:nvPr>
        </p:nvSpPr>
        <p:spPr>
          <a:xfrm>
            <a:off x="1190624" y="4558021"/>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12" name="Espaço Reservado para Texto 3"/>
          <p:cNvSpPr>
            <a:spLocks noGrp="1"/>
          </p:cNvSpPr>
          <p:nvPr>
            <p:ph type="body" sz="quarter" idx="17" hasCustomPrompt="1"/>
          </p:nvPr>
        </p:nvSpPr>
        <p:spPr>
          <a:xfrm>
            <a:off x="6933011" y="3767446"/>
            <a:ext cx="3886200" cy="666750"/>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3" name="Espaço Reservado para Texto 3"/>
          <p:cNvSpPr>
            <a:spLocks noGrp="1"/>
          </p:cNvSpPr>
          <p:nvPr>
            <p:ph type="body" sz="quarter" idx="18" hasCustomPrompt="1"/>
          </p:nvPr>
        </p:nvSpPr>
        <p:spPr>
          <a:xfrm>
            <a:off x="6933011" y="4558020"/>
            <a:ext cx="3886200" cy="895351"/>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2792622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âmina tópicos com imagens">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4" y="1092728"/>
            <a:ext cx="9628587" cy="964672"/>
          </a:xfrm>
          <a:prstGeom prst="rect">
            <a:avLst/>
          </a:prstGeom>
        </p:spPr>
        <p:txBody>
          <a:bodyPr wrap="square" anchor="ctr" anchorCtr="1">
            <a:normAutofit/>
          </a:bodyPr>
          <a:lstStyle>
            <a:lvl1pPr algn="ctr">
              <a:defRPr sz="4400" b="1" spc="0" baseline="0">
                <a:solidFill>
                  <a:srgbClr val="183EFF"/>
                </a:solidFill>
              </a:defRPr>
            </a:lvl1pPr>
          </a:lstStyle>
          <a:p>
            <a:r>
              <a:rPr lang="pt-BR" dirty="0"/>
              <a:t>Título</a:t>
            </a:r>
          </a:p>
        </p:txBody>
      </p:sp>
      <p:sp>
        <p:nvSpPr>
          <p:cNvPr id="10" name="Espaço Reservado para Texto 3"/>
          <p:cNvSpPr>
            <a:spLocks noGrp="1"/>
          </p:cNvSpPr>
          <p:nvPr>
            <p:ph type="body" sz="quarter" idx="14" hasCustomPrompt="1"/>
          </p:nvPr>
        </p:nvSpPr>
        <p:spPr>
          <a:xfrm>
            <a:off x="1190624" y="3143556"/>
            <a:ext cx="3886200" cy="41372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1" name="Espaço Reservado para Texto 3"/>
          <p:cNvSpPr>
            <a:spLocks noGrp="1"/>
          </p:cNvSpPr>
          <p:nvPr>
            <p:ph type="body" sz="quarter" idx="16" hasCustomPrompt="1"/>
          </p:nvPr>
        </p:nvSpPr>
        <p:spPr>
          <a:xfrm>
            <a:off x="1190624" y="5215246"/>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4" name="Espaço Reservado para Imagem 3"/>
          <p:cNvSpPr>
            <a:spLocks noGrp="1"/>
          </p:cNvSpPr>
          <p:nvPr>
            <p:ph type="pic" sz="quarter" idx="19"/>
          </p:nvPr>
        </p:nvSpPr>
        <p:spPr>
          <a:xfrm>
            <a:off x="1190624" y="3767138"/>
            <a:ext cx="3886201" cy="1238250"/>
          </a:xfrm>
          <a:prstGeom prst="rect">
            <a:avLst/>
          </a:prstGeom>
        </p:spPr>
        <p:txBody>
          <a:bodyPr/>
          <a:lstStyle/>
          <a:p>
            <a:endParaRPr lang="pt-BR"/>
          </a:p>
        </p:txBody>
      </p:sp>
      <p:sp>
        <p:nvSpPr>
          <p:cNvPr id="14" name="Espaço Reservado para Texto 3"/>
          <p:cNvSpPr>
            <a:spLocks noGrp="1"/>
          </p:cNvSpPr>
          <p:nvPr>
            <p:ph type="body" sz="quarter" idx="20" hasCustomPrompt="1"/>
          </p:nvPr>
        </p:nvSpPr>
        <p:spPr>
          <a:xfrm>
            <a:off x="6933010" y="3143556"/>
            <a:ext cx="3886200" cy="41464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5" name="Espaço Reservado para Texto 3"/>
          <p:cNvSpPr>
            <a:spLocks noGrp="1"/>
          </p:cNvSpPr>
          <p:nvPr>
            <p:ph type="body" sz="quarter" idx="21" hasCustomPrompt="1"/>
          </p:nvPr>
        </p:nvSpPr>
        <p:spPr>
          <a:xfrm>
            <a:off x="6933010" y="5215246"/>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16" name="Espaço Reservado para Imagem 3"/>
          <p:cNvSpPr>
            <a:spLocks noGrp="1"/>
          </p:cNvSpPr>
          <p:nvPr>
            <p:ph type="pic" sz="quarter" idx="22"/>
          </p:nvPr>
        </p:nvSpPr>
        <p:spPr>
          <a:xfrm>
            <a:off x="6933010" y="3767138"/>
            <a:ext cx="3886201" cy="1238250"/>
          </a:xfrm>
          <a:prstGeom prst="rect">
            <a:avLst/>
          </a:prstGeom>
        </p:spPr>
        <p:txBody>
          <a:bodyPr/>
          <a:lstStyle/>
          <a:p>
            <a:endParaRPr lang="pt-BR"/>
          </a:p>
        </p:txBody>
      </p:sp>
    </p:spTree>
    <p:extLst>
      <p:ext uri="{BB962C8B-B14F-4D97-AF65-F5344CB8AC3E}">
        <p14:creationId xmlns:p14="http://schemas.microsoft.com/office/powerpoint/2010/main" val="3799919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âmina texto com gráfico direita">
    <p:spTree>
      <p:nvGrpSpPr>
        <p:cNvPr id="1" name=""/>
        <p:cNvGrpSpPr/>
        <p:nvPr/>
      </p:nvGrpSpPr>
      <p:grpSpPr>
        <a:xfrm>
          <a:off x="0" y="0"/>
          <a:ext cx="0" cy="0"/>
          <a:chOff x="0" y="0"/>
          <a:chExt cx="0" cy="0"/>
        </a:xfrm>
      </p:grpSpPr>
      <p:sp>
        <p:nvSpPr>
          <p:cNvPr id="4" name="Espaço Reservado para Texto 3"/>
          <p:cNvSpPr>
            <a:spLocks noGrp="1"/>
          </p:cNvSpPr>
          <p:nvPr>
            <p:ph type="body" sz="quarter" idx="14" hasCustomPrompt="1"/>
          </p:nvPr>
        </p:nvSpPr>
        <p:spPr>
          <a:xfrm>
            <a:off x="1000124" y="2457451"/>
            <a:ext cx="3886200" cy="1123950"/>
          </a:xfrm>
          <a:prstGeom prst="rect">
            <a:avLst/>
          </a:prstGeom>
        </p:spPr>
        <p:txBody>
          <a:bodyPr/>
          <a:lstStyle>
            <a:lvl1pPr marL="0" indent="0">
              <a:buNone/>
              <a:defRPr sz="3600" b="1">
                <a:solidFill>
                  <a:srgbClr val="183EFF"/>
                </a:solidFill>
                <a:latin typeface="Montserrat" panose="00000500000000000000" pitchFamily="2" charset="0"/>
              </a:defRPr>
            </a:lvl1pPr>
          </a:lstStyle>
          <a:p>
            <a:pPr lvl="0"/>
            <a:r>
              <a:rPr lang="pt-BR" dirty="0"/>
              <a:t>Título</a:t>
            </a:r>
          </a:p>
        </p:txBody>
      </p:sp>
      <p:sp>
        <p:nvSpPr>
          <p:cNvPr id="14" name="Espaço Reservado para Texto 3"/>
          <p:cNvSpPr>
            <a:spLocks noGrp="1"/>
          </p:cNvSpPr>
          <p:nvPr>
            <p:ph type="body" sz="quarter" idx="16" hasCustomPrompt="1"/>
          </p:nvPr>
        </p:nvSpPr>
        <p:spPr>
          <a:xfrm>
            <a:off x="1000124" y="3857625"/>
            <a:ext cx="3886200" cy="1307434"/>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
        <p:nvSpPr>
          <p:cNvPr id="5" name="Espaço Reservado para Gráfico 4"/>
          <p:cNvSpPr>
            <a:spLocks noGrp="1"/>
          </p:cNvSpPr>
          <p:nvPr>
            <p:ph type="chart" sz="quarter" idx="17"/>
          </p:nvPr>
        </p:nvSpPr>
        <p:spPr>
          <a:xfrm>
            <a:off x="5723336" y="1085850"/>
            <a:ext cx="5095875" cy="4812634"/>
          </a:xfrm>
          <a:prstGeom prst="rect">
            <a:avLst/>
          </a:prstGeom>
        </p:spPr>
        <p:txBody>
          <a:bodyPr/>
          <a:lstStyle/>
          <a:p>
            <a:endParaRPr lang="pt-BR"/>
          </a:p>
        </p:txBody>
      </p:sp>
    </p:spTree>
    <p:extLst>
      <p:ext uri="{BB962C8B-B14F-4D97-AF65-F5344CB8AC3E}">
        <p14:creationId xmlns:p14="http://schemas.microsoft.com/office/powerpoint/2010/main" val="422072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âmina ações com imagens">
    <p:spTree>
      <p:nvGrpSpPr>
        <p:cNvPr id="1" name=""/>
        <p:cNvGrpSpPr/>
        <p:nvPr/>
      </p:nvGrpSpPr>
      <p:grpSpPr>
        <a:xfrm>
          <a:off x="0" y="0"/>
          <a:ext cx="0" cy="0"/>
          <a:chOff x="0" y="0"/>
          <a:chExt cx="0" cy="0"/>
        </a:xfrm>
      </p:grpSpPr>
      <p:sp>
        <p:nvSpPr>
          <p:cNvPr id="4" name="Espaço Reservado para Texto 3"/>
          <p:cNvSpPr>
            <a:spLocks noGrp="1"/>
          </p:cNvSpPr>
          <p:nvPr>
            <p:ph type="body" sz="quarter" idx="14" hasCustomPrompt="1"/>
          </p:nvPr>
        </p:nvSpPr>
        <p:spPr>
          <a:xfrm>
            <a:off x="7991475" y="1085850"/>
            <a:ext cx="2827736" cy="4419600"/>
          </a:xfrm>
          <a:prstGeom prst="rect">
            <a:avLst/>
          </a:prstGeom>
        </p:spPr>
        <p:txBody>
          <a:bodyPr/>
          <a:lstStyle>
            <a:lvl1pPr marL="0" indent="0">
              <a:buNone/>
              <a:defRPr sz="3600" b="1">
                <a:solidFill>
                  <a:srgbClr val="183EFF"/>
                </a:solidFill>
                <a:latin typeface="Montserrat" panose="00000500000000000000" pitchFamily="2" charset="0"/>
              </a:defRPr>
            </a:lvl1pPr>
          </a:lstStyle>
          <a:p>
            <a:pPr lvl="0"/>
            <a:r>
              <a:rPr lang="pt-BR" dirty="0"/>
              <a:t>Título</a:t>
            </a:r>
          </a:p>
        </p:txBody>
      </p:sp>
      <p:sp>
        <p:nvSpPr>
          <p:cNvPr id="7" name="Espaço Reservado para Imagem 2"/>
          <p:cNvSpPr>
            <a:spLocks noGrp="1"/>
          </p:cNvSpPr>
          <p:nvPr>
            <p:ph type="pic" sz="quarter" idx="16"/>
          </p:nvPr>
        </p:nvSpPr>
        <p:spPr>
          <a:xfrm>
            <a:off x="1276350" y="0"/>
            <a:ext cx="2105025" cy="4191000"/>
          </a:xfrm>
          <a:prstGeom prst="rect">
            <a:avLst/>
          </a:prstGeom>
        </p:spPr>
        <p:txBody>
          <a:bodyPr/>
          <a:lstStyle/>
          <a:p>
            <a:endParaRPr lang="pt-BR"/>
          </a:p>
        </p:txBody>
      </p:sp>
      <p:sp>
        <p:nvSpPr>
          <p:cNvPr id="13" name="Espaço Reservado para Texto 3"/>
          <p:cNvSpPr>
            <a:spLocks noGrp="1"/>
          </p:cNvSpPr>
          <p:nvPr>
            <p:ph type="body" sz="quarter" idx="19" hasCustomPrompt="1"/>
          </p:nvPr>
        </p:nvSpPr>
        <p:spPr>
          <a:xfrm>
            <a:off x="1360706" y="4466196"/>
            <a:ext cx="1857375" cy="657224"/>
          </a:xfrm>
          <a:prstGeom prst="rect">
            <a:avLst/>
          </a:prstGeom>
        </p:spPr>
        <p:txBody>
          <a:bodyPr/>
          <a:lstStyle>
            <a:lvl1pPr marL="0" indent="0" algn="ctr">
              <a:buNone/>
              <a:defRPr sz="1600" b="1">
                <a:solidFill>
                  <a:schemeClr val="tx1">
                    <a:lumMod val="85000"/>
                    <a:lumOff val="15000"/>
                  </a:schemeClr>
                </a:solidFill>
                <a:latin typeface="Montserrat" panose="00000500000000000000" pitchFamily="2" charset="0"/>
              </a:defRPr>
            </a:lvl1pPr>
          </a:lstStyle>
          <a:p>
            <a:pPr lvl="0"/>
            <a:r>
              <a:rPr lang="pt-BR" dirty="0"/>
              <a:t>Título</a:t>
            </a:r>
          </a:p>
        </p:txBody>
      </p:sp>
      <p:sp>
        <p:nvSpPr>
          <p:cNvPr id="15" name="Espaço Reservado para Texto 3"/>
          <p:cNvSpPr>
            <a:spLocks noGrp="1"/>
          </p:cNvSpPr>
          <p:nvPr>
            <p:ph type="body" sz="quarter" idx="20" hasCustomPrompt="1"/>
          </p:nvPr>
        </p:nvSpPr>
        <p:spPr>
          <a:xfrm>
            <a:off x="1360706" y="5256771"/>
            <a:ext cx="1857375" cy="895350"/>
          </a:xfrm>
          <a:prstGeom prst="rect">
            <a:avLst/>
          </a:prstGeom>
        </p:spPr>
        <p:txBody>
          <a:bodyPr/>
          <a:lstStyle>
            <a:lvl1pPr marL="0" indent="0" algn="ctr">
              <a:buNone/>
              <a:defRPr sz="1200" b="0">
                <a:solidFill>
                  <a:schemeClr val="tx1">
                    <a:lumMod val="65000"/>
                    <a:lumOff val="35000"/>
                  </a:schemeClr>
                </a:solidFill>
                <a:latin typeface="+mn-lt"/>
              </a:defRPr>
            </a:lvl1pPr>
          </a:lstStyle>
          <a:p>
            <a:pPr lvl="0"/>
            <a:r>
              <a:rPr lang="pt-BR" dirty="0"/>
              <a:t>Texto de apoio</a:t>
            </a:r>
          </a:p>
        </p:txBody>
      </p:sp>
      <p:sp>
        <p:nvSpPr>
          <p:cNvPr id="16" name="Espaço Reservado para Texto 3"/>
          <p:cNvSpPr>
            <a:spLocks noGrp="1"/>
          </p:cNvSpPr>
          <p:nvPr>
            <p:ph type="body" sz="quarter" idx="21" hasCustomPrompt="1"/>
          </p:nvPr>
        </p:nvSpPr>
        <p:spPr>
          <a:xfrm>
            <a:off x="3500438" y="4466196"/>
            <a:ext cx="1857375" cy="657224"/>
          </a:xfrm>
          <a:prstGeom prst="rect">
            <a:avLst/>
          </a:prstGeom>
        </p:spPr>
        <p:txBody>
          <a:bodyPr/>
          <a:lstStyle>
            <a:lvl1pPr marL="0" indent="0" algn="ctr">
              <a:buNone/>
              <a:defRPr sz="1600" b="1">
                <a:solidFill>
                  <a:schemeClr val="tx1">
                    <a:lumMod val="85000"/>
                    <a:lumOff val="15000"/>
                  </a:schemeClr>
                </a:solidFill>
                <a:latin typeface="Montserrat" panose="00000500000000000000" pitchFamily="2" charset="0"/>
              </a:defRPr>
            </a:lvl1pPr>
          </a:lstStyle>
          <a:p>
            <a:pPr lvl="0"/>
            <a:r>
              <a:rPr lang="pt-BR" dirty="0"/>
              <a:t>Título</a:t>
            </a:r>
          </a:p>
        </p:txBody>
      </p:sp>
      <p:sp>
        <p:nvSpPr>
          <p:cNvPr id="17" name="Espaço Reservado para Texto 3"/>
          <p:cNvSpPr>
            <a:spLocks noGrp="1"/>
          </p:cNvSpPr>
          <p:nvPr>
            <p:ph type="body" sz="quarter" idx="22" hasCustomPrompt="1"/>
          </p:nvPr>
        </p:nvSpPr>
        <p:spPr>
          <a:xfrm>
            <a:off x="3500438" y="5256771"/>
            <a:ext cx="1857375" cy="895350"/>
          </a:xfrm>
          <a:prstGeom prst="rect">
            <a:avLst/>
          </a:prstGeom>
        </p:spPr>
        <p:txBody>
          <a:bodyPr/>
          <a:lstStyle>
            <a:lvl1pPr marL="0" indent="0" algn="ctr">
              <a:buNone/>
              <a:defRPr sz="1200" b="0">
                <a:solidFill>
                  <a:schemeClr val="tx1">
                    <a:lumMod val="65000"/>
                    <a:lumOff val="35000"/>
                  </a:schemeClr>
                </a:solidFill>
                <a:latin typeface="+mn-lt"/>
              </a:defRPr>
            </a:lvl1pPr>
          </a:lstStyle>
          <a:p>
            <a:pPr lvl="0"/>
            <a:r>
              <a:rPr lang="pt-BR" dirty="0"/>
              <a:t>Texto de apoio</a:t>
            </a:r>
          </a:p>
        </p:txBody>
      </p:sp>
      <p:sp>
        <p:nvSpPr>
          <p:cNvPr id="18" name="Espaço Reservado para Texto 3"/>
          <p:cNvSpPr>
            <a:spLocks noGrp="1"/>
          </p:cNvSpPr>
          <p:nvPr>
            <p:ph type="body" sz="quarter" idx="23" hasCustomPrompt="1"/>
          </p:nvPr>
        </p:nvSpPr>
        <p:spPr>
          <a:xfrm>
            <a:off x="5638800" y="4466196"/>
            <a:ext cx="1857375" cy="657224"/>
          </a:xfrm>
          <a:prstGeom prst="rect">
            <a:avLst/>
          </a:prstGeom>
        </p:spPr>
        <p:txBody>
          <a:bodyPr/>
          <a:lstStyle>
            <a:lvl1pPr marL="0" indent="0" algn="ctr">
              <a:buNone/>
              <a:defRPr sz="1600" b="1">
                <a:solidFill>
                  <a:schemeClr val="tx1">
                    <a:lumMod val="85000"/>
                    <a:lumOff val="15000"/>
                  </a:schemeClr>
                </a:solidFill>
                <a:latin typeface="Montserrat" panose="00000500000000000000" pitchFamily="2" charset="0"/>
              </a:defRPr>
            </a:lvl1pPr>
          </a:lstStyle>
          <a:p>
            <a:pPr lvl="0"/>
            <a:r>
              <a:rPr lang="pt-BR" dirty="0"/>
              <a:t>Título</a:t>
            </a:r>
          </a:p>
        </p:txBody>
      </p:sp>
      <p:sp>
        <p:nvSpPr>
          <p:cNvPr id="19" name="Espaço Reservado para Texto 3"/>
          <p:cNvSpPr>
            <a:spLocks noGrp="1"/>
          </p:cNvSpPr>
          <p:nvPr>
            <p:ph type="body" sz="quarter" idx="24" hasCustomPrompt="1"/>
          </p:nvPr>
        </p:nvSpPr>
        <p:spPr>
          <a:xfrm>
            <a:off x="5638800" y="5256771"/>
            <a:ext cx="1857375" cy="895350"/>
          </a:xfrm>
          <a:prstGeom prst="rect">
            <a:avLst/>
          </a:prstGeom>
        </p:spPr>
        <p:txBody>
          <a:bodyPr/>
          <a:lstStyle>
            <a:lvl1pPr marL="0" indent="0" algn="ctr">
              <a:buNone/>
              <a:defRPr sz="1200" b="0">
                <a:solidFill>
                  <a:schemeClr val="tx1">
                    <a:lumMod val="65000"/>
                    <a:lumOff val="35000"/>
                  </a:schemeClr>
                </a:solidFill>
                <a:latin typeface="+mn-lt"/>
              </a:defRPr>
            </a:lvl1pPr>
          </a:lstStyle>
          <a:p>
            <a:pPr lvl="0"/>
            <a:r>
              <a:rPr lang="pt-BR" dirty="0"/>
              <a:t>Texto de apoio</a:t>
            </a:r>
          </a:p>
        </p:txBody>
      </p:sp>
      <p:sp>
        <p:nvSpPr>
          <p:cNvPr id="22" name="Espaço Reservado para Imagem 2"/>
          <p:cNvSpPr>
            <a:spLocks noGrp="1"/>
          </p:cNvSpPr>
          <p:nvPr>
            <p:ph type="pic" sz="quarter" idx="25"/>
          </p:nvPr>
        </p:nvSpPr>
        <p:spPr>
          <a:xfrm>
            <a:off x="3381375" y="0"/>
            <a:ext cx="2105025" cy="4191000"/>
          </a:xfrm>
          <a:prstGeom prst="rect">
            <a:avLst/>
          </a:prstGeom>
        </p:spPr>
        <p:txBody>
          <a:bodyPr/>
          <a:lstStyle/>
          <a:p>
            <a:endParaRPr lang="pt-BR"/>
          </a:p>
        </p:txBody>
      </p:sp>
      <p:sp>
        <p:nvSpPr>
          <p:cNvPr id="23" name="Espaço Reservado para Imagem 2"/>
          <p:cNvSpPr>
            <a:spLocks noGrp="1"/>
          </p:cNvSpPr>
          <p:nvPr>
            <p:ph type="pic" sz="quarter" idx="26"/>
          </p:nvPr>
        </p:nvSpPr>
        <p:spPr>
          <a:xfrm>
            <a:off x="5486400" y="0"/>
            <a:ext cx="2105025" cy="4191000"/>
          </a:xfrm>
          <a:prstGeom prst="rect">
            <a:avLst/>
          </a:prstGeom>
        </p:spPr>
        <p:txBody>
          <a:bodyPr/>
          <a:lstStyle/>
          <a:p>
            <a:endParaRPr lang="pt-BR"/>
          </a:p>
        </p:txBody>
      </p:sp>
    </p:spTree>
    <p:extLst>
      <p:ext uri="{BB962C8B-B14F-4D97-AF65-F5344CB8AC3E}">
        <p14:creationId xmlns:p14="http://schemas.microsoft.com/office/powerpoint/2010/main" val="548626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âmina ações sem imagem">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xmlns="" id="{E2E83493-C7F4-C7B2-D2BD-755425FFEBF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Imagem 2">
            <a:extLst>
              <a:ext uri="{FF2B5EF4-FFF2-40B4-BE49-F238E27FC236}">
                <a16:creationId xmlns:a16="http://schemas.microsoft.com/office/drawing/2014/main" xmlns="" id="{3C1CA0A4-F05B-5773-BC79-24B6F476CF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Espaço Reservado para Texto 3"/>
          <p:cNvSpPr>
            <a:spLocks noGrp="1"/>
          </p:cNvSpPr>
          <p:nvPr>
            <p:ph type="body" sz="quarter" idx="14" hasCustomPrompt="1"/>
          </p:nvPr>
        </p:nvSpPr>
        <p:spPr>
          <a:xfrm>
            <a:off x="1957388" y="1085850"/>
            <a:ext cx="3143250" cy="4812634"/>
          </a:xfrm>
          <a:prstGeom prst="rect">
            <a:avLst/>
          </a:prstGeom>
        </p:spPr>
        <p:txBody>
          <a:bodyPr/>
          <a:lstStyle>
            <a:lvl1pPr marL="0" indent="0">
              <a:buNone/>
              <a:defRPr sz="3600" b="1">
                <a:solidFill>
                  <a:srgbClr val="183EFF"/>
                </a:solidFill>
                <a:latin typeface="Montserrat" panose="00000500000000000000" pitchFamily="2" charset="0"/>
              </a:defRPr>
            </a:lvl1pPr>
          </a:lstStyle>
          <a:p>
            <a:pPr lvl="0"/>
            <a:r>
              <a:rPr lang="pt-BR" dirty="0"/>
              <a:t>Texto</a:t>
            </a:r>
          </a:p>
        </p:txBody>
      </p:sp>
      <p:sp>
        <p:nvSpPr>
          <p:cNvPr id="7" name="Espaço Reservado para Texto 3"/>
          <p:cNvSpPr>
            <a:spLocks noGrp="1"/>
          </p:cNvSpPr>
          <p:nvPr>
            <p:ph type="body" sz="quarter" idx="19" hasCustomPrompt="1"/>
          </p:nvPr>
        </p:nvSpPr>
        <p:spPr>
          <a:xfrm>
            <a:off x="5723336" y="1085850"/>
            <a:ext cx="5095875" cy="323850"/>
          </a:xfrm>
          <a:prstGeom prst="rect">
            <a:avLst/>
          </a:prstGeom>
        </p:spPr>
        <p:txBody>
          <a:bodyPr/>
          <a:lstStyle>
            <a:lvl1pPr marL="0" indent="0" algn="l">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8" name="Espaço Reservado para Texto 3"/>
          <p:cNvSpPr>
            <a:spLocks noGrp="1"/>
          </p:cNvSpPr>
          <p:nvPr>
            <p:ph type="body" sz="quarter" idx="20" hasCustomPrompt="1"/>
          </p:nvPr>
        </p:nvSpPr>
        <p:spPr>
          <a:xfrm>
            <a:off x="5723336" y="1612805"/>
            <a:ext cx="5095875" cy="523875"/>
          </a:xfrm>
          <a:prstGeom prst="rect">
            <a:avLst/>
          </a:prstGeom>
        </p:spPr>
        <p:txBody>
          <a:bodyPr/>
          <a:lstStyle>
            <a:lvl1pPr marL="0" indent="0" algn="l">
              <a:buNone/>
              <a:defRPr sz="1200" b="0">
                <a:solidFill>
                  <a:schemeClr val="tx1">
                    <a:lumMod val="65000"/>
                    <a:lumOff val="35000"/>
                  </a:schemeClr>
                </a:solidFill>
                <a:latin typeface="+mn-lt"/>
              </a:defRPr>
            </a:lvl1pPr>
          </a:lstStyle>
          <a:p>
            <a:pPr lvl="0"/>
            <a:r>
              <a:rPr lang="pt-BR" dirty="0"/>
              <a:t>Texto de apoio</a:t>
            </a:r>
          </a:p>
        </p:txBody>
      </p:sp>
      <p:sp>
        <p:nvSpPr>
          <p:cNvPr id="16" name="Espaço Reservado para Texto 3"/>
          <p:cNvSpPr>
            <a:spLocks noGrp="1"/>
          </p:cNvSpPr>
          <p:nvPr>
            <p:ph type="body" sz="quarter" idx="21" hasCustomPrompt="1"/>
          </p:nvPr>
        </p:nvSpPr>
        <p:spPr>
          <a:xfrm>
            <a:off x="5723336" y="4847655"/>
            <a:ext cx="5095875" cy="323850"/>
          </a:xfrm>
          <a:prstGeom prst="rect">
            <a:avLst/>
          </a:prstGeom>
        </p:spPr>
        <p:txBody>
          <a:bodyPr/>
          <a:lstStyle>
            <a:lvl1pPr marL="0" indent="0" algn="l">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7" name="Espaço Reservado para Texto 3"/>
          <p:cNvSpPr>
            <a:spLocks noGrp="1"/>
          </p:cNvSpPr>
          <p:nvPr>
            <p:ph type="body" sz="quarter" idx="22" hasCustomPrompt="1"/>
          </p:nvPr>
        </p:nvSpPr>
        <p:spPr>
          <a:xfrm>
            <a:off x="5723336" y="5374609"/>
            <a:ext cx="5095875" cy="523875"/>
          </a:xfrm>
          <a:prstGeom prst="rect">
            <a:avLst/>
          </a:prstGeom>
        </p:spPr>
        <p:txBody>
          <a:bodyPr/>
          <a:lstStyle>
            <a:lvl1pPr marL="0" indent="0" algn="l">
              <a:buNone/>
              <a:defRPr sz="1200" b="0">
                <a:solidFill>
                  <a:schemeClr val="tx1">
                    <a:lumMod val="65000"/>
                    <a:lumOff val="35000"/>
                  </a:schemeClr>
                </a:solidFill>
                <a:latin typeface="+mn-lt"/>
              </a:defRPr>
            </a:lvl1pPr>
          </a:lstStyle>
          <a:p>
            <a:pPr lvl="0"/>
            <a:r>
              <a:rPr lang="pt-BR" dirty="0"/>
              <a:t>Texto de apoio</a:t>
            </a:r>
          </a:p>
        </p:txBody>
      </p:sp>
      <p:sp>
        <p:nvSpPr>
          <p:cNvPr id="18" name="Espaço Reservado para Texto 3"/>
          <p:cNvSpPr>
            <a:spLocks noGrp="1"/>
          </p:cNvSpPr>
          <p:nvPr>
            <p:ph type="body" sz="quarter" idx="23" hasCustomPrompt="1"/>
          </p:nvPr>
        </p:nvSpPr>
        <p:spPr>
          <a:xfrm>
            <a:off x="5723336" y="3593720"/>
            <a:ext cx="5095875" cy="323850"/>
          </a:xfrm>
          <a:prstGeom prst="rect">
            <a:avLst/>
          </a:prstGeom>
        </p:spPr>
        <p:txBody>
          <a:bodyPr/>
          <a:lstStyle>
            <a:lvl1pPr marL="0" indent="0" algn="l">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9" name="Espaço Reservado para Texto 3"/>
          <p:cNvSpPr>
            <a:spLocks noGrp="1"/>
          </p:cNvSpPr>
          <p:nvPr>
            <p:ph type="body" sz="quarter" idx="24" hasCustomPrompt="1"/>
          </p:nvPr>
        </p:nvSpPr>
        <p:spPr>
          <a:xfrm>
            <a:off x="5723336" y="4120675"/>
            <a:ext cx="5095875" cy="523875"/>
          </a:xfrm>
          <a:prstGeom prst="rect">
            <a:avLst/>
          </a:prstGeom>
        </p:spPr>
        <p:txBody>
          <a:bodyPr/>
          <a:lstStyle>
            <a:lvl1pPr marL="0" indent="0" algn="l">
              <a:buNone/>
              <a:defRPr sz="1200" b="0">
                <a:solidFill>
                  <a:schemeClr val="tx1">
                    <a:lumMod val="65000"/>
                    <a:lumOff val="35000"/>
                  </a:schemeClr>
                </a:solidFill>
                <a:latin typeface="+mn-lt"/>
              </a:defRPr>
            </a:lvl1pPr>
          </a:lstStyle>
          <a:p>
            <a:pPr lvl="0"/>
            <a:r>
              <a:rPr lang="pt-BR" dirty="0"/>
              <a:t>Texto de apoio</a:t>
            </a:r>
          </a:p>
        </p:txBody>
      </p:sp>
      <p:sp>
        <p:nvSpPr>
          <p:cNvPr id="20" name="Espaço Reservado para Texto 3"/>
          <p:cNvSpPr>
            <a:spLocks noGrp="1"/>
          </p:cNvSpPr>
          <p:nvPr>
            <p:ph type="body" sz="quarter" idx="25" hasCustomPrompt="1"/>
          </p:nvPr>
        </p:nvSpPr>
        <p:spPr>
          <a:xfrm>
            <a:off x="5723336" y="2339785"/>
            <a:ext cx="5095875" cy="323850"/>
          </a:xfrm>
          <a:prstGeom prst="rect">
            <a:avLst/>
          </a:prstGeom>
        </p:spPr>
        <p:txBody>
          <a:bodyPr/>
          <a:lstStyle>
            <a:lvl1pPr marL="0" indent="0" algn="l">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21" name="Espaço Reservado para Texto 3"/>
          <p:cNvSpPr>
            <a:spLocks noGrp="1"/>
          </p:cNvSpPr>
          <p:nvPr>
            <p:ph type="body" sz="quarter" idx="26" hasCustomPrompt="1"/>
          </p:nvPr>
        </p:nvSpPr>
        <p:spPr>
          <a:xfrm>
            <a:off x="5723336" y="2866740"/>
            <a:ext cx="5095875" cy="523875"/>
          </a:xfrm>
          <a:prstGeom prst="rect">
            <a:avLst/>
          </a:prstGeom>
        </p:spPr>
        <p:txBody>
          <a:bodyPr/>
          <a:lstStyle>
            <a:lvl1pPr marL="0" indent="0" algn="l">
              <a:buNone/>
              <a:defRPr sz="12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2823224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âmina tópicos com ícones à direita">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5" y="797453"/>
            <a:ext cx="8715376" cy="697972"/>
          </a:xfrm>
          <a:prstGeom prst="rect">
            <a:avLst/>
          </a:prstGeom>
        </p:spPr>
        <p:txBody>
          <a:bodyPr wrap="square" anchor="t" anchorCtr="0">
            <a:normAutofit/>
          </a:bodyPr>
          <a:lstStyle>
            <a:lvl1pPr algn="l">
              <a:defRPr sz="4400" b="1" spc="0" baseline="0">
                <a:solidFill>
                  <a:srgbClr val="183EFF"/>
                </a:solidFill>
              </a:defRPr>
            </a:lvl1pPr>
          </a:lstStyle>
          <a:p>
            <a:r>
              <a:rPr lang="pt-BR" dirty="0"/>
              <a:t>Título</a:t>
            </a:r>
          </a:p>
        </p:txBody>
      </p:sp>
      <p:sp>
        <p:nvSpPr>
          <p:cNvPr id="10" name="Espaço Reservado para Texto 3"/>
          <p:cNvSpPr>
            <a:spLocks noGrp="1"/>
          </p:cNvSpPr>
          <p:nvPr>
            <p:ph type="body" sz="quarter" idx="14" hasCustomPrompt="1"/>
          </p:nvPr>
        </p:nvSpPr>
        <p:spPr>
          <a:xfrm>
            <a:off x="1190625" y="2653021"/>
            <a:ext cx="3886200" cy="414029"/>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1" name="Espaço Reservado para Texto 3"/>
          <p:cNvSpPr>
            <a:spLocks noGrp="1"/>
          </p:cNvSpPr>
          <p:nvPr>
            <p:ph type="body" sz="quarter" idx="16" hasCustomPrompt="1"/>
          </p:nvPr>
        </p:nvSpPr>
        <p:spPr>
          <a:xfrm>
            <a:off x="1190625" y="3248490"/>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15" name="Espaço Reservado para Texto 3"/>
          <p:cNvSpPr>
            <a:spLocks noGrp="1"/>
          </p:cNvSpPr>
          <p:nvPr>
            <p:ph type="body" sz="quarter" idx="17" hasCustomPrompt="1"/>
          </p:nvPr>
        </p:nvSpPr>
        <p:spPr>
          <a:xfrm>
            <a:off x="1190625" y="4462771"/>
            <a:ext cx="3886200" cy="414029"/>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6" name="Espaço Reservado para Texto 3"/>
          <p:cNvSpPr>
            <a:spLocks noGrp="1"/>
          </p:cNvSpPr>
          <p:nvPr>
            <p:ph type="body" sz="quarter" idx="18" hasCustomPrompt="1"/>
          </p:nvPr>
        </p:nvSpPr>
        <p:spPr>
          <a:xfrm>
            <a:off x="1190625" y="5058240"/>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20" name="Espaço Reservado para Texto 3"/>
          <p:cNvSpPr>
            <a:spLocks noGrp="1"/>
          </p:cNvSpPr>
          <p:nvPr>
            <p:ph type="body" sz="quarter" idx="19" hasCustomPrompt="1"/>
          </p:nvPr>
        </p:nvSpPr>
        <p:spPr>
          <a:xfrm>
            <a:off x="6019801" y="2653021"/>
            <a:ext cx="3886200" cy="414029"/>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21" name="Espaço Reservado para Texto 3"/>
          <p:cNvSpPr>
            <a:spLocks noGrp="1"/>
          </p:cNvSpPr>
          <p:nvPr>
            <p:ph type="body" sz="quarter" idx="20" hasCustomPrompt="1"/>
          </p:nvPr>
        </p:nvSpPr>
        <p:spPr>
          <a:xfrm>
            <a:off x="6019801" y="3248490"/>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23" name="Espaço Reservado para Texto 3"/>
          <p:cNvSpPr>
            <a:spLocks noGrp="1"/>
          </p:cNvSpPr>
          <p:nvPr>
            <p:ph type="body" sz="quarter" idx="21" hasCustomPrompt="1"/>
          </p:nvPr>
        </p:nvSpPr>
        <p:spPr>
          <a:xfrm>
            <a:off x="6019801" y="4462771"/>
            <a:ext cx="3886200" cy="414029"/>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24" name="Espaço Reservado para Texto 3"/>
          <p:cNvSpPr>
            <a:spLocks noGrp="1"/>
          </p:cNvSpPr>
          <p:nvPr>
            <p:ph type="body" sz="quarter" idx="22" hasCustomPrompt="1"/>
          </p:nvPr>
        </p:nvSpPr>
        <p:spPr>
          <a:xfrm>
            <a:off x="6019801" y="5058240"/>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463475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âmina foto com legenda">
    <p:spTree>
      <p:nvGrpSpPr>
        <p:cNvPr id="1" name=""/>
        <p:cNvGrpSpPr/>
        <p:nvPr/>
      </p:nvGrpSpPr>
      <p:grpSpPr>
        <a:xfrm>
          <a:off x="0" y="0"/>
          <a:ext cx="0" cy="0"/>
          <a:chOff x="0" y="0"/>
          <a:chExt cx="0" cy="0"/>
        </a:xfrm>
      </p:grpSpPr>
      <p:sp>
        <p:nvSpPr>
          <p:cNvPr id="3" name="Espaço Reservado para Imagem 2"/>
          <p:cNvSpPr>
            <a:spLocks noGrp="1"/>
          </p:cNvSpPr>
          <p:nvPr>
            <p:ph type="pic" sz="quarter" idx="15"/>
          </p:nvPr>
        </p:nvSpPr>
        <p:spPr>
          <a:xfrm>
            <a:off x="0" y="971550"/>
            <a:ext cx="12192000" cy="4600576"/>
          </a:xfrm>
          <a:prstGeom prst="rect">
            <a:avLst/>
          </a:prstGeom>
        </p:spPr>
        <p:txBody>
          <a:bodyPr/>
          <a:lstStyle/>
          <a:p>
            <a:endParaRPr lang="pt-BR"/>
          </a:p>
        </p:txBody>
      </p:sp>
      <p:sp>
        <p:nvSpPr>
          <p:cNvPr id="8" name="Espaço Reservado para Texto 3"/>
          <p:cNvSpPr>
            <a:spLocks noGrp="1"/>
          </p:cNvSpPr>
          <p:nvPr>
            <p:ph type="body" sz="quarter" idx="16" hasCustomPrompt="1"/>
          </p:nvPr>
        </p:nvSpPr>
        <p:spPr>
          <a:xfrm>
            <a:off x="3567113" y="5667840"/>
            <a:ext cx="5057775" cy="629107"/>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2553624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âmina fotos com texto de apoio">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08042F7E-415C-1C9E-840D-52A0033B7EA1}"/>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4" name="Imagem 3">
            <a:extLst>
              <a:ext uri="{FF2B5EF4-FFF2-40B4-BE49-F238E27FC236}">
                <a16:creationId xmlns:a16="http://schemas.microsoft.com/office/drawing/2014/main" xmlns="" id="{11F607B2-00A9-937D-8269-29A3E21E02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4" name="Espaço Reservado para Texto 3"/>
          <p:cNvSpPr>
            <a:spLocks noGrp="1"/>
          </p:cNvSpPr>
          <p:nvPr>
            <p:ph type="body" sz="quarter" idx="16" hasCustomPrompt="1"/>
          </p:nvPr>
        </p:nvSpPr>
        <p:spPr>
          <a:xfrm>
            <a:off x="1843088" y="928688"/>
            <a:ext cx="2100262" cy="4969795"/>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
        <p:nvSpPr>
          <p:cNvPr id="3" name="Espaço Reservado para Imagem 2"/>
          <p:cNvSpPr>
            <a:spLocks noGrp="1"/>
          </p:cNvSpPr>
          <p:nvPr>
            <p:ph type="pic" sz="quarter" idx="18"/>
          </p:nvPr>
        </p:nvSpPr>
        <p:spPr>
          <a:xfrm>
            <a:off x="8143875" y="0"/>
            <a:ext cx="3752850" cy="6858000"/>
          </a:xfrm>
          <a:prstGeom prst="rect">
            <a:avLst/>
          </a:prstGeom>
        </p:spPr>
        <p:txBody>
          <a:bodyPr/>
          <a:lstStyle/>
          <a:p>
            <a:endParaRPr lang="pt-BR"/>
          </a:p>
        </p:txBody>
      </p:sp>
      <p:sp>
        <p:nvSpPr>
          <p:cNvPr id="8" name="Espaço Reservado para Imagem 2"/>
          <p:cNvSpPr>
            <a:spLocks noGrp="1"/>
          </p:cNvSpPr>
          <p:nvPr>
            <p:ph type="pic" sz="quarter" idx="19"/>
          </p:nvPr>
        </p:nvSpPr>
        <p:spPr>
          <a:xfrm>
            <a:off x="4391025" y="0"/>
            <a:ext cx="3752850" cy="6858000"/>
          </a:xfrm>
          <a:prstGeom prst="rect">
            <a:avLst/>
          </a:prstGeom>
        </p:spPr>
        <p:txBody>
          <a:bodyPr/>
          <a:lstStyle/>
          <a:p>
            <a:endParaRPr lang="pt-BR"/>
          </a:p>
        </p:txBody>
      </p:sp>
    </p:spTree>
    <p:extLst>
      <p:ext uri="{BB962C8B-B14F-4D97-AF65-F5344CB8AC3E}">
        <p14:creationId xmlns:p14="http://schemas.microsoft.com/office/powerpoint/2010/main" val="253842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âmina tópicos com ícones 2">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4" y="1092728"/>
            <a:ext cx="9628587" cy="640822"/>
          </a:xfrm>
          <a:prstGeom prst="rect">
            <a:avLst/>
          </a:prstGeom>
        </p:spPr>
        <p:txBody>
          <a:bodyPr wrap="square" anchor="t" anchorCtr="0">
            <a:normAutofit/>
          </a:bodyPr>
          <a:lstStyle>
            <a:lvl1pPr algn="l">
              <a:defRPr sz="4400" b="1" spc="0" baseline="0">
                <a:solidFill>
                  <a:srgbClr val="183EFF"/>
                </a:solidFill>
              </a:defRPr>
            </a:lvl1pPr>
          </a:lstStyle>
          <a:p>
            <a:r>
              <a:rPr lang="pt-BR" dirty="0"/>
              <a:t>Título</a:t>
            </a:r>
          </a:p>
        </p:txBody>
      </p:sp>
      <p:sp>
        <p:nvSpPr>
          <p:cNvPr id="10" name="Espaço Reservado para Texto 3"/>
          <p:cNvSpPr>
            <a:spLocks noGrp="1"/>
          </p:cNvSpPr>
          <p:nvPr>
            <p:ph type="body" sz="quarter" idx="14" hasCustomPrompt="1"/>
          </p:nvPr>
        </p:nvSpPr>
        <p:spPr>
          <a:xfrm>
            <a:off x="1654660" y="3767446"/>
            <a:ext cx="3238501"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1" name="Espaço Reservado para Texto 3"/>
          <p:cNvSpPr>
            <a:spLocks noGrp="1"/>
          </p:cNvSpPr>
          <p:nvPr>
            <p:ph type="body" sz="quarter" idx="16" hasCustomPrompt="1"/>
          </p:nvPr>
        </p:nvSpPr>
        <p:spPr>
          <a:xfrm>
            <a:off x="1654659" y="4291320"/>
            <a:ext cx="3238501" cy="895350"/>
          </a:xfrm>
          <a:prstGeom prst="rect">
            <a:avLst/>
          </a:prstGeom>
        </p:spPr>
        <p:txBody>
          <a:bodyPr/>
          <a:lstStyle>
            <a:lvl1pPr marL="0" indent="0" algn="ctr">
              <a:buNone/>
              <a:defRPr sz="1400" b="0">
                <a:solidFill>
                  <a:schemeClr val="tx1">
                    <a:lumMod val="65000"/>
                    <a:lumOff val="35000"/>
                  </a:schemeClr>
                </a:solidFill>
                <a:latin typeface="+mn-lt"/>
              </a:defRPr>
            </a:lvl1pPr>
          </a:lstStyle>
          <a:p>
            <a:pPr lvl="0"/>
            <a:r>
              <a:rPr lang="pt-BR" dirty="0"/>
              <a:t>Texto de apoio</a:t>
            </a:r>
          </a:p>
        </p:txBody>
      </p:sp>
      <p:sp>
        <p:nvSpPr>
          <p:cNvPr id="16" name="Espaço Reservado para Texto 3"/>
          <p:cNvSpPr>
            <a:spLocks noGrp="1"/>
          </p:cNvSpPr>
          <p:nvPr>
            <p:ph type="body" sz="quarter" idx="17" hasCustomPrompt="1"/>
          </p:nvPr>
        </p:nvSpPr>
        <p:spPr>
          <a:xfrm>
            <a:off x="6988660" y="3767446"/>
            <a:ext cx="3238501"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8" name="Espaço Reservado para Texto 3"/>
          <p:cNvSpPr>
            <a:spLocks noGrp="1"/>
          </p:cNvSpPr>
          <p:nvPr>
            <p:ph type="body" sz="quarter" idx="18" hasCustomPrompt="1"/>
          </p:nvPr>
        </p:nvSpPr>
        <p:spPr>
          <a:xfrm>
            <a:off x="6988659" y="4291320"/>
            <a:ext cx="3238501" cy="895350"/>
          </a:xfrm>
          <a:prstGeom prst="rect">
            <a:avLst/>
          </a:prstGeom>
        </p:spPr>
        <p:txBody>
          <a:bodyPr/>
          <a:lstStyle>
            <a:lvl1pPr marL="0" indent="0" algn="ctr">
              <a:buNone/>
              <a:defRPr sz="14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27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âmina Fi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26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âmina gráfico de progress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4" y="1092728"/>
            <a:ext cx="9628587" cy="640822"/>
          </a:xfrm>
          <a:prstGeom prst="rect">
            <a:avLst/>
          </a:prstGeom>
        </p:spPr>
        <p:txBody>
          <a:bodyPr wrap="square" anchor="t" anchorCtr="0">
            <a:normAutofit/>
          </a:bodyPr>
          <a:lstStyle>
            <a:lvl1pPr algn="ctr">
              <a:defRPr sz="4400" b="1" spc="0" baseline="0">
                <a:solidFill>
                  <a:srgbClr val="183EFF"/>
                </a:solidFill>
              </a:defRPr>
            </a:lvl1pPr>
          </a:lstStyle>
          <a:p>
            <a:r>
              <a:rPr lang="pt-BR" dirty="0"/>
              <a:t>Título</a:t>
            </a:r>
          </a:p>
        </p:txBody>
      </p:sp>
      <p:sp>
        <p:nvSpPr>
          <p:cNvPr id="10" name="Espaço Reservado para Texto 3"/>
          <p:cNvSpPr>
            <a:spLocks noGrp="1"/>
          </p:cNvSpPr>
          <p:nvPr>
            <p:ph type="body" sz="quarter" idx="14" hasCustomPrompt="1"/>
          </p:nvPr>
        </p:nvSpPr>
        <p:spPr>
          <a:xfrm>
            <a:off x="1190624" y="2803499"/>
            <a:ext cx="2871786" cy="280679"/>
          </a:xfrm>
          <a:prstGeom prst="rect">
            <a:avLst/>
          </a:prstGeom>
        </p:spPr>
        <p:txBody>
          <a:bodyPr/>
          <a:lstStyle>
            <a:lvl1pPr marL="0" indent="0" algn="ctr">
              <a:buNone/>
              <a:defRPr sz="18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23" name="Espaço Reservado para Texto 3"/>
          <p:cNvSpPr>
            <a:spLocks noGrp="1"/>
          </p:cNvSpPr>
          <p:nvPr>
            <p:ph type="body" sz="quarter" idx="19" hasCustomPrompt="1"/>
          </p:nvPr>
        </p:nvSpPr>
        <p:spPr>
          <a:xfrm>
            <a:off x="1877460" y="4205902"/>
            <a:ext cx="1498115"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30%</a:t>
            </a:r>
          </a:p>
        </p:txBody>
      </p:sp>
      <p:sp>
        <p:nvSpPr>
          <p:cNvPr id="32" name="Espaço Reservado para Texto 3"/>
          <p:cNvSpPr>
            <a:spLocks noGrp="1"/>
          </p:cNvSpPr>
          <p:nvPr>
            <p:ph type="body" sz="quarter" idx="20" hasCustomPrompt="1"/>
          </p:nvPr>
        </p:nvSpPr>
        <p:spPr>
          <a:xfrm>
            <a:off x="7947425" y="2803499"/>
            <a:ext cx="2871786" cy="280679"/>
          </a:xfrm>
          <a:prstGeom prst="rect">
            <a:avLst/>
          </a:prstGeom>
        </p:spPr>
        <p:txBody>
          <a:bodyPr/>
          <a:lstStyle>
            <a:lvl1pPr marL="0" indent="0" algn="ctr">
              <a:buNone/>
              <a:defRPr sz="18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35" name="Espaço Reservado para Texto 3"/>
          <p:cNvSpPr>
            <a:spLocks noGrp="1"/>
          </p:cNvSpPr>
          <p:nvPr>
            <p:ph type="body" sz="quarter" idx="21" hasCustomPrompt="1"/>
          </p:nvPr>
        </p:nvSpPr>
        <p:spPr>
          <a:xfrm>
            <a:off x="8634261" y="4205902"/>
            <a:ext cx="1498115"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90%</a:t>
            </a:r>
          </a:p>
        </p:txBody>
      </p:sp>
      <p:sp>
        <p:nvSpPr>
          <p:cNvPr id="36" name="Espaço Reservado para Texto 3"/>
          <p:cNvSpPr>
            <a:spLocks noGrp="1"/>
          </p:cNvSpPr>
          <p:nvPr>
            <p:ph type="body" sz="quarter" idx="22" hasCustomPrompt="1"/>
          </p:nvPr>
        </p:nvSpPr>
        <p:spPr>
          <a:xfrm>
            <a:off x="4565888" y="2803499"/>
            <a:ext cx="2871786" cy="280679"/>
          </a:xfrm>
          <a:prstGeom prst="rect">
            <a:avLst/>
          </a:prstGeom>
        </p:spPr>
        <p:txBody>
          <a:bodyPr/>
          <a:lstStyle>
            <a:lvl1pPr marL="0" indent="0" algn="ctr">
              <a:buNone/>
              <a:defRPr sz="18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39" name="Espaço Reservado para Texto 3"/>
          <p:cNvSpPr>
            <a:spLocks noGrp="1"/>
          </p:cNvSpPr>
          <p:nvPr>
            <p:ph type="body" sz="quarter" idx="23" hasCustomPrompt="1"/>
          </p:nvPr>
        </p:nvSpPr>
        <p:spPr>
          <a:xfrm>
            <a:off x="5252724" y="4205902"/>
            <a:ext cx="1498115"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60%</a:t>
            </a:r>
          </a:p>
        </p:txBody>
      </p:sp>
      <p:sp>
        <p:nvSpPr>
          <p:cNvPr id="40" name="Espaço Reservado para Texto 3"/>
          <p:cNvSpPr>
            <a:spLocks noGrp="1"/>
          </p:cNvSpPr>
          <p:nvPr>
            <p:ph type="body" sz="quarter" idx="16" hasCustomPrompt="1"/>
          </p:nvPr>
        </p:nvSpPr>
        <p:spPr>
          <a:xfrm>
            <a:off x="2619375" y="5222209"/>
            <a:ext cx="6857999" cy="712788"/>
          </a:xfrm>
          <a:prstGeom prst="rect">
            <a:avLst/>
          </a:prstGeom>
        </p:spPr>
        <p:txBody>
          <a:bodyPr/>
          <a:lstStyle>
            <a:lvl1pPr marL="0" indent="0" algn="ctr">
              <a:buNone/>
              <a:defRPr sz="14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1834184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âmina texto com gráfico esquerda">
    <p:spTree>
      <p:nvGrpSpPr>
        <p:cNvPr id="1" name=""/>
        <p:cNvGrpSpPr/>
        <p:nvPr/>
      </p:nvGrpSpPr>
      <p:grpSpPr>
        <a:xfrm>
          <a:off x="0" y="0"/>
          <a:ext cx="0" cy="0"/>
          <a:chOff x="0" y="0"/>
          <a:chExt cx="0" cy="0"/>
        </a:xfrm>
      </p:grpSpPr>
      <p:sp>
        <p:nvSpPr>
          <p:cNvPr id="4" name="Espaço Reservado para Texto 3"/>
          <p:cNvSpPr>
            <a:spLocks noGrp="1"/>
          </p:cNvSpPr>
          <p:nvPr>
            <p:ph type="body" sz="quarter" idx="14" hasCustomPrompt="1"/>
          </p:nvPr>
        </p:nvSpPr>
        <p:spPr>
          <a:xfrm>
            <a:off x="6933011" y="1085850"/>
            <a:ext cx="3886200" cy="1285875"/>
          </a:xfrm>
          <a:prstGeom prst="rect">
            <a:avLst/>
          </a:prstGeom>
        </p:spPr>
        <p:txBody>
          <a:bodyPr/>
          <a:lstStyle>
            <a:lvl1pPr marL="0" indent="0">
              <a:buNone/>
              <a:defRPr sz="3600" b="1">
                <a:solidFill>
                  <a:srgbClr val="183EFF"/>
                </a:solidFill>
                <a:latin typeface="Montserrat" panose="00000500000000000000" pitchFamily="2" charset="0"/>
              </a:defRPr>
            </a:lvl1pPr>
          </a:lstStyle>
          <a:p>
            <a:pPr lvl="0"/>
            <a:r>
              <a:rPr lang="pt-BR" dirty="0"/>
              <a:t>Título</a:t>
            </a:r>
          </a:p>
        </p:txBody>
      </p:sp>
      <p:sp>
        <p:nvSpPr>
          <p:cNvPr id="14" name="Espaço Reservado para Texto 3"/>
          <p:cNvSpPr>
            <a:spLocks noGrp="1"/>
          </p:cNvSpPr>
          <p:nvPr>
            <p:ph type="body" sz="quarter" idx="16" hasCustomPrompt="1"/>
          </p:nvPr>
        </p:nvSpPr>
        <p:spPr>
          <a:xfrm>
            <a:off x="6933011" y="2619375"/>
            <a:ext cx="3886200" cy="3279109"/>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
        <p:nvSpPr>
          <p:cNvPr id="3" name="Espaço Reservado para Imagem 2">
            <a:extLst>
              <a:ext uri="{FF2B5EF4-FFF2-40B4-BE49-F238E27FC236}">
                <a16:creationId xmlns:a16="http://schemas.microsoft.com/office/drawing/2014/main" xmlns="" id="{ADCC7624-8FD6-2D50-7C98-A23CCFB6C8DA}"/>
              </a:ext>
            </a:extLst>
          </p:cNvPr>
          <p:cNvSpPr>
            <a:spLocks noGrp="1"/>
          </p:cNvSpPr>
          <p:nvPr>
            <p:ph type="pic" sz="quarter" idx="18"/>
          </p:nvPr>
        </p:nvSpPr>
        <p:spPr>
          <a:xfrm>
            <a:off x="925975" y="1085850"/>
            <a:ext cx="5359078" cy="4812634"/>
          </a:xfrm>
          <a:prstGeom prst="rect">
            <a:avLst/>
          </a:prstGeom>
        </p:spPr>
        <p:txBody>
          <a:bodyPr/>
          <a:lstStyle/>
          <a:p>
            <a:endParaRPr lang="pt-BR"/>
          </a:p>
        </p:txBody>
      </p:sp>
    </p:spTree>
    <p:extLst>
      <p:ext uri="{BB962C8B-B14F-4D97-AF65-F5344CB8AC3E}">
        <p14:creationId xmlns:p14="http://schemas.microsoft.com/office/powerpoint/2010/main" val="3334460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âmina de Título">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xmlns="" id="{1136B438-876F-4751-7E8C-E90A1F6FF92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a:extLst>
              <a:ext uri="{FF2B5EF4-FFF2-40B4-BE49-F238E27FC236}">
                <a16:creationId xmlns:a16="http://schemas.microsoft.com/office/drawing/2014/main" xmlns="" id="{2D3DD27C-1B6D-E72C-E6D4-588D161670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ítulo 1"/>
          <p:cNvSpPr>
            <a:spLocks noGrp="1"/>
          </p:cNvSpPr>
          <p:nvPr>
            <p:ph type="ctrTitle" hasCustomPrompt="1"/>
          </p:nvPr>
        </p:nvSpPr>
        <p:spPr>
          <a:xfrm>
            <a:off x="1494993" y="1847419"/>
            <a:ext cx="8344764" cy="2620238"/>
          </a:xfrm>
          <a:prstGeom prst="rect">
            <a:avLst/>
          </a:prstGeom>
        </p:spPr>
        <p:txBody>
          <a:bodyPr wrap="square" anchor="ctr" anchorCtr="1">
            <a:normAutofit/>
          </a:bodyPr>
          <a:lstStyle>
            <a:lvl1pPr algn="l">
              <a:defRPr sz="6000" b="1" spc="0" baseline="0">
                <a:solidFill>
                  <a:srgbClr val="03CF00"/>
                </a:solidFill>
              </a:defRPr>
            </a:lvl1pPr>
          </a:lstStyle>
          <a:p>
            <a:r>
              <a:rPr lang="pt-BR" dirty="0"/>
              <a:t>Título Principal da Apresentação</a:t>
            </a:r>
          </a:p>
        </p:txBody>
      </p:sp>
    </p:spTree>
    <p:extLst>
      <p:ext uri="{BB962C8B-B14F-4D97-AF65-F5344CB8AC3E}">
        <p14:creationId xmlns:p14="http://schemas.microsoft.com/office/powerpoint/2010/main" val="310301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âmina aspa com imagem">
    <p:spTree>
      <p:nvGrpSpPr>
        <p:cNvPr id="1" name=""/>
        <p:cNvGrpSpPr/>
        <p:nvPr/>
      </p:nvGrpSpPr>
      <p:grpSpPr>
        <a:xfrm>
          <a:off x="0" y="0"/>
          <a:ext cx="0" cy="0"/>
          <a:chOff x="0" y="0"/>
          <a:chExt cx="0" cy="0"/>
        </a:xfrm>
      </p:grpSpPr>
      <p:sp>
        <p:nvSpPr>
          <p:cNvPr id="16" name="Espaço Reservado para Imagem 15"/>
          <p:cNvSpPr>
            <a:spLocks noGrp="1"/>
          </p:cNvSpPr>
          <p:nvPr>
            <p:ph type="pic" sz="quarter" idx="13"/>
          </p:nvPr>
        </p:nvSpPr>
        <p:spPr>
          <a:xfrm>
            <a:off x="0" y="0"/>
            <a:ext cx="12192000" cy="6858000"/>
          </a:xfrm>
          <a:prstGeom prst="rect">
            <a:avLst/>
          </a:prstGeom>
        </p:spPr>
        <p:txBody>
          <a:bodyPr/>
          <a:lstStyle/>
          <a:p>
            <a:endParaRPr lang="pt-BR" dirty="0"/>
          </a:p>
        </p:txBody>
      </p:sp>
      <p:sp>
        <p:nvSpPr>
          <p:cNvPr id="4" name="Espaço Reservado para Texto 3"/>
          <p:cNvSpPr>
            <a:spLocks noGrp="1"/>
          </p:cNvSpPr>
          <p:nvPr>
            <p:ph type="body" sz="quarter" idx="14" hasCustomPrompt="1"/>
          </p:nvPr>
        </p:nvSpPr>
        <p:spPr>
          <a:xfrm>
            <a:off x="1276350" y="1085850"/>
            <a:ext cx="9639301" cy="4076700"/>
          </a:xfrm>
          <a:prstGeom prst="rect">
            <a:avLst/>
          </a:prstGeom>
        </p:spPr>
        <p:txBody>
          <a:bodyPr/>
          <a:lstStyle>
            <a:lvl1pPr marL="0" indent="0">
              <a:buNone/>
              <a:defRPr sz="3600" b="1">
                <a:solidFill>
                  <a:schemeClr val="tx1">
                    <a:lumMod val="95000"/>
                    <a:lumOff val="5000"/>
                  </a:schemeClr>
                </a:solidFill>
                <a:latin typeface="Montserrat" panose="00000500000000000000" pitchFamily="2" charset="0"/>
              </a:defRPr>
            </a:lvl1pPr>
          </a:lstStyle>
          <a:p>
            <a:pPr lvl="0"/>
            <a:r>
              <a:rPr lang="pt-BR" dirty="0"/>
              <a:t>Aspas</a:t>
            </a:r>
          </a:p>
        </p:txBody>
      </p:sp>
      <p:sp>
        <p:nvSpPr>
          <p:cNvPr id="9" name="Espaço Reservado para Texto 3"/>
          <p:cNvSpPr>
            <a:spLocks noGrp="1"/>
          </p:cNvSpPr>
          <p:nvPr>
            <p:ph type="body" sz="quarter" idx="15" hasCustomPrompt="1"/>
          </p:nvPr>
        </p:nvSpPr>
        <p:spPr>
          <a:xfrm>
            <a:off x="1781175" y="5286375"/>
            <a:ext cx="9134476" cy="400050"/>
          </a:xfrm>
          <a:prstGeom prst="rect">
            <a:avLst/>
          </a:prstGeom>
        </p:spPr>
        <p:txBody>
          <a:bodyPr/>
          <a:lstStyle>
            <a:lvl1pPr marL="0" indent="0">
              <a:buNone/>
              <a:defRPr sz="2400" b="0">
                <a:solidFill>
                  <a:schemeClr val="tx1">
                    <a:lumMod val="95000"/>
                    <a:lumOff val="5000"/>
                  </a:schemeClr>
                </a:solidFill>
                <a:latin typeface="Montserrat" panose="00000500000000000000" pitchFamily="2" charset="0"/>
              </a:defRPr>
            </a:lvl1pPr>
          </a:lstStyle>
          <a:p>
            <a:pPr lvl="0"/>
            <a:r>
              <a:rPr lang="pt-BR" dirty="0"/>
              <a:t>Pessoa</a:t>
            </a:r>
          </a:p>
        </p:txBody>
      </p:sp>
      <p:cxnSp>
        <p:nvCxnSpPr>
          <p:cNvPr id="7" name="Conector reto 6"/>
          <p:cNvCxnSpPr>
            <a:stCxn id="9" idx="1"/>
          </p:cNvCxnSpPr>
          <p:nvPr userDrawn="1"/>
        </p:nvCxnSpPr>
        <p:spPr>
          <a:xfrm flipH="1">
            <a:off x="1276350" y="5486400"/>
            <a:ext cx="504825"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13" name="Conector reto 12"/>
          <p:cNvCxnSpPr/>
          <p:nvPr userDrawn="1"/>
        </p:nvCxnSpPr>
        <p:spPr>
          <a:xfrm>
            <a:off x="1276350" y="5991225"/>
            <a:ext cx="9639301" cy="0"/>
          </a:xfrm>
          <a:prstGeom prst="line">
            <a:avLst/>
          </a:prstGeom>
          <a:ln cap="rnd">
            <a:solidFill>
              <a:srgbClr val="03CF00"/>
            </a:solidFill>
          </a:ln>
        </p:spPr>
        <p:style>
          <a:lnRef idx="3">
            <a:schemeClr val="dk1"/>
          </a:lnRef>
          <a:fillRef idx="0">
            <a:schemeClr val="dk1"/>
          </a:fillRef>
          <a:effectRef idx="2">
            <a:schemeClr val="dk1"/>
          </a:effectRef>
          <a:fontRef idx="minor">
            <a:schemeClr val="tx1"/>
          </a:fontRef>
        </p:style>
      </p:cxnSp>
      <p:sp>
        <p:nvSpPr>
          <p:cNvPr id="12" name="CaixaDeTexto 11"/>
          <p:cNvSpPr txBox="1"/>
          <p:nvPr userDrawn="1"/>
        </p:nvSpPr>
        <p:spPr>
          <a:xfrm>
            <a:off x="552450" y="295275"/>
            <a:ext cx="1048685" cy="2646878"/>
          </a:xfrm>
          <a:prstGeom prst="rect">
            <a:avLst/>
          </a:prstGeom>
          <a:noFill/>
        </p:spPr>
        <p:txBody>
          <a:bodyPr wrap="none" rtlCol="0">
            <a:spAutoFit/>
          </a:bodyPr>
          <a:lstStyle/>
          <a:p>
            <a:r>
              <a:rPr lang="pt-BR" sz="16600" b="1" dirty="0">
                <a:solidFill>
                  <a:srgbClr val="183EFF"/>
                </a:solidFill>
              </a:rPr>
              <a:t>“</a:t>
            </a:r>
          </a:p>
        </p:txBody>
      </p:sp>
      <p:sp>
        <p:nvSpPr>
          <p:cNvPr id="17" name="CaixaDeTexto 16"/>
          <p:cNvSpPr txBox="1"/>
          <p:nvPr userDrawn="1"/>
        </p:nvSpPr>
        <p:spPr>
          <a:xfrm rot="10800000">
            <a:off x="10591801" y="3201472"/>
            <a:ext cx="1048685" cy="2646878"/>
          </a:xfrm>
          <a:prstGeom prst="rect">
            <a:avLst/>
          </a:prstGeom>
          <a:noFill/>
        </p:spPr>
        <p:txBody>
          <a:bodyPr wrap="none" rtlCol="0">
            <a:spAutoFit/>
          </a:bodyPr>
          <a:lstStyle/>
          <a:p>
            <a:r>
              <a:rPr lang="pt-BR" sz="16600" b="1" dirty="0">
                <a:solidFill>
                  <a:schemeClr val="tx1">
                    <a:lumMod val="95000"/>
                    <a:lumOff val="5000"/>
                  </a:schemeClr>
                </a:solidFill>
              </a:rPr>
              <a:t>“</a:t>
            </a:r>
          </a:p>
        </p:txBody>
      </p:sp>
    </p:spTree>
    <p:extLst>
      <p:ext uri="{BB962C8B-B14F-4D97-AF65-F5344CB8AC3E}">
        <p14:creationId xmlns:p14="http://schemas.microsoft.com/office/powerpoint/2010/main" val="1190760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âmina aspa sem imagem">
    <p:spTree>
      <p:nvGrpSpPr>
        <p:cNvPr id="1" name=""/>
        <p:cNvGrpSpPr/>
        <p:nvPr/>
      </p:nvGrpSpPr>
      <p:grpSpPr>
        <a:xfrm>
          <a:off x="0" y="0"/>
          <a:ext cx="0" cy="0"/>
          <a:chOff x="0" y="0"/>
          <a:chExt cx="0" cy="0"/>
        </a:xfrm>
      </p:grpSpPr>
      <p:sp>
        <p:nvSpPr>
          <p:cNvPr id="4" name="Espaço Reservado para Texto 3"/>
          <p:cNvSpPr>
            <a:spLocks noGrp="1"/>
          </p:cNvSpPr>
          <p:nvPr>
            <p:ph type="body" sz="quarter" idx="14" hasCustomPrompt="1"/>
          </p:nvPr>
        </p:nvSpPr>
        <p:spPr>
          <a:xfrm>
            <a:off x="1276350" y="1085850"/>
            <a:ext cx="9639301" cy="4076700"/>
          </a:xfrm>
          <a:prstGeom prst="rect">
            <a:avLst/>
          </a:prstGeom>
        </p:spPr>
        <p:txBody>
          <a:bodyPr/>
          <a:lstStyle>
            <a:lvl1pPr marL="0" indent="0" algn="ctr">
              <a:buNone/>
              <a:defRPr sz="3600" b="0">
                <a:solidFill>
                  <a:schemeClr val="tx1"/>
                </a:solidFill>
                <a:latin typeface="Montserrat" panose="00000500000000000000" pitchFamily="2" charset="0"/>
              </a:defRPr>
            </a:lvl1pPr>
          </a:lstStyle>
          <a:p>
            <a:pPr lvl="0"/>
            <a:r>
              <a:rPr lang="pt-BR" dirty="0"/>
              <a:t>Aspas</a:t>
            </a:r>
          </a:p>
        </p:txBody>
      </p:sp>
      <p:sp>
        <p:nvSpPr>
          <p:cNvPr id="9" name="Espaço Reservado para Texto 3"/>
          <p:cNvSpPr>
            <a:spLocks noGrp="1"/>
          </p:cNvSpPr>
          <p:nvPr>
            <p:ph type="body" sz="quarter" idx="15" hasCustomPrompt="1"/>
          </p:nvPr>
        </p:nvSpPr>
        <p:spPr>
          <a:xfrm>
            <a:off x="1276350" y="5286375"/>
            <a:ext cx="9639301" cy="400050"/>
          </a:xfrm>
          <a:prstGeom prst="rect">
            <a:avLst/>
          </a:prstGeom>
        </p:spPr>
        <p:txBody>
          <a:bodyPr/>
          <a:lstStyle>
            <a:lvl1pPr marL="0" indent="0" algn="ctr">
              <a:buNone/>
              <a:defRPr sz="2400" b="0">
                <a:solidFill>
                  <a:schemeClr val="tx1"/>
                </a:solidFill>
                <a:latin typeface="Montserrat" panose="00000500000000000000" pitchFamily="2" charset="0"/>
              </a:defRPr>
            </a:lvl1pPr>
          </a:lstStyle>
          <a:p>
            <a:pPr lvl="0"/>
            <a:r>
              <a:rPr lang="pt-BR" dirty="0"/>
              <a:t>Pessoa</a:t>
            </a:r>
          </a:p>
        </p:txBody>
      </p:sp>
      <p:sp>
        <p:nvSpPr>
          <p:cNvPr id="12" name="CaixaDeTexto 11"/>
          <p:cNvSpPr txBox="1"/>
          <p:nvPr userDrawn="1"/>
        </p:nvSpPr>
        <p:spPr>
          <a:xfrm>
            <a:off x="552450" y="295275"/>
            <a:ext cx="1048685" cy="2646878"/>
          </a:xfrm>
          <a:prstGeom prst="rect">
            <a:avLst/>
          </a:prstGeom>
          <a:noFill/>
        </p:spPr>
        <p:txBody>
          <a:bodyPr wrap="none" rtlCol="0">
            <a:spAutoFit/>
          </a:bodyPr>
          <a:lstStyle/>
          <a:p>
            <a:r>
              <a:rPr lang="pt-BR" sz="16600" b="1" dirty="0">
                <a:solidFill>
                  <a:srgbClr val="183EFF"/>
                </a:solidFill>
              </a:rPr>
              <a:t>“</a:t>
            </a:r>
          </a:p>
        </p:txBody>
      </p:sp>
      <p:sp>
        <p:nvSpPr>
          <p:cNvPr id="17" name="CaixaDeTexto 16"/>
          <p:cNvSpPr txBox="1"/>
          <p:nvPr userDrawn="1"/>
        </p:nvSpPr>
        <p:spPr>
          <a:xfrm rot="10800000">
            <a:off x="10591801" y="3201472"/>
            <a:ext cx="1048685" cy="2646878"/>
          </a:xfrm>
          <a:prstGeom prst="rect">
            <a:avLst/>
          </a:prstGeom>
          <a:noFill/>
        </p:spPr>
        <p:txBody>
          <a:bodyPr wrap="none" rtlCol="0">
            <a:spAutoFit/>
          </a:bodyPr>
          <a:lstStyle/>
          <a:p>
            <a:r>
              <a:rPr lang="pt-BR" sz="16600" b="1" dirty="0">
                <a:solidFill>
                  <a:schemeClr val="tx1">
                    <a:lumMod val="65000"/>
                    <a:lumOff val="35000"/>
                  </a:schemeClr>
                </a:solidFill>
              </a:rPr>
              <a:t>“</a:t>
            </a:r>
          </a:p>
        </p:txBody>
      </p:sp>
    </p:spTree>
    <p:extLst>
      <p:ext uri="{BB962C8B-B14F-4D97-AF65-F5344CB8AC3E}">
        <p14:creationId xmlns:p14="http://schemas.microsoft.com/office/powerpoint/2010/main" val="1946821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âmina 1/2 imagem">
    <p:spTree>
      <p:nvGrpSpPr>
        <p:cNvPr id="1" name=""/>
        <p:cNvGrpSpPr/>
        <p:nvPr/>
      </p:nvGrpSpPr>
      <p:grpSpPr>
        <a:xfrm>
          <a:off x="0" y="0"/>
          <a:ext cx="0" cy="0"/>
          <a:chOff x="0" y="0"/>
          <a:chExt cx="0" cy="0"/>
        </a:xfrm>
      </p:grpSpPr>
      <p:sp>
        <p:nvSpPr>
          <p:cNvPr id="4" name="Espaço Reservado para Texto 3"/>
          <p:cNvSpPr>
            <a:spLocks noGrp="1"/>
          </p:cNvSpPr>
          <p:nvPr>
            <p:ph type="body" sz="quarter" idx="14" hasCustomPrompt="1"/>
          </p:nvPr>
        </p:nvSpPr>
        <p:spPr>
          <a:xfrm>
            <a:off x="1276351" y="1085850"/>
            <a:ext cx="3886200" cy="3476625"/>
          </a:xfrm>
          <a:prstGeom prst="rect">
            <a:avLst/>
          </a:prstGeom>
        </p:spPr>
        <p:txBody>
          <a:bodyPr/>
          <a:lstStyle>
            <a:lvl1pPr marL="0" indent="0">
              <a:buNone/>
              <a:defRPr sz="3600" b="1">
                <a:solidFill>
                  <a:srgbClr val="183EFF"/>
                </a:solidFill>
                <a:latin typeface="Montserrat" panose="00000500000000000000" pitchFamily="2" charset="0"/>
              </a:defRPr>
            </a:lvl1pPr>
          </a:lstStyle>
          <a:p>
            <a:pPr lvl="0"/>
            <a:r>
              <a:rPr lang="pt-BR" dirty="0"/>
              <a:t>Título</a:t>
            </a:r>
          </a:p>
        </p:txBody>
      </p:sp>
      <p:sp>
        <p:nvSpPr>
          <p:cNvPr id="3" name="Espaço Reservado para Imagem 2"/>
          <p:cNvSpPr>
            <a:spLocks noGrp="1"/>
          </p:cNvSpPr>
          <p:nvPr>
            <p:ph type="pic" sz="quarter" idx="15"/>
          </p:nvPr>
        </p:nvSpPr>
        <p:spPr>
          <a:xfrm>
            <a:off x="6096000" y="0"/>
            <a:ext cx="6096000" cy="6858000"/>
          </a:xfrm>
          <a:prstGeom prst="rect">
            <a:avLst/>
          </a:prstGeom>
        </p:spPr>
        <p:txBody>
          <a:bodyPr/>
          <a:lstStyle/>
          <a:p>
            <a:endParaRPr lang="pt-BR"/>
          </a:p>
        </p:txBody>
      </p:sp>
      <p:sp>
        <p:nvSpPr>
          <p:cNvPr id="14" name="Espaço Reservado para Texto 3"/>
          <p:cNvSpPr>
            <a:spLocks noGrp="1"/>
          </p:cNvSpPr>
          <p:nvPr>
            <p:ph type="body" sz="quarter" idx="16" hasCustomPrompt="1"/>
          </p:nvPr>
        </p:nvSpPr>
        <p:spPr>
          <a:xfrm>
            <a:off x="1276351" y="4765931"/>
            <a:ext cx="3886200" cy="1132553"/>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91392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âmina 1/4 imagem">
    <p:spTree>
      <p:nvGrpSpPr>
        <p:cNvPr id="1" name=""/>
        <p:cNvGrpSpPr/>
        <p:nvPr/>
      </p:nvGrpSpPr>
      <p:grpSpPr>
        <a:xfrm>
          <a:off x="0" y="0"/>
          <a:ext cx="0" cy="0"/>
          <a:chOff x="0" y="0"/>
          <a:chExt cx="0" cy="0"/>
        </a:xfrm>
      </p:grpSpPr>
      <p:sp>
        <p:nvSpPr>
          <p:cNvPr id="4" name="Espaço Reservado para Texto 3"/>
          <p:cNvSpPr>
            <a:spLocks noGrp="1"/>
          </p:cNvSpPr>
          <p:nvPr>
            <p:ph type="body" sz="quarter" idx="14" hasCustomPrompt="1"/>
          </p:nvPr>
        </p:nvSpPr>
        <p:spPr>
          <a:xfrm>
            <a:off x="1144271" y="394971"/>
            <a:ext cx="8548369" cy="1369346"/>
          </a:xfrm>
          <a:prstGeom prst="rect">
            <a:avLst/>
          </a:prstGeom>
        </p:spPr>
        <p:txBody>
          <a:bodyPr/>
          <a:lstStyle>
            <a:lvl1pPr marL="0" indent="0">
              <a:buNone/>
              <a:defRPr sz="3600" b="1">
                <a:solidFill>
                  <a:srgbClr val="183EFF"/>
                </a:solidFill>
                <a:latin typeface="Montserrat" panose="00000500000000000000" pitchFamily="2" charset="0"/>
              </a:defRPr>
            </a:lvl1pPr>
          </a:lstStyle>
          <a:p>
            <a:pPr lvl="0"/>
            <a:r>
              <a:rPr lang="pt-BR" dirty="0"/>
              <a:t>Título</a:t>
            </a:r>
          </a:p>
        </p:txBody>
      </p:sp>
      <p:sp>
        <p:nvSpPr>
          <p:cNvPr id="14" name="Espaço Reservado para Texto 3"/>
          <p:cNvSpPr>
            <a:spLocks noGrp="1"/>
          </p:cNvSpPr>
          <p:nvPr>
            <p:ph type="body" sz="quarter" idx="16" hasCustomPrompt="1"/>
          </p:nvPr>
        </p:nvSpPr>
        <p:spPr>
          <a:xfrm>
            <a:off x="1144271" y="5330476"/>
            <a:ext cx="6099809" cy="1132553"/>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
        <p:nvSpPr>
          <p:cNvPr id="5" name="Espaço Reservado para Texto 4">
            <a:extLst>
              <a:ext uri="{FF2B5EF4-FFF2-40B4-BE49-F238E27FC236}">
                <a16:creationId xmlns:a16="http://schemas.microsoft.com/office/drawing/2014/main" xmlns="" id="{B3E2E41F-A220-420D-8F86-395E5FDF23A5}"/>
              </a:ext>
            </a:extLst>
          </p:cNvPr>
          <p:cNvSpPr>
            <a:spLocks noGrp="1"/>
          </p:cNvSpPr>
          <p:nvPr>
            <p:ph type="body" sz="quarter" idx="17"/>
          </p:nvPr>
        </p:nvSpPr>
        <p:spPr>
          <a:xfrm>
            <a:off x="1144272" y="2078959"/>
            <a:ext cx="8549004" cy="2936875"/>
          </a:xfrm>
          <a:prstGeom prst="rect">
            <a:avLst/>
          </a:prstGeom>
        </p:spPr>
        <p:txBody>
          <a:bodyPr/>
          <a:lstStyle>
            <a:lvl1pPr marL="228600" indent="-228600">
              <a:buClr>
                <a:srgbClr val="03CF00"/>
              </a:buClr>
              <a:buFont typeface="Courier New" panose="02070309020205020404" pitchFamily="49" charset="0"/>
              <a:buChar char="o"/>
              <a:defRPr/>
            </a:lvl1pPr>
            <a:lvl2pPr marL="685800" indent="-228600">
              <a:buClr>
                <a:srgbClr val="03CF00"/>
              </a:buClr>
              <a:buFont typeface="Courier New" panose="02070309020205020404" pitchFamily="49" charset="0"/>
              <a:buChar char="o"/>
              <a:defRPr/>
            </a:lvl2pPr>
            <a:lvl3pPr marL="1143000" indent="-228600">
              <a:buClr>
                <a:srgbClr val="03CF00"/>
              </a:buClr>
              <a:buFont typeface="Courier New" panose="02070309020205020404" pitchFamily="49" charset="0"/>
              <a:buChar char="o"/>
              <a:defRPr/>
            </a:lvl3pPr>
            <a:lvl4pPr marL="1600200" indent="-228600">
              <a:buClr>
                <a:srgbClr val="03CF00"/>
              </a:buClr>
              <a:buFont typeface="Courier New" panose="02070309020205020404" pitchFamily="49" charset="0"/>
              <a:buChar char="o"/>
              <a:defRPr/>
            </a:lvl4pPr>
            <a:lvl5pPr marL="2057400" indent="-228600">
              <a:buClr>
                <a:srgbClr val="03CF00"/>
              </a:buClr>
              <a:buFont typeface="Courier New" panose="02070309020205020404" pitchFamily="49" charset="0"/>
              <a:buChar char="o"/>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259017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âmina texto com gráfico esquerda">
    <p:spTree>
      <p:nvGrpSpPr>
        <p:cNvPr id="1" name=""/>
        <p:cNvGrpSpPr/>
        <p:nvPr/>
      </p:nvGrpSpPr>
      <p:grpSpPr>
        <a:xfrm>
          <a:off x="0" y="0"/>
          <a:ext cx="0" cy="0"/>
          <a:chOff x="0" y="0"/>
          <a:chExt cx="0" cy="0"/>
        </a:xfrm>
      </p:grpSpPr>
      <p:sp>
        <p:nvSpPr>
          <p:cNvPr id="4" name="Espaço Reservado para Texto 3"/>
          <p:cNvSpPr>
            <a:spLocks noGrp="1"/>
          </p:cNvSpPr>
          <p:nvPr>
            <p:ph type="body" sz="quarter" idx="14" hasCustomPrompt="1"/>
          </p:nvPr>
        </p:nvSpPr>
        <p:spPr>
          <a:xfrm>
            <a:off x="6933011" y="1085850"/>
            <a:ext cx="3886200" cy="1285875"/>
          </a:xfrm>
          <a:prstGeom prst="rect">
            <a:avLst/>
          </a:prstGeom>
        </p:spPr>
        <p:txBody>
          <a:bodyPr/>
          <a:lstStyle>
            <a:lvl1pPr marL="0" indent="0">
              <a:buNone/>
              <a:defRPr sz="3600" b="1">
                <a:solidFill>
                  <a:srgbClr val="183EFF"/>
                </a:solidFill>
                <a:latin typeface="Montserrat" panose="00000500000000000000" pitchFamily="2" charset="0"/>
              </a:defRPr>
            </a:lvl1pPr>
          </a:lstStyle>
          <a:p>
            <a:pPr lvl="0"/>
            <a:r>
              <a:rPr lang="pt-BR" dirty="0"/>
              <a:t>Título</a:t>
            </a:r>
          </a:p>
        </p:txBody>
      </p:sp>
      <p:sp>
        <p:nvSpPr>
          <p:cNvPr id="14" name="Espaço Reservado para Texto 3"/>
          <p:cNvSpPr>
            <a:spLocks noGrp="1"/>
          </p:cNvSpPr>
          <p:nvPr>
            <p:ph type="body" sz="quarter" idx="16" hasCustomPrompt="1"/>
          </p:nvPr>
        </p:nvSpPr>
        <p:spPr>
          <a:xfrm>
            <a:off x="6933011" y="2619375"/>
            <a:ext cx="3886200" cy="3279109"/>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
        <p:nvSpPr>
          <p:cNvPr id="3" name="Espaço Reservado para Imagem 2">
            <a:extLst>
              <a:ext uri="{FF2B5EF4-FFF2-40B4-BE49-F238E27FC236}">
                <a16:creationId xmlns:a16="http://schemas.microsoft.com/office/drawing/2014/main" xmlns="" id="{ADCC7624-8FD6-2D50-7C98-A23CCFB6C8DA}"/>
              </a:ext>
            </a:extLst>
          </p:cNvPr>
          <p:cNvSpPr>
            <a:spLocks noGrp="1"/>
          </p:cNvSpPr>
          <p:nvPr>
            <p:ph type="pic" sz="quarter" idx="18"/>
          </p:nvPr>
        </p:nvSpPr>
        <p:spPr>
          <a:xfrm>
            <a:off x="925975" y="1085850"/>
            <a:ext cx="5359078" cy="4812634"/>
          </a:xfrm>
          <a:prstGeom prst="rect">
            <a:avLst/>
          </a:prstGeom>
        </p:spPr>
        <p:txBody>
          <a:bodyPr/>
          <a:lstStyle/>
          <a:p>
            <a:endParaRPr lang="pt-BR"/>
          </a:p>
        </p:txBody>
      </p:sp>
    </p:spTree>
    <p:extLst>
      <p:ext uri="{BB962C8B-B14F-4D97-AF65-F5344CB8AC3E}">
        <p14:creationId xmlns:p14="http://schemas.microsoft.com/office/powerpoint/2010/main" val="3540562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21" Type="http://schemas.openxmlformats.org/officeDocument/2006/relationships/image" Target="../media/image5.png"/><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028306"/>
      </p:ext>
    </p:extLst>
  </p:cSld>
  <p:clrMap bg1="lt1" tx1="dk1" bg2="lt2" tx2="dk2" accent1="accent1" accent2="accent2" accent3="accent3" accent4="accent4" accent5="accent5" accent6="accent6" hlink="hlink" folHlink="folHlink"/>
  <p:sldLayoutIdLst>
    <p:sldLayoutId id="2147483649" r:id="rId1"/>
    <p:sldLayoutId id="2147483692" r:id="rId2"/>
    <p:sldLayoutId id="214748369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18" name="Retângulo 17">
            <a:extLst>
              <a:ext uri="{FF2B5EF4-FFF2-40B4-BE49-F238E27FC236}">
                <a16:creationId xmlns:a16="http://schemas.microsoft.com/office/drawing/2014/main" xmlns="" id="{D042BC1F-CB3C-CC65-4A71-CE0130D46AA5}"/>
              </a:ext>
            </a:extLst>
          </p:cNvPr>
          <p:cNvSpPr/>
          <p:nvPr userDrawn="1"/>
        </p:nvSpPr>
        <p:spPr>
          <a:xfrm>
            <a:off x="1728788" y="0"/>
            <a:ext cx="1046321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7" name="Imagem 16">
            <a:extLst>
              <a:ext uri="{FF2B5EF4-FFF2-40B4-BE49-F238E27FC236}">
                <a16:creationId xmlns:a16="http://schemas.microsoft.com/office/drawing/2014/main" xmlns="" id="{3851CBDE-93DB-CD9F-EE75-A4C07C9679E6}"/>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Espaço Reservado para Título 1">
            <a:extLst>
              <a:ext uri="{FF2B5EF4-FFF2-40B4-BE49-F238E27FC236}">
                <a16:creationId xmlns:a16="http://schemas.microsoft.com/office/drawing/2014/main" xmlns="" id="{4AC3555A-6B36-11F3-774F-D6A303961A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pic>
        <p:nvPicPr>
          <p:cNvPr id="20" name="Imagem 19">
            <a:extLst>
              <a:ext uri="{FF2B5EF4-FFF2-40B4-BE49-F238E27FC236}">
                <a16:creationId xmlns:a16="http://schemas.microsoft.com/office/drawing/2014/main" xmlns="" id="{8749B18A-0E23-44DA-1802-4304D5D6630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437402" y="6016675"/>
            <a:ext cx="3335498" cy="603201"/>
          </a:xfrm>
          <a:prstGeom prst="rect">
            <a:avLst/>
          </a:prstGeom>
        </p:spPr>
      </p:pic>
    </p:spTree>
    <p:extLst>
      <p:ext uri="{BB962C8B-B14F-4D97-AF65-F5344CB8AC3E}">
        <p14:creationId xmlns:p14="http://schemas.microsoft.com/office/powerpoint/2010/main" val="191123160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6"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7" r:id="rId17"/>
  </p:sldLayoutIdLst>
  <p:hf hdr="0" ftr="0" dt="0"/>
  <p:txStyles>
    <p:titleStyle>
      <a:lvl1pPr algn="l" defTabSz="914400" rtl="0" eaLnBrk="1" latinLnBrk="0" hangingPunct="1">
        <a:lnSpc>
          <a:spcPct val="90000"/>
        </a:lnSpc>
        <a:spcBef>
          <a:spcPct val="0"/>
        </a:spcBef>
        <a:buNone/>
        <a:defRPr sz="4000" b="1" kern="1200">
          <a:solidFill>
            <a:srgbClr val="183EF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682389" y="2228531"/>
            <a:ext cx="10795378" cy="1543023"/>
          </a:xfrm>
        </p:spPr>
        <p:txBody>
          <a:bodyPr/>
          <a:lstStyle/>
          <a:p>
            <a:r>
              <a:rPr lang="pt-BR" sz="4400" dirty="0" smtClean="0">
                <a:latin typeface="Montserrat ExtraBold" panose="00000900000000000000" pitchFamily="2" charset="0"/>
              </a:rPr>
              <a:t>“O </a:t>
            </a:r>
            <a:r>
              <a:rPr lang="pt-BR" sz="4400" dirty="0">
                <a:latin typeface="Montserrat ExtraBold" panose="00000900000000000000" pitchFamily="2" charset="0"/>
              </a:rPr>
              <a:t>enfrentamento ao câncer de colo de útero"</a:t>
            </a:r>
          </a:p>
        </p:txBody>
      </p:sp>
      <p:pic>
        <p:nvPicPr>
          <p:cNvPr id="8" name="Imagem 7">
            <a:extLst>
              <a:ext uri="{FF2B5EF4-FFF2-40B4-BE49-F238E27FC236}">
                <a16:creationId xmlns:a16="http://schemas.microsoft.com/office/drawing/2014/main" xmlns="" id="{0108FD88-2502-D413-4DDC-4318B399D3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2165" y="5165557"/>
            <a:ext cx="3867670" cy="700793"/>
          </a:xfrm>
          <a:prstGeom prst="rect">
            <a:avLst/>
          </a:prstGeom>
        </p:spPr>
      </p:pic>
      <p:pic>
        <p:nvPicPr>
          <p:cNvPr id="4" name="Imagem 3"/>
          <p:cNvPicPr>
            <a:picLocks noChangeAspect="1"/>
          </p:cNvPicPr>
          <p:nvPr/>
        </p:nvPicPr>
        <p:blipFill>
          <a:blip r:embed="rId3"/>
          <a:stretch>
            <a:fillRect/>
          </a:stretch>
        </p:blipFill>
        <p:spPr bwMode="auto">
          <a:xfrm>
            <a:off x="2783632" y="44624"/>
            <a:ext cx="6096528" cy="1621677"/>
          </a:xfrm>
          <a:prstGeom prst="rect">
            <a:avLst/>
          </a:prstGeom>
        </p:spPr>
      </p:pic>
      <p:sp>
        <p:nvSpPr>
          <p:cNvPr id="6" name="CaixaDeTexto 5"/>
          <p:cNvSpPr txBox="1"/>
          <p:nvPr/>
        </p:nvSpPr>
        <p:spPr bwMode="auto">
          <a:xfrm>
            <a:off x="1887815" y="3822224"/>
            <a:ext cx="8384525" cy="646331"/>
          </a:xfrm>
          <a:prstGeom prst="rect">
            <a:avLst/>
          </a:prstGeom>
          <a:noFill/>
        </p:spPr>
        <p:txBody>
          <a:bodyPr wrap="square" rtlCol="0">
            <a:spAutoFit/>
          </a:bodyPr>
          <a:lstStyle/>
          <a:p>
            <a:pPr algn="ctr"/>
            <a:r>
              <a:rPr lang="pt-BR" b="1" dirty="0">
                <a:solidFill>
                  <a:srgbClr val="183EFF"/>
                </a:solidFill>
                <a:latin typeface="Montserrat" panose="00000500000000000000" pitchFamily="2" charset="0"/>
              </a:rPr>
              <a:t>Audiência Pública</a:t>
            </a:r>
          </a:p>
          <a:p>
            <a:pPr algn="ctr"/>
            <a:r>
              <a:rPr lang="pt-BR" b="1" dirty="0" smtClean="0">
                <a:solidFill>
                  <a:srgbClr val="183EFF"/>
                </a:solidFill>
                <a:latin typeface="Montserrat" panose="00000500000000000000" pitchFamily="2" charset="0"/>
              </a:rPr>
              <a:t>Comissão </a:t>
            </a:r>
            <a:r>
              <a:rPr lang="pt-BR" b="1" dirty="0">
                <a:solidFill>
                  <a:srgbClr val="183EFF"/>
                </a:solidFill>
                <a:latin typeface="Montserrat" panose="00000500000000000000" pitchFamily="2" charset="0"/>
              </a:rPr>
              <a:t>de Assuntos Sociais do Senado Federal </a:t>
            </a:r>
            <a:endParaRPr lang="pt-BR" dirty="0"/>
          </a:p>
        </p:txBody>
      </p:sp>
    </p:spTree>
    <p:extLst>
      <p:ext uri="{BB962C8B-B14F-4D97-AF65-F5344CB8AC3E}">
        <p14:creationId xmlns:p14="http://schemas.microsoft.com/office/powerpoint/2010/main" val="3902368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bwMode="auto">
          <a:xfrm>
            <a:off x="1792281" y="0"/>
            <a:ext cx="8384525" cy="646331"/>
          </a:xfrm>
          <a:prstGeom prst="rect">
            <a:avLst/>
          </a:prstGeom>
          <a:noFill/>
        </p:spPr>
        <p:txBody>
          <a:bodyPr wrap="square" rtlCol="0">
            <a:spAutoFit/>
          </a:bodyPr>
          <a:lstStyle/>
          <a:p>
            <a:pPr algn="ctr"/>
            <a:r>
              <a:rPr lang="pt-BR" b="1" dirty="0">
                <a:solidFill>
                  <a:srgbClr val="183EFF"/>
                </a:solidFill>
                <a:latin typeface="Montserrat" panose="00000500000000000000" pitchFamily="2" charset="0"/>
              </a:rPr>
              <a:t>Audiência Pública</a:t>
            </a:r>
          </a:p>
          <a:p>
            <a:pPr algn="ctr"/>
            <a:r>
              <a:rPr lang="pt-BR" b="1" dirty="0" smtClean="0">
                <a:solidFill>
                  <a:srgbClr val="183EFF"/>
                </a:solidFill>
                <a:latin typeface="Montserrat" panose="00000500000000000000" pitchFamily="2" charset="0"/>
              </a:rPr>
              <a:t>Comissão </a:t>
            </a:r>
            <a:r>
              <a:rPr lang="pt-BR" b="1" dirty="0">
                <a:solidFill>
                  <a:srgbClr val="183EFF"/>
                </a:solidFill>
                <a:latin typeface="Montserrat" panose="00000500000000000000" pitchFamily="2" charset="0"/>
              </a:rPr>
              <a:t>de Assuntos Sociais do Senado Federal </a:t>
            </a:r>
            <a:endParaRPr lang="pt-BR" dirty="0"/>
          </a:p>
        </p:txBody>
      </p:sp>
      <p:sp>
        <p:nvSpPr>
          <p:cNvPr id="8" name="Retângulo 7"/>
          <p:cNvSpPr/>
          <p:nvPr/>
        </p:nvSpPr>
        <p:spPr>
          <a:xfrm>
            <a:off x="259307" y="782809"/>
            <a:ext cx="11809863" cy="6157198"/>
          </a:xfrm>
          <a:prstGeom prst="rect">
            <a:avLst/>
          </a:prstGeom>
        </p:spPr>
        <p:txBody>
          <a:bodyPr wrap="square">
            <a:spAutoFit/>
          </a:bodyPr>
          <a:lstStyle/>
          <a:p>
            <a:pPr algn="ctr">
              <a:lnSpc>
                <a:spcPct val="150000"/>
              </a:lnSpc>
              <a:spcBef>
                <a:spcPts val="600"/>
              </a:spcBef>
              <a:spcAft>
                <a:spcPts val="600"/>
              </a:spcAft>
              <a:tabLst>
                <a:tab pos="900430" algn="l"/>
              </a:tabLst>
            </a:pPr>
            <a:r>
              <a:rPr lang="pt-BR" sz="2100" b="1" dirty="0" smtClean="0">
                <a:solidFill>
                  <a:schemeClr val="tx1">
                    <a:lumMod val="65000"/>
                    <a:lumOff val="35000"/>
                  </a:schemeClr>
                </a:solidFill>
                <a:latin typeface="Arial" panose="020B0604020202020204" pitchFamily="34" charset="0"/>
              </a:rPr>
              <a:t>Portaria de Consolidação MS/GM Nº 3, de 28 de setembro de 2017 </a:t>
            </a:r>
            <a:r>
              <a:rPr lang="pt-BR" sz="2100" dirty="0" smtClean="0">
                <a:solidFill>
                  <a:schemeClr val="tx1">
                    <a:lumMod val="65000"/>
                    <a:lumOff val="35000"/>
                  </a:schemeClr>
                </a:solidFill>
                <a:latin typeface="Arial" panose="020B0604020202020204" pitchFamily="34" charset="0"/>
              </a:rPr>
              <a:t>institui o Serviço de Referência para Diagnóstico e Tratamento de Lesões Precursoras do Câncer do Colo de Útero (SRC) e os respectivos incentivos financeiros de custeio e de investimento para a sua implantação. </a:t>
            </a:r>
          </a:p>
          <a:p>
            <a:pPr algn="ctr">
              <a:lnSpc>
                <a:spcPct val="150000"/>
              </a:lnSpc>
              <a:spcBef>
                <a:spcPts val="600"/>
              </a:spcBef>
              <a:spcAft>
                <a:spcPts val="600"/>
              </a:spcAft>
              <a:tabLst>
                <a:tab pos="900430" algn="l"/>
              </a:tabLst>
            </a:pPr>
            <a:r>
              <a:rPr lang="pt-BR" sz="2100" dirty="0" smtClean="0">
                <a:solidFill>
                  <a:schemeClr val="tx1">
                    <a:lumMod val="65000"/>
                    <a:lumOff val="35000"/>
                  </a:schemeClr>
                </a:solidFill>
                <a:latin typeface="Arial" panose="020B0604020202020204" pitchFamily="34" charset="0"/>
              </a:rPr>
              <a:t>A normativa apresenta o rol de procedimentos e equipe mínima para garantir o acesso a todos os exames necessários de rastreamento e/ou diagnóstico do câncer de colo e tratamento das lesões precursoras do câncer de colo de útero pelo usuário, em um único estabelecimento de saúde, contando, para isso, com equipe de profissionais com formação adequada. Esses procedimentos, quando realizados em estabelecimentos habilitados como SRC, receberão incentivo financeiro diferenciado. </a:t>
            </a:r>
          </a:p>
          <a:p>
            <a:pPr algn="ctr">
              <a:lnSpc>
                <a:spcPct val="150000"/>
              </a:lnSpc>
              <a:spcBef>
                <a:spcPts val="600"/>
              </a:spcBef>
              <a:spcAft>
                <a:spcPts val="600"/>
              </a:spcAft>
              <a:tabLst>
                <a:tab pos="900430" algn="l"/>
              </a:tabLst>
            </a:pPr>
            <a:r>
              <a:rPr lang="pt-BR" sz="2100" dirty="0" smtClean="0">
                <a:solidFill>
                  <a:schemeClr val="tx1">
                    <a:lumMod val="65000"/>
                    <a:lumOff val="35000"/>
                  </a:schemeClr>
                </a:solidFill>
                <a:latin typeface="Arial" panose="020B0604020202020204" pitchFamily="34" charset="0"/>
              </a:rPr>
              <a:t>Atualmente há 46 estabelecimentos habilitados como Serviço de Referência para Diagnóstico e Tratamento de Lesões Precursoras do Câncer do Colo de Útero (SRC).</a:t>
            </a:r>
            <a:endParaRPr lang="pt-BR" sz="2100" dirty="0">
              <a:solidFill>
                <a:schemeClr val="tx1">
                  <a:lumMod val="65000"/>
                  <a:lumOff val="35000"/>
                </a:schemeClr>
              </a:solidFill>
              <a:latin typeface="Arial" panose="020B0604020202020204" pitchFamily="34" charset="0"/>
            </a:endParaRPr>
          </a:p>
        </p:txBody>
      </p:sp>
    </p:spTree>
    <p:extLst>
      <p:ext uri="{BB962C8B-B14F-4D97-AF65-F5344CB8AC3E}">
        <p14:creationId xmlns:p14="http://schemas.microsoft.com/office/powerpoint/2010/main" val="1361468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bwMode="auto">
          <a:xfrm>
            <a:off x="1792281" y="0"/>
            <a:ext cx="8384525" cy="646331"/>
          </a:xfrm>
          <a:prstGeom prst="rect">
            <a:avLst/>
          </a:prstGeom>
          <a:noFill/>
        </p:spPr>
        <p:txBody>
          <a:bodyPr wrap="square" rtlCol="0">
            <a:spAutoFit/>
          </a:bodyPr>
          <a:lstStyle/>
          <a:p>
            <a:pPr algn="ctr"/>
            <a:r>
              <a:rPr lang="pt-BR" b="1" dirty="0">
                <a:solidFill>
                  <a:srgbClr val="183EFF"/>
                </a:solidFill>
                <a:latin typeface="Montserrat" panose="00000500000000000000" pitchFamily="2" charset="0"/>
              </a:rPr>
              <a:t>Audiência Pública</a:t>
            </a:r>
          </a:p>
          <a:p>
            <a:pPr algn="ctr"/>
            <a:r>
              <a:rPr lang="pt-BR" b="1" dirty="0" smtClean="0">
                <a:solidFill>
                  <a:srgbClr val="183EFF"/>
                </a:solidFill>
                <a:latin typeface="Montserrat" panose="00000500000000000000" pitchFamily="2" charset="0"/>
              </a:rPr>
              <a:t>Comissão </a:t>
            </a:r>
            <a:r>
              <a:rPr lang="pt-BR" b="1" dirty="0">
                <a:solidFill>
                  <a:srgbClr val="183EFF"/>
                </a:solidFill>
                <a:latin typeface="Montserrat" panose="00000500000000000000" pitchFamily="2" charset="0"/>
              </a:rPr>
              <a:t>de Assuntos Sociais do Senado Federal </a:t>
            </a:r>
            <a:endParaRPr lang="pt-BR" dirty="0"/>
          </a:p>
        </p:txBody>
      </p:sp>
      <p:sp>
        <p:nvSpPr>
          <p:cNvPr id="8" name="Retângulo 7"/>
          <p:cNvSpPr/>
          <p:nvPr/>
        </p:nvSpPr>
        <p:spPr>
          <a:xfrm>
            <a:off x="204716" y="1669914"/>
            <a:ext cx="11809863" cy="3970318"/>
          </a:xfrm>
          <a:prstGeom prst="rect">
            <a:avLst/>
          </a:prstGeom>
        </p:spPr>
        <p:txBody>
          <a:bodyPr wrap="square">
            <a:spAutoFit/>
          </a:bodyPr>
          <a:lstStyle/>
          <a:p>
            <a:pPr algn="ctr">
              <a:lnSpc>
                <a:spcPct val="150000"/>
              </a:lnSpc>
              <a:spcBef>
                <a:spcPts val="600"/>
              </a:spcBef>
              <a:spcAft>
                <a:spcPts val="600"/>
              </a:spcAft>
              <a:tabLst>
                <a:tab pos="900430" algn="l"/>
              </a:tabLst>
            </a:pPr>
            <a:r>
              <a:rPr lang="pt-BR" sz="2400" b="1" dirty="0" smtClean="0">
                <a:solidFill>
                  <a:schemeClr val="tx1">
                    <a:lumMod val="65000"/>
                    <a:lumOff val="35000"/>
                  </a:schemeClr>
                </a:solidFill>
                <a:latin typeface="Arial" panose="020B0604020202020204" pitchFamily="34" charset="0"/>
              </a:rPr>
              <a:t>PORTARIA </a:t>
            </a:r>
            <a:r>
              <a:rPr lang="pt-BR" sz="2400" b="1" dirty="0">
                <a:solidFill>
                  <a:schemeClr val="tx1">
                    <a:lumMod val="65000"/>
                    <a:lumOff val="35000"/>
                  </a:schemeClr>
                </a:solidFill>
                <a:latin typeface="Arial" panose="020B0604020202020204" pitchFamily="34" charset="0"/>
              </a:rPr>
              <a:t>GM/MS Nº 299, DE 22 DE MARÇO DE 2023</a:t>
            </a:r>
            <a:r>
              <a:rPr lang="pt-BR" sz="2400" dirty="0">
                <a:solidFill>
                  <a:schemeClr val="tx1">
                    <a:lumMod val="65000"/>
                    <a:lumOff val="35000"/>
                  </a:schemeClr>
                </a:solidFill>
                <a:latin typeface="Arial" panose="020B0604020202020204" pitchFamily="34" charset="0"/>
              </a:rPr>
              <a:t>, que institui estratégia de mudança tecnológica para controle e eliminação do câncer do colo do útero, no âmbito da Política Nacional de Prevenção e Controle do Câncer, dentro do Sistema Único de Saúde – SUS, que autorizou a realização de projeto piloto, </a:t>
            </a:r>
            <a:r>
              <a:rPr lang="pt-BR" sz="2400" dirty="0" smtClean="0">
                <a:solidFill>
                  <a:schemeClr val="tx1">
                    <a:lumMod val="65000"/>
                    <a:lumOff val="35000"/>
                  </a:schemeClr>
                </a:solidFill>
                <a:latin typeface="Arial" panose="020B0604020202020204" pitchFamily="34" charset="0"/>
              </a:rPr>
              <a:t>de incumbência desta Pasta (SAES), em </a:t>
            </a:r>
            <a:r>
              <a:rPr lang="pt-BR" sz="2400" dirty="0">
                <a:solidFill>
                  <a:schemeClr val="tx1">
                    <a:lumMod val="65000"/>
                    <a:lumOff val="35000"/>
                  </a:schemeClr>
                </a:solidFill>
                <a:latin typeface="Arial" panose="020B0604020202020204" pitchFamily="34" charset="0"/>
              </a:rPr>
              <a:t>parceria com o Estado de Pernambuco, com a finalidade de verificar a viabilidade de adoção, em nível nacional, de projeto de controle e eliminação do câncer do colo do útero existente naquela unidade federativa.</a:t>
            </a:r>
          </a:p>
        </p:txBody>
      </p:sp>
    </p:spTree>
    <p:extLst>
      <p:ext uri="{BB962C8B-B14F-4D97-AF65-F5344CB8AC3E}">
        <p14:creationId xmlns:p14="http://schemas.microsoft.com/office/powerpoint/2010/main" val="2576788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bwMode="auto">
          <a:xfrm>
            <a:off x="1915111" y="273806"/>
            <a:ext cx="8384525" cy="646331"/>
          </a:xfrm>
          <a:prstGeom prst="rect">
            <a:avLst/>
          </a:prstGeom>
          <a:noFill/>
        </p:spPr>
        <p:txBody>
          <a:bodyPr wrap="square" rtlCol="0">
            <a:spAutoFit/>
          </a:bodyPr>
          <a:lstStyle/>
          <a:p>
            <a:pPr algn="ctr"/>
            <a:r>
              <a:rPr lang="pt-BR" b="1" dirty="0">
                <a:solidFill>
                  <a:srgbClr val="183EFF"/>
                </a:solidFill>
                <a:latin typeface="Montserrat" panose="00000500000000000000" pitchFamily="2" charset="0"/>
              </a:rPr>
              <a:t>Audiência Pública</a:t>
            </a:r>
          </a:p>
          <a:p>
            <a:pPr algn="ctr"/>
            <a:r>
              <a:rPr lang="pt-BR" b="1" dirty="0" smtClean="0">
                <a:solidFill>
                  <a:srgbClr val="183EFF"/>
                </a:solidFill>
                <a:latin typeface="Montserrat" panose="00000500000000000000" pitchFamily="2" charset="0"/>
              </a:rPr>
              <a:t>Comissão </a:t>
            </a:r>
            <a:r>
              <a:rPr lang="pt-BR" b="1" dirty="0">
                <a:solidFill>
                  <a:srgbClr val="183EFF"/>
                </a:solidFill>
                <a:latin typeface="Montserrat" panose="00000500000000000000" pitchFamily="2" charset="0"/>
              </a:rPr>
              <a:t>de Assuntos Sociais do Senado Federal </a:t>
            </a:r>
            <a:endParaRPr lang="pt-BR" dirty="0"/>
          </a:p>
        </p:txBody>
      </p:sp>
      <p:sp>
        <p:nvSpPr>
          <p:cNvPr id="3" name="CaixaDeTexto 2"/>
          <p:cNvSpPr txBox="1"/>
          <p:nvPr/>
        </p:nvSpPr>
        <p:spPr bwMode="auto">
          <a:xfrm>
            <a:off x="2190341" y="4602420"/>
            <a:ext cx="8384525" cy="369332"/>
          </a:xfrm>
          <a:prstGeom prst="rect">
            <a:avLst/>
          </a:prstGeom>
          <a:noFill/>
        </p:spPr>
        <p:txBody>
          <a:bodyPr wrap="square" rtlCol="0">
            <a:spAutoFit/>
          </a:bodyPr>
          <a:lstStyle/>
          <a:p>
            <a:pPr algn="ctr"/>
            <a:r>
              <a:rPr lang="pt-BR" b="1" dirty="0" smtClean="0">
                <a:solidFill>
                  <a:srgbClr val="183EFF"/>
                </a:solidFill>
                <a:latin typeface="Montserrat" panose="00000500000000000000" pitchFamily="2" charset="0"/>
              </a:rPr>
              <a:t>dgci@saúde.gov.br</a:t>
            </a:r>
            <a:endParaRPr lang="pt-BR" dirty="0"/>
          </a:p>
        </p:txBody>
      </p:sp>
    </p:spTree>
    <p:extLst>
      <p:ext uri="{BB962C8B-B14F-4D97-AF65-F5344CB8AC3E}">
        <p14:creationId xmlns:p14="http://schemas.microsoft.com/office/powerpoint/2010/main" val="693657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14"/>
          </p:nvPr>
        </p:nvSpPr>
        <p:spPr>
          <a:xfrm>
            <a:off x="360150" y="869199"/>
            <a:ext cx="7105175" cy="664292"/>
          </a:xfrm>
        </p:spPr>
        <p:txBody>
          <a:bodyPr/>
          <a:lstStyle/>
          <a:p>
            <a:r>
              <a:rPr lang="pt-BR" dirty="0" smtClean="0">
                <a:latin typeface="Montserrat ExtraBold" panose="00000900000000000000" pitchFamily="2" charset="0"/>
              </a:rPr>
              <a:t>ESTIMATIVA E  </a:t>
            </a:r>
            <a:r>
              <a:rPr lang="pt-BR" dirty="0">
                <a:latin typeface="Montserrat ExtraBold" panose="00000900000000000000" pitchFamily="2" charset="0"/>
              </a:rPr>
              <a:t>INCIDENCIA </a:t>
            </a:r>
            <a:r>
              <a:rPr lang="pt-BR" sz="2400" dirty="0" smtClean="0">
                <a:latin typeface="Montserrat ExtraBold" panose="00000900000000000000" pitchFamily="2" charset="0"/>
              </a:rPr>
              <a:t>  </a:t>
            </a:r>
            <a:endParaRPr lang="pt-BR" dirty="0">
              <a:latin typeface="Montserrat ExtraBold" panose="00000900000000000000" pitchFamily="2" charset="0"/>
            </a:endParaRPr>
          </a:p>
        </p:txBody>
      </p:sp>
      <p:sp>
        <p:nvSpPr>
          <p:cNvPr id="4" name="Espaço Reservado para Texto 3"/>
          <p:cNvSpPr>
            <a:spLocks noGrp="1"/>
          </p:cNvSpPr>
          <p:nvPr>
            <p:ph type="body" sz="quarter" idx="16"/>
          </p:nvPr>
        </p:nvSpPr>
        <p:spPr>
          <a:xfrm>
            <a:off x="360151" y="1572620"/>
            <a:ext cx="5831384" cy="2685107"/>
          </a:xfrm>
        </p:spPr>
        <p:txBody>
          <a:bodyPr/>
          <a:lstStyle/>
          <a:p>
            <a:r>
              <a:rPr lang="pt-BR" sz="2400" dirty="0">
                <a:latin typeface="Arial" panose="020B0604020202020204" pitchFamily="34" charset="0"/>
              </a:rPr>
              <a:t>A estimativa mundial aponta que o câncer do colo do útero foi o </a:t>
            </a:r>
            <a:r>
              <a:rPr lang="pt-BR" sz="2400" b="1" dirty="0">
                <a:latin typeface="Arial" panose="020B0604020202020204" pitchFamily="34" charset="0"/>
              </a:rPr>
              <a:t>quarto mais frequente em mulheres em todo o mundo</a:t>
            </a:r>
            <a:r>
              <a:rPr lang="pt-BR" sz="2400" dirty="0">
                <a:latin typeface="Arial" panose="020B0604020202020204" pitchFamily="34" charset="0"/>
              </a:rPr>
              <a:t>, com uma estimativa de 604 mil casos novos, representando 6,5% de todos os tipos de câncer em mulheres. </a:t>
            </a:r>
            <a:endParaRPr lang="pt-BR" sz="2400" dirty="0" smtClean="0">
              <a:latin typeface="Arial" panose="020B0604020202020204" pitchFamily="34" charset="0"/>
            </a:endParaRPr>
          </a:p>
        </p:txBody>
      </p:sp>
      <p:sp>
        <p:nvSpPr>
          <p:cNvPr id="5" name="CaixaDeTexto 4"/>
          <p:cNvSpPr txBox="1"/>
          <p:nvPr/>
        </p:nvSpPr>
        <p:spPr bwMode="auto">
          <a:xfrm>
            <a:off x="1792281" y="0"/>
            <a:ext cx="8384525" cy="646331"/>
          </a:xfrm>
          <a:prstGeom prst="rect">
            <a:avLst/>
          </a:prstGeom>
          <a:noFill/>
        </p:spPr>
        <p:txBody>
          <a:bodyPr wrap="square" rtlCol="0">
            <a:spAutoFit/>
          </a:bodyPr>
          <a:lstStyle/>
          <a:p>
            <a:pPr algn="ctr"/>
            <a:r>
              <a:rPr lang="pt-BR" b="1" dirty="0">
                <a:solidFill>
                  <a:srgbClr val="183EFF"/>
                </a:solidFill>
                <a:latin typeface="Montserrat" panose="00000500000000000000" pitchFamily="2" charset="0"/>
              </a:rPr>
              <a:t>Audiência Pública</a:t>
            </a:r>
          </a:p>
          <a:p>
            <a:pPr algn="ctr"/>
            <a:r>
              <a:rPr lang="pt-BR" b="1" dirty="0" smtClean="0">
                <a:solidFill>
                  <a:srgbClr val="183EFF"/>
                </a:solidFill>
                <a:latin typeface="Montserrat" panose="00000500000000000000" pitchFamily="2" charset="0"/>
              </a:rPr>
              <a:t>Comissão </a:t>
            </a:r>
            <a:r>
              <a:rPr lang="pt-BR" b="1" dirty="0">
                <a:solidFill>
                  <a:srgbClr val="183EFF"/>
                </a:solidFill>
                <a:latin typeface="Montserrat" panose="00000500000000000000" pitchFamily="2" charset="0"/>
              </a:rPr>
              <a:t>de Assuntos Sociais do Senado Federal </a:t>
            </a:r>
            <a:endParaRPr lang="pt-BR" dirty="0"/>
          </a:p>
        </p:txBody>
      </p:sp>
      <p:sp>
        <p:nvSpPr>
          <p:cNvPr id="7" name="Espaço Reservado para Texto 3"/>
          <p:cNvSpPr txBox="1">
            <a:spLocks/>
          </p:cNvSpPr>
          <p:nvPr/>
        </p:nvSpPr>
        <p:spPr>
          <a:xfrm>
            <a:off x="6191535" y="4172893"/>
            <a:ext cx="5831384" cy="268510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dirty="0" smtClean="0">
                <a:latin typeface="Arial" panose="020B0604020202020204" pitchFamily="34" charset="0"/>
              </a:rPr>
              <a:t>Esse valor corresponde a um risco estimado de </a:t>
            </a:r>
            <a:r>
              <a:rPr lang="pt-BR" sz="2400" b="1" dirty="0" smtClean="0">
                <a:latin typeface="Arial" panose="020B0604020202020204" pitchFamily="34" charset="0"/>
              </a:rPr>
              <a:t>13,30 casos por 100 mil mulheres</a:t>
            </a:r>
            <a:r>
              <a:rPr lang="pt-BR" sz="2400" dirty="0" smtClean="0">
                <a:latin typeface="Arial" panose="020B0604020202020204" pitchFamily="34" charset="0"/>
              </a:rPr>
              <a:t>, e as taxas de incidência mais elevadas foram estimadas para os países do continente africano (FERLAY et al., 2021; SUNG et al., 2021).</a:t>
            </a:r>
            <a:endParaRPr lang="pt-BR" dirty="0">
              <a:latin typeface="Arial" panose="020B0604020202020204" pitchFamily="34" charset="0"/>
            </a:endParaRPr>
          </a:p>
        </p:txBody>
      </p:sp>
    </p:spTree>
    <p:extLst>
      <p:ext uri="{BB962C8B-B14F-4D97-AF65-F5344CB8AC3E}">
        <p14:creationId xmlns:p14="http://schemas.microsoft.com/office/powerpoint/2010/main" val="38277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14"/>
          </p:nvPr>
        </p:nvSpPr>
        <p:spPr>
          <a:xfrm>
            <a:off x="466677" y="797843"/>
            <a:ext cx="11035731" cy="664292"/>
          </a:xfrm>
        </p:spPr>
        <p:txBody>
          <a:bodyPr/>
          <a:lstStyle/>
          <a:p>
            <a:r>
              <a:rPr lang="pt-BR" dirty="0" smtClean="0">
                <a:latin typeface="Montserrat ExtraBold" panose="00000900000000000000" pitchFamily="2" charset="0"/>
              </a:rPr>
              <a:t>ESTIMATIVA,  </a:t>
            </a:r>
            <a:r>
              <a:rPr lang="pt-BR" dirty="0">
                <a:latin typeface="Montserrat ExtraBold" panose="00000900000000000000" pitchFamily="2" charset="0"/>
              </a:rPr>
              <a:t>INCIDENCIA </a:t>
            </a:r>
            <a:r>
              <a:rPr lang="pt-BR" dirty="0" smtClean="0">
                <a:latin typeface="Montserrat ExtraBold" panose="00000900000000000000" pitchFamily="2" charset="0"/>
              </a:rPr>
              <a:t>E MORTALIDADE </a:t>
            </a:r>
          </a:p>
          <a:p>
            <a:r>
              <a:rPr lang="pt-BR" sz="2400" dirty="0" smtClean="0">
                <a:latin typeface="Montserrat ExtraBold" panose="00000900000000000000" pitchFamily="2" charset="0"/>
              </a:rPr>
              <a:t> </a:t>
            </a:r>
            <a:r>
              <a:rPr lang="pt-BR" sz="2400" dirty="0">
                <a:latin typeface="Montserrat ExtraBold" panose="00000900000000000000" pitchFamily="2" charset="0"/>
              </a:rPr>
              <a:t>INCA </a:t>
            </a:r>
            <a:r>
              <a:rPr lang="pt-BR" sz="2400" dirty="0" smtClean="0">
                <a:latin typeface="Montserrat ExtraBold" panose="00000900000000000000" pitchFamily="2" charset="0"/>
              </a:rPr>
              <a:t>2022 </a:t>
            </a:r>
            <a:endParaRPr lang="pt-BR" dirty="0">
              <a:latin typeface="Montserrat ExtraBold" panose="00000900000000000000" pitchFamily="2" charset="0"/>
            </a:endParaRPr>
          </a:p>
        </p:txBody>
      </p:sp>
      <p:sp>
        <p:nvSpPr>
          <p:cNvPr id="4" name="Espaço Reservado para Texto 3"/>
          <p:cNvSpPr>
            <a:spLocks noGrp="1"/>
          </p:cNvSpPr>
          <p:nvPr>
            <p:ph type="body" sz="quarter" idx="16"/>
          </p:nvPr>
        </p:nvSpPr>
        <p:spPr>
          <a:xfrm>
            <a:off x="360150" y="1826760"/>
            <a:ext cx="5831384" cy="2685107"/>
          </a:xfrm>
        </p:spPr>
        <p:txBody>
          <a:bodyPr/>
          <a:lstStyle/>
          <a:p>
            <a:pPr>
              <a:lnSpc>
                <a:spcPct val="100000"/>
              </a:lnSpc>
            </a:pPr>
            <a:r>
              <a:rPr lang="pt-BR" sz="2400" dirty="0" smtClean="0">
                <a:latin typeface="Arial" panose="020B0604020202020204" pitchFamily="34" charset="0"/>
              </a:rPr>
              <a:t>O </a:t>
            </a:r>
            <a:r>
              <a:rPr lang="pt-BR" sz="2400" dirty="0">
                <a:latin typeface="Arial" panose="020B0604020202020204" pitchFamily="34" charset="0"/>
              </a:rPr>
              <a:t>número estimado de casos novos do câncer do colo do útero para o Brasil, para cada ano do triênio de 2023 a 2025, é de </a:t>
            </a:r>
            <a:r>
              <a:rPr lang="pt-BR" sz="2400" b="1" dirty="0">
                <a:latin typeface="Arial" panose="020B0604020202020204" pitchFamily="34" charset="0"/>
              </a:rPr>
              <a:t>17.010</a:t>
            </a:r>
            <a:r>
              <a:rPr lang="pt-BR" sz="2400" dirty="0">
                <a:latin typeface="Arial" panose="020B0604020202020204" pitchFamily="34" charset="0"/>
              </a:rPr>
              <a:t>, correspondendo ao um risco estimado de 15,38 casos a cada 100 mil mulheres </a:t>
            </a:r>
            <a:endParaRPr lang="pt-BR" dirty="0">
              <a:solidFill>
                <a:schemeClr val="tx1">
                  <a:lumMod val="65000"/>
                  <a:lumOff val="35000"/>
                </a:schemeClr>
              </a:solidFill>
              <a:latin typeface="Arial" panose="020B0604020202020204" pitchFamily="34" charset="0"/>
            </a:endParaRPr>
          </a:p>
        </p:txBody>
      </p:sp>
      <p:sp>
        <p:nvSpPr>
          <p:cNvPr id="5" name="CaixaDeTexto 4"/>
          <p:cNvSpPr txBox="1"/>
          <p:nvPr/>
        </p:nvSpPr>
        <p:spPr bwMode="auto">
          <a:xfrm>
            <a:off x="1792281" y="0"/>
            <a:ext cx="8384525" cy="646331"/>
          </a:xfrm>
          <a:prstGeom prst="rect">
            <a:avLst/>
          </a:prstGeom>
          <a:noFill/>
        </p:spPr>
        <p:txBody>
          <a:bodyPr wrap="square" rtlCol="0">
            <a:spAutoFit/>
          </a:bodyPr>
          <a:lstStyle/>
          <a:p>
            <a:pPr algn="ctr"/>
            <a:r>
              <a:rPr lang="pt-BR" b="1" dirty="0">
                <a:solidFill>
                  <a:srgbClr val="183EFF"/>
                </a:solidFill>
                <a:latin typeface="Montserrat" panose="00000500000000000000" pitchFamily="2" charset="0"/>
              </a:rPr>
              <a:t>Audiência Pública</a:t>
            </a:r>
          </a:p>
          <a:p>
            <a:pPr algn="ctr"/>
            <a:r>
              <a:rPr lang="pt-BR" b="1" dirty="0" smtClean="0">
                <a:solidFill>
                  <a:srgbClr val="183EFF"/>
                </a:solidFill>
                <a:latin typeface="Montserrat" panose="00000500000000000000" pitchFamily="2" charset="0"/>
              </a:rPr>
              <a:t>Comissão </a:t>
            </a:r>
            <a:r>
              <a:rPr lang="pt-BR" b="1" dirty="0">
                <a:solidFill>
                  <a:srgbClr val="183EFF"/>
                </a:solidFill>
                <a:latin typeface="Montserrat" panose="00000500000000000000" pitchFamily="2" charset="0"/>
              </a:rPr>
              <a:t>de Assuntos Sociais do Senado Federal </a:t>
            </a:r>
            <a:endParaRPr lang="pt-BR" dirty="0"/>
          </a:p>
        </p:txBody>
      </p:sp>
      <p:sp>
        <p:nvSpPr>
          <p:cNvPr id="2" name="Retângulo 1"/>
          <p:cNvSpPr/>
          <p:nvPr/>
        </p:nvSpPr>
        <p:spPr>
          <a:xfrm>
            <a:off x="360150" y="4180344"/>
            <a:ext cx="6096000" cy="2677656"/>
          </a:xfrm>
          <a:prstGeom prst="rect">
            <a:avLst/>
          </a:prstGeom>
        </p:spPr>
        <p:txBody>
          <a:bodyPr>
            <a:spAutoFit/>
          </a:bodyPr>
          <a:lstStyle/>
          <a:p>
            <a:r>
              <a:rPr lang="pt-BR" sz="2400" dirty="0">
                <a:solidFill>
                  <a:schemeClr val="tx1">
                    <a:lumMod val="65000"/>
                    <a:lumOff val="35000"/>
                  </a:schemeClr>
                </a:solidFill>
                <a:latin typeface="Arial" panose="020B0604020202020204" pitchFamily="34" charset="0"/>
              </a:rPr>
              <a:t>Sem considerar os tumores de pele não melanoma, o câncer do colo do útero ocupa a sexta posição entre os tipos mais frequente de câncer. </a:t>
            </a:r>
            <a:endParaRPr lang="pt-BR" sz="2400" dirty="0" smtClean="0">
              <a:solidFill>
                <a:schemeClr val="tx1">
                  <a:lumMod val="65000"/>
                  <a:lumOff val="35000"/>
                </a:schemeClr>
              </a:solidFill>
              <a:latin typeface="Arial" panose="020B0604020202020204" pitchFamily="34" charset="0"/>
            </a:endParaRPr>
          </a:p>
          <a:p>
            <a:endParaRPr lang="pt-BR" sz="2400" dirty="0" smtClean="0">
              <a:solidFill>
                <a:schemeClr val="tx1">
                  <a:lumMod val="65000"/>
                  <a:lumOff val="35000"/>
                </a:schemeClr>
              </a:solidFill>
              <a:latin typeface="Arial" panose="020B0604020202020204" pitchFamily="34" charset="0"/>
            </a:endParaRPr>
          </a:p>
          <a:p>
            <a:pPr algn="ctr"/>
            <a:r>
              <a:rPr lang="pt-BR" sz="2400" b="1" dirty="0" smtClean="0">
                <a:solidFill>
                  <a:schemeClr val="tx1">
                    <a:lumMod val="65000"/>
                    <a:lumOff val="35000"/>
                  </a:schemeClr>
                </a:solidFill>
                <a:latin typeface="Arial" panose="020B0604020202020204" pitchFamily="34" charset="0"/>
              </a:rPr>
              <a:t>Nas mulheres </a:t>
            </a:r>
            <a:r>
              <a:rPr lang="pt-BR" sz="2400" b="1" dirty="0">
                <a:solidFill>
                  <a:schemeClr val="tx1">
                    <a:lumMod val="65000"/>
                    <a:lumOff val="35000"/>
                  </a:schemeClr>
                </a:solidFill>
                <a:latin typeface="Arial" panose="020B0604020202020204" pitchFamily="34" charset="0"/>
              </a:rPr>
              <a:t>é o terceiro câncer mais </a:t>
            </a:r>
            <a:r>
              <a:rPr lang="pt-BR" sz="2400" b="1" dirty="0" smtClean="0">
                <a:solidFill>
                  <a:schemeClr val="tx1">
                    <a:lumMod val="65000"/>
                    <a:lumOff val="35000"/>
                  </a:schemeClr>
                </a:solidFill>
                <a:latin typeface="Arial" panose="020B0604020202020204" pitchFamily="34" charset="0"/>
              </a:rPr>
              <a:t>incidente</a:t>
            </a:r>
            <a:endParaRPr lang="pt-BR" sz="2400" b="1" dirty="0">
              <a:solidFill>
                <a:schemeClr val="tx1">
                  <a:lumMod val="65000"/>
                  <a:lumOff val="35000"/>
                </a:schemeClr>
              </a:solidFill>
              <a:latin typeface="Arial" panose="020B0604020202020204" pitchFamily="34" charset="0"/>
            </a:endParaRPr>
          </a:p>
        </p:txBody>
      </p:sp>
      <p:sp>
        <p:nvSpPr>
          <p:cNvPr id="6" name="Retângulo 5"/>
          <p:cNvSpPr/>
          <p:nvPr/>
        </p:nvSpPr>
        <p:spPr>
          <a:xfrm>
            <a:off x="7028598" y="2039873"/>
            <a:ext cx="4844954" cy="2862322"/>
          </a:xfrm>
          <a:prstGeom prst="rect">
            <a:avLst/>
          </a:prstGeom>
        </p:spPr>
        <p:txBody>
          <a:bodyPr wrap="square">
            <a:spAutoFit/>
          </a:bodyPr>
          <a:lstStyle/>
          <a:p>
            <a:pPr indent="449580" algn="ctr">
              <a:spcAft>
                <a:spcPts val="0"/>
              </a:spcAft>
            </a:pPr>
            <a:r>
              <a:rPr lang="pt-BR" sz="2400" b="1" dirty="0">
                <a:solidFill>
                  <a:schemeClr val="tx1">
                    <a:lumMod val="65000"/>
                    <a:lumOff val="35000"/>
                  </a:schemeClr>
                </a:solidFill>
                <a:latin typeface="Arial" panose="020B0604020202020204" pitchFamily="34" charset="0"/>
              </a:rPr>
              <a:t>Em termos de mortalidade no Brasil, em 2020, ocorreram 6.627 </a:t>
            </a:r>
            <a:r>
              <a:rPr lang="pt-BR" sz="2400" b="1" dirty="0" smtClean="0">
                <a:solidFill>
                  <a:schemeClr val="tx1">
                    <a:lumMod val="65000"/>
                    <a:lumOff val="35000"/>
                  </a:schemeClr>
                </a:solidFill>
                <a:latin typeface="Arial" panose="020B0604020202020204" pitchFamily="34" charset="0"/>
              </a:rPr>
              <a:t>óbitos </a:t>
            </a:r>
            <a:r>
              <a:rPr lang="pt-BR" sz="2400" b="1" dirty="0">
                <a:solidFill>
                  <a:schemeClr val="tx1">
                    <a:lumMod val="65000"/>
                    <a:lumOff val="35000"/>
                  </a:schemeClr>
                </a:solidFill>
                <a:latin typeface="Arial" panose="020B0604020202020204" pitchFamily="34" charset="0"/>
              </a:rPr>
              <a:t>e a taxa de mortalidade bruta por câncer do colo do útero foi de 6,12 mortes a cada 100 mil mulheres </a:t>
            </a:r>
            <a:endParaRPr lang="pt-BR" sz="2400" b="1" dirty="0" smtClean="0">
              <a:solidFill>
                <a:schemeClr val="tx1">
                  <a:lumMod val="65000"/>
                  <a:lumOff val="35000"/>
                </a:schemeClr>
              </a:solidFill>
              <a:latin typeface="Arial" panose="020B0604020202020204" pitchFamily="34" charset="0"/>
            </a:endParaRPr>
          </a:p>
          <a:p>
            <a:pPr indent="449580" algn="just">
              <a:lnSpc>
                <a:spcPct val="150000"/>
              </a:lnSpc>
              <a:spcAft>
                <a:spcPts val="0"/>
              </a:spcAft>
            </a:pPr>
            <a:r>
              <a:rPr lang="pt-BR" sz="1200" dirty="0" smtClean="0">
                <a:solidFill>
                  <a:schemeClr val="tx1">
                    <a:lumMod val="65000"/>
                    <a:lumOff val="35000"/>
                  </a:schemeClr>
                </a:solidFill>
                <a:latin typeface="Arial" panose="020B0604020202020204" pitchFamily="34" charset="0"/>
              </a:rPr>
              <a:t>(</a:t>
            </a:r>
            <a:r>
              <a:rPr lang="pt-BR" sz="1200" dirty="0">
                <a:solidFill>
                  <a:schemeClr val="tx1">
                    <a:lumMod val="65000"/>
                    <a:lumOff val="35000"/>
                  </a:schemeClr>
                </a:solidFill>
                <a:latin typeface="Arial" panose="020B0604020202020204" pitchFamily="34" charset="0"/>
              </a:rPr>
              <a:t>BRASIL, 2022; INSTITUTO NACIONAL DE CÂNCER JOSÉ ALENCAR GOMES DA SILVA, 2020a).</a:t>
            </a:r>
          </a:p>
        </p:txBody>
      </p:sp>
    </p:spTree>
    <p:extLst>
      <p:ext uri="{BB962C8B-B14F-4D97-AF65-F5344CB8AC3E}">
        <p14:creationId xmlns:p14="http://schemas.microsoft.com/office/powerpoint/2010/main" val="1440741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bwMode="auto">
          <a:xfrm>
            <a:off x="1792281" y="0"/>
            <a:ext cx="8384525" cy="646331"/>
          </a:xfrm>
          <a:prstGeom prst="rect">
            <a:avLst/>
          </a:prstGeom>
          <a:noFill/>
        </p:spPr>
        <p:txBody>
          <a:bodyPr wrap="square" rtlCol="0">
            <a:spAutoFit/>
          </a:bodyPr>
          <a:lstStyle/>
          <a:p>
            <a:pPr algn="ctr"/>
            <a:r>
              <a:rPr lang="pt-BR" b="1" dirty="0">
                <a:solidFill>
                  <a:srgbClr val="183EFF"/>
                </a:solidFill>
                <a:latin typeface="Montserrat" panose="00000500000000000000" pitchFamily="2" charset="0"/>
              </a:rPr>
              <a:t>Audiência Pública</a:t>
            </a:r>
          </a:p>
          <a:p>
            <a:pPr algn="ctr"/>
            <a:r>
              <a:rPr lang="pt-BR" b="1" dirty="0" smtClean="0">
                <a:solidFill>
                  <a:srgbClr val="183EFF"/>
                </a:solidFill>
                <a:latin typeface="Montserrat" panose="00000500000000000000" pitchFamily="2" charset="0"/>
              </a:rPr>
              <a:t>Comissão </a:t>
            </a:r>
            <a:r>
              <a:rPr lang="pt-BR" b="1" dirty="0">
                <a:solidFill>
                  <a:srgbClr val="183EFF"/>
                </a:solidFill>
                <a:latin typeface="Montserrat" panose="00000500000000000000" pitchFamily="2" charset="0"/>
              </a:rPr>
              <a:t>de Assuntos Sociais do Senado Federal </a:t>
            </a:r>
            <a:endParaRPr lang="pt-BR" dirty="0"/>
          </a:p>
        </p:txBody>
      </p:sp>
      <p:sp>
        <p:nvSpPr>
          <p:cNvPr id="6" name="Espaço Reservado para Texto 3"/>
          <p:cNvSpPr txBox="1">
            <a:spLocks/>
          </p:cNvSpPr>
          <p:nvPr/>
        </p:nvSpPr>
        <p:spPr>
          <a:xfrm>
            <a:off x="5716518" y="2142699"/>
            <a:ext cx="5925022" cy="7369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3600" b="1" dirty="0">
                <a:solidFill>
                  <a:srgbClr val="183EFF"/>
                </a:solidFill>
                <a:latin typeface="Montserrat ExtraBold" panose="00000900000000000000" pitchFamily="2" charset="0"/>
              </a:rPr>
              <a:t>E</a:t>
            </a:r>
            <a:r>
              <a:rPr lang="pt-BR" sz="3600" b="1" dirty="0" smtClean="0">
                <a:solidFill>
                  <a:srgbClr val="183EFF"/>
                </a:solidFill>
                <a:latin typeface="Montserrat ExtraBold" panose="00000900000000000000" pitchFamily="2" charset="0"/>
              </a:rPr>
              <a:t>stimativas </a:t>
            </a:r>
            <a:r>
              <a:rPr lang="pt-BR" sz="3600" b="1" dirty="0">
                <a:solidFill>
                  <a:srgbClr val="183EFF"/>
                </a:solidFill>
                <a:latin typeface="Montserrat ExtraBold" panose="00000900000000000000" pitchFamily="2" charset="0"/>
              </a:rPr>
              <a:t>para o ano de 2023 do número de casos novos de câncer de útero, por Unidade da </a:t>
            </a:r>
            <a:r>
              <a:rPr lang="pt-BR" sz="3600" b="1" dirty="0" smtClean="0">
                <a:solidFill>
                  <a:srgbClr val="183EFF"/>
                </a:solidFill>
                <a:latin typeface="Montserrat ExtraBold" panose="00000900000000000000" pitchFamily="2" charset="0"/>
              </a:rPr>
              <a:t>Federação</a:t>
            </a:r>
            <a:endParaRPr lang="pt-BR" sz="3600" b="1" dirty="0">
              <a:solidFill>
                <a:srgbClr val="183EFF"/>
              </a:solidFill>
              <a:latin typeface="Montserrat ExtraBold" panose="00000900000000000000" pitchFamily="2" charset="0"/>
            </a:endParaRPr>
          </a:p>
        </p:txBody>
      </p:sp>
      <p:pic>
        <p:nvPicPr>
          <p:cNvPr id="3" name="Imagem 2"/>
          <p:cNvPicPr>
            <a:picLocks noChangeAspect="1"/>
          </p:cNvPicPr>
          <p:nvPr/>
        </p:nvPicPr>
        <p:blipFill rotWithShape="1">
          <a:blip r:embed="rId2"/>
          <a:srcRect r="86645"/>
          <a:stretch/>
        </p:blipFill>
        <p:spPr>
          <a:xfrm>
            <a:off x="696196" y="808921"/>
            <a:ext cx="4517249" cy="6049079"/>
          </a:xfrm>
          <a:prstGeom prst="rect">
            <a:avLst/>
          </a:prstGeom>
        </p:spPr>
      </p:pic>
    </p:spTree>
    <p:extLst>
      <p:ext uri="{BB962C8B-B14F-4D97-AF65-F5344CB8AC3E}">
        <p14:creationId xmlns:p14="http://schemas.microsoft.com/office/powerpoint/2010/main" val="379649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4"/>
          </p:nvPr>
        </p:nvSpPr>
        <p:spPr>
          <a:xfrm>
            <a:off x="607325" y="1174658"/>
            <a:ext cx="5377218" cy="1285875"/>
          </a:xfrm>
        </p:spPr>
        <p:txBody>
          <a:bodyPr/>
          <a:lstStyle/>
          <a:p>
            <a:r>
              <a:rPr lang="pt-BR" dirty="0" smtClean="0"/>
              <a:t>PAPEL DA ATENÇÃO PRIMÁRIA</a:t>
            </a:r>
            <a:endParaRPr lang="pt-BR" dirty="0"/>
          </a:p>
        </p:txBody>
      </p:sp>
      <p:sp>
        <p:nvSpPr>
          <p:cNvPr id="5" name="CaixaDeTexto 4"/>
          <p:cNvSpPr txBox="1"/>
          <p:nvPr/>
        </p:nvSpPr>
        <p:spPr bwMode="auto">
          <a:xfrm>
            <a:off x="1792281" y="0"/>
            <a:ext cx="8384525" cy="646331"/>
          </a:xfrm>
          <a:prstGeom prst="rect">
            <a:avLst/>
          </a:prstGeom>
          <a:noFill/>
        </p:spPr>
        <p:txBody>
          <a:bodyPr wrap="square" rtlCol="0">
            <a:spAutoFit/>
          </a:bodyPr>
          <a:lstStyle/>
          <a:p>
            <a:pPr algn="ctr"/>
            <a:r>
              <a:rPr lang="pt-BR" b="1" dirty="0">
                <a:solidFill>
                  <a:srgbClr val="183EFF"/>
                </a:solidFill>
                <a:latin typeface="Montserrat" panose="00000500000000000000" pitchFamily="2" charset="0"/>
              </a:rPr>
              <a:t>Audiência Pública</a:t>
            </a:r>
          </a:p>
          <a:p>
            <a:pPr algn="ctr"/>
            <a:r>
              <a:rPr lang="pt-BR" b="1" dirty="0" smtClean="0">
                <a:solidFill>
                  <a:srgbClr val="183EFF"/>
                </a:solidFill>
                <a:latin typeface="Montserrat" panose="00000500000000000000" pitchFamily="2" charset="0"/>
              </a:rPr>
              <a:t>Comissão </a:t>
            </a:r>
            <a:r>
              <a:rPr lang="pt-BR" b="1" dirty="0">
                <a:solidFill>
                  <a:srgbClr val="183EFF"/>
                </a:solidFill>
                <a:latin typeface="Montserrat" panose="00000500000000000000" pitchFamily="2" charset="0"/>
              </a:rPr>
              <a:t>de Assuntos Sociais do Senado Federal </a:t>
            </a:r>
            <a:endParaRPr lang="pt-BR" dirty="0"/>
          </a:p>
        </p:txBody>
      </p:sp>
      <p:sp>
        <p:nvSpPr>
          <p:cNvPr id="6" name="Espaço Reservado para Texto 3"/>
          <p:cNvSpPr txBox="1">
            <a:spLocks/>
          </p:cNvSpPr>
          <p:nvPr/>
        </p:nvSpPr>
        <p:spPr>
          <a:xfrm>
            <a:off x="462129" y="2620370"/>
            <a:ext cx="4123519" cy="7369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pt-BR" sz="3200" b="1" dirty="0" smtClean="0">
                <a:latin typeface="Arial" panose="020B0604020202020204" pitchFamily="34" charset="0"/>
              </a:rPr>
              <a:t>PREVENÇÃO</a:t>
            </a:r>
          </a:p>
          <a:p>
            <a:pPr marL="457200" indent="-457200">
              <a:buFont typeface="Arial" panose="020B0604020202020204" pitchFamily="34" charset="0"/>
              <a:buChar char="•"/>
            </a:pPr>
            <a:r>
              <a:rPr lang="pt-BR" sz="3200" b="1" dirty="0" smtClean="0">
                <a:latin typeface="Arial" panose="020B0604020202020204" pitchFamily="34" charset="0"/>
              </a:rPr>
              <a:t>DETECÇÃO PRECOCE</a:t>
            </a:r>
          </a:p>
          <a:p>
            <a:pPr marL="457200" indent="-457200">
              <a:buFont typeface="Arial" panose="020B0604020202020204" pitchFamily="34" charset="0"/>
              <a:buChar char="•"/>
            </a:pPr>
            <a:r>
              <a:rPr lang="pt-BR" sz="3200" b="1" dirty="0" smtClean="0">
                <a:latin typeface="Arial" panose="020B0604020202020204" pitchFamily="34" charset="0"/>
              </a:rPr>
              <a:t>TRATAMENTO</a:t>
            </a:r>
          </a:p>
        </p:txBody>
      </p:sp>
      <p:pic>
        <p:nvPicPr>
          <p:cNvPr id="7" name="Imagem 6">
            <a:extLst>
              <a:ext uri="{FF2B5EF4-FFF2-40B4-BE49-F238E27FC236}">
                <a16:creationId xmlns:a16="http://schemas.microsoft.com/office/drawing/2014/main" xmlns="" id="{E2356F35-EC25-8391-1481-9BB5DD50838D}"/>
              </a:ext>
            </a:extLst>
          </p:cNvPr>
          <p:cNvPicPr>
            <a:picLocks noChangeAspect="1"/>
          </p:cNvPicPr>
          <p:nvPr/>
        </p:nvPicPr>
        <p:blipFill rotWithShape="1">
          <a:blip r:embed="rId2"/>
          <a:srcRect l="8336" t="3704"/>
          <a:stretch/>
        </p:blipFill>
        <p:spPr>
          <a:xfrm>
            <a:off x="5807007" y="996286"/>
            <a:ext cx="6289458" cy="4969774"/>
          </a:xfrm>
          <a:prstGeom prst="rect">
            <a:avLst/>
          </a:prstGeom>
        </p:spPr>
      </p:pic>
    </p:spTree>
    <p:extLst>
      <p:ext uri="{BB962C8B-B14F-4D97-AF65-F5344CB8AC3E}">
        <p14:creationId xmlns:p14="http://schemas.microsoft.com/office/powerpoint/2010/main" val="143543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4"/>
          </p:nvPr>
        </p:nvSpPr>
        <p:spPr>
          <a:xfrm>
            <a:off x="607325" y="1174658"/>
            <a:ext cx="5377218" cy="1285875"/>
          </a:xfrm>
        </p:spPr>
        <p:txBody>
          <a:bodyPr/>
          <a:lstStyle/>
          <a:p>
            <a:r>
              <a:rPr lang="pt-BR" dirty="0" smtClean="0"/>
              <a:t>PAPEL DA ATENÇÃO PRIMÁRIA</a:t>
            </a:r>
            <a:endParaRPr lang="pt-BR" dirty="0"/>
          </a:p>
        </p:txBody>
      </p:sp>
      <p:sp>
        <p:nvSpPr>
          <p:cNvPr id="5" name="CaixaDeTexto 4"/>
          <p:cNvSpPr txBox="1"/>
          <p:nvPr/>
        </p:nvSpPr>
        <p:spPr bwMode="auto">
          <a:xfrm>
            <a:off x="1792281" y="0"/>
            <a:ext cx="8384525" cy="646331"/>
          </a:xfrm>
          <a:prstGeom prst="rect">
            <a:avLst/>
          </a:prstGeom>
          <a:noFill/>
        </p:spPr>
        <p:txBody>
          <a:bodyPr wrap="square" rtlCol="0">
            <a:spAutoFit/>
          </a:bodyPr>
          <a:lstStyle/>
          <a:p>
            <a:pPr algn="ctr"/>
            <a:r>
              <a:rPr lang="pt-BR" b="1" dirty="0">
                <a:solidFill>
                  <a:srgbClr val="183EFF"/>
                </a:solidFill>
                <a:latin typeface="Montserrat" panose="00000500000000000000" pitchFamily="2" charset="0"/>
              </a:rPr>
              <a:t>Audiência Pública</a:t>
            </a:r>
          </a:p>
          <a:p>
            <a:pPr algn="ctr"/>
            <a:r>
              <a:rPr lang="pt-BR" b="1" dirty="0" smtClean="0">
                <a:solidFill>
                  <a:srgbClr val="183EFF"/>
                </a:solidFill>
                <a:latin typeface="Montserrat" panose="00000500000000000000" pitchFamily="2" charset="0"/>
              </a:rPr>
              <a:t>Comissão </a:t>
            </a:r>
            <a:r>
              <a:rPr lang="pt-BR" b="1" dirty="0">
                <a:solidFill>
                  <a:srgbClr val="183EFF"/>
                </a:solidFill>
                <a:latin typeface="Montserrat" panose="00000500000000000000" pitchFamily="2" charset="0"/>
              </a:rPr>
              <a:t>de Assuntos Sociais do Senado Federal </a:t>
            </a:r>
            <a:endParaRPr lang="pt-BR" dirty="0"/>
          </a:p>
        </p:txBody>
      </p:sp>
      <p:sp>
        <p:nvSpPr>
          <p:cNvPr id="6" name="Espaço Reservado para Texto 3"/>
          <p:cNvSpPr txBox="1">
            <a:spLocks/>
          </p:cNvSpPr>
          <p:nvPr/>
        </p:nvSpPr>
        <p:spPr>
          <a:xfrm>
            <a:off x="380242" y="2460533"/>
            <a:ext cx="11811758" cy="7369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Arial" panose="020B0604020202020204" pitchFamily="34" charset="0"/>
              <a:buChar char="•"/>
            </a:pPr>
            <a:r>
              <a:rPr lang="pt-BR" sz="3200" b="1" dirty="0" smtClean="0">
                <a:solidFill>
                  <a:schemeClr val="tx1"/>
                </a:solidFill>
                <a:latin typeface="Arial" panose="020B0604020202020204" pitchFamily="34" charset="0"/>
              </a:rPr>
              <a:t>PREVENÇÃO: </a:t>
            </a:r>
            <a:r>
              <a:rPr lang="pt-BR" sz="3200" b="1" dirty="0" smtClean="0">
                <a:latin typeface="Arial" panose="020B0604020202020204" pitchFamily="34" charset="0"/>
              </a:rPr>
              <a:t>EDUCAÇÃO, CONSCIENTIZAÇÃO, IDENTIFICAÇÃO DE FATORES DE RISCO E IMUNIZAÇÃO</a:t>
            </a:r>
          </a:p>
          <a:p>
            <a:pPr marL="457200" indent="-457200">
              <a:lnSpc>
                <a:spcPct val="150000"/>
              </a:lnSpc>
              <a:buFont typeface="Arial" panose="020B0604020202020204" pitchFamily="34" charset="0"/>
              <a:buChar char="•"/>
            </a:pPr>
            <a:r>
              <a:rPr lang="pt-BR" sz="3200" b="1" dirty="0" smtClean="0">
                <a:solidFill>
                  <a:schemeClr val="tx1"/>
                </a:solidFill>
                <a:latin typeface="Arial" panose="020B0604020202020204" pitchFamily="34" charset="0"/>
              </a:rPr>
              <a:t>DETECÇÃO PRECOCE: </a:t>
            </a:r>
            <a:r>
              <a:rPr lang="pt-BR" sz="3200" b="1" dirty="0" smtClean="0">
                <a:latin typeface="Arial" panose="020B0604020202020204" pitchFamily="34" charset="0"/>
              </a:rPr>
              <a:t>RASTREAMENTO</a:t>
            </a:r>
          </a:p>
          <a:p>
            <a:pPr marL="457200" indent="-457200">
              <a:lnSpc>
                <a:spcPct val="150000"/>
              </a:lnSpc>
              <a:buFont typeface="Arial" panose="020B0604020202020204" pitchFamily="34" charset="0"/>
              <a:buChar char="•"/>
            </a:pPr>
            <a:r>
              <a:rPr lang="pt-BR" sz="3200" b="1" dirty="0" smtClean="0">
                <a:solidFill>
                  <a:schemeClr val="tx1"/>
                </a:solidFill>
                <a:latin typeface="Arial" panose="020B0604020202020204" pitchFamily="34" charset="0"/>
              </a:rPr>
              <a:t>TRATAMENTO PRECOCE</a:t>
            </a:r>
            <a:r>
              <a:rPr lang="pt-BR" sz="3200" b="1" dirty="0" smtClean="0">
                <a:latin typeface="Arial" panose="020B0604020202020204" pitchFamily="34" charset="0"/>
              </a:rPr>
              <a:t>: AUMENTO DAS CHANCES DE CURA</a:t>
            </a:r>
          </a:p>
        </p:txBody>
      </p:sp>
    </p:spTree>
    <p:extLst>
      <p:ext uri="{BB962C8B-B14F-4D97-AF65-F5344CB8AC3E}">
        <p14:creationId xmlns:p14="http://schemas.microsoft.com/office/powerpoint/2010/main" val="2017673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p:cNvSpPr>
            <a:spLocks noGrp="1"/>
          </p:cNvSpPr>
          <p:nvPr>
            <p:ph type="body" sz="quarter" idx="14"/>
          </p:nvPr>
        </p:nvSpPr>
        <p:spPr>
          <a:xfrm>
            <a:off x="1164056" y="433388"/>
            <a:ext cx="3886200" cy="967539"/>
          </a:xfrm>
        </p:spPr>
        <p:txBody>
          <a:bodyPr/>
          <a:lstStyle/>
          <a:p>
            <a:r>
              <a:rPr lang="pt-BR" dirty="0">
                <a:latin typeface="Montserrat ExtraBold" panose="00000900000000000000" pitchFamily="2" charset="0"/>
              </a:rPr>
              <a:t>Diretrizes Brasileiras</a:t>
            </a:r>
          </a:p>
        </p:txBody>
      </p:sp>
      <p:sp>
        <p:nvSpPr>
          <p:cNvPr id="7" name="Espaço Reservado para Texto 6"/>
          <p:cNvSpPr>
            <a:spLocks noGrp="1"/>
          </p:cNvSpPr>
          <p:nvPr>
            <p:ph type="body" sz="quarter" idx="16"/>
          </p:nvPr>
        </p:nvSpPr>
        <p:spPr>
          <a:xfrm>
            <a:off x="109182" y="1636295"/>
            <a:ext cx="5217880" cy="4788317"/>
          </a:xfrm>
        </p:spPr>
        <p:txBody>
          <a:bodyPr/>
          <a:lstStyle/>
          <a:p>
            <a:pPr algn="just"/>
            <a:r>
              <a:rPr lang="pt-BR" sz="2400" dirty="0">
                <a:latin typeface="Arial" panose="020B0604020202020204" pitchFamily="34" charset="0"/>
              </a:rPr>
              <a:t>Políticas públicas nessa área vêm sendo desenvolvidas no Brasil desde meados dos anos 80 e foram impulsionadas pelo Programa Viva Mulher, em 1996. </a:t>
            </a:r>
            <a:endParaRPr lang="pt-BR" sz="2400" dirty="0" smtClean="0">
              <a:latin typeface="Arial" panose="020B0604020202020204" pitchFamily="34" charset="0"/>
            </a:endParaRPr>
          </a:p>
          <a:p>
            <a:pPr algn="just"/>
            <a:endParaRPr lang="pt-BR" sz="2400" dirty="0">
              <a:latin typeface="Arial" panose="020B0604020202020204" pitchFamily="34" charset="0"/>
            </a:endParaRPr>
          </a:p>
          <a:p>
            <a:pPr algn="just"/>
            <a:r>
              <a:rPr lang="pt-BR" sz="2400" dirty="0">
                <a:latin typeface="Arial" panose="020B0604020202020204" pitchFamily="34" charset="0"/>
              </a:rPr>
              <a:t>O controle do câncer do colo do útero é uma prioridade da agenda de saúde do país e integra o Plano de Ações Estratégicas para o Enfrentamento das Doenças Crônicas e Agravos não Transmissíveis no Brasil 2021-2030.</a:t>
            </a:r>
          </a:p>
        </p:txBody>
      </p:sp>
      <p:sp>
        <p:nvSpPr>
          <p:cNvPr id="2" name="Espaço Reservado para Número de Slide 1"/>
          <p:cNvSpPr>
            <a:spLocks noGrp="1"/>
          </p:cNvSpPr>
          <p:nvPr>
            <p:ph type="sldNum" sz="quarter" idx="4294967295"/>
          </p:nvPr>
        </p:nvSpPr>
        <p:spPr>
          <a:xfrm>
            <a:off x="11493500" y="6297613"/>
            <a:ext cx="698500" cy="365125"/>
          </a:xfrm>
          <a:prstGeom prst="rect">
            <a:avLst/>
          </a:prstGeom>
        </p:spPr>
        <p:txBody>
          <a:bodyPr/>
          <a:lstStyle/>
          <a:p>
            <a:fld id="{2CAD3949-D325-4C02-B6F3-CA7E3C2E1BD9}" type="slidenum">
              <a:rPr lang="pt-BR" smtClean="0"/>
              <a:t>7</a:t>
            </a:fld>
            <a:endParaRPr lang="pt-BR" dirty="0"/>
          </a:p>
        </p:txBody>
      </p:sp>
      <p:pic>
        <p:nvPicPr>
          <p:cNvPr id="9" name="Image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3440" y="395271"/>
            <a:ext cx="524012" cy="531643"/>
          </a:xfrm>
          <a:prstGeom prst="rect">
            <a:avLst/>
          </a:prstGeom>
        </p:spPr>
      </p:pic>
      <p:cxnSp>
        <p:nvCxnSpPr>
          <p:cNvPr id="10" name="Conector reto 9"/>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pic>
        <p:nvPicPr>
          <p:cNvPr id="6" name="Imagem 5">
            <a:extLst>
              <a:ext uri="{FF2B5EF4-FFF2-40B4-BE49-F238E27FC236}">
                <a16:creationId xmlns:a16="http://schemas.microsoft.com/office/drawing/2014/main" xmlns="" id="{65BB82AD-4512-AB9C-28EF-BF7D3D78B9E5}"/>
              </a:ext>
            </a:extLst>
          </p:cNvPr>
          <p:cNvPicPr>
            <a:picLocks noChangeAspect="1"/>
          </p:cNvPicPr>
          <p:nvPr/>
        </p:nvPicPr>
        <p:blipFill>
          <a:blip r:embed="rId3"/>
          <a:stretch>
            <a:fillRect/>
          </a:stretch>
        </p:blipFill>
        <p:spPr>
          <a:xfrm>
            <a:off x="9628619" y="1969651"/>
            <a:ext cx="2574059" cy="3650062"/>
          </a:xfrm>
          <a:prstGeom prst="rect">
            <a:avLst/>
          </a:prstGeom>
        </p:spPr>
      </p:pic>
      <p:pic>
        <p:nvPicPr>
          <p:cNvPr id="12" name="Imagem 11">
            <a:extLst>
              <a:ext uri="{FF2B5EF4-FFF2-40B4-BE49-F238E27FC236}">
                <a16:creationId xmlns:a16="http://schemas.microsoft.com/office/drawing/2014/main" xmlns="" id="{CBABB140-4BAF-0A2A-C6B5-9DF954693E9C}"/>
              </a:ext>
            </a:extLst>
          </p:cNvPr>
          <p:cNvPicPr>
            <a:picLocks noChangeAspect="1"/>
          </p:cNvPicPr>
          <p:nvPr/>
        </p:nvPicPr>
        <p:blipFill>
          <a:blip r:embed="rId4"/>
          <a:stretch>
            <a:fillRect/>
          </a:stretch>
        </p:blipFill>
        <p:spPr>
          <a:xfrm>
            <a:off x="5308303" y="0"/>
            <a:ext cx="4320316" cy="4508762"/>
          </a:xfrm>
          <a:prstGeom prst="rect">
            <a:avLst/>
          </a:prstGeom>
        </p:spPr>
      </p:pic>
    </p:spTree>
    <p:extLst>
      <p:ext uri="{BB962C8B-B14F-4D97-AF65-F5344CB8AC3E}">
        <p14:creationId xmlns:p14="http://schemas.microsoft.com/office/powerpoint/2010/main" val="2750794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bwMode="auto">
          <a:xfrm>
            <a:off x="1792281" y="0"/>
            <a:ext cx="8384525" cy="646331"/>
          </a:xfrm>
          <a:prstGeom prst="rect">
            <a:avLst/>
          </a:prstGeom>
          <a:noFill/>
        </p:spPr>
        <p:txBody>
          <a:bodyPr wrap="square" rtlCol="0">
            <a:spAutoFit/>
          </a:bodyPr>
          <a:lstStyle/>
          <a:p>
            <a:pPr algn="ctr"/>
            <a:r>
              <a:rPr lang="pt-BR" b="1" dirty="0">
                <a:solidFill>
                  <a:srgbClr val="183EFF"/>
                </a:solidFill>
                <a:latin typeface="Montserrat" panose="00000500000000000000" pitchFamily="2" charset="0"/>
              </a:rPr>
              <a:t>Audiência Pública</a:t>
            </a:r>
          </a:p>
          <a:p>
            <a:pPr algn="ctr"/>
            <a:r>
              <a:rPr lang="pt-BR" b="1" dirty="0" smtClean="0">
                <a:solidFill>
                  <a:srgbClr val="183EFF"/>
                </a:solidFill>
                <a:latin typeface="Montserrat" panose="00000500000000000000" pitchFamily="2" charset="0"/>
              </a:rPr>
              <a:t>Comissão </a:t>
            </a:r>
            <a:r>
              <a:rPr lang="pt-BR" b="1" dirty="0">
                <a:solidFill>
                  <a:srgbClr val="183EFF"/>
                </a:solidFill>
                <a:latin typeface="Montserrat" panose="00000500000000000000" pitchFamily="2" charset="0"/>
              </a:rPr>
              <a:t>de Assuntos Sociais do Senado Federal </a:t>
            </a:r>
            <a:endParaRPr lang="pt-BR" dirty="0"/>
          </a:p>
        </p:txBody>
      </p:sp>
      <p:sp>
        <p:nvSpPr>
          <p:cNvPr id="2" name="Retângulo 1"/>
          <p:cNvSpPr/>
          <p:nvPr/>
        </p:nvSpPr>
        <p:spPr>
          <a:xfrm>
            <a:off x="602395" y="1916959"/>
            <a:ext cx="11039145" cy="3416320"/>
          </a:xfrm>
          <a:prstGeom prst="rect">
            <a:avLst/>
          </a:prstGeom>
        </p:spPr>
        <p:txBody>
          <a:bodyPr wrap="square">
            <a:spAutoFit/>
          </a:bodyPr>
          <a:lstStyle/>
          <a:p>
            <a:pPr algn="ctr">
              <a:lnSpc>
                <a:spcPct val="150000"/>
              </a:lnSpc>
            </a:pPr>
            <a:r>
              <a:rPr lang="pt-BR" sz="2400" dirty="0" smtClean="0">
                <a:solidFill>
                  <a:schemeClr val="tx1">
                    <a:lumMod val="65000"/>
                    <a:lumOff val="35000"/>
                  </a:schemeClr>
                </a:solidFill>
                <a:latin typeface="Arial" panose="020B0604020202020204" pitchFamily="34" charset="0"/>
              </a:rPr>
              <a:t>O </a:t>
            </a:r>
            <a:r>
              <a:rPr lang="pt-BR" sz="2400" dirty="0">
                <a:solidFill>
                  <a:schemeClr val="tx1">
                    <a:lumMod val="65000"/>
                    <a:lumOff val="35000"/>
                  </a:schemeClr>
                </a:solidFill>
                <a:latin typeface="Arial" panose="020B0604020202020204" pitchFamily="34" charset="0"/>
              </a:rPr>
              <a:t>SUS oferta diagnóstico e tratamento para todos os tipos de câncer, incluindo o câncer de útero, sendo preconizada a estratégia de diagnóstico precoce com todos seus componentes, incluindo a divulgação ampla para conscientização dos sinais de alerta para a população e profissionais de saúde capacitados, acesso imediato aos procedimentos de diagnóstico dos casos suspeitos e acesso ao tratamento adequado e oportuno</a:t>
            </a:r>
            <a:r>
              <a:rPr lang="pt-BR" sz="2400" dirty="0" smtClean="0">
                <a:solidFill>
                  <a:schemeClr val="tx1">
                    <a:lumMod val="65000"/>
                    <a:lumOff val="35000"/>
                  </a:schemeClr>
                </a:solidFill>
                <a:latin typeface="Arial" panose="020B0604020202020204" pitchFamily="34" charset="0"/>
              </a:rPr>
              <a:t>.</a:t>
            </a:r>
          </a:p>
        </p:txBody>
      </p:sp>
    </p:spTree>
    <p:extLst>
      <p:ext uri="{BB962C8B-B14F-4D97-AF65-F5344CB8AC3E}">
        <p14:creationId xmlns:p14="http://schemas.microsoft.com/office/powerpoint/2010/main" val="2577028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bwMode="auto">
          <a:xfrm>
            <a:off x="1792281" y="0"/>
            <a:ext cx="8384525" cy="646331"/>
          </a:xfrm>
          <a:prstGeom prst="rect">
            <a:avLst/>
          </a:prstGeom>
          <a:noFill/>
        </p:spPr>
        <p:txBody>
          <a:bodyPr wrap="square" rtlCol="0">
            <a:spAutoFit/>
          </a:bodyPr>
          <a:lstStyle/>
          <a:p>
            <a:pPr algn="ctr"/>
            <a:r>
              <a:rPr lang="pt-BR" b="1" dirty="0">
                <a:solidFill>
                  <a:srgbClr val="183EFF"/>
                </a:solidFill>
                <a:latin typeface="Montserrat" panose="00000500000000000000" pitchFamily="2" charset="0"/>
              </a:rPr>
              <a:t>Audiência Pública</a:t>
            </a:r>
          </a:p>
          <a:p>
            <a:pPr algn="ctr"/>
            <a:r>
              <a:rPr lang="pt-BR" b="1" dirty="0" smtClean="0">
                <a:solidFill>
                  <a:srgbClr val="183EFF"/>
                </a:solidFill>
                <a:latin typeface="Montserrat" panose="00000500000000000000" pitchFamily="2" charset="0"/>
              </a:rPr>
              <a:t>Comissão </a:t>
            </a:r>
            <a:r>
              <a:rPr lang="pt-BR" b="1" dirty="0">
                <a:solidFill>
                  <a:srgbClr val="183EFF"/>
                </a:solidFill>
                <a:latin typeface="Montserrat" panose="00000500000000000000" pitchFamily="2" charset="0"/>
              </a:rPr>
              <a:t>de Assuntos Sociais do Senado Federal </a:t>
            </a:r>
            <a:endParaRPr lang="pt-BR" dirty="0"/>
          </a:p>
        </p:txBody>
      </p:sp>
      <p:sp>
        <p:nvSpPr>
          <p:cNvPr id="8" name="Retângulo 7"/>
          <p:cNvSpPr/>
          <p:nvPr/>
        </p:nvSpPr>
        <p:spPr>
          <a:xfrm>
            <a:off x="245659" y="1424253"/>
            <a:ext cx="11809863" cy="4524315"/>
          </a:xfrm>
          <a:prstGeom prst="rect">
            <a:avLst/>
          </a:prstGeom>
        </p:spPr>
        <p:txBody>
          <a:bodyPr wrap="square">
            <a:spAutoFit/>
          </a:bodyPr>
          <a:lstStyle/>
          <a:p>
            <a:pPr algn="ctr">
              <a:lnSpc>
                <a:spcPct val="150000"/>
              </a:lnSpc>
              <a:spcBef>
                <a:spcPts val="600"/>
              </a:spcBef>
              <a:spcAft>
                <a:spcPts val="600"/>
              </a:spcAft>
              <a:tabLst>
                <a:tab pos="900430" algn="l"/>
              </a:tabLst>
            </a:pPr>
            <a:r>
              <a:rPr lang="pt-BR" sz="2400" b="1" dirty="0" smtClean="0">
                <a:solidFill>
                  <a:schemeClr val="tx1">
                    <a:lumMod val="65000"/>
                    <a:lumOff val="35000"/>
                  </a:schemeClr>
                </a:solidFill>
                <a:latin typeface="Arial" panose="020B0604020202020204" pitchFamily="34" charset="0"/>
              </a:rPr>
              <a:t>Portaria </a:t>
            </a:r>
            <a:r>
              <a:rPr lang="pt-BR" sz="2400" b="1" dirty="0">
                <a:solidFill>
                  <a:schemeClr val="tx1">
                    <a:lumMod val="65000"/>
                    <a:lumOff val="35000"/>
                  </a:schemeClr>
                </a:solidFill>
                <a:latin typeface="Arial" panose="020B0604020202020204" pitchFamily="34" charset="0"/>
              </a:rPr>
              <a:t>de Consolidação Nº 1, de 22 de fevereiro de 2022 </a:t>
            </a:r>
            <a:r>
              <a:rPr lang="pt-BR" sz="2400" dirty="0">
                <a:solidFill>
                  <a:schemeClr val="tx1">
                    <a:lumMod val="65000"/>
                    <a:lumOff val="35000"/>
                  </a:schemeClr>
                </a:solidFill>
                <a:latin typeface="Arial" panose="020B0604020202020204" pitchFamily="34" charset="0"/>
              </a:rPr>
              <a:t>(a qual redefiniu os critérios e parâmetros, para a organização, planejamento, monitoramento, controle e avaliação dos estabelecimentos de saúde habilitados na atenção especializada em oncologia e as condições estruturais, de funcionamento e de recursos humanos para a habilitação destes estabelecimentos no âmbito do SUS), definiu que compete </a:t>
            </a:r>
            <a:r>
              <a:rPr lang="pt-BR" sz="2400" dirty="0" smtClean="0">
                <a:solidFill>
                  <a:schemeClr val="tx1">
                    <a:lumMod val="65000"/>
                    <a:lumOff val="35000"/>
                  </a:schemeClr>
                </a:solidFill>
                <a:latin typeface="Arial" panose="020B0604020202020204" pitchFamily="34" charset="0"/>
              </a:rPr>
              <a:t>aos </a:t>
            </a:r>
            <a:r>
              <a:rPr lang="pt-BR" sz="2400" dirty="0">
                <a:solidFill>
                  <a:schemeClr val="tx1">
                    <a:lumMod val="65000"/>
                    <a:lumOff val="35000"/>
                  </a:schemeClr>
                </a:solidFill>
                <a:latin typeface="Arial" panose="020B0604020202020204" pitchFamily="34" charset="0"/>
              </a:rPr>
              <a:t>estabelecimentos de saúde habilitados para prestar assistência na alta complexidade em oncologia garantir os exames indicados para o diagnóstico e </a:t>
            </a:r>
            <a:r>
              <a:rPr lang="pt-BR" sz="2400" dirty="0" err="1">
                <a:solidFill>
                  <a:schemeClr val="tx1">
                    <a:lumMod val="65000"/>
                    <a:lumOff val="35000"/>
                  </a:schemeClr>
                </a:solidFill>
                <a:latin typeface="Arial" panose="020B0604020202020204" pitchFamily="34" charset="0"/>
              </a:rPr>
              <a:t>estadiamento</a:t>
            </a:r>
            <a:r>
              <a:rPr lang="pt-BR" sz="2400" dirty="0">
                <a:solidFill>
                  <a:schemeClr val="tx1">
                    <a:lumMod val="65000"/>
                    <a:lumOff val="35000"/>
                  </a:schemeClr>
                </a:solidFill>
                <a:latin typeface="Arial" panose="020B0604020202020204" pitchFamily="34" charset="0"/>
              </a:rPr>
              <a:t>, o tratamento e acompanhamento dos pacientes oncológicos no SUS. </a:t>
            </a:r>
          </a:p>
        </p:txBody>
      </p:sp>
    </p:spTree>
    <p:extLst>
      <p:ext uri="{BB962C8B-B14F-4D97-AF65-F5344CB8AC3E}">
        <p14:creationId xmlns:p14="http://schemas.microsoft.com/office/powerpoint/2010/main" val="2563420677"/>
      </p:ext>
    </p:extLst>
  </p:cSld>
  <p:clrMapOvr>
    <a:masterClrMapping/>
  </p:clrMapOvr>
</p:sld>
</file>

<file path=ppt/theme/theme1.xml><?xml version="1.0" encoding="utf-8"?>
<a:theme xmlns:a="http://schemas.openxmlformats.org/drawingml/2006/main" name="Lâmina de Aber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âmina de Abertura e final">
  <a:themeElements>
    <a:clrScheme name="Personalizar 1">
      <a:dk1>
        <a:srgbClr val="000000"/>
      </a:dk1>
      <a:lt1>
        <a:srgbClr val="FFFFFF"/>
      </a:lt1>
      <a:dk2>
        <a:srgbClr val="44546A"/>
      </a:dk2>
      <a:lt2>
        <a:srgbClr val="E7E6E6"/>
      </a:lt2>
      <a:accent1>
        <a:srgbClr val="013FFE"/>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ontes">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2651</TotalTime>
  <Words>803</Words>
  <Application>Microsoft Office PowerPoint</Application>
  <PresentationFormat>Widescreen</PresentationFormat>
  <Paragraphs>61</Paragraphs>
  <Slides>12</Slides>
  <Notes>6</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12</vt:i4>
      </vt:variant>
    </vt:vector>
  </HeadingPairs>
  <TitlesOfParts>
    <vt:vector size="20" baseType="lpstr">
      <vt:lpstr>Calibri</vt:lpstr>
      <vt:lpstr>Montserrat</vt:lpstr>
      <vt:lpstr>Montserrat ExtraBold</vt:lpstr>
      <vt:lpstr>Roboto</vt:lpstr>
      <vt:lpstr>Arial</vt:lpstr>
      <vt:lpstr>Courier New</vt:lpstr>
      <vt:lpstr>Lâmina de Abertura</vt:lpstr>
      <vt:lpstr>Lâmina de Abertura e final</vt:lpstr>
      <vt:lpstr>“O enfrentamento ao câncer de colo de útero"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Josué Custódio Fernandes</dc:creator>
  <cp:lastModifiedBy>Ivan Cerqueira Filho</cp:lastModifiedBy>
  <cp:revision>67</cp:revision>
  <cp:lastPrinted>2021-05-27T13:54:16Z</cp:lastPrinted>
  <dcterms:created xsi:type="dcterms:W3CDTF">2021-05-25T14:48:35Z</dcterms:created>
  <dcterms:modified xsi:type="dcterms:W3CDTF">2023-05-24T17:21:25Z</dcterms:modified>
</cp:coreProperties>
</file>