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5" r:id="rId3"/>
    <p:sldId id="296" r:id="rId4"/>
    <p:sldId id="295" r:id="rId5"/>
    <p:sldId id="300" r:id="rId6"/>
    <p:sldId id="299" r:id="rId7"/>
    <p:sldId id="302" r:id="rId8"/>
    <p:sldId id="298" r:id="rId9"/>
    <p:sldId id="273" r:id="rId10"/>
    <p:sldId id="258" r:id="rId11"/>
  </p:sldIdLst>
  <p:sldSz cx="12192000" cy="6858000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Silva Dalcolmo" initials="BSD" lastIdx="1" clrIdx="0">
    <p:extLst>
      <p:ext uri="{19B8F6BF-5375-455C-9EA6-DF929625EA0E}">
        <p15:presenceInfo xmlns:p15="http://schemas.microsoft.com/office/powerpoint/2012/main" userId="S-1-5-21-4017872568-3323210218-2217472439-1053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2A6817-6090-4EA8-B182-C6185CC5788C}" v="49" dt="2020-02-12T20:46:41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ís Felipe Oliveira" userId="010fe0789fc92635" providerId="LiveId" clId="{B6DC7013-0DF3-4CC0-99A4-676CEE7764DB}"/>
    <pc:docChg chg="undo custSel addSld delSld modSld sldOrd">
      <pc:chgData name="Luís Felipe Oliveira" userId="010fe0789fc92635" providerId="LiveId" clId="{B6DC7013-0DF3-4CC0-99A4-676CEE7764DB}" dt="2020-02-12T20:48:43.772" v="2665" actId="21"/>
      <pc:docMkLst>
        <pc:docMk/>
      </pc:docMkLst>
      <pc:sldChg chg="modSp">
        <pc:chgData name="Luís Felipe Oliveira" userId="010fe0789fc92635" providerId="LiveId" clId="{B6DC7013-0DF3-4CC0-99A4-676CEE7764DB}" dt="2020-02-12T20:05:54.260" v="1501" actId="20577"/>
        <pc:sldMkLst>
          <pc:docMk/>
          <pc:sldMk cId="2459742487" sldId="256"/>
        </pc:sldMkLst>
        <pc:spChg chg="mod">
          <ac:chgData name="Luís Felipe Oliveira" userId="010fe0789fc92635" providerId="LiveId" clId="{B6DC7013-0DF3-4CC0-99A4-676CEE7764DB}" dt="2020-02-12T20:05:54.260" v="1501" actId="20577"/>
          <ac:spMkLst>
            <pc:docMk/>
            <pc:sldMk cId="2459742487" sldId="256"/>
            <ac:spMk id="2" creationId="{00000000-0000-0000-0000-000000000000}"/>
          </ac:spMkLst>
        </pc:spChg>
      </pc:sldChg>
      <pc:sldChg chg="del">
        <pc:chgData name="Luís Felipe Oliveira" userId="010fe0789fc92635" providerId="LiveId" clId="{B6DC7013-0DF3-4CC0-99A4-676CEE7764DB}" dt="2020-02-12T20:10:53.770" v="1973" actId="47"/>
        <pc:sldMkLst>
          <pc:docMk/>
          <pc:sldMk cId="3325547744" sldId="271"/>
        </pc:sldMkLst>
      </pc:sldChg>
      <pc:sldChg chg="del">
        <pc:chgData name="Luís Felipe Oliveira" userId="010fe0789fc92635" providerId="LiveId" clId="{B6DC7013-0DF3-4CC0-99A4-676CEE7764DB}" dt="2020-02-12T20:10:45.487" v="1972" actId="47"/>
        <pc:sldMkLst>
          <pc:docMk/>
          <pc:sldMk cId="1753398301" sldId="272"/>
        </pc:sldMkLst>
      </pc:sldChg>
      <pc:sldChg chg="add del">
        <pc:chgData name="Luís Felipe Oliveira" userId="010fe0789fc92635" providerId="LiveId" clId="{B6DC7013-0DF3-4CC0-99A4-676CEE7764DB}" dt="2020-02-12T20:11:01.612" v="1980" actId="47"/>
        <pc:sldMkLst>
          <pc:docMk/>
          <pc:sldMk cId="3089884623" sldId="273"/>
        </pc:sldMkLst>
      </pc:sldChg>
      <pc:sldChg chg="add del">
        <pc:chgData name="Luís Felipe Oliveira" userId="010fe0789fc92635" providerId="LiveId" clId="{B6DC7013-0DF3-4CC0-99A4-676CEE7764DB}" dt="2020-02-12T20:47:23.281" v="2622" actId="47"/>
        <pc:sldMkLst>
          <pc:docMk/>
          <pc:sldMk cId="1596934476" sldId="274"/>
        </pc:sldMkLst>
      </pc:sldChg>
      <pc:sldChg chg="del ord">
        <pc:chgData name="Luís Felipe Oliveira" userId="010fe0789fc92635" providerId="LiveId" clId="{B6DC7013-0DF3-4CC0-99A4-676CEE7764DB}" dt="2020-02-12T20:47:09.710" v="2620" actId="47"/>
        <pc:sldMkLst>
          <pc:docMk/>
          <pc:sldMk cId="1637195050" sldId="275"/>
        </pc:sldMkLst>
      </pc:sldChg>
      <pc:sldChg chg="del">
        <pc:chgData name="Luís Felipe Oliveira" userId="010fe0789fc92635" providerId="LiveId" clId="{B6DC7013-0DF3-4CC0-99A4-676CEE7764DB}" dt="2020-02-12T20:10:57.512" v="1976" actId="47"/>
        <pc:sldMkLst>
          <pc:docMk/>
          <pc:sldMk cId="1369844272" sldId="276"/>
        </pc:sldMkLst>
      </pc:sldChg>
      <pc:sldChg chg="modSp add del">
        <pc:chgData name="Luís Felipe Oliveira" userId="010fe0789fc92635" providerId="LiveId" clId="{B6DC7013-0DF3-4CC0-99A4-676CEE7764DB}" dt="2020-02-12T20:47:11.464" v="2621" actId="47"/>
        <pc:sldMkLst>
          <pc:docMk/>
          <pc:sldMk cId="3926940843" sldId="278"/>
        </pc:sldMkLst>
        <pc:spChg chg="mod">
          <ac:chgData name="Luís Felipe Oliveira" userId="010fe0789fc92635" providerId="LiveId" clId="{B6DC7013-0DF3-4CC0-99A4-676CEE7764DB}" dt="2020-02-12T20:36:30.942" v="2529" actId="21"/>
          <ac:spMkLst>
            <pc:docMk/>
            <pc:sldMk cId="3926940843" sldId="278"/>
            <ac:spMk id="3" creationId="{D9CEB8E7-B32D-49BE-B609-9D5D833A2F9A}"/>
          </ac:spMkLst>
        </pc:spChg>
      </pc:sldChg>
      <pc:sldChg chg="del">
        <pc:chgData name="Luís Felipe Oliveira" userId="010fe0789fc92635" providerId="LiveId" clId="{B6DC7013-0DF3-4CC0-99A4-676CEE7764DB}" dt="2020-02-12T20:10:55.527" v="1974" actId="47"/>
        <pc:sldMkLst>
          <pc:docMk/>
          <pc:sldMk cId="3756264660" sldId="279"/>
        </pc:sldMkLst>
      </pc:sldChg>
      <pc:sldChg chg="del">
        <pc:chgData name="Luís Felipe Oliveira" userId="010fe0789fc92635" providerId="LiveId" clId="{B6DC7013-0DF3-4CC0-99A4-676CEE7764DB}" dt="2020-02-12T20:11:21.194" v="1981" actId="47"/>
        <pc:sldMkLst>
          <pc:docMk/>
          <pc:sldMk cId="3395317393" sldId="280"/>
        </pc:sldMkLst>
      </pc:sldChg>
      <pc:sldChg chg="del">
        <pc:chgData name="Luís Felipe Oliveira" userId="010fe0789fc92635" providerId="LiveId" clId="{B6DC7013-0DF3-4CC0-99A4-676CEE7764DB}" dt="2020-02-12T19:17:02.074" v="0" actId="47"/>
        <pc:sldMkLst>
          <pc:docMk/>
          <pc:sldMk cId="157926169" sldId="283"/>
        </pc:sldMkLst>
      </pc:sldChg>
      <pc:sldChg chg="add del">
        <pc:chgData name="Luís Felipe Oliveira" userId="010fe0789fc92635" providerId="LiveId" clId="{B6DC7013-0DF3-4CC0-99A4-676CEE7764DB}" dt="2020-02-12T20:46:42.856" v="2580" actId="47"/>
        <pc:sldMkLst>
          <pc:docMk/>
          <pc:sldMk cId="4145608634" sldId="284"/>
        </pc:sldMkLst>
      </pc:sldChg>
      <pc:sldChg chg="modSp">
        <pc:chgData name="Luís Felipe Oliveira" userId="010fe0789fc92635" providerId="LiveId" clId="{B6DC7013-0DF3-4CC0-99A4-676CEE7764DB}" dt="2020-02-12T20:48:15.302" v="2664" actId="113"/>
        <pc:sldMkLst>
          <pc:docMk/>
          <pc:sldMk cId="188348554" sldId="285"/>
        </pc:sldMkLst>
        <pc:spChg chg="mod">
          <ac:chgData name="Luís Felipe Oliveira" userId="010fe0789fc92635" providerId="LiveId" clId="{B6DC7013-0DF3-4CC0-99A4-676CEE7764DB}" dt="2020-02-12T20:10:20.408" v="1969" actId="20577"/>
          <ac:spMkLst>
            <pc:docMk/>
            <pc:sldMk cId="188348554" sldId="285"/>
            <ac:spMk id="2" creationId="{58216C8D-18CD-4D73-A72A-61F99B4D0409}"/>
          </ac:spMkLst>
        </pc:spChg>
        <pc:spChg chg="mod">
          <ac:chgData name="Luís Felipe Oliveira" userId="010fe0789fc92635" providerId="LiveId" clId="{B6DC7013-0DF3-4CC0-99A4-676CEE7764DB}" dt="2020-02-12T20:48:15.302" v="2664" actId="113"/>
          <ac:spMkLst>
            <pc:docMk/>
            <pc:sldMk cId="188348554" sldId="285"/>
            <ac:spMk id="3" creationId="{547E67C9-69AD-4220-A889-A7C51AD80E5C}"/>
          </ac:spMkLst>
        </pc:spChg>
      </pc:sldChg>
      <pc:sldChg chg="del">
        <pc:chgData name="Luís Felipe Oliveira" userId="010fe0789fc92635" providerId="LiveId" clId="{B6DC7013-0DF3-4CC0-99A4-676CEE7764DB}" dt="2020-02-12T20:10:56.811" v="1975" actId="47"/>
        <pc:sldMkLst>
          <pc:docMk/>
          <pc:sldMk cId="1428358077" sldId="286"/>
        </pc:sldMkLst>
      </pc:sldChg>
      <pc:sldChg chg="del">
        <pc:chgData name="Luís Felipe Oliveira" userId="010fe0789fc92635" providerId="LiveId" clId="{B6DC7013-0DF3-4CC0-99A4-676CEE7764DB}" dt="2020-02-12T20:10:57.912" v="1977" actId="47"/>
        <pc:sldMkLst>
          <pc:docMk/>
          <pc:sldMk cId="3766916877" sldId="287"/>
        </pc:sldMkLst>
      </pc:sldChg>
      <pc:sldChg chg="del">
        <pc:chgData name="Luís Felipe Oliveira" userId="010fe0789fc92635" providerId="LiveId" clId="{B6DC7013-0DF3-4CC0-99A4-676CEE7764DB}" dt="2020-02-12T20:10:59.114" v="1978" actId="47"/>
        <pc:sldMkLst>
          <pc:docMk/>
          <pc:sldMk cId="3738476490" sldId="288"/>
        </pc:sldMkLst>
      </pc:sldChg>
      <pc:sldChg chg="add del">
        <pc:chgData name="Luís Felipe Oliveira" userId="010fe0789fc92635" providerId="LiveId" clId="{B6DC7013-0DF3-4CC0-99A4-676CEE7764DB}" dt="2020-02-12T20:46:42.856" v="2580" actId="47"/>
        <pc:sldMkLst>
          <pc:docMk/>
          <pc:sldMk cId="2907347304" sldId="289"/>
        </pc:sldMkLst>
      </pc:sldChg>
      <pc:sldChg chg="del">
        <pc:chgData name="Luís Felipe Oliveira" userId="010fe0789fc92635" providerId="LiveId" clId="{B6DC7013-0DF3-4CC0-99A4-676CEE7764DB}" dt="2020-02-12T20:10:33.417" v="1970" actId="47"/>
        <pc:sldMkLst>
          <pc:docMk/>
          <pc:sldMk cId="696646757" sldId="290"/>
        </pc:sldMkLst>
      </pc:sldChg>
      <pc:sldChg chg="del">
        <pc:chgData name="Luís Felipe Oliveira" userId="010fe0789fc92635" providerId="LiveId" clId="{B6DC7013-0DF3-4CC0-99A4-676CEE7764DB}" dt="2020-02-12T19:31:57.758" v="660" actId="47"/>
        <pc:sldMkLst>
          <pc:docMk/>
          <pc:sldMk cId="2534672468" sldId="291"/>
        </pc:sldMkLst>
      </pc:sldChg>
      <pc:sldChg chg="del">
        <pc:chgData name="Luís Felipe Oliveira" userId="010fe0789fc92635" providerId="LiveId" clId="{B6DC7013-0DF3-4CC0-99A4-676CEE7764DB}" dt="2020-02-12T19:31:57.758" v="660" actId="47"/>
        <pc:sldMkLst>
          <pc:docMk/>
          <pc:sldMk cId="3515965359" sldId="293"/>
        </pc:sldMkLst>
      </pc:sldChg>
      <pc:sldChg chg="del">
        <pc:chgData name="Luís Felipe Oliveira" userId="010fe0789fc92635" providerId="LiveId" clId="{B6DC7013-0DF3-4CC0-99A4-676CEE7764DB}" dt="2020-02-12T20:10:37.996" v="1971" actId="47"/>
        <pc:sldMkLst>
          <pc:docMk/>
          <pc:sldMk cId="2611667987" sldId="294"/>
        </pc:sldMkLst>
      </pc:sldChg>
      <pc:sldChg chg="modSp add ord">
        <pc:chgData name="Luís Felipe Oliveira" userId="010fe0789fc92635" providerId="LiveId" clId="{B6DC7013-0DF3-4CC0-99A4-676CEE7764DB}" dt="2020-02-12T19:33:14.521" v="811" actId="113"/>
        <pc:sldMkLst>
          <pc:docMk/>
          <pc:sldMk cId="1694604960" sldId="295"/>
        </pc:sldMkLst>
        <pc:spChg chg="mod">
          <ac:chgData name="Luís Felipe Oliveira" userId="010fe0789fc92635" providerId="LiveId" clId="{B6DC7013-0DF3-4CC0-99A4-676CEE7764DB}" dt="2020-02-12T19:33:14.521" v="811" actId="113"/>
          <ac:spMkLst>
            <pc:docMk/>
            <pc:sldMk cId="1694604960" sldId="295"/>
            <ac:spMk id="3" creationId="{9A3745B8-6809-4B0E-9676-9D5B08F39C4B}"/>
          </ac:spMkLst>
        </pc:spChg>
      </pc:sldChg>
      <pc:sldChg chg="addSp delSp modSp add ord">
        <pc:chgData name="Luís Felipe Oliveira" userId="010fe0789fc92635" providerId="LiveId" clId="{B6DC7013-0DF3-4CC0-99A4-676CEE7764DB}" dt="2020-02-12T19:31:35.052" v="659" actId="14100"/>
        <pc:sldMkLst>
          <pc:docMk/>
          <pc:sldMk cId="3384585198" sldId="296"/>
        </pc:sldMkLst>
        <pc:spChg chg="add del">
          <ac:chgData name="Luís Felipe Oliveira" userId="010fe0789fc92635" providerId="LiveId" clId="{B6DC7013-0DF3-4CC0-99A4-676CEE7764DB}" dt="2020-02-12T19:25:38.543" v="225" actId="478"/>
          <ac:spMkLst>
            <pc:docMk/>
            <pc:sldMk cId="3384585198" sldId="296"/>
            <ac:spMk id="2" creationId="{0360CE62-436D-4895-A4BF-0D034C9DE4CF}"/>
          </ac:spMkLst>
        </pc:spChg>
        <pc:spChg chg="del">
          <ac:chgData name="Luís Felipe Oliveira" userId="010fe0789fc92635" providerId="LiveId" clId="{B6DC7013-0DF3-4CC0-99A4-676CEE7764DB}" dt="2020-02-12T19:24:36.660" v="219" actId="478"/>
          <ac:spMkLst>
            <pc:docMk/>
            <pc:sldMk cId="3384585198" sldId="296"/>
            <ac:spMk id="3" creationId="{3B33B42F-3D03-4FA5-BD99-51701528407B}"/>
          </ac:spMkLst>
        </pc:spChg>
        <pc:spChg chg="add mod">
          <ac:chgData name="Luís Felipe Oliveira" userId="010fe0789fc92635" providerId="LiveId" clId="{B6DC7013-0DF3-4CC0-99A4-676CEE7764DB}" dt="2020-02-12T19:31:35.052" v="659" actId="14100"/>
          <ac:spMkLst>
            <pc:docMk/>
            <pc:sldMk cId="3384585198" sldId="296"/>
            <ac:spMk id="9" creationId="{327C160A-4316-4A71-A7E0-F7D507EFECC0}"/>
          </ac:spMkLst>
        </pc:spChg>
        <pc:picChg chg="add del mod">
          <ac:chgData name="Luís Felipe Oliveira" userId="010fe0789fc92635" providerId="LiveId" clId="{B6DC7013-0DF3-4CC0-99A4-676CEE7764DB}" dt="2020-02-12T19:25:36.495" v="224" actId="478"/>
          <ac:picMkLst>
            <pc:docMk/>
            <pc:sldMk cId="3384585198" sldId="296"/>
            <ac:picMk id="4" creationId="{7DDA7BD3-382D-42A0-BC07-26E3FE123221}"/>
          </ac:picMkLst>
        </pc:picChg>
        <pc:picChg chg="add mod">
          <ac:chgData name="Luís Felipe Oliveira" userId="010fe0789fc92635" providerId="LiveId" clId="{B6DC7013-0DF3-4CC0-99A4-676CEE7764DB}" dt="2020-02-12T19:28:40.502" v="272" actId="14100"/>
          <ac:picMkLst>
            <pc:docMk/>
            <pc:sldMk cId="3384585198" sldId="296"/>
            <ac:picMk id="5" creationId="{1F7CE7FC-6AA4-4E0E-A53B-91420627D066}"/>
          </ac:picMkLst>
        </pc:picChg>
        <pc:picChg chg="add mod">
          <ac:chgData name="Luís Felipe Oliveira" userId="010fe0789fc92635" providerId="LiveId" clId="{B6DC7013-0DF3-4CC0-99A4-676CEE7764DB}" dt="2020-02-12T19:28:34.435" v="270" actId="14100"/>
          <ac:picMkLst>
            <pc:docMk/>
            <pc:sldMk cId="3384585198" sldId="296"/>
            <ac:picMk id="6" creationId="{21C85674-E51B-4600-B660-ABD5CEAEEC13}"/>
          </ac:picMkLst>
        </pc:picChg>
        <pc:picChg chg="add mod">
          <ac:chgData name="Luís Felipe Oliveira" userId="010fe0789fc92635" providerId="LiveId" clId="{B6DC7013-0DF3-4CC0-99A4-676CEE7764DB}" dt="2020-02-12T19:28:22.608" v="265" actId="1076"/>
          <ac:picMkLst>
            <pc:docMk/>
            <pc:sldMk cId="3384585198" sldId="296"/>
            <ac:picMk id="7" creationId="{FB37514E-23C5-4B63-8083-B734A02A49B6}"/>
          </ac:picMkLst>
        </pc:picChg>
        <pc:picChg chg="add mod">
          <ac:chgData name="Luís Felipe Oliveira" userId="010fe0789fc92635" providerId="LiveId" clId="{B6DC7013-0DF3-4CC0-99A4-676CEE7764DB}" dt="2020-02-12T19:28:13.303" v="262" actId="14100"/>
          <ac:picMkLst>
            <pc:docMk/>
            <pc:sldMk cId="3384585198" sldId="296"/>
            <ac:picMk id="8" creationId="{DBB7CD2E-7BEE-46C7-8E07-81F1829A870B}"/>
          </ac:picMkLst>
        </pc:picChg>
      </pc:sldChg>
      <pc:sldChg chg="modSp add del">
        <pc:chgData name="Luís Felipe Oliveira" userId="010fe0789fc92635" providerId="LiveId" clId="{B6DC7013-0DF3-4CC0-99A4-676CEE7764DB}" dt="2020-02-12T20:34:29.741" v="2528" actId="47"/>
        <pc:sldMkLst>
          <pc:docMk/>
          <pc:sldMk cId="2053443356" sldId="297"/>
        </pc:sldMkLst>
        <pc:spChg chg="mod">
          <ac:chgData name="Luís Felipe Oliveira" userId="010fe0789fc92635" providerId="LiveId" clId="{B6DC7013-0DF3-4CC0-99A4-676CEE7764DB}" dt="2020-02-12T19:37:04.213" v="1289" actId="20577"/>
          <ac:spMkLst>
            <pc:docMk/>
            <pc:sldMk cId="2053443356" sldId="297"/>
            <ac:spMk id="3" creationId="{03BE0A16-9F8C-4C51-87F2-C36E10CD60DC}"/>
          </ac:spMkLst>
        </pc:spChg>
      </pc:sldChg>
      <pc:sldChg chg="addSp delSp modSp add ord">
        <pc:chgData name="Luís Felipe Oliveira" userId="010fe0789fc92635" providerId="LiveId" clId="{B6DC7013-0DF3-4CC0-99A4-676CEE7764DB}" dt="2020-02-12T20:48:43.772" v="2665" actId="21"/>
        <pc:sldMkLst>
          <pc:docMk/>
          <pc:sldMk cId="1793162758" sldId="298"/>
        </pc:sldMkLst>
        <pc:spChg chg="mod">
          <ac:chgData name="Luís Felipe Oliveira" userId="010fe0789fc92635" providerId="LiveId" clId="{B6DC7013-0DF3-4CC0-99A4-676CEE7764DB}" dt="2020-02-12T20:37:04.876" v="2540" actId="20577"/>
          <ac:spMkLst>
            <pc:docMk/>
            <pc:sldMk cId="1793162758" sldId="298"/>
            <ac:spMk id="2" creationId="{D9FC8D3C-3DFB-4A74-B3D0-A2F2D95A3170}"/>
          </ac:spMkLst>
        </pc:spChg>
        <pc:spChg chg="del mod">
          <ac:chgData name="Luís Felipe Oliveira" userId="010fe0789fc92635" providerId="LiveId" clId="{B6DC7013-0DF3-4CC0-99A4-676CEE7764DB}" dt="2020-02-12T19:56:22.840" v="1295"/>
          <ac:spMkLst>
            <pc:docMk/>
            <pc:sldMk cId="1793162758" sldId="298"/>
            <ac:spMk id="3" creationId="{40C5A243-5537-42D2-B158-51FC1BB5A850}"/>
          </ac:spMkLst>
        </pc:spChg>
        <pc:spChg chg="add mod">
          <ac:chgData name="Luís Felipe Oliveira" userId="010fe0789fc92635" providerId="LiveId" clId="{B6DC7013-0DF3-4CC0-99A4-676CEE7764DB}" dt="2020-02-12T20:48:43.772" v="2665" actId="21"/>
          <ac:spMkLst>
            <pc:docMk/>
            <pc:sldMk cId="1793162758" sldId="298"/>
            <ac:spMk id="6" creationId="{34AED030-D7ED-4796-B4DE-2F403697C0F5}"/>
          </ac:spMkLst>
        </pc:spChg>
        <pc:picChg chg="add mod">
          <ac:chgData name="Luís Felipe Oliveira" userId="010fe0789fc92635" providerId="LiveId" clId="{B6DC7013-0DF3-4CC0-99A4-676CEE7764DB}" dt="2020-02-12T20:01:34.460" v="1429" actId="1076"/>
          <ac:picMkLst>
            <pc:docMk/>
            <pc:sldMk cId="1793162758" sldId="298"/>
            <ac:picMk id="5" creationId="{74FA26B4-8BCD-4AB4-8D43-637129892AA3}"/>
          </ac:picMkLst>
        </pc:picChg>
      </pc:sldChg>
      <pc:sldChg chg="addSp delSp modSp add ord">
        <pc:chgData name="Luís Felipe Oliveira" userId="010fe0789fc92635" providerId="LiveId" clId="{B6DC7013-0DF3-4CC0-99A4-676CEE7764DB}" dt="2020-02-12T20:27:27.789" v="2164" actId="14100"/>
        <pc:sldMkLst>
          <pc:docMk/>
          <pc:sldMk cId="3097188587" sldId="299"/>
        </pc:sldMkLst>
        <pc:spChg chg="mod">
          <ac:chgData name="Luís Felipe Oliveira" userId="010fe0789fc92635" providerId="LiveId" clId="{B6DC7013-0DF3-4CC0-99A4-676CEE7764DB}" dt="2020-02-12T20:01:24.106" v="1427"/>
          <ac:spMkLst>
            <pc:docMk/>
            <pc:sldMk cId="3097188587" sldId="299"/>
            <ac:spMk id="2" creationId="{9A80348A-3EA9-484F-ADDF-F3D6D34C4224}"/>
          </ac:spMkLst>
        </pc:spChg>
        <pc:spChg chg="del">
          <ac:chgData name="Luís Felipe Oliveira" userId="010fe0789fc92635" providerId="LiveId" clId="{B6DC7013-0DF3-4CC0-99A4-676CEE7764DB}" dt="2020-02-12T19:56:57.816" v="1297"/>
          <ac:spMkLst>
            <pc:docMk/>
            <pc:sldMk cId="3097188587" sldId="299"/>
            <ac:spMk id="3" creationId="{96F1D99C-04A8-4373-9BA9-B51FE14FA800}"/>
          </ac:spMkLst>
        </pc:spChg>
        <pc:spChg chg="add del mod">
          <ac:chgData name="Luís Felipe Oliveira" userId="010fe0789fc92635" providerId="LiveId" clId="{B6DC7013-0DF3-4CC0-99A4-676CEE7764DB}" dt="2020-02-12T19:57:21.349" v="1306"/>
          <ac:spMkLst>
            <pc:docMk/>
            <pc:sldMk cId="3097188587" sldId="299"/>
            <ac:spMk id="7" creationId="{083F8CC7-7983-4048-B33F-3279D5224A07}"/>
          </ac:spMkLst>
        </pc:spChg>
        <pc:spChg chg="add mod">
          <ac:chgData name="Luís Felipe Oliveira" userId="010fe0789fc92635" providerId="LiveId" clId="{B6DC7013-0DF3-4CC0-99A4-676CEE7764DB}" dt="2020-02-12T20:26:41.602" v="2157" actId="255"/>
          <ac:spMkLst>
            <pc:docMk/>
            <pc:sldMk cId="3097188587" sldId="299"/>
            <ac:spMk id="12" creationId="{CC56978D-8652-40F4-8F83-682D3BC3B528}"/>
          </ac:spMkLst>
        </pc:spChg>
        <pc:spChg chg="add del mod">
          <ac:chgData name="Luís Felipe Oliveira" userId="010fe0789fc92635" providerId="LiveId" clId="{B6DC7013-0DF3-4CC0-99A4-676CEE7764DB}" dt="2020-02-12T20:27:23.739" v="2163" actId="478"/>
          <ac:spMkLst>
            <pc:docMk/>
            <pc:sldMk cId="3097188587" sldId="299"/>
            <ac:spMk id="15" creationId="{129C0019-64AF-44DC-8D6B-203FE197E0A9}"/>
          </ac:spMkLst>
        </pc:spChg>
        <pc:picChg chg="add del mod">
          <ac:chgData name="Luís Felipe Oliveira" userId="010fe0789fc92635" providerId="LiveId" clId="{B6DC7013-0DF3-4CC0-99A4-676CEE7764DB}" dt="2020-02-12T19:57:00.588" v="1300" actId="478"/>
          <ac:picMkLst>
            <pc:docMk/>
            <pc:sldMk cId="3097188587" sldId="299"/>
            <ac:picMk id="5" creationId="{45D6C909-7597-46AE-8343-B4E17A0A9E01}"/>
          </ac:picMkLst>
        </pc:picChg>
        <pc:picChg chg="add del mod">
          <ac:chgData name="Luís Felipe Oliveira" userId="010fe0789fc92635" providerId="LiveId" clId="{B6DC7013-0DF3-4CC0-99A4-676CEE7764DB}" dt="2020-02-12T19:57:05.465" v="1305"/>
          <ac:picMkLst>
            <pc:docMk/>
            <pc:sldMk cId="3097188587" sldId="299"/>
            <ac:picMk id="9" creationId="{40DC58BA-DD51-4B17-BA5A-9293AA8788CD}"/>
          </ac:picMkLst>
        </pc:picChg>
        <pc:picChg chg="add del mod">
          <ac:chgData name="Luís Felipe Oliveira" userId="010fe0789fc92635" providerId="LiveId" clId="{B6DC7013-0DF3-4CC0-99A4-676CEE7764DB}" dt="2020-02-12T20:27:07.050" v="2162" actId="478"/>
          <ac:picMkLst>
            <pc:docMk/>
            <pc:sldMk cId="3097188587" sldId="299"/>
            <ac:picMk id="11" creationId="{9DDA6F72-D560-4B6E-991A-B0B3BB37F2FB}"/>
          </ac:picMkLst>
        </pc:picChg>
        <pc:picChg chg="add mod">
          <ac:chgData name="Luís Felipe Oliveira" userId="010fe0789fc92635" providerId="LiveId" clId="{B6DC7013-0DF3-4CC0-99A4-676CEE7764DB}" dt="2020-02-12T20:27:27.789" v="2164" actId="14100"/>
          <ac:picMkLst>
            <pc:docMk/>
            <pc:sldMk cId="3097188587" sldId="299"/>
            <ac:picMk id="13" creationId="{FBA3C4C3-045C-4F35-A05A-716874010C5C}"/>
          </ac:picMkLst>
        </pc:picChg>
      </pc:sldChg>
      <pc:sldChg chg="addSp delSp modSp add ord">
        <pc:chgData name="Luís Felipe Oliveira" userId="010fe0789fc92635" providerId="LiveId" clId="{B6DC7013-0DF3-4CC0-99A4-676CEE7764DB}" dt="2020-02-12T20:22:17.308" v="2043" actId="20577"/>
        <pc:sldMkLst>
          <pc:docMk/>
          <pc:sldMk cId="1270548660" sldId="300"/>
        </pc:sldMkLst>
        <pc:spChg chg="mod">
          <ac:chgData name="Luís Felipe Oliveira" userId="010fe0789fc92635" providerId="LiveId" clId="{B6DC7013-0DF3-4CC0-99A4-676CEE7764DB}" dt="2020-02-12T19:59:55.297" v="1384" actId="20577"/>
          <ac:spMkLst>
            <pc:docMk/>
            <pc:sldMk cId="1270548660" sldId="300"/>
            <ac:spMk id="2" creationId="{67446329-2770-4814-9F05-0AA68479F440}"/>
          </ac:spMkLst>
        </pc:spChg>
        <pc:spChg chg="del">
          <ac:chgData name="Luís Felipe Oliveira" userId="010fe0789fc92635" providerId="LiveId" clId="{B6DC7013-0DF3-4CC0-99A4-676CEE7764DB}" dt="2020-02-12T19:58:45.569" v="1325"/>
          <ac:spMkLst>
            <pc:docMk/>
            <pc:sldMk cId="1270548660" sldId="300"/>
            <ac:spMk id="3" creationId="{E5CB6A13-141E-40F6-B223-5D2ADCD497DB}"/>
          </ac:spMkLst>
        </pc:spChg>
        <pc:spChg chg="add del mod">
          <ac:chgData name="Luís Felipe Oliveira" userId="010fe0789fc92635" providerId="LiveId" clId="{B6DC7013-0DF3-4CC0-99A4-676CEE7764DB}" dt="2020-02-12T19:59:17.636" v="1334"/>
          <ac:spMkLst>
            <pc:docMk/>
            <pc:sldMk cId="1270548660" sldId="300"/>
            <ac:spMk id="7" creationId="{1C4140B8-8FA4-4385-8DBF-2CF7BD043B7D}"/>
          </ac:spMkLst>
        </pc:spChg>
        <pc:spChg chg="add mod">
          <ac:chgData name="Luís Felipe Oliveira" userId="010fe0789fc92635" providerId="LiveId" clId="{B6DC7013-0DF3-4CC0-99A4-676CEE7764DB}" dt="2020-02-12T20:22:17.308" v="2043" actId="20577"/>
          <ac:spMkLst>
            <pc:docMk/>
            <pc:sldMk cId="1270548660" sldId="300"/>
            <ac:spMk id="10" creationId="{5640E39A-DD01-4679-89CC-28C88E95F99C}"/>
          </ac:spMkLst>
        </pc:spChg>
        <pc:picChg chg="add del mod">
          <ac:chgData name="Luís Felipe Oliveira" userId="010fe0789fc92635" providerId="LiveId" clId="{B6DC7013-0DF3-4CC0-99A4-676CEE7764DB}" dt="2020-02-12T19:58:57.713" v="1332" actId="478"/>
          <ac:picMkLst>
            <pc:docMk/>
            <pc:sldMk cId="1270548660" sldId="300"/>
            <ac:picMk id="5" creationId="{934A2887-A206-48F0-A930-C1EB2C3208D9}"/>
          </ac:picMkLst>
        </pc:picChg>
        <pc:picChg chg="add mod">
          <ac:chgData name="Luís Felipe Oliveira" userId="010fe0789fc92635" providerId="LiveId" clId="{B6DC7013-0DF3-4CC0-99A4-676CEE7764DB}" dt="2020-02-12T20:04:10.116" v="1461" actId="1076"/>
          <ac:picMkLst>
            <pc:docMk/>
            <pc:sldMk cId="1270548660" sldId="300"/>
            <ac:picMk id="9" creationId="{A855B68C-A0C0-4ECC-ADD7-DDB8A8AACE41}"/>
          </ac:picMkLst>
        </pc:picChg>
      </pc:sldChg>
      <pc:sldChg chg="add del">
        <pc:chgData name="Luís Felipe Oliveira" userId="010fe0789fc92635" providerId="LiveId" clId="{B6DC7013-0DF3-4CC0-99A4-676CEE7764DB}" dt="2020-02-12T20:26:55.658" v="2160" actId="47"/>
        <pc:sldMkLst>
          <pc:docMk/>
          <pc:sldMk cId="2344070833" sldId="301"/>
        </pc:sldMkLst>
      </pc:sldChg>
      <pc:sldChg chg="modSp add">
        <pc:chgData name="Luís Felipe Oliveira" userId="010fe0789fc92635" providerId="LiveId" clId="{B6DC7013-0DF3-4CC0-99A4-676CEE7764DB}" dt="2020-02-12T20:33:51.115" v="2527" actId="20577"/>
        <pc:sldMkLst>
          <pc:docMk/>
          <pc:sldMk cId="3899944366" sldId="302"/>
        </pc:sldMkLst>
        <pc:spChg chg="mod">
          <ac:chgData name="Luís Felipe Oliveira" userId="010fe0789fc92635" providerId="LiveId" clId="{B6DC7013-0DF3-4CC0-99A4-676CEE7764DB}" dt="2020-02-12T20:33:51.115" v="2527" actId="20577"/>
          <ac:spMkLst>
            <pc:docMk/>
            <pc:sldMk cId="3899944366" sldId="302"/>
            <ac:spMk id="12" creationId="{CC56978D-8652-40F4-8F83-682D3BC3B528}"/>
          </ac:spMkLst>
        </pc:spChg>
      </pc:sldChg>
      <pc:sldMasterChg chg="delSldLayout">
        <pc:chgData name="Luís Felipe Oliveira" userId="010fe0789fc92635" providerId="LiveId" clId="{B6DC7013-0DF3-4CC0-99A4-676CEE7764DB}" dt="2020-02-12T20:10:59.114" v="1978" actId="47"/>
        <pc:sldMasterMkLst>
          <pc:docMk/>
          <pc:sldMasterMk cId="2253354690" sldId="2147483648"/>
        </pc:sldMasterMkLst>
        <pc:sldLayoutChg chg="del">
          <pc:chgData name="Luís Felipe Oliveira" userId="010fe0789fc92635" providerId="LiveId" clId="{B6DC7013-0DF3-4CC0-99A4-676CEE7764DB}" dt="2020-02-12T20:10:59.114" v="1978" actId="47"/>
          <pc:sldLayoutMkLst>
            <pc:docMk/>
            <pc:sldMasterMk cId="2253354690" sldId="2147483648"/>
            <pc:sldLayoutMk cId="3943635642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DD8F4-C9E5-4EE1-A63B-F2A6275731D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C9588-95B3-4B26-A57B-5C4A2EDB03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54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87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90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29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97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93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62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21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64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38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25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51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E721-4F8D-4661-BBF4-F997E8D989BD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3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9956" y="101097"/>
            <a:ext cx="9407153" cy="1757236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  <a:latin typeface="+mn-lt"/>
              </a:rPr>
              <a:t>Habilitação e Reabilitação na Medida Provisória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905/2019</a:t>
            </a:r>
            <a:endParaRPr lang="pt-B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14400" y="4127863"/>
            <a:ext cx="36837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Bruno Bianco Leal</a:t>
            </a:r>
          </a:p>
          <a:p>
            <a:r>
              <a:rPr lang="pt-BR" sz="1400" b="1" dirty="0" smtClean="0">
                <a:solidFill>
                  <a:schemeClr val="bg1"/>
                </a:solidFill>
              </a:rPr>
              <a:t>Secretário Especial de Previdência e Trabalho – em substituição.</a:t>
            </a:r>
            <a:endParaRPr lang="pt-BR" sz="2400" b="1" dirty="0" smtClean="0">
              <a:solidFill>
                <a:schemeClr val="bg1"/>
              </a:solidFill>
            </a:endParaRPr>
          </a:p>
          <a:p>
            <a:endParaRPr lang="pt-BR" sz="2400" b="1" dirty="0" smtClean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  <a:p>
            <a:endParaRPr lang="pt-BR" sz="2400" b="1" dirty="0" smtClean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  <a:p>
            <a:endParaRPr lang="pt-BR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4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3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16C8D-18CD-4D73-A72A-61F99B4D0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2" y="149972"/>
            <a:ext cx="10976429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Discussões anteriores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7E67C9-69AD-4220-A889-A7C51AD80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89" y="1523253"/>
            <a:ext cx="10904711" cy="5184775"/>
          </a:xfrm>
        </p:spPr>
        <p:txBody>
          <a:bodyPr>
            <a:normAutofit/>
          </a:bodyPr>
          <a:lstStyle/>
          <a:p>
            <a:r>
              <a:rPr lang="pt-BR" b="1" dirty="0"/>
              <a:t>CTVA: TODOS </a:t>
            </a:r>
            <a:r>
              <a:rPr lang="pt-BR" dirty="0"/>
              <a:t>os direitos da Constituição Federal estão </a:t>
            </a:r>
            <a:r>
              <a:rPr lang="pt-BR" b="1" dirty="0"/>
              <a:t>garantidos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Maior empregabilidade dos jovens mais vulneráveis e com menor qualificação.</a:t>
            </a:r>
          </a:p>
          <a:p>
            <a:r>
              <a:rPr lang="pt-BR" b="1" dirty="0"/>
              <a:t>Programa de Habilitação e reabilitação: </a:t>
            </a:r>
            <a:r>
              <a:rPr lang="pt-BR" dirty="0"/>
              <a:t>reinserção no Mercado de Trabalho.</a:t>
            </a:r>
          </a:p>
          <a:p>
            <a:r>
              <a:rPr lang="pt-BR" dirty="0"/>
              <a:t>Microcrédito: inserção financeira da população vulnerável.</a:t>
            </a:r>
          </a:p>
          <a:p>
            <a:r>
              <a:rPr lang="pt-BR" dirty="0"/>
              <a:t>Permitida apenas a contratação de pessoas com remuneração de até 1,5 salário mínimo.</a:t>
            </a:r>
          </a:p>
          <a:p>
            <a:r>
              <a:rPr lang="pt-BR" dirty="0"/>
              <a:t>Oportunidades todos os dias, fortalecimento da inspeção do trabalho, PLR, gorjetas, juros em débitos </a:t>
            </a:r>
            <a:r>
              <a:rPr lang="pt-BR" dirty="0" smtClean="0"/>
              <a:t>trabalhistas.</a:t>
            </a:r>
            <a:endParaRPr lang="pt-BR" dirty="0"/>
          </a:p>
          <a:p>
            <a:r>
              <a:rPr lang="pt-BR" dirty="0"/>
              <a:t>Mais segurança jurídica, maior empregabilidade e maior produtividade.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834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F7CE7FC-6AA4-4E0E-A53B-91420627D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1378190"/>
            <a:ext cx="2204435" cy="284071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1C85674-E51B-4600-B660-ABD5CEAEE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7" y="1415748"/>
            <a:ext cx="2170895" cy="27655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B37514E-23C5-4B63-8083-B734A02A4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962" y="1419467"/>
            <a:ext cx="2151018" cy="276559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BB7CD2E-7BEE-46C7-8E07-81F1829A8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240" y="1410109"/>
            <a:ext cx="2143602" cy="277123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27C160A-4316-4A71-A7E0-F7D507EFECC0}"/>
              </a:ext>
            </a:extLst>
          </p:cNvPr>
          <p:cNvSpPr txBox="1"/>
          <p:nvPr/>
        </p:nvSpPr>
        <p:spPr>
          <a:xfrm>
            <a:off x="653143" y="4542022"/>
            <a:ext cx="103525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 Reforma </a:t>
            </a:r>
            <a:r>
              <a:rPr lang="pt-BR" sz="2000" dirty="0"/>
              <a:t>trabalhista reduziu em cerca de 34% o volume de processos trabalhistas. </a:t>
            </a:r>
            <a:r>
              <a:rPr lang="pt-BR" sz="2000" dirty="0" smtClean="0"/>
              <a:t>Mas o </a:t>
            </a:r>
            <a:r>
              <a:rPr lang="pt-BR" sz="2000" dirty="0"/>
              <a:t>volume de processos </a:t>
            </a:r>
            <a:r>
              <a:rPr lang="pt-BR" sz="2000" dirty="0" smtClean="0"/>
              <a:t>ainda não tem paralelo no </a:t>
            </a:r>
            <a:r>
              <a:rPr lang="pt-BR" sz="2000" dirty="0"/>
              <a:t>mundo.</a:t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CTVA lida com praticamente todas as fontes de judicialização repetitiva a partir de instrumentos mais simples, que não retiram direitos e ao mesmo tempo </a:t>
            </a:r>
            <a:r>
              <a:rPr lang="pt-BR" sz="2000" dirty="0" smtClean="0"/>
              <a:t>garantem </a:t>
            </a:r>
            <a:r>
              <a:rPr lang="pt-BR" sz="2000" dirty="0"/>
              <a:t>a </a:t>
            </a:r>
            <a:r>
              <a:rPr lang="pt-BR" sz="2000" dirty="0" smtClean="0"/>
              <a:t>conformidade constitucional.</a:t>
            </a:r>
            <a:endParaRPr lang="pt-BR" sz="2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862148" y="428409"/>
            <a:ext cx="9840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err="1">
                <a:solidFill>
                  <a:srgbClr val="0070C0"/>
                </a:solidFill>
                <a:ea typeface="+mj-ea"/>
                <a:cs typeface="+mj-cs"/>
              </a:rPr>
              <a:t>Judicialização</a:t>
            </a:r>
            <a:endParaRPr lang="pt-BR" sz="4400" b="1" dirty="0">
              <a:solidFill>
                <a:srgbClr val="0070C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458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CFF84-8E4C-475A-A8A8-651A23259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Contrato de Trabalho Verde e Amarelo evita as principais fontes de </a:t>
            </a:r>
            <a:r>
              <a:rPr lang="pt-BR" dirty="0" err="1" smtClean="0">
                <a:solidFill>
                  <a:srgbClr val="0070C0"/>
                </a:solidFill>
              </a:rPr>
              <a:t>judicialização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3745B8-6809-4B0E-9676-9D5B08F39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5127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Art. 6º  </a:t>
            </a:r>
          </a:p>
          <a:p>
            <a:pPr lvl="1"/>
            <a:r>
              <a:rPr lang="pt-BR" dirty="0"/>
              <a:t>Multa de 40% do FGTS: 3º lugar com 564.128 processos.</a:t>
            </a:r>
          </a:p>
          <a:p>
            <a:pPr lvl="1"/>
            <a:r>
              <a:rPr lang="pt-BR" dirty="0"/>
              <a:t>Férias Proporcionais: 5º lugar com 429.990 processos.</a:t>
            </a:r>
          </a:p>
          <a:p>
            <a:pPr lvl="1"/>
            <a:r>
              <a:rPr lang="pt-BR" dirty="0"/>
              <a:t>13º Salário Proporcional: 6º lugar com 413.438 processos.</a:t>
            </a:r>
          </a:p>
          <a:p>
            <a:pPr lvl="1"/>
            <a:r>
              <a:rPr lang="pt-BR" dirty="0"/>
              <a:t>Verbas rescisórias: 14º lugar com 257.361 processos.</a:t>
            </a:r>
          </a:p>
          <a:p>
            <a:r>
              <a:rPr lang="pt-BR" dirty="0"/>
              <a:t>Art. 8º</a:t>
            </a:r>
          </a:p>
          <a:p>
            <a:pPr lvl="1"/>
            <a:r>
              <a:rPr lang="pt-BR" dirty="0"/>
              <a:t>Jornada de trabalho</a:t>
            </a:r>
          </a:p>
          <a:p>
            <a:pPr lvl="2"/>
            <a:r>
              <a:rPr lang="pt-BR" dirty="0"/>
              <a:t>Adicional de horas extras: 7º lugar com 344.472 </a:t>
            </a:r>
            <a:r>
              <a:rPr lang="pt-BR" dirty="0" smtClean="0"/>
              <a:t>processos.</a:t>
            </a:r>
            <a:endParaRPr lang="pt-BR" dirty="0"/>
          </a:p>
          <a:p>
            <a:pPr lvl="2"/>
            <a:r>
              <a:rPr lang="pt-BR" dirty="0"/>
              <a:t>Horas extras: 8º lugar com 339.049 </a:t>
            </a:r>
            <a:r>
              <a:rPr lang="pt-BR" dirty="0" smtClean="0"/>
              <a:t>processos.</a:t>
            </a:r>
            <a:endParaRPr lang="pt-BR" dirty="0"/>
          </a:p>
          <a:p>
            <a:pPr lvl="2"/>
            <a:r>
              <a:rPr lang="pt-BR" dirty="0"/>
              <a:t>Intervalo intrajornada: 9º lugar com 307.578 </a:t>
            </a:r>
            <a:r>
              <a:rPr lang="pt-BR" dirty="0" smtClean="0"/>
              <a:t>processos.</a:t>
            </a:r>
            <a:endParaRPr lang="pt-BR" dirty="0"/>
          </a:p>
          <a:p>
            <a:pPr lvl="2"/>
            <a:r>
              <a:rPr lang="pt-BR" dirty="0"/>
              <a:t>Horas extras / reflexos: 10º lugar com 295.060 </a:t>
            </a:r>
            <a:r>
              <a:rPr lang="pt-BR" dirty="0" smtClean="0"/>
              <a:t>processo.</a:t>
            </a:r>
            <a:endParaRPr lang="pt-BR" dirty="0"/>
          </a:p>
          <a:p>
            <a:r>
              <a:rPr lang="pt-BR" dirty="0"/>
              <a:t>Portaria 950 de 2020.</a:t>
            </a:r>
          </a:p>
          <a:p>
            <a:pPr lvl="1"/>
            <a:r>
              <a:rPr lang="pt-BR" dirty="0"/>
              <a:t>FGTS: 17º lugar com 211.093 processos.</a:t>
            </a:r>
          </a:p>
          <a:p>
            <a:r>
              <a:rPr lang="pt-BR" b="1" dirty="0"/>
              <a:t>Maior segurança jurídica significa aumento de produtividade e competitividade com inclusão de mais pessoas no setor formal.</a:t>
            </a:r>
          </a:p>
        </p:txBody>
      </p:sp>
    </p:spTree>
    <p:extLst>
      <p:ext uri="{BB962C8B-B14F-4D97-AF65-F5344CB8AC3E}">
        <p14:creationId xmlns:p14="http://schemas.microsoft.com/office/powerpoint/2010/main" val="169460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46329-2770-4814-9F05-0AA68479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Programa de habilitação e </a:t>
            </a:r>
            <a:r>
              <a:rPr lang="pt-BR" dirty="0" smtClean="0">
                <a:solidFill>
                  <a:srgbClr val="0070C0"/>
                </a:solidFill>
              </a:rPr>
              <a:t>reabilitação</a:t>
            </a:r>
            <a:endParaRPr lang="pt-BR" dirty="0"/>
          </a:p>
        </p:txBody>
      </p:sp>
      <p:pic>
        <p:nvPicPr>
          <p:cNvPr id="9" name="Espaço Reservado para Conteúdo 8" descr="Grupo de pessoas sentadas ao redor de uma bicicleta&#10;&#10;Descrição gerada automaticamente">
            <a:extLst>
              <a:ext uri="{FF2B5EF4-FFF2-40B4-BE49-F238E27FC236}">
                <a16:creationId xmlns:a16="http://schemas.microsoft.com/office/drawing/2014/main" id="{A855B68C-A0C0-4ECC-ADD7-DDB8A8AAC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3245"/>
            <a:ext cx="5257800" cy="3506548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640E39A-DD01-4679-89CC-28C88E95F99C}"/>
              </a:ext>
            </a:extLst>
          </p:cNvPr>
          <p:cNvSpPr txBox="1"/>
          <p:nvPr/>
        </p:nvSpPr>
        <p:spPr>
          <a:xfrm>
            <a:off x="752475" y="2143245"/>
            <a:ext cx="5114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Previsto na legislação previdenciária desde 1944.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Habilitação e Reabilitação Profissional (física </a:t>
            </a:r>
            <a:r>
              <a:rPr lang="pt-BR" sz="2400" dirty="0"/>
              <a:t>e habilitação </a:t>
            </a:r>
            <a:r>
              <a:rPr lang="pt-BR" sz="2400" dirty="0" smtClean="0"/>
              <a:t>clínica) </a:t>
            </a:r>
            <a:r>
              <a:rPr lang="pt-BR" sz="2400" dirty="0"/>
              <a:t>para reinserir vítimas de acidente do trabalho, acidentes de qualquer natureza ou pessoas que estejam fora do mercado de trabalho decorrente de </a:t>
            </a:r>
            <a:r>
              <a:rPr lang="pt-BR" sz="2400" dirty="0" smtClean="0"/>
              <a:t>incapacidade, na medida dos recursos orçamentários disponíveis.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7054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348A-3EA9-484F-ADDF-F3D6D34C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Programa de habilitação e </a:t>
            </a:r>
            <a:r>
              <a:rPr lang="pt-BR" dirty="0" smtClean="0">
                <a:solidFill>
                  <a:srgbClr val="0070C0"/>
                </a:solidFill>
              </a:rPr>
              <a:t>reabilitação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C56978D-8652-40F4-8F83-682D3BC3B528}"/>
              </a:ext>
            </a:extLst>
          </p:cNvPr>
          <p:cNvSpPr txBox="1"/>
          <p:nvPr/>
        </p:nvSpPr>
        <p:spPr>
          <a:xfrm>
            <a:off x="269966" y="1690688"/>
            <a:ext cx="582603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Hoje menos de 2% </a:t>
            </a:r>
            <a:r>
              <a:rPr lang="pt-BR" sz="2200" dirty="0" smtClean="0"/>
              <a:t>dos cidadãos elegíveis são </a:t>
            </a:r>
            <a:r>
              <a:rPr lang="pt-BR" sz="2200" dirty="0"/>
              <a:t>reabilitadas.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Existe afastados que voltam mercado informal e recebem o benefício irregularmente.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A MP propõe serviços de habilitação e reabilitação física e profissional prestados pelo </a:t>
            </a:r>
            <a:r>
              <a:rPr lang="pt-BR" sz="2200" dirty="0" smtClean="0"/>
              <a:t>INSS; </a:t>
            </a:r>
            <a:r>
              <a:rPr lang="pt-BR" sz="2200" dirty="0"/>
              <a:t>programas e projetos elaborados pelo Ministério da Economia destinados à prevenção e à redução de acidentes de trabalho; o desenvolvimento e manutenção de sistemas, aquisição de recursos materiais e serviços para redução de acidentes de trabalho.</a:t>
            </a:r>
          </a:p>
        </p:txBody>
      </p:sp>
      <p:pic>
        <p:nvPicPr>
          <p:cNvPr id="13" name="Espaço Reservado para Conteúdo 8" descr="Grupo de pessoas sentadas ao redor de uma bicicleta&#10;&#10;Descrição gerada automaticamente">
            <a:extLst>
              <a:ext uri="{FF2B5EF4-FFF2-40B4-BE49-F238E27FC236}">
                <a16:creationId xmlns:a16="http://schemas.microsoft.com/office/drawing/2014/main" id="{FBA3C4C3-045C-4F35-A05A-716874010C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40" y="2143245"/>
            <a:ext cx="4969959" cy="33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8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348A-3EA9-484F-ADDF-F3D6D34C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70C0"/>
                </a:solidFill>
              </a:rPr>
              <a:t>Receitas </a:t>
            </a:r>
            <a:r>
              <a:rPr lang="pt-BR" dirty="0" smtClean="0">
                <a:solidFill>
                  <a:srgbClr val="0070C0"/>
                </a:solidFill>
              </a:rPr>
              <a:t>do </a:t>
            </a:r>
            <a:r>
              <a:rPr lang="pt-BR" dirty="0" smtClean="0">
                <a:solidFill>
                  <a:srgbClr val="0070C0"/>
                </a:solidFill>
              </a:rPr>
              <a:t>Programa</a:t>
            </a:r>
            <a:endParaRPr lang="pt-BR" dirty="0"/>
          </a:p>
        </p:txBody>
      </p:sp>
      <p:pic>
        <p:nvPicPr>
          <p:cNvPr id="11" name="Espaço Reservado para Conteúdo 10" descr="Pessoa sentada em cadeira de rodas&#10;&#10;Descrição gerada automaticamente">
            <a:extLst>
              <a:ext uri="{FF2B5EF4-FFF2-40B4-BE49-F238E27FC236}">
                <a16:creationId xmlns:a16="http://schemas.microsoft.com/office/drawing/2014/main" id="{9DDA6F72-D560-4B6E-991A-B0B3BB37F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65" y="2010386"/>
            <a:ext cx="4966335" cy="3313477"/>
          </a:xfr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C56978D-8652-40F4-8F83-682D3BC3B528}"/>
              </a:ext>
            </a:extLst>
          </p:cNvPr>
          <p:cNvSpPr txBox="1"/>
          <p:nvPr/>
        </p:nvSpPr>
        <p:spPr>
          <a:xfrm>
            <a:off x="751114" y="1887652"/>
            <a:ext cx="554926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Financiamento: multas por descumprimento de TACS, danos morais e descumprimento de cotas</a:t>
            </a:r>
            <a:r>
              <a:rPr lang="pt-BR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Valores depositados na Conta Única do Tesouro, com receitas vinculadas ao Programa pelo prazo de 5 anos (garantia da aplicação).</a:t>
            </a: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Limite </a:t>
            </a:r>
            <a:r>
              <a:rPr lang="pt-BR" sz="2000" dirty="0"/>
              <a:t>aos valores.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Conselho (</a:t>
            </a:r>
            <a:r>
              <a:rPr lang="pt-BR" sz="2000" dirty="0" smtClean="0"/>
              <a:t>Ministérios da Economia, </a:t>
            </a:r>
            <a:r>
              <a:rPr lang="pt-BR" sz="2000" dirty="0"/>
              <a:t>Cidadania, Direitos Humanos, MPT, OAB, </a:t>
            </a:r>
            <a:r>
              <a:rPr lang="pt-BR" sz="2000" dirty="0" smtClean="0"/>
              <a:t>CONAD </a:t>
            </a:r>
            <a:r>
              <a:rPr lang="pt-BR" sz="2000" dirty="0"/>
              <a:t>e sociedade civil</a:t>
            </a:r>
            <a:r>
              <a:rPr lang="pt-BR" sz="2000" dirty="0" smtClean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Todos </a:t>
            </a:r>
            <a:r>
              <a:rPr lang="pt-BR" u="sng" dirty="0" smtClean="0"/>
              <a:t>participarão </a:t>
            </a:r>
            <a:r>
              <a:rPr lang="pt-BR" u="sng" dirty="0"/>
              <a:t>na formulação das diretrizes para aplicação dos recursos e implementação do programa</a:t>
            </a:r>
            <a:r>
              <a:rPr lang="pt-BR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9994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C8D3C-3DFB-4A74-B3D0-A2F2D95A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>
                <a:solidFill>
                  <a:srgbClr val="0070C0"/>
                </a:solidFill>
              </a:rPr>
              <a:t>Regulamentação dos </a:t>
            </a:r>
            <a:r>
              <a:rPr lang="pt-BR" sz="4900" dirty="0" smtClean="0">
                <a:solidFill>
                  <a:srgbClr val="0070C0"/>
                </a:solidFill>
              </a:rPr>
              <a:t>Termos </a:t>
            </a:r>
            <a:r>
              <a:rPr lang="pt-BR" sz="4900" dirty="0">
                <a:solidFill>
                  <a:srgbClr val="0070C0"/>
                </a:solidFill>
              </a:rPr>
              <a:t>de </a:t>
            </a:r>
            <a:r>
              <a:rPr lang="pt-BR" sz="4900" dirty="0" smtClean="0">
                <a:solidFill>
                  <a:srgbClr val="0070C0"/>
                </a:solidFill>
              </a:rPr>
              <a:t>Ajustamento </a:t>
            </a:r>
            <a:r>
              <a:rPr lang="pt-BR" sz="4900" dirty="0">
                <a:solidFill>
                  <a:srgbClr val="0070C0"/>
                </a:solidFill>
              </a:rPr>
              <a:t>de </a:t>
            </a:r>
            <a:r>
              <a:rPr lang="pt-BR" sz="4900" dirty="0" smtClean="0">
                <a:solidFill>
                  <a:srgbClr val="0070C0"/>
                </a:solidFill>
              </a:rPr>
              <a:t>Conduta</a:t>
            </a:r>
            <a:endParaRPr lang="pt-BR" dirty="0"/>
          </a:p>
        </p:txBody>
      </p:sp>
      <p:pic>
        <p:nvPicPr>
          <p:cNvPr id="5" name="Espaço Reservado para Conteúdo 4" descr="Homem em cadeira de rodas&#10;&#10;Descrição gerada automaticamente">
            <a:extLst>
              <a:ext uri="{FF2B5EF4-FFF2-40B4-BE49-F238E27FC236}">
                <a16:creationId xmlns:a16="http://schemas.microsoft.com/office/drawing/2014/main" id="{74FA26B4-8BCD-4AB4-8D43-637129892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7124"/>
            <a:ext cx="4584518" cy="2285206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4AED030-D7ED-4796-B4DE-2F403697C0F5}"/>
              </a:ext>
            </a:extLst>
          </p:cNvPr>
          <p:cNvSpPr txBox="1"/>
          <p:nvPr/>
        </p:nvSpPr>
        <p:spPr>
          <a:xfrm>
            <a:off x="1101907" y="2067124"/>
            <a:ext cx="49434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Tanto o MPT quanto a Secretaria de Trabalho poderão fazer termos de ajustamento de conduta e de compromisso, mas somente um por fato, para evitar duplicidade em acordos feitos com a mesma empresa.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Aplicação dos recursos de </a:t>
            </a:r>
            <a:r>
              <a:rPr lang="pt-BR" dirty="0" err="1"/>
              <a:t>TACs</a:t>
            </a:r>
            <a:r>
              <a:rPr lang="pt-BR" dirty="0"/>
              <a:t> para a prevenção de acidentes do trabalho e reabilitação </a:t>
            </a:r>
            <a:r>
              <a:rPr lang="pt-BR" dirty="0" smtClean="0"/>
              <a:t>profissional – a efetiva recomposição do bem lesado.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Prazo de 2 anos, renovável por igual período.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Valores previstos na legislação.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316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1ED04-25D8-4052-8C0C-20A209F4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Termos de </a:t>
            </a:r>
            <a:r>
              <a:rPr lang="pt-BR" dirty="0" smtClean="0">
                <a:solidFill>
                  <a:srgbClr val="0070C0"/>
                </a:solidFill>
              </a:rPr>
              <a:t>Compromisso </a:t>
            </a:r>
            <a:r>
              <a:rPr lang="pt-BR" dirty="0">
                <a:solidFill>
                  <a:srgbClr val="0070C0"/>
                </a:solidFill>
              </a:rPr>
              <a:t>e </a:t>
            </a:r>
            <a:r>
              <a:rPr lang="pt-BR" dirty="0" err="1">
                <a:solidFill>
                  <a:srgbClr val="0070C0"/>
                </a:solidFill>
              </a:rPr>
              <a:t>TACs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AD7D6F-881D-449A-89F9-6483F9A1D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2019: foram firmados 8.476 </a:t>
            </a:r>
            <a:r>
              <a:rPr lang="pt-BR" dirty="0" err="1"/>
              <a:t>TACs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que se buscou com a MP:</a:t>
            </a:r>
            <a:endParaRPr lang="pt-BR" dirty="0"/>
          </a:p>
          <a:p>
            <a:pPr lvl="1"/>
            <a:r>
              <a:rPr lang="pt-BR" dirty="0" smtClean="0"/>
              <a:t>Observância dos </a:t>
            </a:r>
            <a:r>
              <a:rPr lang="pt-BR" dirty="0"/>
              <a:t>princípios constitucionais da legalidade, razoabilidade, proporcionalidade, publicidade, eficiência, segurança jurídica, liberdade econômica e livre </a:t>
            </a:r>
            <a:r>
              <a:rPr lang="pt-BR" dirty="0" smtClean="0"/>
              <a:t>concorrência;</a:t>
            </a:r>
            <a:endParaRPr lang="pt-BR" dirty="0"/>
          </a:p>
          <a:p>
            <a:pPr lvl="1"/>
            <a:r>
              <a:rPr lang="pt-BR" dirty="0" smtClean="0"/>
              <a:t>Regras que garantam a destinação dos valores para a efetiva recomposição do dano causado;</a:t>
            </a:r>
          </a:p>
          <a:p>
            <a:pPr lvl="1"/>
            <a:r>
              <a:rPr lang="pt-BR" dirty="0" smtClean="0"/>
              <a:t>Observância do Princípio do Orçamento Bruto – antes da MP os valores ficavam à margem do Orçamento;</a:t>
            </a:r>
            <a:endParaRPr lang="pt-BR" dirty="0"/>
          </a:p>
          <a:p>
            <a:pPr lvl="1"/>
            <a:r>
              <a:rPr lang="pt-BR" dirty="0" smtClean="0"/>
              <a:t>Transparência na destinação dos recursos: Necessidade </a:t>
            </a:r>
            <a:r>
              <a:rPr lang="pt-BR" dirty="0"/>
              <a:t>de prestação de </a:t>
            </a:r>
            <a:r>
              <a:rPr lang="pt-BR" dirty="0" smtClean="0"/>
              <a:t>contas/Órgãos de Controle </a:t>
            </a:r>
            <a:r>
              <a:rPr lang="pt-BR" dirty="0"/>
              <a:t>(destinação e volume, acompanhamento do TCU).</a:t>
            </a:r>
          </a:p>
          <a:p>
            <a:pPr lvl="1"/>
            <a:r>
              <a:rPr lang="pt-BR" dirty="0" err="1"/>
              <a:t>TACs</a:t>
            </a:r>
            <a:r>
              <a:rPr lang="pt-BR" dirty="0"/>
              <a:t> diferentes </a:t>
            </a:r>
            <a:r>
              <a:rPr lang="pt-BR" dirty="0" smtClean="0"/>
              <a:t>não preveem </a:t>
            </a:r>
            <a:r>
              <a:rPr lang="pt-BR" dirty="0"/>
              <a:t>diferentes </a:t>
            </a:r>
            <a:r>
              <a:rPr lang="pt-BR" dirty="0" smtClean="0"/>
              <a:t>obrigações referentes ao mesmo fato, </a:t>
            </a:r>
            <a:r>
              <a:rPr lang="pt-BR" dirty="0"/>
              <a:t>inclusive algumas não previstas em lei.</a:t>
            </a:r>
          </a:p>
          <a:p>
            <a:pPr lvl="1"/>
            <a:r>
              <a:rPr lang="pt-BR" dirty="0"/>
              <a:t>Normas </a:t>
            </a:r>
            <a:r>
              <a:rPr lang="pt-BR" dirty="0" smtClean="0"/>
              <a:t>objetivas.</a:t>
            </a:r>
            <a:endParaRPr lang="pt-BR" dirty="0"/>
          </a:p>
          <a:p>
            <a:r>
              <a:rPr lang="pt-BR" dirty="0" smtClean="0"/>
              <a:t>As </a:t>
            </a:r>
            <a:r>
              <a:rPr lang="pt-BR" dirty="0"/>
              <a:t>alterações trazidas pela MP 905/19 buscaram justamente corrigir aspectos da legislação que rege o tema, a fim de que esta possa se amoldar aos princípios constitucionais acima relacionados.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884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717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do Office</vt:lpstr>
      <vt:lpstr>Habilitação e Reabilitação na Medida Provisória 905/2019</vt:lpstr>
      <vt:lpstr>Discussões anteriores</vt:lpstr>
      <vt:lpstr>Apresentação do PowerPoint</vt:lpstr>
      <vt:lpstr>Contrato de Trabalho Verde e Amarelo evita as principais fontes de judicialização</vt:lpstr>
      <vt:lpstr>Programa de habilitação e reabilitação</vt:lpstr>
      <vt:lpstr>Programa de habilitação e reabilitação</vt:lpstr>
      <vt:lpstr>Receitas do Programa</vt:lpstr>
      <vt:lpstr>Regulamentação dos Termos de Ajustamento de Conduta</vt:lpstr>
      <vt:lpstr>Termos de Compromisso e TACs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Medida Provisória 905</dc:title>
  <dc:creator>Bruno Silva Dalcolmo</dc:creator>
  <cp:lastModifiedBy>Bruno Bianco Leal - SPREV</cp:lastModifiedBy>
  <cp:revision>15</cp:revision>
  <cp:lastPrinted>2020-02-13T12:25:22Z</cp:lastPrinted>
  <dcterms:created xsi:type="dcterms:W3CDTF">2020-02-11T11:52:50Z</dcterms:created>
  <dcterms:modified xsi:type="dcterms:W3CDTF">2020-02-13T12:31:09Z</dcterms:modified>
</cp:coreProperties>
</file>