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384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viewProps" Target="view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presProps" Target="pres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tableStyles" Target="tableStyles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6/30/2024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6/30/2024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6/30/2024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6/30/2024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6/30/2024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6/30/2024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6/30/2024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6/30/2024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6/30/2024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6/30/2024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6/30/2024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6/30/2024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6/30/2024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6/30/2024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6/30/2024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6/30/2024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6/30/2024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slideLayout" Target="../slideLayouts/slideLayout13.xml" /><Relationship Id="rId18" Type="http://schemas.openxmlformats.org/officeDocument/2006/relationships/theme" Target="../theme/theme1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17" Type="http://schemas.openxmlformats.org/officeDocument/2006/relationships/slideLayout" Target="../slideLayouts/slideLayout17.xml" /><Relationship Id="rId2" Type="http://schemas.openxmlformats.org/officeDocument/2006/relationships/slideLayout" Target="../slideLayouts/slideLayout2.xml" /><Relationship Id="rId16" Type="http://schemas.openxmlformats.org/officeDocument/2006/relationships/slideLayout" Target="../slideLayouts/slideLayout16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5" Type="http://schemas.openxmlformats.org/officeDocument/2006/relationships/slideLayout" Target="../slideLayouts/slideLayout15.xml" /><Relationship Id="rId10" Type="http://schemas.openxmlformats.org/officeDocument/2006/relationships/slideLayout" Target="../slideLayouts/slideLayout10.xml" /><Relationship Id="rId19" Type="http://schemas.openxmlformats.org/officeDocument/2006/relationships/image" Target="../media/image1.png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slideLayout" Target="../slideLayouts/slideLayout14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6/30/2024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62E339-E5D7-16DC-D884-43357C981F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0322" y="1823034"/>
            <a:ext cx="8007113" cy="2261551"/>
          </a:xfrm>
        </p:spPr>
        <p:txBody>
          <a:bodyPr/>
          <a:lstStyle/>
          <a:p>
            <a:r>
              <a:rPr lang="en-US" sz="4000" dirty="0" err="1"/>
              <a:t>sugestões</a:t>
            </a:r>
            <a:r>
              <a:rPr lang="en-US" sz="4000" dirty="0"/>
              <a:t> </a:t>
            </a:r>
            <a:r>
              <a:rPr lang="en-US" sz="4000" dirty="0" err="1"/>
              <a:t>sobre</a:t>
            </a:r>
            <a:r>
              <a:rPr lang="en-US" sz="4000" dirty="0"/>
              <a:t> PL</a:t>
            </a:r>
            <a:r>
              <a:rPr lang="en-GB" sz="4000" dirty="0"/>
              <a:t> 6086/2023</a:t>
            </a:r>
            <a:r>
              <a:rPr lang="en-US" sz="4000" dirty="0"/>
              <a:t> </a:t>
            </a:r>
            <a:r>
              <a:rPr lang="en-US" sz="4000" dirty="0" err="1"/>
              <a:t>Por</a:t>
            </a:r>
            <a:br>
              <a:rPr lang="en-GB" sz="4000" dirty="0"/>
            </a:br>
            <a:r>
              <a:rPr lang="en-US" sz="4000" dirty="0"/>
              <a:t> Dr. Gaurav Davee (</a:t>
            </a:r>
            <a:r>
              <a:rPr lang="en-US" sz="4000" dirty="0" err="1"/>
              <a:t>Índia</a:t>
            </a:r>
            <a:r>
              <a:rPr lang="en-US" sz="4000" dirty="0"/>
              <a:t>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74F6DE5-2A2E-1E7D-C1AD-5FFF27271D2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err="1"/>
              <a:t>Médico</a:t>
            </a:r>
            <a:r>
              <a:rPr lang="en-GB" dirty="0"/>
              <a:t> Ayurveda de 5ª </a:t>
            </a:r>
            <a:r>
              <a:rPr lang="en-GB" dirty="0" err="1"/>
              <a:t>geração</a:t>
            </a:r>
            <a:r>
              <a:rPr lang="en-GB" dirty="0"/>
              <a:t> </a:t>
            </a:r>
          </a:p>
          <a:p>
            <a:r>
              <a:rPr lang="en-GB" dirty="0" err="1"/>
              <a:t>Médico</a:t>
            </a:r>
            <a:r>
              <a:rPr lang="en-GB" dirty="0"/>
              <a:t> Ayurveda </a:t>
            </a:r>
            <a:r>
              <a:rPr lang="en-GB" dirty="0" err="1"/>
              <a:t>Internacional</a:t>
            </a:r>
            <a:endParaRPr lang="en-GB" dirty="0"/>
          </a:p>
          <a:p>
            <a:r>
              <a:rPr lang="en-GB" dirty="0" err="1"/>
              <a:t>Diretor</a:t>
            </a:r>
            <a:r>
              <a:rPr lang="en-GB" dirty="0"/>
              <a:t> – </a:t>
            </a:r>
            <a:r>
              <a:rPr lang="en-GB" dirty="0" err="1"/>
              <a:t>Dr.Dave</a:t>
            </a:r>
            <a:r>
              <a:rPr lang="en-GB" dirty="0"/>
              <a:t> Ayurveda </a:t>
            </a:r>
            <a:r>
              <a:rPr lang="en-GB" dirty="0" err="1"/>
              <a:t>Panchkarma</a:t>
            </a:r>
            <a:r>
              <a:rPr lang="en-GB" dirty="0"/>
              <a:t>  wellness clinic.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81852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8C74A9-24B3-A818-587F-CA38C713B9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4A2083-0E35-CE1C-C402-F2F3AB9104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O </a:t>
            </a:r>
            <a:r>
              <a:rPr lang="en-GB" dirty="0" err="1"/>
              <a:t>atual</a:t>
            </a:r>
            <a:r>
              <a:rPr lang="en-GB" dirty="0"/>
              <a:t> </a:t>
            </a:r>
            <a:r>
              <a:rPr lang="en-GB" dirty="0" err="1"/>
              <a:t>senário</a:t>
            </a:r>
            <a:r>
              <a:rPr lang="en-GB" dirty="0"/>
              <a:t> </a:t>
            </a:r>
            <a:r>
              <a:rPr lang="en-GB" dirty="0" err="1"/>
              <a:t>sobre</a:t>
            </a:r>
            <a:r>
              <a:rPr lang="en-GB" dirty="0"/>
              <a:t> </a:t>
            </a:r>
            <a:r>
              <a:rPr lang="en-GB" dirty="0" err="1"/>
              <a:t>cursos</a:t>
            </a:r>
            <a:r>
              <a:rPr lang="en-GB" dirty="0"/>
              <a:t> de Ayurveda no </a:t>
            </a:r>
            <a:r>
              <a:rPr lang="en-GB" dirty="0" err="1"/>
              <a:t>Brasil</a:t>
            </a:r>
            <a:r>
              <a:rPr lang="en-GB" dirty="0"/>
              <a:t> é de </a:t>
            </a:r>
            <a:r>
              <a:rPr lang="en-GB" dirty="0" err="1"/>
              <a:t>menor</a:t>
            </a:r>
            <a:r>
              <a:rPr lang="en-GB" dirty="0"/>
              <a:t> </a:t>
            </a:r>
            <a:r>
              <a:rPr lang="en-GB" dirty="0" err="1"/>
              <a:t>duração</a:t>
            </a:r>
            <a:r>
              <a:rPr lang="en-GB" dirty="0"/>
              <a:t> e tem </a:t>
            </a:r>
            <a:r>
              <a:rPr lang="en-GB" dirty="0" err="1"/>
              <a:t>muitas</a:t>
            </a:r>
            <a:r>
              <a:rPr lang="en-GB" dirty="0"/>
              <a:t> lacunas, </a:t>
            </a:r>
            <a:r>
              <a:rPr lang="en-GB" dirty="0" err="1"/>
              <a:t>por</a:t>
            </a:r>
            <a:r>
              <a:rPr lang="en-GB" dirty="0"/>
              <a:t> </a:t>
            </a:r>
            <a:r>
              <a:rPr lang="en-GB" dirty="0" err="1"/>
              <a:t>esse</a:t>
            </a:r>
            <a:r>
              <a:rPr lang="en-GB" dirty="0"/>
              <a:t> </a:t>
            </a:r>
            <a:r>
              <a:rPr lang="en-GB" dirty="0" err="1"/>
              <a:t>motivo</a:t>
            </a:r>
            <a:r>
              <a:rPr lang="en-GB" dirty="0"/>
              <a:t> tem </a:t>
            </a:r>
            <a:r>
              <a:rPr lang="en-GB" dirty="0" err="1"/>
              <a:t>que</a:t>
            </a:r>
            <a:r>
              <a:rPr lang="en-GB" dirty="0"/>
              <a:t> </a:t>
            </a:r>
            <a:r>
              <a:rPr lang="en-GB" dirty="0" err="1"/>
              <a:t>reformular</a:t>
            </a:r>
            <a:r>
              <a:rPr lang="en-GB" dirty="0"/>
              <a:t> e </a:t>
            </a:r>
            <a:r>
              <a:rPr lang="en-GB" dirty="0" err="1"/>
              <a:t>padronizar</a:t>
            </a:r>
            <a:r>
              <a:rPr lang="en-GB" dirty="0"/>
              <a:t> o </a:t>
            </a:r>
            <a:r>
              <a:rPr lang="en-GB" dirty="0" err="1"/>
              <a:t>curso</a:t>
            </a:r>
            <a:r>
              <a:rPr lang="en-GB" dirty="0"/>
              <a:t> de </a:t>
            </a:r>
            <a:r>
              <a:rPr lang="en-GB" dirty="0" err="1"/>
              <a:t>terapeuta</a:t>
            </a:r>
            <a:r>
              <a:rPr lang="en-GB" dirty="0"/>
              <a:t> Ayurveda. Mas </a:t>
            </a:r>
            <a:r>
              <a:rPr lang="en-GB" dirty="0" err="1"/>
              <a:t>como</a:t>
            </a:r>
            <a:r>
              <a:rPr lang="en-GB" dirty="0"/>
              <a:t>?</a:t>
            </a:r>
          </a:p>
          <a:p>
            <a:r>
              <a:rPr lang="en-GB" dirty="0"/>
              <a:t> A </a:t>
            </a:r>
            <a:r>
              <a:rPr lang="en-GB" dirty="0" err="1"/>
              <a:t>resposta</a:t>
            </a:r>
            <a:r>
              <a:rPr lang="en-GB" dirty="0"/>
              <a:t> é </a:t>
            </a:r>
            <a:r>
              <a:rPr lang="en-GB" dirty="0" err="1"/>
              <a:t>adotar</a:t>
            </a:r>
            <a:r>
              <a:rPr lang="en-GB" dirty="0"/>
              <a:t> o </a:t>
            </a:r>
            <a:r>
              <a:rPr lang="en-GB" dirty="0" err="1"/>
              <a:t>programa</a:t>
            </a:r>
            <a:r>
              <a:rPr lang="en-GB" dirty="0"/>
              <a:t> do </a:t>
            </a:r>
            <a:r>
              <a:rPr lang="en-GB" dirty="0" err="1"/>
              <a:t>curso</a:t>
            </a:r>
            <a:r>
              <a:rPr lang="en-GB" dirty="0"/>
              <a:t> de Ayurveda </a:t>
            </a:r>
            <a:r>
              <a:rPr lang="en-GB" dirty="0" err="1"/>
              <a:t>que</a:t>
            </a:r>
            <a:r>
              <a:rPr lang="en-GB" dirty="0"/>
              <a:t> </a:t>
            </a:r>
            <a:r>
              <a:rPr lang="en-GB" dirty="0" err="1"/>
              <a:t>deve</a:t>
            </a:r>
            <a:r>
              <a:rPr lang="en-GB" dirty="0"/>
              <a:t> </a:t>
            </a:r>
            <a:r>
              <a:rPr lang="en-GB" dirty="0" err="1"/>
              <a:t>ser</a:t>
            </a:r>
            <a:r>
              <a:rPr lang="en-GB" dirty="0"/>
              <a:t> </a:t>
            </a:r>
            <a:r>
              <a:rPr lang="en-GB" dirty="0" err="1"/>
              <a:t>elaborado</a:t>
            </a:r>
            <a:r>
              <a:rPr lang="en-GB" dirty="0"/>
              <a:t> com base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Comissão</a:t>
            </a:r>
            <a:r>
              <a:rPr lang="en-GB" dirty="0"/>
              <a:t> Nacional do Sistema </a:t>
            </a:r>
            <a:r>
              <a:rPr lang="en-GB" dirty="0" err="1"/>
              <a:t>Indiano</a:t>
            </a:r>
            <a:r>
              <a:rPr lang="en-GB" dirty="0"/>
              <a:t> de </a:t>
            </a:r>
            <a:r>
              <a:rPr lang="en-GB" dirty="0" err="1"/>
              <a:t>Medicina</a:t>
            </a:r>
            <a:r>
              <a:rPr lang="en-GB" dirty="0"/>
              <a:t> (NCSIM), </a:t>
            </a:r>
            <a:r>
              <a:rPr lang="en-GB" dirty="0" err="1"/>
              <a:t>que</a:t>
            </a:r>
            <a:r>
              <a:rPr lang="en-GB" dirty="0"/>
              <a:t> </a:t>
            </a:r>
            <a:r>
              <a:rPr lang="en-GB" dirty="0" err="1"/>
              <a:t>deve</a:t>
            </a:r>
            <a:r>
              <a:rPr lang="en-GB" dirty="0"/>
              <a:t> </a:t>
            </a:r>
            <a:r>
              <a:rPr lang="en-GB" dirty="0" err="1"/>
              <a:t>fornecer</a:t>
            </a:r>
            <a:r>
              <a:rPr lang="en-GB" dirty="0"/>
              <a:t> um </a:t>
            </a:r>
            <a:r>
              <a:rPr lang="en-GB" dirty="0" err="1"/>
              <a:t>sistema</a:t>
            </a:r>
            <a:r>
              <a:rPr lang="en-GB" dirty="0"/>
              <a:t> de </a:t>
            </a:r>
            <a:r>
              <a:rPr lang="en-GB" dirty="0" err="1"/>
              <a:t>educação</a:t>
            </a:r>
            <a:r>
              <a:rPr lang="en-GB" dirty="0"/>
              <a:t> </a:t>
            </a:r>
            <a:r>
              <a:rPr lang="en-GB" dirty="0" err="1"/>
              <a:t>médica</a:t>
            </a:r>
            <a:r>
              <a:rPr lang="en-GB" dirty="0"/>
              <a:t> </a:t>
            </a:r>
            <a:r>
              <a:rPr lang="en-GB" dirty="0" err="1"/>
              <a:t>que</a:t>
            </a:r>
            <a:r>
              <a:rPr lang="en-GB" dirty="0"/>
              <a:t> </a:t>
            </a:r>
            <a:r>
              <a:rPr lang="en-GB" dirty="0" err="1"/>
              <a:t>melhore</a:t>
            </a:r>
            <a:r>
              <a:rPr lang="en-GB" dirty="0"/>
              <a:t> o </a:t>
            </a:r>
            <a:r>
              <a:rPr lang="en-GB" dirty="0" err="1"/>
              <a:t>acesso</a:t>
            </a:r>
            <a:r>
              <a:rPr lang="en-GB" dirty="0"/>
              <a:t> à </a:t>
            </a:r>
            <a:r>
              <a:rPr lang="en-GB" dirty="0" err="1"/>
              <a:t>educação</a:t>
            </a:r>
            <a:r>
              <a:rPr lang="en-GB" dirty="0"/>
              <a:t> Ayurveda de </a:t>
            </a:r>
            <a:r>
              <a:rPr lang="en-GB" dirty="0" err="1"/>
              <a:t>qualidade</a:t>
            </a:r>
            <a:r>
              <a:rPr lang="en-GB" dirty="0"/>
              <a:t> e </a:t>
            </a:r>
            <a:r>
              <a:rPr lang="en-GB" dirty="0" err="1"/>
              <a:t>acessível</a:t>
            </a:r>
            <a:r>
              <a:rPr lang="en-GB" dirty="0"/>
              <a:t>, </a:t>
            </a:r>
            <a:r>
              <a:rPr lang="en-GB" dirty="0" err="1"/>
              <a:t>garanta</a:t>
            </a:r>
            <a:r>
              <a:rPr lang="en-GB" dirty="0"/>
              <a:t> a </a:t>
            </a:r>
            <a:r>
              <a:rPr lang="en-GB" dirty="0" err="1"/>
              <a:t>disponibilidade</a:t>
            </a:r>
            <a:r>
              <a:rPr lang="en-GB" dirty="0"/>
              <a:t> de </a:t>
            </a:r>
            <a:r>
              <a:rPr lang="en-GB" dirty="0" err="1"/>
              <a:t>profissionais</a:t>
            </a:r>
            <a:r>
              <a:rPr lang="en-GB" dirty="0"/>
              <a:t> </a:t>
            </a:r>
            <a:r>
              <a:rPr lang="en-GB" dirty="0" err="1"/>
              <a:t>médicos</a:t>
            </a:r>
            <a:r>
              <a:rPr lang="en-GB" dirty="0"/>
              <a:t> </a:t>
            </a:r>
            <a:r>
              <a:rPr lang="en-GB" dirty="0" err="1"/>
              <a:t>adequados</a:t>
            </a:r>
            <a:r>
              <a:rPr lang="en-GB" dirty="0"/>
              <a:t> e de </a:t>
            </a:r>
            <a:r>
              <a:rPr lang="en-GB" dirty="0" err="1"/>
              <a:t>alta</a:t>
            </a:r>
            <a:r>
              <a:rPr lang="en-GB" dirty="0"/>
              <a:t> </a:t>
            </a:r>
            <a:r>
              <a:rPr lang="en-GB" dirty="0" err="1"/>
              <a:t>qualidade</a:t>
            </a:r>
            <a:r>
              <a:rPr lang="en-GB" dirty="0"/>
              <a:t> do Sistema </a:t>
            </a:r>
            <a:r>
              <a:rPr lang="en-GB" dirty="0" err="1"/>
              <a:t>Indiano</a:t>
            </a:r>
            <a:r>
              <a:rPr lang="en-GB" dirty="0"/>
              <a:t> de </a:t>
            </a:r>
            <a:r>
              <a:rPr lang="en-GB" dirty="0" err="1"/>
              <a:t>Medicina</a:t>
            </a:r>
            <a:r>
              <a:rPr lang="en-GB" dirty="0"/>
              <a:t> </a:t>
            </a:r>
            <a:r>
              <a:rPr lang="en-GB" dirty="0" err="1"/>
              <a:t>em</a:t>
            </a:r>
            <a:r>
              <a:rPr lang="en-GB" dirty="0"/>
              <a:t> </a:t>
            </a:r>
            <a:r>
              <a:rPr lang="en-GB" dirty="0" err="1"/>
              <a:t>todas</a:t>
            </a:r>
            <a:r>
              <a:rPr lang="en-GB" dirty="0"/>
              <a:t> as </a:t>
            </a:r>
            <a:r>
              <a:rPr lang="en-GB" dirty="0" err="1"/>
              <a:t>partes</a:t>
            </a:r>
            <a:r>
              <a:rPr lang="en-GB" dirty="0"/>
              <a:t> do </a:t>
            </a:r>
            <a:r>
              <a:rPr lang="en-GB" dirty="0" err="1"/>
              <a:t>país</a:t>
            </a:r>
            <a:r>
              <a:rPr lang="en-GB" dirty="0"/>
              <a:t>. </a:t>
            </a:r>
            <a:r>
              <a:rPr lang="en-GB" dirty="0" err="1"/>
              <a:t>Deveríamos</a:t>
            </a:r>
            <a:r>
              <a:rPr lang="en-GB" dirty="0"/>
              <a:t> </a:t>
            </a:r>
            <a:r>
              <a:rPr lang="en-GB" dirty="0" err="1"/>
              <a:t>usar</a:t>
            </a:r>
            <a:r>
              <a:rPr lang="en-GB" dirty="0"/>
              <a:t> </a:t>
            </a:r>
            <a:r>
              <a:rPr lang="en-GB" dirty="0" err="1"/>
              <a:t>isso</a:t>
            </a:r>
            <a:r>
              <a:rPr lang="en-GB" dirty="0"/>
              <a:t> </a:t>
            </a:r>
            <a:r>
              <a:rPr lang="en-GB" dirty="0" err="1"/>
              <a:t>como</a:t>
            </a:r>
            <a:r>
              <a:rPr lang="en-GB" dirty="0"/>
              <a:t> </a:t>
            </a:r>
            <a:r>
              <a:rPr lang="en-GB" dirty="0" err="1"/>
              <a:t>referência</a:t>
            </a:r>
            <a:r>
              <a:rPr lang="en-GB" dirty="0"/>
              <a:t> </a:t>
            </a:r>
            <a:r>
              <a:rPr lang="en-GB" dirty="0" err="1"/>
              <a:t>ao</a:t>
            </a:r>
            <a:r>
              <a:rPr lang="en-GB" dirty="0"/>
              <a:t> </a:t>
            </a:r>
            <a:r>
              <a:rPr lang="en-GB" dirty="0" err="1"/>
              <a:t>projetar</a:t>
            </a:r>
            <a:r>
              <a:rPr lang="en-GB" dirty="0"/>
              <a:t> um </a:t>
            </a:r>
            <a:r>
              <a:rPr lang="en-GB" dirty="0" err="1"/>
              <a:t>plano</a:t>
            </a:r>
            <a:r>
              <a:rPr lang="en-GB" dirty="0"/>
              <a:t> de </a:t>
            </a:r>
            <a:r>
              <a:rPr lang="en-GB" dirty="0" err="1"/>
              <a:t>estudo</a:t>
            </a:r>
            <a:r>
              <a:rPr lang="en-GB" dirty="0"/>
              <a:t> </a:t>
            </a:r>
            <a:r>
              <a:rPr lang="en-GB" dirty="0" err="1"/>
              <a:t>padrão</a:t>
            </a:r>
            <a:r>
              <a:rPr lang="en-GB" dirty="0"/>
              <a:t> do </a:t>
            </a:r>
            <a:r>
              <a:rPr lang="en-GB" dirty="0" err="1"/>
              <a:t>curso</a:t>
            </a:r>
            <a:r>
              <a:rPr lang="en-GB" dirty="0"/>
              <a:t> de Ayurveda no </a:t>
            </a:r>
            <a:r>
              <a:rPr lang="en-GB" dirty="0" err="1"/>
              <a:t>Brasil</a:t>
            </a:r>
            <a:r>
              <a:rPr lang="en-GB" dirty="0"/>
              <a:t>, e </a:t>
            </a:r>
            <a:r>
              <a:rPr lang="en-GB" dirty="0" err="1"/>
              <a:t>não</a:t>
            </a:r>
            <a:r>
              <a:rPr lang="en-GB" dirty="0"/>
              <a:t> </a:t>
            </a:r>
            <a:r>
              <a:rPr lang="en-GB" dirty="0" err="1"/>
              <a:t>devemos</a:t>
            </a:r>
            <a:r>
              <a:rPr lang="en-GB" dirty="0"/>
              <a:t> Ignore  </a:t>
            </a:r>
            <a:r>
              <a:rPr lang="en-GB" dirty="0" err="1"/>
              <a:t>esta</a:t>
            </a:r>
            <a:r>
              <a:rPr lang="en-GB" dirty="0"/>
              <a:t> parte.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29491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A28D32-C259-91D9-419C-1031F5AC15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12FF65-B2B1-27B2-7A53-CC38488BAA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286000"/>
            <a:ext cx="10028428" cy="4266385"/>
          </a:xfrm>
        </p:spPr>
        <p:txBody>
          <a:bodyPr>
            <a:normAutofit fontScale="92500"/>
          </a:bodyPr>
          <a:lstStyle/>
          <a:p>
            <a:r>
              <a:rPr lang="en-GB" dirty="0"/>
              <a:t>Namaste  </a:t>
            </a:r>
            <a:r>
              <a:rPr lang="en-GB" dirty="0" err="1"/>
              <a:t>primeiro</a:t>
            </a:r>
            <a:r>
              <a:rPr lang="en-GB" dirty="0"/>
              <a:t>, </a:t>
            </a:r>
            <a:r>
              <a:rPr lang="en-GB" dirty="0" err="1"/>
              <a:t>gostaria</a:t>
            </a:r>
            <a:r>
              <a:rPr lang="en-GB" dirty="0"/>
              <a:t> de </a:t>
            </a:r>
            <a:r>
              <a:rPr lang="en-GB" dirty="0" err="1"/>
              <a:t>agradecer</a:t>
            </a:r>
            <a:r>
              <a:rPr lang="en-GB" dirty="0"/>
              <a:t> </a:t>
            </a:r>
            <a:r>
              <a:rPr lang="en-GB" dirty="0" err="1"/>
              <a:t>por</a:t>
            </a:r>
            <a:r>
              <a:rPr lang="en-GB" dirty="0"/>
              <a:t> me </a:t>
            </a:r>
            <a:r>
              <a:rPr lang="en-GB" dirty="0" err="1"/>
              <a:t>convidarem</a:t>
            </a:r>
            <a:r>
              <a:rPr lang="en-GB" dirty="0"/>
              <a:t> para </a:t>
            </a:r>
            <a:r>
              <a:rPr lang="en-GB" dirty="0" err="1"/>
              <a:t>esta</a:t>
            </a:r>
            <a:r>
              <a:rPr lang="en-GB" dirty="0"/>
              <a:t> </a:t>
            </a:r>
            <a:r>
              <a:rPr lang="en-GB" dirty="0" err="1"/>
              <a:t>audiência</a:t>
            </a:r>
            <a:r>
              <a:rPr lang="en-GB" dirty="0"/>
              <a:t> </a:t>
            </a:r>
            <a:r>
              <a:rPr lang="en-GB" dirty="0" err="1"/>
              <a:t>pública</a:t>
            </a:r>
            <a:r>
              <a:rPr lang="en-GB" dirty="0"/>
              <a:t>.  </a:t>
            </a:r>
            <a:r>
              <a:rPr lang="en-GB" dirty="0" err="1"/>
              <a:t>temos</a:t>
            </a:r>
            <a:r>
              <a:rPr lang="en-GB" dirty="0"/>
              <a:t> </a:t>
            </a:r>
            <a:r>
              <a:rPr lang="en-GB" dirty="0" err="1"/>
              <a:t>tradição</a:t>
            </a:r>
            <a:r>
              <a:rPr lang="en-GB" dirty="0"/>
              <a:t> familiar de Ayurveda </a:t>
            </a:r>
            <a:r>
              <a:rPr lang="en-GB" dirty="0" err="1"/>
              <a:t>desde</a:t>
            </a:r>
            <a:r>
              <a:rPr lang="en-GB" dirty="0"/>
              <a:t> as </a:t>
            </a:r>
            <a:r>
              <a:rPr lang="en-GB" dirty="0" err="1"/>
              <a:t>últimas</a:t>
            </a:r>
            <a:r>
              <a:rPr lang="en-GB" dirty="0"/>
              <a:t> 5 </a:t>
            </a:r>
            <a:r>
              <a:rPr lang="en-GB" dirty="0" err="1"/>
              <a:t>gerações</a:t>
            </a:r>
            <a:r>
              <a:rPr lang="en-GB" dirty="0"/>
              <a:t>, e meu </a:t>
            </a:r>
            <a:r>
              <a:rPr lang="en-GB" dirty="0" err="1"/>
              <a:t>avô</a:t>
            </a:r>
            <a:r>
              <a:rPr lang="en-GB" dirty="0"/>
              <a:t> era </a:t>
            </a:r>
            <a:r>
              <a:rPr lang="en-GB" dirty="0" err="1"/>
              <a:t>médico</a:t>
            </a:r>
            <a:r>
              <a:rPr lang="en-GB" dirty="0"/>
              <a:t> </a:t>
            </a:r>
            <a:r>
              <a:rPr lang="en-GB" dirty="0" err="1"/>
              <a:t>pessoal</a:t>
            </a:r>
            <a:r>
              <a:rPr lang="en-GB" dirty="0"/>
              <a:t> de Ayurveda de Mahatma Gandhi. </a:t>
            </a:r>
          </a:p>
          <a:p>
            <a:r>
              <a:rPr lang="en-GB" dirty="0"/>
              <a:t>  </a:t>
            </a:r>
            <a:r>
              <a:rPr lang="en-GB" dirty="0" err="1"/>
              <a:t>Desde</a:t>
            </a:r>
            <a:r>
              <a:rPr lang="en-GB" dirty="0"/>
              <a:t> 2014 </a:t>
            </a:r>
            <a:r>
              <a:rPr lang="en-GB" dirty="0" err="1"/>
              <a:t>estou</a:t>
            </a:r>
            <a:r>
              <a:rPr lang="en-GB" dirty="0"/>
              <a:t> propaganda o Ayurveda </a:t>
            </a:r>
            <a:r>
              <a:rPr lang="en-GB" dirty="0" err="1"/>
              <a:t>autêntico</a:t>
            </a:r>
            <a:r>
              <a:rPr lang="en-GB" dirty="0"/>
              <a:t> </a:t>
            </a:r>
            <a:r>
              <a:rPr lang="en-GB" dirty="0" err="1"/>
              <a:t>em</a:t>
            </a:r>
            <a:r>
              <a:rPr lang="en-GB" dirty="0"/>
              <a:t> 9 </a:t>
            </a:r>
            <a:r>
              <a:rPr lang="en-GB" dirty="0" err="1"/>
              <a:t>países</a:t>
            </a:r>
            <a:r>
              <a:rPr lang="en-GB" dirty="0"/>
              <a:t> </a:t>
            </a:r>
            <a:r>
              <a:rPr lang="en-GB" dirty="0" err="1"/>
              <a:t>incluindo</a:t>
            </a:r>
            <a:r>
              <a:rPr lang="en-GB" dirty="0"/>
              <a:t> o </a:t>
            </a:r>
            <a:r>
              <a:rPr lang="en-GB" dirty="0" err="1"/>
              <a:t>Brasil</a:t>
            </a:r>
            <a:r>
              <a:rPr lang="en-GB" dirty="0"/>
              <a:t>. No </a:t>
            </a:r>
            <a:r>
              <a:rPr lang="en-GB" dirty="0" err="1"/>
              <a:t>Brasil</a:t>
            </a:r>
            <a:r>
              <a:rPr lang="en-GB" dirty="0"/>
              <a:t> </a:t>
            </a:r>
            <a:r>
              <a:rPr lang="en-GB" dirty="0" err="1"/>
              <a:t>comecei</a:t>
            </a:r>
            <a:r>
              <a:rPr lang="en-GB" dirty="0"/>
              <a:t> a </a:t>
            </a:r>
            <a:r>
              <a:rPr lang="en-GB" dirty="0" err="1"/>
              <a:t>trabalhar</a:t>
            </a:r>
            <a:r>
              <a:rPr lang="en-GB" dirty="0"/>
              <a:t> </a:t>
            </a:r>
            <a:r>
              <a:rPr lang="en-GB" dirty="0" err="1"/>
              <a:t>em</a:t>
            </a:r>
            <a:r>
              <a:rPr lang="en-GB" dirty="0"/>
              <a:t> 2015 </a:t>
            </a:r>
            <a:r>
              <a:rPr lang="en-GB" dirty="0" err="1"/>
              <a:t>em</a:t>
            </a:r>
            <a:r>
              <a:rPr lang="en-GB" dirty="0"/>
              <a:t> 10 </a:t>
            </a:r>
            <a:r>
              <a:rPr lang="en-GB" dirty="0" err="1"/>
              <a:t>estados</a:t>
            </a:r>
            <a:r>
              <a:rPr lang="en-GB" dirty="0"/>
              <a:t> </a:t>
            </a:r>
            <a:r>
              <a:rPr lang="en-GB" dirty="0" err="1"/>
              <a:t>diferentes</a:t>
            </a:r>
            <a:r>
              <a:rPr lang="en-GB" dirty="0"/>
              <a:t>. </a:t>
            </a:r>
          </a:p>
          <a:p>
            <a:r>
              <a:rPr lang="en-GB" dirty="0" err="1"/>
              <a:t>Observei</a:t>
            </a:r>
            <a:r>
              <a:rPr lang="en-GB" dirty="0"/>
              <a:t> </a:t>
            </a:r>
            <a:r>
              <a:rPr lang="en-GB" dirty="0" err="1"/>
              <a:t>uma</a:t>
            </a:r>
            <a:r>
              <a:rPr lang="en-GB" dirty="0"/>
              <a:t> </a:t>
            </a:r>
            <a:r>
              <a:rPr lang="en-GB" dirty="0" err="1"/>
              <a:t>coisa</a:t>
            </a:r>
            <a:r>
              <a:rPr lang="en-GB" dirty="0"/>
              <a:t> </a:t>
            </a:r>
            <a:r>
              <a:rPr lang="en-GB" dirty="0" err="1"/>
              <a:t>nos</a:t>
            </a:r>
            <a:r>
              <a:rPr lang="en-GB" dirty="0"/>
              <a:t> </a:t>
            </a:r>
            <a:r>
              <a:rPr lang="en-GB" dirty="0" err="1"/>
              <a:t>últimos</a:t>
            </a:r>
            <a:r>
              <a:rPr lang="en-GB" dirty="0"/>
              <a:t> 9 </a:t>
            </a:r>
            <a:r>
              <a:rPr lang="en-GB" dirty="0" err="1"/>
              <a:t>anos</a:t>
            </a:r>
            <a:r>
              <a:rPr lang="en-GB" dirty="0"/>
              <a:t> </a:t>
            </a:r>
            <a:r>
              <a:rPr lang="en-GB" dirty="0" err="1"/>
              <a:t>enquanto</a:t>
            </a:r>
            <a:r>
              <a:rPr lang="en-GB" dirty="0"/>
              <a:t> </a:t>
            </a:r>
            <a:r>
              <a:rPr lang="en-GB" dirty="0" err="1"/>
              <a:t>ministrava</a:t>
            </a:r>
            <a:r>
              <a:rPr lang="en-GB" dirty="0"/>
              <a:t> </a:t>
            </a:r>
            <a:r>
              <a:rPr lang="en-GB" dirty="0" err="1"/>
              <a:t>palestras</a:t>
            </a:r>
            <a:r>
              <a:rPr lang="en-GB" dirty="0"/>
              <a:t> e </a:t>
            </a:r>
            <a:r>
              <a:rPr lang="en-GB" dirty="0" err="1"/>
              <a:t>cursos</a:t>
            </a:r>
            <a:r>
              <a:rPr lang="en-GB" dirty="0"/>
              <a:t> no </a:t>
            </a:r>
            <a:r>
              <a:rPr lang="en-GB" dirty="0" err="1"/>
              <a:t>Brasil</a:t>
            </a:r>
            <a:r>
              <a:rPr lang="en-GB" dirty="0"/>
              <a:t>, </a:t>
            </a:r>
            <a:r>
              <a:rPr lang="en-GB" dirty="0" err="1"/>
              <a:t>que</a:t>
            </a:r>
            <a:r>
              <a:rPr lang="en-GB" dirty="0"/>
              <a:t> a </a:t>
            </a:r>
            <a:r>
              <a:rPr lang="en-GB" dirty="0" err="1"/>
              <a:t>maioria</a:t>
            </a:r>
            <a:r>
              <a:rPr lang="en-GB" dirty="0"/>
              <a:t> das </a:t>
            </a:r>
            <a:r>
              <a:rPr lang="en-GB" dirty="0" err="1"/>
              <a:t>escolas</a:t>
            </a:r>
            <a:r>
              <a:rPr lang="en-GB" dirty="0"/>
              <a:t> de Ayurveda no </a:t>
            </a:r>
            <a:r>
              <a:rPr lang="en-GB" dirty="0" err="1"/>
              <a:t>Brasil</a:t>
            </a:r>
            <a:r>
              <a:rPr lang="en-GB" dirty="0"/>
              <a:t> tem </a:t>
            </a:r>
            <a:r>
              <a:rPr lang="en-GB" dirty="0" err="1"/>
              <a:t>cursos</a:t>
            </a:r>
            <a:r>
              <a:rPr lang="en-GB" dirty="0"/>
              <a:t> de </a:t>
            </a:r>
            <a:r>
              <a:rPr lang="en-GB" dirty="0" err="1"/>
              <a:t>aproximadamente</a:t>
            </a:r>
            <a:r>
              <a:rPr lang="en-GB" dirty="0"/>
              <a:t> 400 horas (</a:t>
            </a:r>
            <a:r>
              <a:rPr lang="en-GB" dirty="0" err="1"/>
              <a:t>dividido</a:t>
            </a:r>
            <a:r>
              <a:rPr lang="en-GB" dirty="0"/>
              <a:t> </a:t>
            </a:r>
            <a:r>
              <a:rPr lang="en-GB" dirty="0" err="1"/>
              <a:t>em</a:t>
            </a:r>
            <a:r>
              <a:rPr lang="en-GB" dirty="0"/>
              <a:t> 3 </a:t>
            </a:r>
            <a:r>
              <a:rPr lang="en-GB" dirty="0" err="1"/>
              <a:t>tipos</a:t>
            </a:r>
            <a:r>
              <a:rPr lang="en-GB" dirty="0"/>
              <a:t>: </a:t>
            </a:r>
            <a:r>
              <a:rPr lang="en-GB" dirty="0" err="1"/>
              <a:t>básico</a:t>
            </a:r>
            <a:r>
              <a:rPr lang="en-GB" dirty="0"/>
              <a:t>, </a:t>
            </a:r>
            <a:r>
              <a:rPr lang="en-GB" dirty="0" err="1"/>
              <a:t>intermediário</a:t>
            </a:r>
            <a:r>
              <a:rPr lang="en-GB" dirty="0"/>
              <a:t> e </a:t>
            </a:r>
            <a:r>
              <a:rPr lang="en-GB" dirty="0" err="1"/>
              <a:t>avançado</a:t>
            </a:r>
            <a:r>
              <a:rPr lang="en-GB" dirty="0"/>
              <a:t>), o </a:t>
            </a:r>
            <a:r>
              <a:rPr lang="en-GB" dirty="0" err="1"/>
              <a:t>que</a:t>
            </a:r>
            <a:r>
              <a:rPr lang="en-GB" dirty="0"/>
              <a:t> </a:t>
            </a:r>
            <a:r>
              <a:rPr lang="en-GB" dirty="0" err="1"/>
              <a:t>não</a:t>
            </a:r>
            <a:r>
              <a:rPr lang="en-GB" dirty="0"/>
              <a:t> é </a:t>
            </a:r>
            <a:r>
              <a:rPr lang="en-GB" dirty="0" err="1"/>
              <a:t>suficiente</a:t>
            </a:r>
            <a:r>
              <a:rPr lang="en-GB" dirty="0"/>
              <a:t> para </a:t>
            </a:r>
            <a:r>
              <a:rPr lang="en-GB" dirty="0" err="1"/>
              <a:t>dar</a:t>
            </a:r>
            <a:r>
              <a:rPr lang="en-GB" dirty="0"/>
              <a:t> o </a:t>
            </a:r>
            <a:r>
              <a:rPr lang="en-GB" dirty="0" err="1"/>
              <a:t>conhecimento</a:t>
            </a:r>
            <a:r>
              <a:rPr lang="en-GB" dirty="0"/>
              <a:t> </a:t>
            </a:r>
            <a:r>
              <a:rPr lang="en-GB" dirty="0" err="1"/>
              <a:t>prático</a:t>
            </a:r>
            <a:r>
              <a:rPr lang="en-GB" dirty="0"/>
              <a:t> e </a:t>
            </a:r>
            <a:r>
              <a:rPr lang="en-GB" dirty="0" err="1"/>
              <a:t>teórico</a:t>
            </a:r>
            <a:r>
              <a:rPr lang="en-GB" dirty="0"/>
              <a:t> do Ayurveda para </a:t>
            </a:r>
            <a:r>
              <a:rPr lang="en-GB" dirty="0" err="1"/>
              <a:t>os</a:t>
            </a:r>
            <a:r>
              <a:rPr lang="en-GB" dirty="0"/>
              <a:t> </a:t>
            </a:r>
            <a:r>
              <a:rPr lang="en-GB" dirty="0" err="1"/>
              <a:t>alunos</a:t>
            </a:r>
            <a:r>
              <a:rPr lang="en-GB" dirty="0"/>
              <a:t> </a:t>
            </a:r>
            <a:r>
              <a:rPr lang="en-GB" dirty="0" err="1"/>
              <a:t>praticarem</a:t>
            </a:r>
            <a:r>
              <a:rPr lang="en-GB" dirty="0"/>
              <a:t> o Ayurveda no </a:t>
            </a:r>
            <a:r>
              <a:rPr lang="en-GB" dirty="0" err="1"/>
              <a:t>futuro</a:t>
            </a:r>
            <a:r>
              <a:rPr lang="en-GB" dirty="0"/>
              <a:t>. </a:t>
            </a:r>
            <a:r>
              <a:rPr lang="en-GB" dirty="0" err="1"/>
              <a:t>Portanto</a:t>
            </a:r>
            <a:r>
              <a:rPr lang="en-GB" dirty="0"/>
              <a:t>, </a:t>
            </a:r>
            <a:r>
              <a:rPr lang="en-GB" dirty="0" err="1"/>
              <a:t>recomendo</a:t>
            </a:r>
            <a:r>
              <a:rPr lang="en-GB" dirty="0"/>
              <a:t> </a:t>
            </a:r>
            <a:r>
              <a:rPr lang="en-GB" dirty="0" err="1"/>
              <a:t>fortemente</a:t>
            </a:r>
            <a:r>
              <a:rPr lang="en-GB" dirty="0"/>
              <a:t> </a:t>
            </a:r>
            <a:r>
              <a:rPr lang="en-GB" dirty="0" err="1"/>
              <a:t>que</a:t>
            </a:r>
            <a:r>
              <a:rPr lang="en-GB" dirty="0"/>
              <a:t> </a:t>
            </a:r>
            <a:r>
              <a:rPr lang="en-GB" dirty="0" err="1"/>
              <a:t>façamos</a:t>
            </a:r>
            <a:r>
              <a:rPr lang="en-GB" dirty="0"/>
              <a:t> 3 </a:t>
            </a:r>
            <a:r>
              <a:rPr lang="en-GB" dirty="0" err="1"/>
              <a:t>categorias</a:t>
            </a:r>
            <a:r>
              <a:rPr lang="en-GB" dirty="0"/>
              <a:t> de </a:t>
            </a:r>
            <a:r>
              <a:rPr lang="en-GB" dirty="0" err="1"/>
              <a:t>profissionais</a:t>
            </a:r>
            <a:r>
              <a:rPr lang="en-GB" dirty="0"/>
              <a:t> de Ayurveda com base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duração</a:t>
            </a:r>
            <a:r>
              <a:rPr lang="en-GB" dirty="0"/>
              <a:t> do </a:t>
            </a:r>
            <a:r>
              <a:rPr lang="en-GB" dirty="0" err="1"/>
              <a:t>curso</a:t>
            </a:r>
            <a:r>
              <a:rPr lang="en-GB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05008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B55B68-4527-09E5-B447-84982C3D4D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       1000 horas – </a:t>
            </a:r>
            <a:r>
              <a:rPr lang="en-GB" dirty="0" err="1"/>
              <a:t>Técnico</a:t>
            </a:r>
            <a:r>
              <a:rPr lang="en-GB" dirty="0"/>
              <a:t> </a:t>
            </a:r>
            <a:r>
              <a:rPr lang="en-GB" dirty="0" err="1"/>
              <a:t>em</a:t>
            </a:r>
            <a:r>
              <a:rPr lang="en-GB" dirty="0"/>
              <a:t> Ayurveda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AFF004-454E-0282-DD02-7BB2D1B856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/>
              <a:t>✓ </a:t>
            </a:r>
            <a:r>
              <a:rPr lang="en-GB" dirty="0" err="1"/>
              <a:t>Neste</a:t>
            </a:r>
            <a:r>
              <a:rPr lang="en-GB" dirty="0"/>
              <a:t> </a:t>
            </a:r>
            <a:r>
              <a:rPr lang="en-GB" dirty="0" err="1"/>
              <a:t>curso</a:t>
            </a:r>
            <a:r>
              <a:rPr lang="en-GB" dirty="0"/>
              <a:t> </a:t>
            </a:r>
            <a:r>
              <a:rPr lang="en-GB" dirty="0" err="1"/>
              <a:t>focamos</a:t>
            </a:r>
            <a:r>
              <a:rPr lang="en-GB" dirty="0"/>
              <a:t> </a:t>
            </a:r>
            <a:r>
              <a:rPr lang="en-GB" dirty="0" err="1"/>
              <a:t>principalmente</a:t>
            </a:r>
            <a:r>
              <a:rPr lang="en-GB" dirty="0"/>
              <a:t> </a:t>
            </a:r>
            <a:r>
              <a:rPr lang="en-GB" dirty="0" err="1"/>
              <a:t>nas</a:t>
            </a:r>
            <a:r>
              <a:rPr lang="en-GB" dirty="0"/>
              <a:t> </a:t>
            </a:r>
            <a:r>
              <a:rPr lang="en-GB" dirty="0" err="1"/>
              <a:t>terapias</a:t>
            </a:r>
            <a:r>
              <a:rPr lang="en-GB" dirty="0"/>
              <a:t> </a:t>
            </a:r>
            <a:r>
              <a:rPr lang="en-GB" dirty="0" err="1"/>
              <a:t>corporais</a:t>
            </a:r>
            <a:r>
              <a:rPr lang="en-GB" dirty="0"/>
              <a:t> do Ayurveda.</a:t>
            </a:r>
          </a:p>
          <a:p>
            <a:r>
              <a:rPr lang="en-GB" dirty="0"/>
              <a:t> ✓ </a:t>
            </a:r>
            <a:r>
              <a:rPr lang="en-GB" dirty="0" err="1"/>
              <a:t>Inclui</a:t>
            </a:r>
            <a:r>
              <a:rPr lang="en-GB" dirty="0"/>
              <a:t> </a:t>
            </a:r>
            <a:r>
              <a:rPr lang="en-GB" dirty="0" err="1"/>
              <a:t>estágio</a:t>
            </a:r>
            <a:r>
              <a:rPr lang="en-GB" dirty="0"/>
              <a:t> </a:t>
            </a:r>
            <a:r>
              <a:rPr lang="en-GB" dirty="0" err="1"/>
              <a:t>obrigatório</a:t>
            </a:r>
            <a:r>
              <a:rPr lang="en-GB" dirty="0"/>
              <a:t> de 60 </a:t>
            </a:r>
            <a:r>
              <a:rPr lang="en-GB" dirty="0" err="1"/>
              <a:t>dias</a:t>
            </a:r>
            <a:r>
              <a:rPr lang="en-GB" dirty="0"/>
              <a:t>, </a:t>
            </a:r>
            <a:r>
              <a:rPr lang="en-GB" dirty="0" err="1"/>
              <a:t>dividido</a:t>
            </a:r>
            <a:r>
              <a:rPr lang="en-GB" dirty="0"/>
              <a:t> </a:t>
            </a:r>
            <a:r>
              <a:rPr lang="en-GB" dirty="0" err="1"/>
              <a:t>em</a:t>
            </a:r>
            <a:r>
              <a:rPr lang="en-GB" dirty="0"/>
              <a:t> 2 </a:t>
            </a:r>
            <a:r>
              <a:rPr lang="en-GB" dirty="0" err="1"/>
              <a:t>meses</a:t>
            </a:r>
            <a:r>
              <a:rPr lang="en-GB" dirty="0"/>
              <a:t>, </a:t>
            </a:r>
            <a:r>
              <a:rPr lang="en-GB" dirty="0" err="1"/>
              <a:t>sendo</a:t>
            </a:r>
            <a:r>
              <a:rPr lang="en-GB" dirty="0"/>
              <a:t> 1 </a:t>
            </a:r>
            <a:r>
              <a:rPr lang="en-GB" dirty="0" err="1"/>
              <a:t>mês</a:t>
            </a:r>
            <a:r>
              <a:rPr lang="en-GB" dirty="0"/>
              <a:t> no </a:t>
            </a:r>
            <a:r>
              <a:rPr lang="en-GB" dirty="0" err="1"/>
              <a:t>Brasil</a:t>
            </a:r>
            <a:r>
              <a:rPr lang="en-GB" dirty="0"/>
              <a:t> e 1 </a:t>
            </a:r>
            <a:r>
              <a:rPr lang="en-GB" dirty="0" err="1"/>
              <a:t>mês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Índia</a:t>
            </a:r>
            <a:r>
              <a:rPr lang="en-GB" dirty="0"/>
              <a:t>.</a:t>
            </a:r>
          </a:p>
          <a:p>
            <a:r>
              <a:rPr lang="en-GB" dirty="0"/>
              <a:t> ✓ </a:t>
            </a:r>
            <a:r>
              <a:rPr lang="en-GB" dirty="0" err="1"/>
              <a:t>Cada</a:t>
            </a:r>
            <a:r>
              <a:rPr lang="en-GB" dirty="0"/>
              <a:t> </a:t>
            </a:r>
            <a:r>
              <a:rPr lang="en-GB" dirty="0" err="1"/>
              <a:t>mês</a:t>
            </a:r>
            <a:r>
              <a:rPr lang="en-GB" dirty="0"/>
              <a:t> </a:t>
            </a:r>
            <a:r>
              <a:rPr lang="en-GB" dirty="0" err="1"/>
              <a:t>consiste</a:t>
            </a:r>
            <a:r>
              <a:rPr lang="en-GB" dirty="0"/>
              <a:t> </a:t>
            </a:r>
            <a:r>
              <a:rPr lang="en-GB" dirty="0" err="1"/>
              <a:t>em</a:t>
            </a:r>
            <a:r>
              <a:rPr lang="en-GB" dirty="0"/>
              <a:t> 6 horas/</a:t>
            </a:r>
            <a:r>
              <a:rPr lang="en-GB" dirty="0" err="1"/>
              <a:t>dia</a:t>
            </a:r>
            <a:r>
              <a:rPr lang="en-GB" dirty="0"/>
              <a:t>, 5 </a:t>
            </a:r>
            <a:r>
              <a:rPr lang="en-GB" dirty="0" err="1"/>
              <a:t>dias</a:t>
            </a:r>
            <a:r>
              <a:rPr lang="en-GB" dirty="0"/>
              <a:t> </a:t>
            </a:r>
            <a:r>
              <a:rPr lang="en-GB" dirty="0" err="1"/>
              <a:t>por</a:t>
            </a:r>
            <a:r>
              <a:rPr lang="en-GB" dirty="0"/>
              <a:t> </a:t>
            </a:r>
            <a:r>
              <a:rPr lang="en-GB" dirty="0" err="1"/>
              <a:t>semana</a:t>
            </a:r>
            <a:r>
              <a:rPr lang="en-GB" dirty="0"/>
              <a:t>. </a:t>
            </a:r>
          </a:p>
          <a:p>
            <a:r>
              <a:rPr lang="en-GB" dirty="0"/>
              <a:t>✓ Escola de Ayurveda </a:t>
            </a:r>
            <a:r>
              <a:rPr lang="en-GB" dirty="0" err="1"/>
              <a:t>em</a:t>
            </a:r>
            <a:r>
              <a:rPr lang="en-GB" dirty="0"/>
              <a:t> </a:t>
            </a:r>
            <a:r>
              <a:rPr lang="en-GB" dirty="0" err="1"/>
              <a:t>que</a:t>
            </a:r>
            <a:r>
              <a:rPr lang="en-GB" dirty="0"/>
              <a:t> o </a:t>
            </a:r>
            <a:r>
              <a:rPr lang="en-GB" dirty="0" err="1"/>
              <a:t>curso</a:t>
            </a:r>
            <a:r>
              <a:rPr lang="en-GB" dirty="0"/>
              <a:t> de </a:t>
            </a:r>
            <a:r>
              <a:rPr lang="en-GB" dirty="0" err="1"/>
              <a:t>aprendizagem</a:t>
            </a:r>
            <a:r>
              <a:rPr lang="en-GB" dirty="0"/>
              <a:t> do </a:t>
            </a:r>
            <a:r>
              <a:rPr lang="en-GB" dirty="0" err="1"/>
              <a:t>aluno</a:t>
            </a:r>
            <a:r>
              <a:rPr lang="en-GB" dirty="0"/>
              <a:t> </a:t>
            </a:r>
            <a:r>
              <a:rPr lang="en-GB" dirty="0" err="1"/>
              <a:t>possa</a:t>
            </a:r>
            <a:r>
              <a:rPr lang="en-GB" dirty="0"/>
              <a:t> </a:t>
            </a:r>
            <a:r>
              <a:rPr lang="en-GB" dirty="0" err="1"/>
              <a:t>fornecer</a:t>
            </a:r>
            <a:r>
              <a:rPr lang="en-GB" dirty="0"/>
              <a:t> 1 </a:t>
            </a:r>
            <a:r>
              <a:rPr lang="en-GB" dirty="0" err="1"/>
              <a:t>mês</a:t>
            </a:r>
            <a:r>
              <a:rPr lang="en-GB" dirty="0"/>
              <a:t> de </a:t>
            </a:r>
            <a:r>
              <a:rPr lang="en-GB" dirty="0" err="1"/>
              <a:t>estágio</a:t>
            </a:r>
            <a:r>
              <a:rPr lang="en-GB" dirty="0"/>
              <a:t> no </a:t>
            </a:r>
            <a:r>
              <a:rPr lang="en-GB" dirty="0" err="1"/>
              <a:t>Brasil</a:t>
            </a:r>
            <a:r>
              <a:rPr lang="en-GB" dirty="0"/>
              <a:t> e 1 </a:t>
            </a:r>
            <a:r>
              <a:rPr lang="en-GB" dirty="0" err="1"/>
              <a:t>mês</a:t>
            </a:r>
            <a:r>
              <a:rPr lang="en-GB" dirty="0"/>
              <a:t> de </a:t>
            </a:r>
            <a:r>
              <a:rPr lang="en-GB" dirty="0" err="1"/>
              <a:t>estágio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Índia</a:t>
            </a:r>
            <a:r>
              <a:rPr lang="en-GB" dirty="0"/>
              <a:t>. A </a:t>
            </a:r>
            <a:r>
              <a:rPr lang="en-GB" dirty="0" err="1"/>
              <a:t>escola</a:t>
            </a:r>
            <a:r>
              <a:rPr lang="en-GB" dirty="0"/>
              <a:t> </a:t>
            </a:r>
            <a:r>
              <a:rPr lang="en-GB" dirty="0" err="1"/>
              <a:t>brasileira</a:t>
            </a:r>
            <a:r>
              <a:rPr lang="en-GB" dirty="0"/>
              <a:t> de Ayurveda </a:t>
            </a:r>
            <a:r>
              <a:rPr lang="en-GB" dirty="0" err="1"/>
              <a:t>pode</a:t>
            </a:r>
            <a:r>
              <a:rPr lang="en-GB" dirty="0"/>
              <a:t> </a:t>
            </a:r>
            <a:r>
              <a:rPr lang="en-GB" dirty="0" err="1"/>
              <a:t>dar</a:t>
            </a:r>
            <a:r>
              <a:rPr lang="en-GB" dirty="0"/>
              <a:t> </a:t>
            </a:r>
            <a:r>
              <a:rPr lang="en-GB" dirty="0" err="1"/>
              <a:t>sugestões</a:t>
            </a:r>
            <a:r>
              <a:rPr lang="en-GB" dirty="0"/>
              <a:t> </a:t>
            </a:r>
            <a:r>
              <a:rPr lang="en-GB" dirty="0" err="1"/>
              <a:t>aos</a:t>
            </a:r>
            <a:r>
              <a:rPr lang="en-GB" dirty="0"/>
              <a:t> </a:t>
            </a:r>
            <a:r>
              <a:rPr lang="en-GB" dirty="0" err="1"/>
              <a:t>alunos</a:t>
            </a:r>
            <a:r>
              <a:rPr lang="en-GB" dirty="0"/>
              <a:t> </a:t>
            </a:r>
            <a:r>
              <a:rPr lang="en-GB" dirty="0" err="1"/>
              <a:t>em</a:t>
            </a:r>
            <a:r>
              <a:rPr lang="en-GB" dirty="0"/>
              <a:t> </a:t>
            </a:r>
            <a:r>
              <a:rPr lang="en-GB" dirty="0" err="1"/>
              <a:t>quais</a:t>
            </a:r>
            <a:r>
              <a:rPr lang="en-GB" dirty="0"/>
              <a:t> </a:t>
            </a:r>
            <a:r>
              <a:rPr lang="en-GB" dirty="0" err="1"/>
              <a:t>hospitais</a:t>
            </a:r>
            <a:r>
              <a:rPr lang="en-GB" dirty="0"/>
              <a:t> </a:t>
            </a:r>
            <a:r>
              <a:rPr lang="en-GB" dirty="0" err="1"/>
              <a:t>indianos</a:t>
            </a:r>
            <a:r>
              <a:rPr lang="en-GB" dirty="0"/>
              <a:t> de Ayurveda </a:t>
            </a:r>
            <a:r>
              <a:rPr lang="en-GB" dirty="0" err="1"/>
              <a:t>ou</a:t>
            </a:r>
            <a:r>
              <a:rPr lang="en-GB" dirty="0"/>
              <a:t> </a:t>
            </a:r>
            <a:r>
              <a:rPr lang="en-GB" dirty="0" err="1"/>
              <a:t>clínicas</a:t>
            </a:r>
            <a:r>
              <a:rPr lang="en-GB" dirty="0"/>
              <a:t> </a:t>
            </a:r>
            <a:r>
              <a:rPr lang="en-GB" dirty="0" err="1"/>
              <a:t>privadas</a:t>
            </a:r>
            <a:r>
              <a:rPr lang="en-GB" dirty="0"/>
              <a:t> de Ayurveda </a:t>
            </a:r>
            <a:r>
              <a:rPr lang="en-GB" dirty="0" err="1"/>
              <a:t>eles</a:t>
            </a:r>
            <a:r>
              <a:rPr lang="en-GB" dirty="0"/>
              <a:t> </a:t>
            </a:r>
            <a:r>
              <a:rPr lang="en-GB" dirty="0" err="1"/>
              <a:t>podem</a:t>
            </a:r>
            <a:r>
              <a:rPr lang="en-GB" dirty="0"/>
              <a:t> </a:t>
            </a:r>
            <a:r>
              <a:rPr lang="en-GB" dirty="0" err="1"/>
              <a:t>completar</a:t>
            </a:r>
            <a:r>
              <a:rPr lang="en-GB" dirty="0"/>
              <a:t> o </a:t>
            </a:r>
            <a:r>
              <a:rPr lang="en-GB" dirty="0" err="1"/>
              <a:t>estágio</a:t>
            </a:r>
            <a:r>
              <a:rPr lang="en-GB" dirty="0"/>
              <a:t>, </a:t>
            </a:r>
            <a:r>
              <a:rPr lang="en-GB" dirty="0" err="1"/>
              <a:t>ou</a:t>
            </a:r>
            <a:r>
              <a:rPr lang="en-GB" dirty="0"/>
              <a:t> </a:t>
            </a:r>
            <a:r>
              <a:rPr lang="en-GB" dirty="0" err="1"/>
              <a:t>os</a:t>
            </a:r>
            <a:r>
              <a:rPr lang="en-GB" dirty="0"/>
              <a:t> </a:t>
            </a:r>
            <a:r>
              <a:rPr lang="en-GB" dirty="0" err="1"/>
              <a:t>alunos</a:t>
            </a:r>
            <a:r>
              <a:rPr lang="en-GB" dirty="0"/>
              <a:t> </a:t>
            </a:r>
            <a:r>
              <a:rPr lang="en-GB" dirty="0" err="1"/>
              <a:t>podem</a:t>
            </a:r>
            <a:r>
              <a:rPr lang="en-GB" dirty="0"/>
              <a:t> </a:t>
            </a:r>
            <a:r>
              <a:rPr lang="en-GB" dirty="0" err="1"/>
              <a:t>selecionar</a:t>
            </a:r>
            <a:r>
              <a:rPr lang="en-GB" dirty="0"/>
              <a:t> </a:t>
            </a:r>
            <a:r>
              <a:rPr lang="en-GB" dirty="0" err="1"/>
              <a:t>hospitais</a:t>
            </a:r>
            <a:r>
              <a:rPr lang="en-GB" dirty="0"/>
              <a:t> </a:t>
            </a:r>
            <a:r>
              <a:rPr lang="en-GB" dirty="0" err="1"/>
              <a:t>ou</a:t>
            </a:r>
            <a:r>
              <a:rPr lang="en-GB" dirty="0"/>
              <a:t> </a:t>
            </a:r>
            <a:r>
              <a:rPr lang="en-GB" dirty="0" err="1"/>
              <a:t>clínicas</a:t>
            </a:r>
            <a:r>
              <a:rPr lang="en-GB" dirty="0"/>
              <a:t> de Ayurveda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Índia</a:t>
            </a:r>
            <a:r>
              <a:rPr lang="en-GB" dirty="0"/>
              <a:t> </a:t>
            </a:r>
            <a:r>
              <a:rPr lang="en-GB" dirty="0" err="1"/>
              <a:t>conforme</a:t>
            </a:r>
            <a:r>
              <a:rPr lang="en-GB" dirty="0"/>
              <a:t> </a:t>
            </a:r>
            <a:r>
              <a:rPr lang="en-GB" dirty="0" err="1"/>
              <a:t>sua</a:t>
            </a:r>
            <a:r>
              <a:rPr lang="en-GB" dirty="0"/>
              <a:t> </a:t>
            </a:r>
            <a:r>
              <a:rPr lang="en-GB" dirty="0" err="1"/>
              <a:t>conveniência</a:t>
            </a:r>
            <a:r>
              <a:rPr lang="en-GB" dirty="0"/>
              <a:t>. A </a:t>
            </a:r>
            <a:r>
              <a:rPr lang="en-GB" dirty="0" err="1"/>
              <a:t>decisão</a:t>
            </a:r>
            <a:r>
              <a:rPr lang="en-GB" dirty="0"/>
              <a:t> final </a:t>
            </a:r>
            <a:r>
              <a:rPr lang="en-GB" dirty="0" err="1"/>
              <a:t>será</a:t>
            </a:r>
            <a:r>
              <a:rPr lang="en-GB" dirty="0"/>
              <a:t> do </a:t>
            </a:r>
            <a:r>
              <a:rPr lang="en-GB" dirty="0" err="1"/>
              <a:t>aluno</a:t>
            </a:r>
            <a:r>
              <a:rPr lang="en-GB" dirty="0"/>
              <a:t>. </a:t>
            </a:r>
            <a:r>
              <a:rPr lang="en-GB" dirty="0" err="1"/>
              <a:t>Neste</a:t>
            </a:r>
            <a:r>
              <a:rPr lang="en-GB" dirty="0"/>
              <a:t> </a:t>
            </a:r>
            <a:r>
              <a:rPr lang="en-GB" dirty="0" err="1"/>
              <a:t>estágio</a:t>
            </a:r>
            <a:r>
              <a:rPr lang="en-GB" dirty="0"/>
              <a:t> de 2 </a:t>
            </a:r>
            <a:r>
              <a:rPr lang="en-GB" dirty="0" err="1"/>
              <a:t>meses</a:t>
            </a:r>
            <a:r>
              <a:rPr lang="en-GB" dirty="0"/>
              <a:t>, </a:t>
            </a:r>
            <a:r>
              <a:rPr lang="en-GB" dirty="0" err="1"/>
              <a:t>os</a:t>
            </a:r>
            <a:r>
              <a:rPr lang="en-GB" dirty="0"/>
              <a:t> </a:t>
            </a:r>
            <a:r>
              <a:rPr lang="en-GB" dirty="0" err="1"/>
              <a:t>alunos</a:t>
            </a:r>
            <a:r>
              <a:rPr lang="en-GB" dirty="0"/>
              <a:t> </a:t>
            </a:r>
            <a:r>
              <a:rPr lang="en-GB" dirty="0" err="1"/>
              <a:t>poderão</a:t>
            </a:r>
            <a:r>
              <a:rPr lang="en-GB" dirty="0"/>
              <a:t> </a:t>
            </a:r>
            <a:r>
              <a:rPr lang="en-GB" dirty="0" err="1"/>
              <a:t>adquirir</a:t>
            </a:r>
            <a:r>
              <a:rPr lang="en-GB" dirty="0"/>
              <a:t> </a:t>
            </a:r>
            <a:r>
              <a:rPr lang="en-GB" dirty="0" err="1"/>
              <a:t>conhecimentos</a:t>
            </a:r>
            <a:r>
              <a:rPr lang="en-GB" dirty="0"/>
              <a:t> </a:t>
            </a:r>
            <a:r>
              <a:rPr lang="en-GB" dirty="0" err="1"/>
              <a:t>práticos</a:t>
            </a:r>
            <a:r>
              <a:rPr lang="en-GB" dirty="0"/>
              <a:t> </a:t>
            </a:r>
            <a:r>
              <a:rPr lang="en-GB" dirty="0" err="1"/>
              <a:t>adequados</a:t>
            </a:r>
            <a:r>
              <a:rPr lang="en-GB" dirty="0"/>
              <a:t> de Ayurveda </a:t>
            </a:r>
            <a:r>
              <a:rPr lang="en-GB" dirty="0" err="1"/>
              <a:t>que</a:t>
            </a:r>
            <a:r>
              <a:rPr lang="en-GB" dirty="0"/>
              <a:t> </a:t>
            </a:r>
            <a:r>
              <a:rPr lang="en-GB" dirty="0" err="1"/>
              <a:t>são</a:t>
            </a:r>
            <a:r>
              <a:rPr lang="en-GB" dirty="0"/>
              <a:t> </a:t>
            </a:r>
            <a:r>
              <a:rPr lang="en-GB" dirty="0" err="1"/>
              <a:t>úteis</a:t>
            </a:r>
            <a:r>
              <a:rPr lang="en-GB" dirty="0"/>
              <a:t> à </a:t>
            </a:r>
            <a:r>
              <a:rPr lang="en-GB" dirty="0" err="1"/>
              <a:t>saúde</a:t>
            </a:r>
            <a:r>
              <a:rPr lang="en-GB" dirty="0"/>
              <a:t> dos </a:t>
            </a:r>
            <a:r>
              <a:rPr lang="en-GB" dirty="0" err="1"/>
              <a:t>cidadãos</a:t>
            </a:r>
            <a:r>
              <a:rPr lang="en-GB" dirty="0"/>
              <a:t> </a:t>
            </a:r>
            <a:r>
              <a:rPr lang="en-GB" dirty="0" err="1"/>
              <a:t>brasileiros</a:t>
            </a:r>
            <a:r>
              <a:rPr lang="en-GB" dirty="0"/>
              <a:t>.</a:t>
            </a:r>
          </a:p>
          <a:p>
            <a:r>
              <a:rPr lang="en-GB" dirty="0"/>
              <a:t> ✓ A </a:t>
            </a:r>
            <a:r>
              <a:rPr lang="en-GB" dirty="0" err="1"/>
              <a:t>escola</a:t>
            </a:r>
            <a:r>
              <a:rPr lang="en-GB" dirty="0"/>
              <a:t> Ayurveda </a:t>
            </a:r>
            <a:r>
              <a:rPr lang="en-GB" dirty="0" err="1"/>
              <a:t>só</a:t>
            </a:r>
            <a:r>
              <a:rPr lang="en-GB" dirty="0"/>
              <a:t> </a:t>
            </a:r>
            <a:r>
              <a:rPr lang="en-GB" dirty="0" err="1"/>
              <a:t>dará</a:t>
            </a:r>
            <a:r>
              <a:rPr lang="en-GB" dirty="0"/>
              <a:t> </a:t>
            </a:r>
            <a:r>
              <a:rPr lang="en-GB" dirty="0" err="1"/>
              <a:t>certificado</a:t>
            </a:r>
            <a:r>
              <a:rPr lang="en-GB" dirty="0"/>
              <a:t> de </a:t>
            </a:r>
            <a:r>
              <a:rPr lang="en-GB" dirty="0" err="1"/>
              <a:t>curso</a:t>
            </a:r>
            <a:r>
              <a:rPr lang="en-GB" dirty="0"/>
              <a:t> </a:t>
            </a:r>
            <a:r>
              <a:rPr lang="en-GB" dirty="0" err="1"/>
              <a:t>aos</a:t>
            </a:r>
            <a:r>
              <a:rPr lang="en-GB" dirty="0"/>
              <a:t> </a:t>
            </a:r>
            <a:r>
              <a:rPr lang="en-GB" dirty="0" err="1"/>
              <a:t>alunos</a:t>
            </a:r>
            <a:r>
              <a:rPr lang="en-GB" dirty="0"/>
              <a:t> </a:t>
            </a:r>
            <a:r>
              <a:rPr lang="en-GB" dirty="0" err="1"/>
              <a:t>após</a:t>
            </a:r>
            <a:r>
              <a:rPr lang="en-GB" dirty="0"/>
              <a:t> a </a:t>
            </a:r>
            <a:r>
              <a:rPr lang="en-GB" dirty="0" err="1"/>
              <a:t>conclusão</a:t>
            </a:r>
            <a:r>
              <a:rPr lang="en-GB" dirty="0"/>
              <a:t> do </a:t>
            </a:r>
            <a:r>
              <a:rPr lang="en-GB" dirty="0" err="1"/>
              <a:t>estágio</a:t>
            </a:r>
            <a:r>
              <a:rPr lang="en-GB" dirty="0"/>
              <a:t> com </a:t>
            </a:r>
            <a:r>
              <a:rPr lang="en-GB" dirty="0" err="1"/>
              <a:t>êxito</a:t>
            </a:r>
            <a:r>
              <a:rPr lang="en-GB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34721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1411DA-59C9-E89D-6AE9-B704BBC5B6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 6.000 horas </a:t>
            </a:r>
            <a:r>
              <a:rPr lang="en-GB" dirty="0" err="1"/>
              <a:t>mínimo</a:t>
            </a:r>
            <a:r>
              <a:rPr lang="en-GB" dirty="0"/>
              <a:t> </a:t>
            </a:r>
            <a:br>
              <a:rPr lang="en-GB" dirty="0"/>
            </a:br>
            <a:r>
              <a:rPr lang="en-GB" dirty="0"/>
              <a:t> </a:t>
            </a:r>
            <a:r>
              <a:rPr lang="en-GB" dirty="0" err="1"/>
              <a:t>Curso</a:t>
            </a:r>
            <a:r>
              <a:rPr lang="en-GB" dirty="0"/>
              <a:t> de </a:t>
            </a:r>
            <a:r>
              <a:rPr lang="en-GB" dirty="0" err="1"/>
              <a:t>bacharelado</a:t>
            </a:r>
            <a:r>
              <a:rPr lang="en-GB" dirty="0"/>
              <a:t> </a:t>
            </a:r>
            <a:r>
              <a:rPr lang="en-GB" dirty="0" err="1"/>
              <a:t>em</a:t>
            </a:r>
            <a:r>
              <a:rPr lang="en-GB" dirty="0"/>
              <a:t> Ayurveda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9E42D4-B291-EF81-7020-B8A9BBFE45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93257" y="2251301"/>
            <a:ext cx="9613861" cy="3599316"/>
          </a:xfrm>
        </p:spPr>
        <p:txBody>
          <a:bodyPr/>
          <a:lstStyle/>
          <a:p>
            <a:r>
              <a:rPr lang="en-GB" dirty="0"/>
              <a:t>Este </a:t>
            </a:r>
            <a:r>
              <a:rPr lang="en-GB" dirty="0" err="1"/>
              <a:t>curso</a:t>
            </a:r>
            <a:r>
              <a:rPr lang="en-GB" dirty="0"/>
              <a:t> se </a:t>
            </a:r>
            <a:r>
              <a:rPr lang="en-GB" dirty="0" err="1"/>
              <a:t>concentra</a:t>
            </a:r>
            <a:r>
              <a:rPr lang="en-GB" dirty="0"/>
              <a:t> </a:t>
            </a:r>
            <a:r>
              <a:rPr lang="en-GB" dirty="0" err="1"/>
              <a:t>principalmente</a:t>
            </a:r>
            <a:r>
              <a:rPr lang="en-GB" dirty="0"/>
              <a:t> </a:t>
            </a:r>
            <a:r>
              <a:rPr lang="en-GB" dirty="0" err="1"/>
              <a:t>em</a:t>
            </a:r>
            <a:r>
              <a:rPr lang="en-GB" dirty="0"/>
              <a:t>:</a:t>
            </a:r>
          </a:p>
          <a:p>
            <a:r>
              <a:rPr lang="en-GB" dirty="0"/>
              <a:t> </a:t>
            </a:r>
            <a:r>
              <a:rPr lang="en-GB" dirty="0" err="1"/>
              <a:t>Manter</a:t>
            </a:r>
            <a:r>
              <a:rPr lang="en-GB" dirty="0"/>
              <a:t> a </a:t>
            </a:r>
            <a:r>
              <a:rPr lang="en-GB" dirty="0" err="1"/>
              <a:t>saúde</a:t>
            </a:r>
            <a:r>
              <a:rPr lang="en-GB" dirty="0"/>
              <a:t> das </a:t>
            </a:r>
            <a:r>
              <a:rPr lang="en-GB" dirty="0" err="1"/>
              <a:t>pessoas</a:t>
            </a:r>
            <a:r>
              <a:rPr lang="en-GB" dirty="0"/>
              <a:t>,</a:t>
            </a:r>
          </a:p>
          <a:p>
            <a:r>
              <a:rPr lang="en-GB" dirty="0"/>
              <a:t>  </a:t>
            </a:r>
            <a:r>
              <a:rPr lang="en-GB" dirty="0" err="1"/>
              <a:t>Nidan</a:t>
            </a:r>
            <a:r>
              <a:rPr lang="en-GB" dirty="0"/>
              <a:t> (</a:t>
            </a:r>
            <a:r>
              <a:rPr lang="en-GB" dirty="0" err="1"/>
              <a:t>Descobrir</a:t>
            </a:r>
            <a:r>
              <a:rPr lang="en-GB" dirty="0"/>
              <a:t> as </a:t>
            </a:r>
            <a:r>
              <a:rPr lang="en-GB" dirty="0" err="1"/>
              <a:t>causas</a:t>
            </a:r>
            <a:r>
              <a:rPr lang="en-GB" dirty="0"/>
              <a:t> dos </a:t>
            </a:r>
            <a:r>
              <a:rPr lang="en-GB" dirty="0" err="1"/>
              <a:t>problemas</a:t>
            </a:r>
            <a:r>
              <a:rPr lang="en-GB" dirty="0"/>
              <a:t> de </a:t>
            </a:r>
            <a:r>
              <a:rPr lang="en-GB" dirty="0" err="1"/>
              <a:t>saúde</a:t>
            </a:r>
            <a:r>
              <a:rPr lang="en-GB" dirty="0"/>
              <a:t> </a:t>
            </a:r>
            <a:r>
              <a:rPr lang="en-GB" dirty="0" err="1"/>
              <a:t>ou</a:t>
            </a:r>
            <a:r>
              <a:rPr lang="en-GB" dirty="0"/>
              <a:t> </a:t>
            </a:r>
            <a:r>
              <a:rPr lang="en-GB" dirty="0" err="1"/>
              <a:t>doenças</a:t>
            </a:r>
            <a:r>
              <a:rPr lang="en-GB" dirty="0"/>
              <a:t>, </a:t>
            </a:r>
            <a:r>
              <a:rPr lang="en-GB" dirty="0" err="1"/>
              <a:t>examinando</a:t>
            </a:r>
            <a:r>
              <a:rPr lang="en-GB" dirty="0"/>
              <a:t> o </a:t>
            </a:r>
            <a:r>
              <a:rPr lang="en-GB" dirty="0" err="1"/>
              <a:t>protocolo</a:t>
            </a:r>
            <a:r>
              <a:rPr lang="en-GB" dirty="0"/>
              <a:t> dos </a:t>
            </a:r>
            <a:r>
              <a:rPr lang="en-GB" dirty="0" err="1"/>
              <a:t>textos</a:t>
            </a:r>
            <a:r>
              <a:rPr lang="en-GB" dirty="0"/>
              <a:t> </a:t>
            </a:r>
            <a:r>
              <a:rPr lang="en-GB" dirty="0" err="1"/>
              <a:t>antigos</a:t>
            </a:r>
            <a:r>
              <a:rPr lang="en-GB" dirty="0"/>
              <a:t> </a:t>
            </a:r>
            <a:r>
              <a:rPr lang="en-GB" dirty="0" err="1"/>
              <a:t>baseado</a:t>
            </a:r>
            <a:r>
              <a:rPr lang="en-GB" dirty="0"/>
              <a:t> no Ayurveda),</a:t>
            </a:r>
          </a:p>
          <a:p>
            <a:r>
              <a:rPr lang="en-GB" dirty="0" err="1"/>
              <a:t>Dependendo</a:t>
            </a:r>
            <a:r>
              <a:rPr lang="en-GB" dirty="0"/>
              <a:t> das </a:t>
            </a:r>
            <a:r>
              <a:rPr lang="en-GB" dirty="0" err="1"/>
              <a:t>causas</a:t>
            </a:r>
            <a:r>
              <a:rPr lang="en-GB" dirty="0"/>
              <a:t> dos </a:t>
            </a:r>
            <a:r>
              <a:rPr lang="en-GB" dirty="0" err="1"/>
              <a:t>problemas</a:t>
            </a:r>
            <a:r>
              <a:rPr lang="en-GB" dirty="0"/>
              <a:t> de </a:t>
            </a:r>
            <a:r>
              <a:rPr lang="en-GB" dirty="0" err="1"/>
              <a:t>saúde</a:t>
            </a:r>
            <a:r>
              <a:rPr lang="en-GB" dirty="0"/>
              <a:t>, </a:t>
            </a:r>
            <a:r>
              <a:rPr lang="en-GB" dirty="0" err="1"/>
              <a:t>pode</a:t>
            </a:r>
            <a:r>
              <a:rPr lang="en-GB" dirty="0"/>
              <a:t>-se </a:t>
            </a:r>
            <a:r>
              <a:rPr lang="en-GB" dirty="0" err="1"/>
              <a:t>aconselhar</a:t>
            </a:r>
            <a:r>
              <a:rPr lang="en-GB" dirty="0"/>
              <a:t> </a:t>
            </a:r>
            <a:r>
              <a:rPr lang="en-GB" dirty="0" err="1"/>
              <a:t>dieta</a:t>
            </a:r>
            <a:r>
              <a:rPr lang="en-GB" dirty="0"/>
              <a:t>, </a:t>
            </a:r>
            <a:r>
              <a:rPr lang="en-GB" dirty="0" err="1"/>
              <a:t>rotina</a:t>
            </a:r>
            <a:r>
              <a:rPr lang="en-GB" dirty="0"/>
              <a:t> </a:t>
            </a:r>
            <a:r>
              <a:rPr lang="en-GB" dirty="0" err="1"/>
              <a:t>diária</a:t>
            </a:r>
            <a:r>
              <a:rPr lang="en-GB" dirty="0"/>
              <a:t>, </a:t>
            </a:r>
            <a:r>
              <a:rPr lang="en-GB" dirty="0" err="1"/>
              <a:t>ervas</a:t>
            </a:r>
            <a:r>
              <a:rPr lang="en-GB" dirty="0"/>
              <a:t>, </a:t>
            </a:r>
            <a:r>
              <a:rPr lang="en-GB" dirty="0" err="1"/>
              <a:t>terapias</a:t>
            </a:r>
            <a:r>
              <a:rPr lang="en-GB" dirty="0"/>
              <a:t> </a:t>
            </a:r>
            <a:r>
              <a:rPr lang="en-GB" dirty="0" err="1"/>
              <a:t>corporais</a:t>
            </a:r>
            <a:r>
              <a:rPr lang="en-GB" dirty="0"/>
              <a:t> do Ayurveda, </a:t>
            </a:r>
          </a:p>
          <a:p>
            <a:r>
              <a:rPr lang="en-GB" dirty="0"/>
              <a:t> Outro </a:t>
            </a:r>
            <a:r>
              <a:rPr lang="en-GB" dirty="0" err="1"/>
              <a:t>tratamento</a:t>
            </a:r>
            <a:r>
              <a:rPr lang="en-GB" dirty="0"/>
              <a:t> </a:t>
            </a:r>
            <a:r>
              <a:rPr lang="en-GB" dirty="0" err="1"/>
              <a:t>holístico</a:t>
            </a:r>
            <a:r>
              <a:rPr lang="en-GB" dirty="0"/>
              <a:t> </a:t>
            </a:r>
            <a:r>
              <a:rPr lang="en-GB" dirty="0" err="1"/>
              <a:t>baseado</a:t>
            </a:r>
            <a:r>
              <a:rPr lang="en-GB" dirty="0"/>
              <a:t> </a:t>
            </a:r>
            <a:r>
              <a:rPr lang="en-GB" dirty="0" err="1"/>
              <a:t>em</a:t>
            </a:r>
            <a:r>
              <a:rPr lang="en-GB" dirty="0"/>
              <a:t> </a:t>
            </a:r>
            <a:r>
              <a:rPr lang="en-GB" dirty="0" err="1"/>
              <a:t>nosso</a:t>
            </a:r>
            <a:r>
              <a:rPr lang="en-GB" dirty="0"/>
              <a:t> </a:t>
            </a:r>
            <a:r>
              <a:rPr lang="en-GB" dirty="0" err="1"/>
              <a:t>texto</a:t>
            </a:r>
            <a:r>
              <a:rPr lang="en-GB" dirty="0"/>
              <a:t> </a:t>
            </a:r>
            <a:r>
              <a:rPr lang="en-GB" dirty="0" err="1"/>
              <a:t>antigo</a:t>
            </a:r>
            <a:r>
              <a:rPr lang="en-GB" dirty="0"/>
              <a:t> </a:t>
            </a:r>
            <a:r>
              <a:rPr lang="en-GB" dirty="0" err="1"/>
              <a:t>chama</a:t>
            </a:r>
            <a:r>
              <a:rPr lang="en-GB" dirty="0"/>
              <a:t> Samhita.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53570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AF76FC-43F8-0E3D-480C-213DA7D4C5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EA261B-0E3D-FC71-5D7A-85684DFA97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err="1"/>
              <a:t>Duração</a:t>
            </a:r>
            <a:r>
              <a:rPr lang="en-GB" dirty="0"/>
              <a:t> do </a:t>
            </a:r>
            <a:r>
              <a:rPr lang="en-GB" dirty="0" err="1"/>
              <a:t>Estágio</a:t>
            </a:r>
            <a:r>
              <a:rPr lang="en-GB" dirty="0"/>
              <a:t> – 6 </a:t>
            </a:r>
            <a:r>
              <a:rPr lang="en-GB" dirty="0" err="1"/>
              <a:t>meses</a:t>
            </a:r>
            <a:r>
              <a:rPr lang="en-GB" dirty="0"/>
              <a:t> 3 </a:t>
            </a:r>
            <a:r>
              <a:rPr lang="en-GB" dirty="0" err="1"/>
              <a:t>meses</a:t>
            </a:r>
            <a:r>
              <a:rPr lang="en-GB" dirty="0"/>
              <a:t> no </a:t>
            </a:r>
            <a:r>
              <a:rPr lang="en-GB" dirty="0" err="1"/>
              <a:t>Brasil</a:t>
            </a:r>
            <a:r>
              <a:rPr lang="en-GB" dirty="0"/>
              <a:t> e 3 </a:t>
            </a:r>
            <a:r>
              <a:rPr lang="en-GB" dirty="0" err="1"/>
              <a:t>meses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Índia</a:t>
            </a:r>
            <a:r>
              <a:rPr lang="en-GB" dirty="0"/>
              <a:t>.</a:t>
            </a:r>
          </a:p>
          <a:p>
            <a:r>
              <a:rPr lang="en-GB" dirty="0"/>
              <a:t> 6 horas </a:t>
            </a:r>
            <a:r>
              <a:rPr lang="en-GB" dirty="0" err="1"/>
              <a:t>dia</a:t>
            </a:r>
            <a:r>
              <a:rPr lang="en-GB" dirty="0"/>
              <a:t>, 5 </a:t>
            </a:r>
            <a:r>
              <a:rPr lang="en-GB" dirty="0" err="1"/>
              <a:t>dias</a:t>
            </a:r>
            <a:r>
              <a:rPr lang="en-GB" dirty="0"/>
              <a:t> </a:t>
            </a:r>
            <a:r>
              <a:rPr lang="en-GB" dirty="0" err="1"/>
              <a:t>por</a:t>
            </a:r>
            <a:r>
              <a:rPr lang="en-GB" dirty="0"/>
              <a:t> </a:t>
            </a:r>
            <a:r>
              <a:rPr lang="en-GB" dirty="0" err="1"/>
              <a:t>semana</a:t>
            </a:r>
            <a:r>
              <a:rPr lang="en-GB" dirty="0"/>
              <a:t>, </a:t>
            </a:r>
            <a:r>
              <a:rPr lang="en-GB" dirty="0" err="1"/>
              <a:t>significa</a:t>
            </a:r>
            <a:r>
              <a:rPr lang="en-GB" dirty="0"/>
              <a:t> 360 horas no </a:t>
            </a:r>
            <a:r>
              <a:rPr lang="en-GB" dirty="0" err="1"/>
              <a:t>Brasil</a:t>
            </a:r>
            <a:r>
              <a:rPr lang="en-GB" dirty="0"/>
              <a:t> e 360 horas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Índia</a:t>
            </a:r>
            <a:r>
              <a:rPr lang="en-GB" dirty="0"/>
              <a:t>, total de 720 horas de </a:t>
            </a:r>
            <a:r>
              <a:rPr lang="en-GB" dirty="0" err="1"/>
              <a:t>estágio</a:t>
            </a:r>
            <a:r>
              <a:rPr lang="en-GB" dirty="0"/>
              <a:t> </a:t>
            </a:r>
            <a:r>
              <a:rPr lang="en-GB" dirty="0" err="1"/>
              <a:t>que</a:t>
            </a:r>
            <a:r>
              <a:rPr lang="en-GB" dirty="0"/>
              <a:t> </a:t>
            </a:r>
            <a:r>
              <a:rPr lang="en-GB" dirty="0" err="1"/>
              <a:t>devem</a:t>
            </a:r>
            <a:r>
              <a:rPr lang="en-GB" dirty="0"/>
              <a:t> </a:t>
            </a:r>
            <a:r>
              <a:rPr lang="en-GB" dirty="0" err="1"/>
              <a:t>ser</a:t>
            </a:r>
            <a:r>
              <a:rPr lang="en-GB" dirty="0"/>
              <a:t> </a:t>
            </a:r>
            <a:r>
              <a:rPr lang="en-GB" dirty="0" err="1"/>
              <a:t>concluídas</a:t>
            </a:r>
            <a:r>
              <a:rPr lang="en-GB" dirty="0"/>
              <a:t> </a:t>
            </a:r>
            <a:r>
              <a:rPr lang="en-GB" dirty="0" err="1"/>
              <a:t>pelo</a:t>
            </a:r>
            <a:r>
              <a:rPr lang="en-GB" dirty="0"/>
              <a:t> </a:t>
            </a:r>
            <a:r>
              <a:rPr lang="en-GB" dirty="0" err="1"/>
              <a:t>aluno</a:t>
            </a:r>
            <a:r>
              <a:rPr lang="en-GB" dirty="0"/>
              <a:t>. </a:t>
            </a:r>
          </a:p>
          <a:p>
            <a:r>
              <a:rPr lang="en-GB" dirty="0"/>
              <a:t>A </a:t>
            </a:r>
            <a:r>
              <a:rPr lang="en-GB" dirty="0" err="1"/>
              <a:t>escola</a:t>
            </a:r>
            <a:r>
              <a:rPr lang="en-GB" dirty="0"/>
              <a:t> de Ayurveda </a:t>
            </a:r>
            <a:r>
              <a:rPr lang="en-GB" dirty="0" err="1"/>
              <a:t>em</a:t>
            </a:r>
            <a:r>
              <a:rPr lang="en-GB" dirty="0"/>
              <a:t> </a:t>
            </a:r>
            <a:r>
              <a:rPr lang="en-GB" dirty="0" err="1"/>
              <a:t>que</a:t>
            </a:r>
            <a:r>
              <a:rPr lang="en-GB" dirty="0"/>
              <a:t> o </a:t>
            </a:r>
            <a:r>
              <a:rPr lang="en-GB" dirty="0" err="1"/>
              <a:t>curso</a:t>
            </a:r>
            <a:r>
              <a:rPr lang="en-GB" dirty="0"/>
              <a:t> de </a:t>
            </a:r>
            <a:r>
              <a:rPr lang="en-GB" dirty="0" err="1"/>
              <a:t>aprendizagem</a:t>
            </a:r>
            <a:r>
              <a:rPr lang="en-GB" dirty="0"/>
              <a:t> do </a:t>
            </a:r>
            <a:r>
              <a:rPr lang="en-GB" dirty="0" err="1"/>
              <a:t>aluno</a:t>
            </a:r>
            <a:r>
              <a:rPr lang="en-GB" dirty="0"/>
              <a:t> </a:t>
            </a:r>
            <a:r>
              <a:rPr lang="en-GB" dirty="0" err="1"/>
              <a:t>possa</a:t>
            </a:r>
            <a:r>
              <a:rPr lang="en-GB" dirty="0"/>
              <a:t> </a:t>
            </a:r>
            <a:r>
              <a:rPr lang="en-GB" dirty="0" err="1"/>
              <a:t>fornecer</a:t>
            </a:r>
            <a:r>
              <a:rPr lang="en-GB" dirty="0"/>
              <a:t> 3 </a:t>
            </a:r>
            <a:r>
              <a:rPr lang="en-GB" dirty="0" err="1"/>
              <a:t>meses</a:t>
            </a:r>
            <a:r>
              <a:rPr lang="en-GB" dirty="0"/>
              <a:t> de </a:t>
            </a:r>
            <a:r>
              <a:rPr lang="en-GB" dirty="0" err="1"/>
              <a:t>estágio</a:t>
            </a:r>
            <a:r>
              <a:rPr lang="en-GB" dirty="0"/>
              <a:t> no </a:t>
            </a:r>
            <a:r>
              <a:rPr lang="en-GB" dirty="0" err="1"/>
              <a:t>Brasil</a:t>
            </a:r>
            <a:r>
              <a:rPr lang="en-GB" dirty="0"/>
              <a:t> e 3 </a:t>
            </a:r>
            <a:r>
              <a:rPr lang="en-GB" dirty="0" err="1"/>
              <a:t>meses</a:t>
            </a:r>
            <a:r>
              <a:rPr lang="en-GB" dirty="0"/>
              <a:t> de </a:t>
            </a:r>
            <a:r>
              <a:rPr lang="en-GB" dirty="0" err="1"/>
              <a:t>estágio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Índia</a:t>
            </a:r>
            <a:r>
              <a:rPr lang="en-GB" dirty="0"/>
              <a:t>. A </a:t>
            </a:r>
            <a:r>
              <a:rPr lang="en-GB" dirty="0" err="1"/>
              <a:t>escola</a:t>
            </a:r>
            <a:r>
              <a:rPr lang="en-GB" dirty="0"/>
              <a:t> </a:t>
            </a:r>
            <a:r>
              <a:rPr lang="en-GB" dirty="0" err="1"/>
              <a:t>brasileira</a:t>
            </a:r>
            <a:r>
              <a:rPr lang="en-GB" dirty="0"/>
              <a:t> de Ayurveda </a:t>
            </a:r>
            <a:r>
              <a:rPr lang="en-GB" dirty="0" err="1"/>
              <a:t>pode</a:t>
            </a:r>
            <a:r>
              <a:rPr lang="en-GB" dirty="0"/>
              <a:t> </a:t>
            </a:r>
            <a:r>
              <a:rPr lang="en-GB" dirty="0" err="1"/>
              <a:t>dar</a:t>
            </a:r>
            <a:r>
              <a:rPr lang="en-GB" dirty="0"/>
              <a:t> </a:t>
            </a:r>
            <a:r>
              <a:rPr lang="en-GB" dirty="0" err="1"/>
              <a:t>sugestões</a:t>
            </a:r>
            <a:r>
              <a:rPr lang="en-GB" dirty="0"/>
              <a:t> </a:t>
            </a:r>
            <a:r>
              <a:rPr lang="en-GB" dirty="0" err="1"/>
              <a:t>aos</a:t>
            </a:r>
            <a:r>
              <a:rPr lang="en-GB" dirty="0"/>
              <a:t> </a:t>
            </a:r>
            <a:r>
              <a:rPr lang="en-GB" dirty="0" err="1"/>
              <a:t>alunos</a:t>
            </a:r>
            <a:r>
              <a:rPr lang="en-GB" dirty="0"/>
              <a:t> </a:t>
            </a:r>
            <a:r>
              <a:rPr lang="en-GB" dirty="0" err="1"/>
              <a:t>em</a:t>
            </a:r>
            <a:r>
              <a:rPr lang="en-GB" dirty="0"/>
              <a:t> </a:t>
            </a:r>
            <a:r>
              <a:rPr lang="en-GB" dirty="0" err="1"/>
              <a:t>quais</a:t>
            </a:r>
            <a:r>
              <a:rPr lang="en-GB" dirty="0"/>
              <a:t> </a:t>
            </a:r>
            <a:r>
              <a:rPr lang="en-GB" dirty="0" err="1"/>
              <a:t>hospitais</a:t>
            </a:r>
            <a:r>
              <a:rPr lang="en-GB" dirty="0"/>
              <a:t> </a:t>
            </a:r>
            <a:r>
              <a:rPr lang="en-GB" dirty="0" err="1"/>
              <a:t>indianos</a:t>
            </a:r>
            <a:r>
              <a:rPr lang="en-GB" dirty="0"/>
              <a:t> de Ayurveda </a:t>
            </a:r>
            <a:r>
              <a:rPr lang="en-GB" dirty="0" err="1"/>
              <a:t>ou</a:t>
            </a:r>
            <a:r>
              <a:rPr lang="en-GB" dirty="0"/>
              <a:t> </a:t>
            </a:r>
            <a:r>
              <a:rPr lang="en-GB" dirty="0" err="1"/>
              <a:t>clínicas</a:t>
            </a:r>
            <a:r>
              <a:rPr lang="en-GB" dirty="0"/>
              <a:t> </a:t>
            </a:r>
            <a:r>
              <a:rPr lang="en-GB" dirty="0" err="1"/>
              <a:t>privadas</a:t>
            </a:r>
            <a:r>
              <a:rPr lang="en-GB" dirty="0"/>
              <a:t> de Ayurveda </a:t>
            </a:r>
            <a:r>
              <a:rPr lang="en-GB" dirty="0" err="1"/>
              <a:t>eles</a:t>
            </a:r>
            <a:r>
              <a:rPr lang="en-GB" dirty="0"/>
              <a:t> </a:t>
            </a:r>
            <a:r>
              <a:rPr lang="en-GB" dirty="0" err="1"/>
              <a:t>podem</a:t>
            </a:r>
            <a:r>
              <a:rPr lang="en-GB" dirty="0"/>
              <a:t> </a:t>
            </a:r>
            <a:r>
              <a:rPr lang="en-GB" dirty="0" err="1"/>
              <a:t>concluir</a:t>
            </a:r>
            <a:r>
              <a:rPr lang="en-GB" dirty="0"/>
              <a:t> o </a:t>
            </a:r>
            <a:r>
              <a:rPr lang="en-GB" dirty="0" err="1"/>
              <a:t>estágio</a:t>
            </a:r>
            <a:r>
              <a:rPr lang="en-GB" dirty="0"/>
              <a:t>, </a:t>
            </a:r>
            <a:r>
              <a:rPr lang="en-GB" dirty="0" err="1"/>
              <a:t>ou</a:t>
            </a:r>
            <a:r>
              <a:rPr lang="en-GB" dirty="0"/>
              <a:t> </a:t>
            </a:r>
            <a:r>
              <a:rPr lang="en-GB" dirty="0" err="1"/>
              <a:t>os</a:t>
            </a:r>
            <a:r>
              <a:rPr lang="en-GB" dirty="0"/>
              <a:t> </a:t>
            </a:r>
            <a:r>
              <a:rPr lang="en-GB" dirty="0" err="1"/>
              <a:t>alunos</a:t>
            </a:r>
            <a:r>
              <a:rPr lang="en-GB" dirty="0"/>
              <a:t> </a:t>
            </a:r>
            <a:r>
              <a:rPr lang="en-GB" dirty="0" err="1"/>
              <a:t>podem</a:t>
            </a:r>
            <a:r>
              <a:rPr lang="en-GB" dirty="0"/>
              <a:t> </a:t>
            </a:r>
            <a:r>
              <a:rPr lang="en-GB" dirty="0" err="1"/>
              <a:t>selecionar</a:t>
            </a:r>
            <a:r>
              <a:rPr lang="en-GB" dirty="0"/>
              <a:t> </a:t>
            </a:r>
            <a:r>
              <a:rPr lang="en-GB" dirty="0" err="1"/>
              <a:t>hospitais</a:t>
            </a:r>
            <a:r>
              <a:rPr lang="en-GB" dirty="0"/>
              <a:t> </a:t>
            </a:r>
            <a:r>
              <a:rPr lang="en-GB" dirty="0" err="1"/>
              <a:t>ou</a:t>
            </a:r>
            <a:r>
              <a:rPr lang="en-GB" dirty="0"/>
              <a:t> </a:t>
            </a:r>
            <a:r>
              <a:rPr lang="en-GB" dirty="0" err="1"/>
              <a:t>clínicas</a:t>
            </a:r>
            <a:r>
              <a:rPr lang="en-GB" dirty="0"/>
              <a:t> de Ayurveda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Índia</a:t>
            </a:r>
            <a:r>
              <a:rPr lang="en-GB" dirty="0"/>
              <a:t> </a:t>
            </a:r>
            <a:r>
              <a:rPr lang="en-GB" dirty="0" err="1"/>
              <a:t>conforme</a:t>
            </a:r>
            <a:r>
              <a:rPr lang="en-GB" dirty="0"/>
              <a:t> </a:t>
            </a:r>
            <a:r>
              <a:rPr lang="en-GB" dirty="0" err="1"/>
              <a:t>sua</a:t>
            </a:r>
            <a:r>
              <a:rPr lang="en-GB" dirty="0"/>
              <a:t> </a:t>
            </a:r>
            <a:r>
              <a:rPr lang="en-GB" dirty="0" err="1"/>
              <a:t>conveniência</a:t>
            </a:r>
            <a:r>
              <a:rPr lang="en-GB" dirty="0"/>
              <a:t>, com </a:t>
            </a:r>
            <a:r>
              <a:rPr lang="en-GB" dirty="0" err="1"/>
              <a:t>sugestões</a:t>
            </a:r>
            <a:r>
              <a:rPr lang="en-GB" dirty="0"/>
              <a:t> da </a:t>
            </a:r>
            <a:r>
              <a:rPr lang="en-GB" dirty="0" err="1"/>
              <a:t>escola</a:t>
            </a:r>
            <a:r>
              <a:rPr lang="en-GB" dirty="0"/>
              <a:t>. A </a:t>
            </a:r>
            <a:r>
              <a:rPr lang="en-GB" dirty="0" err="1"/>
              <a:t>decisão</a:t>
            </a:r>
            <a:r>
              <a:rPr lang="en-GB" dirty="0"/>
              <a:t> final </a:t>
            </a:r>
            <a:r>
              <a:rPr lang="en-GB" dirty="0" err="1"/>
              <a:t>será</a:t>
            </a:r>
            <a:r>
              <a:rPr lang="en-GB" dirty="0"/>
              <a:t> do </a:t>
            </a:r>
            <a:r>
              <a:rPr lang="en-GB" dirty="0" err="1"/>
              <a:t>aluno</a:t>
            </a:r>
            <a:r>
              <a:rPr lang="en-GB" dirty="0"/>
              <a:t>.</a:t>
            </a:r>
          </a:p>
          <a:p>
            <a:r>
              <a:rPr lang="en-GB" dirty="0"/>
              <a:t> Com </a:t>
            </a:r>
            <a:r>
              <a:rPr lang="en-GB" dirty="0" err="1"/>
              <a:t>estes</a:t>
            </a:r>
            <a:r>
              <a:rPr lang="en-GB" dirty="0"/>
              <a:t> 6 </a:t>
            </a:r>
            <a:r>
              <a:rPr lang="en-GB" dirty="0" err="1"/>
              <a:t>meses</a:t>
            </a:r>
            <a:r>
              <a:rPr lang="en-GB" dirty="0"/>
              <a:t> de </a:t>
            </a:r>
            <a:r>
              <a:rPr lang="en-GB" dirty="0" err="1"/>
              <a:t>estágio</a:t>
            </a:r>
            <a:r>
              <a:rPr lang="en-GB" dirty="0"/>
              <a:t>, </a:t>
            </a:r>
            <a:r>
              <a:rPr lang="en-GB" dirty="0" err="1"/>
              <a:t>os</a:t>
            </a:r>
            <a:r>
              <a:rPr lang="en-GB" dirty="0"/>
              <a:t> </a:t>
            </a:r>
            <a:r>
              <a:rPr lang="en-GB" dirty="0" err="1"/>
              <a:t>alunos</a:t>
            </a:r>
            <a:r>
              <a:rPr lang="en-GB" dirty="0"/>
              <a:t> </a:t>
            </a:r>
            <a:r>
              <a:rPr lang="en-GB" dirty="0" err="1"/>
              <a:t>serão</a:t>
            </a:r>
            <a:r>
              <a:rPr lang="en-GB" dirty="0"/>
              <a:t> </a:t>
            </a:r>
            <a:r>
              <a:rPr lang="en-GB" dirty="0" err="1"/>
              <a:t>capazes</a:t>
            </a:r>
            <a:r>
              <a:rPr lang="en-GB" dirty="0"/>
              <a:t> de </a:t>
            </a:r>
            <a:r>
              <a:rPr lang="en-GB" dirty="0" err="1"/>
              <a:t>obter</a:t>
            </a:r>
            <a:r>
              <a:rPr lang="en-GB" dirty="0"/>
              <a:t> </a:t>
            </a:r>
            <a:r>
              <a:rPr lang="en-GB" dirty="0" err="1"/>
              <a:t>conhecimentos</a:t>
            </a:r>
            <a:r>
              <a:rPr lang="en-GB" dirty="0"/>
              <a:t> </a:t>
            </a:r>
            <a:r>
              <a:rPr lang="en-GB" dirty="0" err="1"/>
              <a:t>práticos</a:t>
            </a:r>
            <a:r>
              <a:rPr lang="en-GB" dirty="0"/>
              <a:t> </a:t>
            </a:r>
            <a:r>
              <a:rPr lang="en-GB" dirty="0" err="1"/>
              <a:t>adequados</a:t>
            </a:r>
            <a:r>
              <a:rPr lang="en-GB" dirty="0"/>
              <a:t> de Ayurveda </a:t>
            </a:r>
            <a:r>
              <a:rPr lang="en-GB" dirty="0" err="1"/>
              <a:t>que</a:t>
            </a:r>
            <a:r>
              <a:rPr lang="en-GB" dirty="0"/>
              <a:t> </a:t>
            </a:r>
            <a:r>
              <a:rPr lang="en-GB" dirty="0" err="1"/>
              <a:t>ajudarão</a:t>
            </a:r>
            <a:r>
              <a:rPr lang="en-GB" dirty="0"/>
              <a:t> a </a:t>
            </a:r>
            <a:r>
              <a:rPr lang="en-GB" dirty="0" err="1"/>
              <a:t>saúde</a:t>
            </a:r>
            <a:r>
              <a:rPr lang="en-GB" dirty="0"/>
              <a:t> dos </a:t>
            </a:r>
            <a:r>
              <a:rPr lang="en-GB" dirty="0" err="1"/>
              <a:t>cidadãos</a:t>
            </a:r>
            <a:r>
              <a:rPr lang="en-GB" dirty="0"/>
              <a:t> </a:t>
            </a:r>
            <a:r>
              <a:rPr lang="en-GB" dirty="0" err="1"/>
              <a:t>brasileiros</a:t>
            </a:r>
            <a:r>
              <a:rPr lang="en-GB" dirty="0"/>
              <a:t> no </a:t>
            </a:r>
            <a:r>
              <a:rPr lang="en-GB" dirty="0" err="1"/>
              <a:t>futuro</a:t>
            </a:r>
            <a:r>
              <a:rPr lang="en-GB" dirty="0"/>
              <a:t>, e </a:t>
            </a:r>
            <a:r>
              <a:rPr lang="en-GB" dirty="0" err="1"/>
              <a:t>tornarão</a:t>
            </a:r>
            <a:r>
              <a:rPr lang="en-GB" dirty="0"/>
              <a:t> o </a:t>
            </a:r>
            <a:r>
              <a:rPr lang="en-GB" dirty="0" err="1"/>
              <a:t>sistema</a:t>
            </a:r>
            <a:r>
              <a:rPr lang="en-GB" dirty="0"/>
              <a:t> de </a:t>
            </a:r>
            <a:r>
              <a:rPr lang="en-GB" dirty="0" err="1"/>
              <a:t>saúde</a:t>
            </a:r>
            <a:r>
              <a:rPr lang="en-GB" dirty="0"/>
              <a:t> </a:t>
            </a:r>
            <a:r>
              <a:rPr lang="en-GB" dirty="0" err="1"/>
              <a:t>brasileiro</a:t>
            </a:r>
            <a:r>
              <a:rPr lang="en-GB" dirty="0"/>
              <a:t> </a:t>
            </a:r>
            <a:r>
              <a:rPr lang="en-GB" dirty="0" err="1"/>
              <a:t>será</a:t>
            </a:r>
            <a:r>
              <a:rPr lang="en-GB" dirty="0"/>
              <a:t> </a:t>
            </a:r>
            <a:r>
              <a:rPr lang="en-GB" dirty="0" err="1"/>
              <a:t>mais</a:t>
            </a:r>
            <a:r>
              <a:rPr lang="en-GB" dirty="0"/>
              <a:t> </a:t>
            </a:r>
            <a:r>
              <a:rPr lang="en-GB" dirty="0" err="1"/>
              <a:t>fortalecido</a:t>
            </a:r>
            <a:r>
              <a:rPr lang="en-GB" dirty="0"/>
              <a:t>.</a:t>
            </a:r>
          </a:p>
          <a:p>
            <a:r>
              <a:rPr lang="en-GB" dirty="0"/>
              <a:t>  A </a:t>
            </a:r>
            <a:r>
              <a:rPr lang="en-GB" dirty="0" err="1"/>
              <a:t>escola</a:t>
            </a:r>
            <a:r>
              <a:rPr lang="en-GB" dirty="0"/>
              <a:t> Ayurveda </a:t>
            </a:r>
            <a:r>
              <a:rPr lang="en-GB" dirty="0" err="1"/>
              <a:t>só</a:t>
            </a:r>
            <a:r>
              <a:rPr lang="en-GB" dirty="0"/>
              <a:t> </a:t>
            </a:r>
            <a:r>
              <a:rPr lang="en-GB" dirty="0" err="1"/>
              <a:t>dará</a:t>
            </a:r>
            <a:r>
              <a:rPr lang="en-GB" dirty="0"/>
              <a:t> </a:t>
            </a:r>
            <a:r>
              <a:rPr lang="en-GB" dirty="0" err="1"/>
              <a:t>certificado</a:t>
            </a:r>
            <a:r>
              <a:rPr lang="en-GB" dirty="0"/>
              <a:t> de </a:t>
            </a:r>
            <a:r>
              <a:rPr lang="en-GB" dirty="0" err="1"/>
              <a:t>curso</a:t>
            </a:r>
            <a:r>
              <a:rPr lang="en-GB" dirty="0"/>
              <a:t> </a:t>
            </a:r>
            <a:r>
              <a:rPr lang="en-GB" dirty="0" err="1"/>
              <a:t>aos</a:t>
            </a:r>
            <a:r>
              <a:rPr lang="en-GB" dirty="0"/>
              <a:t> </a:t>
            </a:r>
            <a:r>
              <a:rPr lang="en-GB" dirty="0" err="1"/>
              <a:t>alunos</a:t>
            </a:r>
            <a:r>
              <a:rPr lang="en-GB" dirty="0"/>
              <a:t> </a:t>
            </a:r>
            <a:r>
              <a:rPr lang="en-GB" dirty="0" err="1"/>
              <a:t>após</a:t>
            </a:r>
            <a:r>
              <a:rPr lang="en-GB" dirty="0"/>
              <a:t> a </a:t>
            </a:r>
            <a:r>
              <a:rPr lang="en-GB" dirty="0" err="1"/>
              <a:t>conclusão</a:t>
            </a:r>
            <a:r>
              <a:rPr lang="en-GB" dirty="0"/>
              <a:t> do </a:t>
            </a:r>
            <a:r>
              <a:rPr lang="en-GB" dirty="0" err="1"/>
              <a:t>estágio</a:t>
            </a:r>
            <a:r>
              <a:rPr lang="en-GB" dirty="0"/>
              <a:t> com </a:t>
            </a:r>
            <a:r>
              <a:rPr lang="en-GB" dirty="0" err="1"/>
              <a:t>êxito</a:t>
            </a:r>
            <a:r>
              <a:rPr lang="en-GB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93221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9BDE7A-F625-6F97-9F69-F0C9226CC3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3000 horas –</a:t>
            </a:r>
            <a:br>
              <a:rPr lang="en-GB" dirty="0"/>
            </a:br>
            <a:r>
              <a:rPr lang="en-GB" dirty="0"/>
              <a:t> </a:t>
            </a:r>
            <a:r>
              <a:rPr lang="en-GB" dirty="0" err="1"/>
              <a:t>Curso</a:t>
            </a:r>
            <a:r>
              <a:rPr lang="en-GB" dirty="0"/>
              <a:t> de </a:t>
            </a:r>
            <a:r>
              <a:rPr lang="en-GB" dirty="0" err="1"/>
              <a:t>Pós-graduação</a:t>
            </a:r>
            <a:r>
              <a:rPr lang="en-GB" dirty="0"/>
              <a:t> </a:t>
            </a:r>
            <a:r>
              <a:rPr lang="en-GB" dirty="0" err="1"/>
              <a:t>em</a:t>
            </a:r>
            <a:r>
              <a:rPr lang="en-GB" dirty="0"/>
              <a:t> Ayurveda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1CDE19-DF33-7753-B317-071779C81D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 </a:t>
            </a:r>
            <a:r>
              <a:rPr lang="en-GB" dirty="0" err="1"/>
              <a:t>só</a:t>
            </a:r>
            <a:r>
              <a:rPr lang="en-GB" dirty="0"/>
              <a:t> </a:t>
            </a:r>
            <a:r>
              <a:rPr lang="en-GB" dirty="0" err="1"/>
              <a:t>podem</a:t>
            </a:r>
            <a:r>
              <a:rPr lang="en-GB" dirty="0"/>
              <a:t> </a:t>
            </a:r>
            <a:r>
              <a:rPr lang="en-GB" dirty="0" err="1"/>
              <a:t>participar</a:t>
            </a:r>
            <a:r>
              <a:rPr lang="en-GB" dirty="0"/>
              <a:t> </a:t>
            </a:r>
            <a:r>
              <a:rPr lang="en-GB" dirty="0" err="1"/>
              <a:t>deste</a:t>
            </a:r>
            <a:r>
              <a:rPr lang="en-GB" dirty="0"/>
              <a:t> </a:t>
            </a:r>
            <a:r>
              <a:rPr lang="en-GB" dirty="0" err="1"/>
              <a:t>curso</a:t>
            </a:r>
            <a:r>
              <a:rPr lang="en-GB" dirty="0"/>
              <a:t> </a:t>
            </a:r>
            <a:r>
              <a:rPr lang="en-GB" dirty="0" err="1"/>
              <a:t>alunos</a:t>
            </a:r>
            <a:r>
              <a:rPr lang="en-GB" dirty="0"/>
              <a:t> </a:t>
            </a:r>
            <a:r>
              <a:rPr lang="en-GB" dirty="0" err="1"/>
              <a:t>que</a:t>
            </a:r>
            <a:r>
              <a:rPr lang="en-GB" dirty="0"/>
              <a:t> </a:t>
            </a:r>
            <a:r>
              <a:rPr lang="en-GB" dirty="0" err="1"/>
              <a:t>já</a:t>
            </a:r>
            <a:r>
              <a:rPr lang="en-GB" dirty="0"/>
              <a:t> </a:t>
            </a:r>
            <a:r>
              <a:rPr lang="en-GB" dirty="0" err="1"/>
              <a:t>tenham</a:t>
            </a:r>
            <a:r>
              <a:rPr lang="en-GB" dirty="0"/>
              <a:t> </a:t>
            </a:r>
            <a:r>
              <a:rPr lang="en-GB" dirty="0" err="1"/>
              <a:t>concluído</a:t>
            </a:r>
            <a:r>
              <a:rPr lang="en-GB" dirty="0"/>
              <a:t> o </a:t>
            </a:r>
            <a:r>
              <a:rPr lang="en-GB" dirty="0" err="1"/>
              <a:t>curso</a:t>
            </a:r>
            <a:r>
              <a:rPr lang="en-GB" dirty="0"/>
              <a:t> de </a:t>
            </a:r>
            <a:r>
              <a:rPr lang="en-GB" dirty="0" err="1"/>
              <a:t>bacharelado</a:t>
            </a:r>
            <a:r>
              <a:rPr lang="en-GB" dirty="0"/>
              <a:t> </a:t>
            </a:r>
            <a:r>
              <a:rPr lang="en-GB" dirty="0" err="1"/>
              <a:t>em</a:t>
            </a:r>
            <a:r>
              <a:rPr lang="en-GB" dirty="0"/>
              <a:t> Ayurveda com </a:t>
            </a:r>
            <a:r>
              <a:rPr lang="en-GB" dirty="0" err="1"/>
              <a:t>carga</a:t>
            </a:r>
            <a:r>
              <a:rPr lang="en-GB" dirty="0"/>
              <a:t> </a:t>
            </a:r>
            <a:r>
              <a:rPr lang="en-GB" dirty="0" err="1"/>
              <a:t>horária</a:t>
            </a:r>
            <a:r>
              <a:rPr lang="en-GB" dirty="0"/>
              <a:t> de 6.000 horas. </a:t>
            </a:r>
          </a:p>
          <a:p>
            <a:r>
              <a:rPr lang="en-GB" dirty="0"/>
              <a:t> </a:t>
            </a:r>
            <a:r>
              <a:rPr lang="en-GB" dirty="0" err="1"/>
              <a:t>Neste</a:t>
            </a:r>
            <a:r>
              <a:rPr lang="en-GB" dirty="0"/>
              <a:t> </a:t>
            </a:r>
            <a:r>
              <a:rPr lang="en-GB" dirty="0" err="1"/>
              <a:t>curso</a:t>
            </a:r>
            <a:r>
              <a:rPr lang="en-GB" dirty="0"/>
              <a:t>, o </a:t>
            </a:r>
            <a:r>
              <a:rPr lang="en-GB" dirty="0" err="1"/>
              <a:t>foco</a:t>
            </a:r>
            <a:r>
              <a:rPr lang="en-GB" dirty="0"/>
              <a:t> é um </a:t>
            </a:r>
            <a:r>
              <a:rPr lang="en-GB" dirty="0" err="1"/>
              <a:t>estudo</a:t>
            </a:r>
            <a:r>
              <a:rPr lang="en-GB" dirty="0"/>
              <a:t> </a:t>
            </a:r>
            <a:r>
              <a:rPr lang="en-GB" dirty="0" err="1"/>
              <a:t>mais</a:t>
            </a:r>
            <a:r>
              <a:rPr lang="en-GB" dirty="0"/>
              <a:t> </a:t>
            </a:r>
            <a:r>
              <a:rPr lang="en-GB" dirty="0" err="1"/>
              <a:t>aprofundado</a:t>
            </a:r>
            <a:r>
              <a:rPr lang="en-GB" dirty="0"/>
              <a:t> de um </a:t>
            </a:r>
            <a:r>
              <a:rPr lang="en-GB" dirty="0" err="1"/>
              <a:t>ramo</a:t>
            </a:r>
            <a:r>
              <a:rPr lang="en-GB" dirty="0"/>
              <a:t> </a:t>
            </a:r>
            <a:r>
              <a:rPr lang="en-GB" dirty="0" err="1"/>
              <a:t>específico</a:t>
            </a:r>
            <a:r>
              <a:rPr lang="en-GB" dirty="0"/>
              <a:t> do Ayurveda. </a:t>
            </a:r>
          </a:p>
          <a:p>
            <a:r>
              <a:rPr lang="en-GB" dirty="0" err="1"/>
              <a:t>Estádio</a:t>
            </a:r>
            <a:r>
              <a:rPr lang="en-GB" dirty="0"/>
              <a:t> – 3 </a:t>
            </a:r>
            <a:r>
              <a:rPr lang="en-GB" dirty="0" err="1"/>
              <a:t>meses</a:t>
            </a:r>
            <a:r>
              <a:rPr lang="en-GB" dirty="0"/>
              <a:t> no </a:t>
            </a:r>
            <a:r>
              <a:rPr lang="en-GB" dirty="0" err="1"/>
              <a:t>Brasil</a:t>
            </a:r>
            <a:r>
              <a:rPr lang="en-GB" dirty="0"/>
              <a:t> e 3 </a:t>
            </a:r>
            <a:r>
              <a:rPr lang="en-GB" dirty="0" err="1"/>
              <a:t>meses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Índia</a:t>
            </a:r>
            <a:r>
              <a:rPr lang="en-GB" dirty="0"/>
              <a:t>. 6 horas </a:t>
            </a:r>
            <a:r>
              <a:rPr lang="en-GB" dirty="0" err="1"/>
              <a:t>dia</a:t>
            </a:r>
            <a:r>
              <a:rPr lang="en-GB" dirty="0"/>
              <a:t>, 5 </a:t>
            </a:r>
            <a:r>
              <a:rPr lang="en-GB" dirty="0" err="1"/>
              <a:t>dias</a:t>
            </a:r>
            <a:r>
              <a:rPr lang="en-GB" dirty="0"/>
              <a:t> </a:t>
            </a:r>
            <a:r>
              <a:rPr lang="en-GB" dirty="0" err="1"/>
              <a:t>por</a:t>
            </a:r>
            <a:r>
              <a:rPr lang="en-GB" dirty="0"/>
              <a:t> </a:t>
            </a:r>
            <a:r>
              <a:rPr lang="en-GB" dirty="0" err="1"/>
              <a:t>semana</a:t>
            </a:r>
            <a:r>
              <a:rPr lang="en-GB" dirty="0"/>
              <a:t>, </a:t>
            </a:r>
            <a:r>
              <a:rPr lang="en-GB" dirty="0" err="1"/>
              <a:t>significa</a:t>
            </a:r>
            <a:r>
              <a:rPr lang="en-GB" dirty="0"/>
              <a:t> 360 horas no </a:t>
            </a:r>
            <a:r>
              <a:rPr lang="en-GB" dirty="0" err="1"/>
              <a:t>Brasil</a:t>
            </a:r>
            <a:r>
              <a:rPr lang="en-GB" dirty="0"/>
              <a:t> e 360 horas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Índia</a:t>
            </a:r>
            <a:r>
              <a:rPr lang="en-GB" dirty="0"/>
              <a:t>, total de 720 horas de </a:t>
            </a:r>
            <a:r>
              <a:rPr lang="en-GB" dirty="0" err="1"/>
              <a:t>estágio</a:t>
            </a:r>
            <a:r>
              <a:rPr lang="en-GB" dirty="0"/>
              <a:t> </a:t>
            </a:r>
            <a:r>
              <a:rPr lang="en-GB" dirty="0" err="1"/>
              <a:t>que</a:t>
            </a:r>
            <a:r>
              <a:rPr lang="en-GB" dirty="0"/>
              <a:t> </a:t>
            </a:r>
            <a:r>
              <a:rPr lang="en-GB" dirty="0" err="1"/>
              <a:t>devem</a:t>
            </a:r>
            <a:r>
              <a:rPr lang="en-GB" dirty="0"/>
              <a:t> </a:t>
            </a:r>
            <a:r>
              <a:rPr lang="en-GB" dirty="0" err="1"/>
              <a:t>ser</a:t>
            </a:r>
            <a:r>
              <a:rPr lang="en-GB" dirty="0"/>
              <a:t> </a:t>
            </a:r>
            <a:r>
              <a:rPr lang="en-GB" dirty="0" err="1"/>
              <a:t>concluídas</a:t>
            </a:r>
            <a:r>
              <a:rPr lang="en-GB" dirty="0"/>
              <a:t> </a:t>
            </a:r>
            <a:r>
              <a:rPr lang="en-GB" dirty="0" err="1"/>
              <a:t>pelo</a:t>
            </a:r>
            <a:r>
              <a:rPr lang="en-GB" dirty="0"/>
              <a:t> </a:t>
            </a:r>
            <a:r>
              <a:rPr lang="en-GB" dirty="0" err="1"/>
              <a:t>aluno</a:t>
            </a:r>
            <a:r>
              <a:rPr lang="en-GB" dirty="0"/>
              <a:t>. 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513653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FF726C-E826-EADF-2BE1-726AC3A313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err="1"/>
              <a:t>Disposição</a:t>
            </a:r>
            <a:r>
              <a:rPr lang="en-GB" dirty="0"/>
              <a:t> especial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D20D6E-410F-B65F-593C-49C02EAD39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380" y="2361323"/>
            <a:ext cx="10248470" cy="3897672"/>
          </a:xfrm>
        </p:spPr>
        <p:txBody>
          <a:bodyPr>
            <a:normAutofit/>
          </a:bodyPr>
          <a:lstStyle/>
          <a:p>
            <a:r>
              <a:rPr lang="en-GB" dirty="0"/>
              <a:t>1. </a:t>
            </a:r>
            <a:r>
              <a:rPr lang="en-GB" dirty="0" err="1"/>
              <a:t>Aqueles</a:t>
            </a:r>
            <a:r>
              <a:rPr lang="en-GB" dirty="0"/>
              <a:t> </a:t>
            </a:r>
            <a:r>
              <a:rPr lang="en-GB" dirty="0" err="1"/>
              <a:t>terapeutas</a:t>
            </a:r>
            <a:r>
              <a:rPr lang="en-GB" dirty="0"/>
              <a:t> Ayurveda </a:t>
            </a:r>
            <a:r>
              <a:rPr lang="en-GB" dirty="0" err="1"/>
              <a:t>que</a:t>
            </a:r>
            <a:r>
              <a:rPr lang="en-GB" dirty="0"/>
              <a:t> </a:t>
            </a:r>
            <a:r>
              <a:rPr lang="en-GB" dirty="0" err="1"/>
              <a:t>já</a:t>
            </a:r>
            <a:r>
              <a:rPr lang="en-GB" dirty="0"/>
              <a:t> </a:t>
            </a:r>
            <a:r>
              <a:rPr lang="en-GB" dirty="0" err="1"/>
              <a:t>fizeram</a:t>
            </a:r>
            <a:r>
              <a:rPr lang="en-GB" dirty="0"/>
              <a:t> 400 horas </a:t>
            </a:r>
            <a:r>
              <a:rPr lang="en-GB" dirty="0" err="1"/>
              <a:t>ou</a:t>
            </a:r>
            <a:r>
              <a:rPr lang="en-GB" dirty="0"/>
              <a:t> 500 horas de </a:t>
            </a:r>
            <a:r>
              <a:rPr lang="en-GB" dirty="0" err="1"/>
              <a:t>curso</a:t>
            </a:r>
            <a:r>
              <a:rPr lang="en-GB" dirty="0"/>
              <a:t> de Ayurveda, </a:t>
            </a:r>
            <a:r>
              <a:rPr lang="en-GB" dirty="0" err="1"/>
              <a:t>mais</a:t>
            </a:r>
            <a:r>
              <a:rPr lang="en-GB" dirty="0"/>
              <a:t> 3 a 5 </a:t>
            </a:r>
            <a:r>
              <a:rPr lang="en-GB" dirty="0" err="1"/>
              <a:t>anos</a:t>
            </a:r>
            <a:r>
              <a:rPr lang="en-GB" dirty="0"/>
              <a:t> de </a:t>
            </a:r>
            <a:r>
              <a:rPr lang="en-GB" dirty="0" err="1"/>
              <a:t>experiências</a:t>
            </a:r>
            <a:r>
              <a:rPr lang="en-GB" dirty="0"/>
              <a:t>, </a:t>
            </a:r>
            <a:r>
              <a:rPr lang="en-GB" dirty="0" err="1"/>
              <a:t>podem</a:t>
            </a:r>
            <a:r>
              <a:rPr lang="en-GB" dirty="0"/>
              <a:t> </a:t>
            </a:r>
            <a:r>
              <a:rPr lang="en-GB" dirty="0" err="1"/>
              <a:t>considerar</a:t>
            </a:r>
            <a:r>
              <a:rPr lang="en-GB" dirty="0"/>
              <a:t> </a:t>
            </a:r>
            <a:r>
              <a:rPr lang="en-GB" dirty="0" err="1"/>
              <a:t>qualificados</a:t>
            </a:r>
            <a:r>
              <a:rPr lang="en-GB" dirty="0"/>
              <a:t> </a:t>
            </a:r>
            <a:r>
              <a:rPr lang="en-GB" dirty="0" err="1"/>
              <a:t>em</a:t>
            </a:r>
            <a:r>
              <a:rPr lang="en-GB" dirty="0"/>
              <a:t> </a:t>
            </a:r>
            <a:r>
              <a:rPr lang="en-GB" dirty="0" err="1"/>
              <a:t>curso</a:t>
            </a:r>
            <a:r>
              <a:rPr lang="en-GB" dirty="0"/>
              <a:t> </a:t>
            </a:r>
            <a:r>
              <a:rPr lang="en-GB" dirty="0" err="1"/>
              <a:t>Técnico</a:t>
            </a:r>
            <a:r>
              <a:rPr lang="en-GB" dirty="0"/>
              <a:t> </a:t>
            </a:r>
            <a:r>
              <a:rPr lang="en-GB" dirty="0" err="1"/>
              <a:t>em</a:t>
            </a:r>
            <a:r>
              <a:rPr lang="en-GB" dirty="0"/>
              <a:t> Ayurveda.</a:t>
            </a:r>
          </a:p>
          <a:p>
            <a:r>
              <a:rPr lang="en-GB" dirty="0"/>
              <a:t> 2. </a:t>
            </a:r>
            <a:r>
              <a:rPr lang="en-GB" dirty="0" err="1"/>
              <a:t>Aqueles</a:t>
            </a:r>
            <a:r>
              <a:rPr lang="en-GB" dirty="0"/>
              <a:t> </a:t>
            </a:r>
            <a:r>
              <a:rPr lang="en-GB" dirty="0" err="1"/>
              <a:t>brasileiros</a:t>
            </a:r>
            <a:r>
              <a:rPr lang="en-GB" dirty="0"/>
              <a:t> </a:t>
            </a:r>
            <a:r>
              <a:rPr lang="en-GB" dirty="0" err="1"/>
              <a:t>que</a:t>
            </a:r>
            <a:r>
              <a:rPr lang="en-GB" dirty="0"/>
              <a:t> </a:t>
            </a:r>
            <a:r>
              <a:rPr lang="en-GB" dirty="0" err="1"/>
              <a:t>já</a:t>
            </a:r>
            <a:r>
              <a:rPr lang="en-GB" dirty="0"/>
              <a:t> </a:t>
            </a:r>
            <a:r>
              <a:rPr lang="en-GB" dirty="0" err="1"/>
              <a:t>fizeram</a:t>
            </a:r>
            <a:r>
              <a:rPr lang="en-GB" dirty="0"/>
              <a:t> BAMS (</a:t>
            </a:r>
            <a:r>
              <a:rPr lang="en-GB" dirty="0" err="1"/>
              <a:t>Bacharelado</a:t>
            </a:r>
            <a:r>
              <a:rPr lang="en-GB" dirty="0"/>
              <a:t> </a:t>
            </a:r>
            <a:r>
              <a:rPr lang="en-GB" dirty="0" err="1"/>
              <a:t>em</a:t>
            </a:r>
            <a:r>
              <a:rPr lang="en-GB" dirty="0"/>
              <a:t> </a:t>
            </a:r>
            <a:r>
              <a:rPr lang="en-GB" dirty="0" err="1"/>
              <a:t>Medicina</a:t>
            </a:r>
            <a:r>
              <a:rPr lang="en-GB" dirty="0"/>
              <a:t> e </a:t>
            </a:r>
            <a:r>
              <a:rPr lang="en-GB" dirty="0" err="1"/>
              <a:t>Cirurgia</a:t>
            </a:r>
            <a:r>
              <a:rPr lang="en-GB" dirty="0"/>
              <a:t> Ayurveda) </a:t>
            </a:r>
            <a:r>
              <a:rPr lang="en-GB" dirty="0" err="1"/>
              <a:t>ou</a:t>
            </a:r>
            <a:r>
              <a:rPr lang="en-GB" dirty="0"/>
              <a:t> MD Ayurveda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Índia</a:t>
            </a:r>
            <a:r>
              <a:rPr lang="en-GB" dirty="0"/>
              <a:t>, mas </a:t>
            </a:r>
            <a:r>
              <a:rPr lang="en-GB" dirty="0" err="1"/>
              <a:t>praticam</a:t>
            </a:r>
            <a:r>
              <a:rPr lang="en-GB" dirty="0"/>
              <a:t> Ayurveda no </a:t>
            </a:r>
            <a:r>
              <a:rPr lang="en-GB" dirty="0" err="1"/>
              <a:t>Brasil</a:t>
            </a:r>
            <a:r>
              <a:rPr lang="en-GB" dirty="0"/>
              <a:t>, </a:t>
            </a:r>
            <a:r>
              <a:rPr lang="en-GB" dirty="0" err="1"/>
              <a:t>podem</a:t>
            </a:r>
            <a:r>
              <a:rPr lang="en-GB" dirty="0"/>
              <a:t> </a:t>
            </a:r>
            <a:r>
              <a:rPr lang="en-GB" dirty="0" err="1"/>
              <a:t>considerar</a:t>
            </a:r>
            <a:r>
              <a:rPr lang="en-GB" dirty="0"/>
              <a:t> </a:t>
            </a:r>
            <a:r>
              <a:rPr lang="en-GB" dirty="0" err="1"/>
              <a:t>respectivamente</a:t>
            </a:r>
            <a:r>
              <a:rPr lang="en-GB" dirty="0"/>
              <a:t> </a:t>
            </a:r>
            <a:r>
              <a:rPr lang="en-GB" dirty="0" err="1"/>
              <a:t>como</a:t>
            </a:r>
            <a:r>
              <a:rPr lang="en-GB" dirty="0"/>
              <a:t> </a:t>
            </a:r>
            <a:r>
              <a:rPr lang="en-GB" dirty="0" err="1"/>
              <a:t>categoria</a:t>
            </a:r>
            <a:r>
              <a:rPr lang="en-GB" dirty="0"/>
              <a:t> de </a:t>
            </a:r>
            <a:r>
              <a:rPr lang="en-GB" dirty="0" err="1"/>
              <a:t>Pós-graduação</a:t>
            </a:r>
            <a:r>
              <a:rPr lang="en-GB" dirty="0"/>
              <a:t> </a:t>
            </a:r>
            <a:r>
              <a:rPr lang="en-GB" dirty="0" err="1"/>
              <a:t>em</a:t>
            </a:r>
            <a:r>
              <a:rPr lang="en-GB" dirty="0"/>
              <a:t> Ayurveda, </a:t>
            </a:r>
            <a:r>
              <a:rPr lang="en-GB" dirty="0" err="1"/>
              <a:t>porque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Índia</a:t>
            </a:r>
            <a:r>
              <a:rPr lang="en-GB" dirty="0"/>
              <a:t> o </a:t>
            </a:r>
            <a:r>
              <a:rPr lang="en-GB" dirty="0" err="1"/>
              <a:t>curso</a:t>
            </a:r>
            <a:r>
              <a:rPr lang="en-GB" dirty="0"/>
              <a:t> BAMS é de 5 </a:t>
            </a:r>
            <a:r>
              <a:rPr lang="en-GB" dirty="0" err="1"/>
              <a:t>anos</a:t>
            </a:r>
            <a:r>
              <a:rPr lang="en-GB" dirty="0"/>
              <a:t> e </a:t>
            </a:r>
            <a:r>
              <a:rPr lang="en-GB" dirty="0" err="1"/>
              <a:t>meio</a:t>
            </a:r>
            <a:r>
              <a:rPr lang="en-GB" dirty="0"/>
              <a:t>, o </a:t>
            </a:r>
            <a:r>
              <a:rPr lang="en-GB" dirty="0" err="1"/>
              <a:t>que</a:t>
            </a:r>
            <a:r>
              <a:rPr lang="en-GB" dirty="0"/>
              <a:t> </a:t>
            </a:r>
            <a:r>
              <a:rPr lang="en-GB" dirty="0" err="1"/>
              <a:t>equivale</a:t>
            </a:r>
            <a:r>
              <a:rPr lang="en-GB" dirty="0"/>
              <a:t> a </a:t>
            </a:r>
            <a:r>
              <a:rPr lang="en-GB" dirty="0" err="1"/>
              <a:t>aproximadamente</a:t>
            </a:r>
            <a:r>
              <a:rPr lang="en-GB" dirty="0"/>
              <a:t> 9.500 a 10.500 horas, </a:t>
            </a:r>
            <a:r>
              <a:rPr lang="en-GB" dirty="0" err="1"/>
              <a:t>incluindo</a:t>
            </a:r>
            <a:r>
              <a:rPr lang="en-GB" dirty="0"/>
              <a:t> </a:t>
            </a:r>
            <a:r>
              <a:rPr lang="en-GB" dirty="0" err="1"/>
              <a:t>estágio</a:t>
            </a:r>
            <a:r>
              <a:rPr lang="en-GB" dirty="0"/>
              <a:t> e o </a:t>
            </a:r>
            <a:r>
              <a:rPr lang="en-GB" dirty="0" err="1"/>
              <a:t>curso</a:t>
            </a:r>
            <a:r>
              <a:rPr lang="en-GB" dirty="0"/>
              <a:t> de </a:t>
            </a:r>
            <a:r>
              <a:rPr lang="en-GB" dirty="0" err="1"/>
              <a:t>pós-graduação</a:t>
            </a:r>
            <a:r>
              <a:rPr lang="en-GB" dirty="0"/>
              <a:t> </a:t>
            </a:r>
            <a:r>
              <a:rPr lang="en-GB" dirty="0" err="1"/>
              <a:t>em</a:t>
            </a:r>
            <a:r>
              <a:rPr lang="en-GB" dirty="0"/>
              <a:t> MD é de 3 </a:t>
            </a:r>
            <a:r>
              <a:rPr lang="en-GB" dirty="0" err="1"/>
              <a:t>anos</a:t>
            </a:r>
            <a:r>
              <a:rPr lang="en-GB" dirty="0"/>
              <a:t>, o </a:t>
            </a:r>
            <a:r>
              <a:rPr lang="en-GB" dirty="0" err="1"/>
              <a:t>que</a:t>
            </a:r>
            <a:r>
              <a:rPr lang="en-GB" dirty="0"/>
              <a:t> </a:t>
            </a:r>
            <a:r>
              <a:rPr lang="en-GB" dirty="0" err="1"/>
              <a:t>equivale</a:t>
            </a:r>
            <a:r>
              <a:rPr lang="en-GB" dirty="0"/>
              <a:t> a </a:t>
            </a:r>
            <a:r>
              <a:rPr lang="en-GB" dirty="0" err="1"/>
              <a:t>aproximadamente</a:t>
            </a:r>
            <a:r>
              <a:rPr lang="en-GB" dirty="0"/>
              <a:t> 5.000 a 6.000 horas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06189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F80F5A-19C6-0085-912F-CBECA8753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 </a:t>
            </a:r>
            <a:r>
              <a:rPr lang="en-GB" dirty="0" err="1"/>
              <a:t>Por</a:t>
            </a:r>
            <a:r>
              <a:rPr lang="en-GB" dirty="0"/>
              <a:t> </a:t>
            </a:r>
            <a:r>
              <a:rPr lang="en-GB" dirty="0" err="1"/>
              <a:t>que</a:t>
            </a:r>
            <a:r>
              <a:rPr lang="en-GB" dirty="0"/>
              <a:t> </a:t>
            </a:r>
            <a:r>
              <a:rPr lang="en-GB" dirty="0" err="1"/>
              <a:t>precisamos</a:t>
            </a:r>
            <a:r>
              <a:rPr lang="en-GB" dirty="0"/>
              <a:t> de </a:t>
            </a:r>
            <a:r>
              <a:rPr lang="en-GB" dirty="0" err="1"/>
              <a:t>aumentar</a:t>
            </a:r>
            <a:r>
              <a:rPr lang="en-GB" dirty="0"/>
              <a:t> as horas do </a:t>
            </a:r>
            <a:r>
              <a:rPr lang="en-GB" dirty="0" err="1"/>
              <a:t>curso</a:t>
            </a:r>
            <a:r>
              <a:rPr lang="en-GB" dirty="0"/>
              <a:t> do </a:t>
            </a:r>
            <a:r>
              <a:rPr lang="en-GB" dirty="0" err="1"/>
              <a:t>formação</a:t>
            </a:r>
            <a:r>
              <a:rPr lang="en-GB" dirty="0"/>
              <a:t> </a:t>
            </a:r>
            <a:r>
              <a:rPr lang="en-GB" dirty="0" err="1"/>
              <a:t>terapeuta</a:t>
            </a:r>
            <a:r>
              <a:rPr lang="en-GB" dirty="0"/>
              <a:t> Ayurveda </a:t>
            </a:r>
            <a:r>
              <a:rPr lang="en-GB" dirty="0" err="1"/>
              <a:t>em</a:t>
            </a:r>
            <a:r>
              <a:rPr lang="en-GB" dirty="0"/>
              <a:t> </a:t>
            </a:r>
            <a:r>
              <a:rPr lang="en-GB" dirty="0" err="1"/>
              <a:t>brasil</a:t>
            </a:r>
            <a:r>
              <a:rPr lang="en-GB" dirty="0"/>
              <a:t>?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7454EE-927A-7B52-928E-85A2DAC780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4956" y="2126628"/>
            <a:ext cx="10798577" cy="4215512"/>
          </a:xfrm>
        </p:spPr>
        <p:txBody>
          <a:bodyPr>
            <a:noAutofit/>
          </a:bodyPr>
          <a:lstStyle/>
          <a:p>
            <a:r>
              <a:rPr lang="en-GB" sz="1600" dirty="0"/>
              <a:t>Uma </a:t>
            </a:r>
            <a:r>
              <a:rPr lang="en-GB" sz="1600" dirty="0" err="1"/>
              <a:t>duração</a:t>
            </a:r>
            <a:r>
              <a:rPr lang="en-GB" sz="1600" dirty="0"/>
              <a:t> </a:t>
            </a:r>
            <a:r>
              <a:rPr lang="en-GB" sz="1600" dirty="0" err="1"/>
              <a:t>mais</a:t>
            </a:r>
            <a:r>
              <a:rPr lang="en-GB" sz="1600" dirty="0"/>
              <a:t> longa do </a:t>
            </a:r>
            <a:r>
              <a:rPr lang="en-GB" sz="1600" dirty="0" err="1"/>
              <a:t>curso</a:t>
            </a:r>
            <a:r>
              <a:rPr lang="en-GB" sz="1600" dirty="0"/>
              <a:t> é </a:t>
            </a:r>
            <a:r>
              <a:rPr lang="en-GB" sz="1600" dirty="0" err="1"/>
              <a:t>benéfica</a:t>
            </a:r>
            <a:r>
              <a:rPr lang="en-GB" sz="1600" dirty="0"/>
              <a:t> para </a:t>
            </a:r>
            <a:r>
              <a:rPr lang="en-GB" sz="1600" dirty="0" err="1"/>
              <a:t>proporcionar</a:t>
            </a:r>
            <a:r>
              <a:rPr lang="en-GB" sz="1600" dirty="0"/>
              <a:t> um </a:t>
            </a:r>
            <a:r>
              <a:rPr lang="en-GB" sz="1600" dirty="0" err="1"/>
              <a:t>conhecimento</a:t>
            </a:r>
            <a:r>
              <a:rPr lang="en-GB" sz="1600" dirty="0"/>
              <a:t> </a:t>
            </a:r>
            <a:r>
              <a:rPr lang="en-GB" sz="1600" dirty="0" err="1"/>
              <a:t>mais</a:t>
            </a:r>
            <a:r>
              <a:rPr lang="en-GB" sz="1600" dirty="0"/>
              <a:t> </a:t>
            </a:r>
            <a:r>
              <a:rPr lang="en-GB" sz="1600" dirty="0" err="1"/>
              <a:t>profundo</a:t>
            </a:r>
            <a:r>
              <a:rPr lang="en-GB" sz="1600" dirty="0"/>
              <a:t> do Ayurveda, </a:t>
            </a:r>
            <a:r>
              <a:rPr lang="en-GB" sz="1600" dirty="0" err="1"/>
              <a:t>incluindo</a:t>
            </a:r>
            <a:r>
              <a:rPr lang="en-GB" sz="1600" dirty="0"/>
              <a:t> </a:t>
            </a:r>
            <a:r>
              <a:rPr lang="en-GB" sz="1600" dirty="0" err="1"/>
              <a:t>conhecimento</a:t>
            </a:r>
            <a:r>
              <a:rPr lang="en-GB" sz="1600" dirty="0"/>
              <a:t> </a:t>
            </a:r>
            <a:r>
              <a:rPr lang="en-GB" sz="1600" dirty="0" err="1"/>
              <a:t>prático</a:t>
            </a:r>
            <a:r>
              <a:rPr lang="en-GB" sz="1600" dirty="0"/>
              <a:t> para </a:t>
            </a:r>
            <a:r>
              <a:rPr lang="en-GB" sz="1600" dirty="0" err="1"/>
              <a:t>os</a:t>
            </a:r>
            <a:r>
              <a:rPr lang="en-GB" sz="1600" dirty="0"/>
              <a:t> </a:t>
            </a:r>
            <a:r>
              <a:rPr lang="en-GB" sz="1600" dirty="0" err="1"/>
              <a:t>alunos</a:t>
            </a:r>
            <a:r>
              <a:rPr lang="en-GB" sz="1600" dirty="0"/>
              <a:t>, o </a:t>
            </a:r>
            <a:r>
              <a:rPr lang="en-GB" sz="1600" dirty="0" err="1"/>
              <a:t>que</a:t>
            </a:r>
            <a:r>
              <a:rPr lang="en-GB" sz="1600" dirty="0"/>
              <a:t> </a:t>
            </a:r>
            <a:r>
              <a:rPr lang="en-GB" sz="1600" dirty="0" err="1"/>
              <a:t>os</a:t>
            </a:r>
            <a:r>
              <a:rPr lang="en-GB" sz="1600" dirty="0"/>
              <a:t> </a:t>
            </a:r>
            <a:r>
              <a:rPr lang="en-GB" sz="1600" dirty="0" err="1"/>
              <a:t>ajuda</a:t>
            </a:r>
            <a:r>
              <a:rPr lang="en-GB" sz="1600" dirty="0"/>
              <a:t> a </a:t>
            </a:r>
            <a:r>
              <a:rPr lang="en-GB" sz="1600" dirty="0" err="1"/>
              <a:t>ganhar</a:t>
            </a:r>
            <a:r>
              <a:rPr lang="en-GB" sz="1600" dirty="0"/>
              <a:t> </a:t>
            </a:r>
            <a:r>
              <a:rPr lang="en-GB" sz="1600" dirty="0" err="1"/>
              <a:t>mais</a:t>
            </a:r>
            <a:r>
              <a:rPr lang="en-GB" sz="1600" dirty="0"/>
              <a:t> </a:t>
            </a:r>
            <a:r>
              <a:rPr lang="en-GB" sz="1600" dirty="0" err="1"/>
              <a:t>confiança</a:t>
            </a:r>
            <a:r>
              <a:rPr lang="en-GB" sz="1600" dirty="0"/>
              <a:t> para </a:t>
            </a:r>
            <a:r>
              <a:rPr lang="en-GB" sz="1600" dirty="0" err="1"/>
              <a:t>consulta</a:t>
            </a:r>
            <a:r>
              <a:rPr lang="en-GB" sz="1600" dirty="0"/>
              <a:t>.</a:t>
            </a:r>
          </a:p>
          <a:p>
            <a:r>
              <a:rPr lang="en-GB" sz="1600" dirty="0"/>
              <a:t> – </a:t>
            </a:r>
            <a:r>
              <a:rPr lang="en-GB" sz="1600" dirty="0" err="1"/>
              <a:t>Aumenta</a:t>
            </a:r>
            <a:r>
              <a:rPr lang="en-GB" sz="1600" dirty="0"/>
              <a:t> a </a:t>
            </a:r>
            <a:r>
              <a:rPr lang="en-GB" sz="1600" dirty="0" err="1"/>
              <a:t>confiança</a:t>
            </a:r>
            <a:r>
              <a:rPr lang="en-GB" sz="1600" dirty="0"/>
              <a:t> e a </a:t>
            </a:r>
            <a:r>
              <a:rPr lang="en-GB" sz="1600" dirty="0" err="1"/>
              <a:t>segurança</a:t>
            </a:r>
            <a:r>
              <a:rPr lang="en-GB" sz="1600" dirty="0"/>
              <a:t> do </a:t>
            </a:r>
            <a:r>
              <a:rPr lang="en-GB" sz="1600" dirty="0" err="1"/>
              <a:t>terapeuta</a:t>
            </a:r>
            <a:r>
              <a:rPr lang="en-GB" sz="1600" dirty="0"/>
              <a:t> e do </a:t>
            </a:r>
            <a:r>
              <a:rPr lang="en-GB" sz="1600" dirty="0" err="1"/>
              <a:t>profissional</a:t>
            </a:r>
            <a:r>
              <a:rPr lang="en-GB" sz="1600" dirty="0"/>
              <a:t> de Ayurveda. </a:t>
            </a:r>
          </a:p>
          <a:p>
            <a:r>
              <a:rPr lang="en-GB" sz="1600" dirty="0"/>
              <a:t>– </a:t>
            </a:r>
            <a:r>
              <a:rPr lang="en-GB" sz="1600" dirty="0" err="1"/>
              <a:t>Melhora</a:t>
            </a:r>
            <a:r>
              <a:rPr lang="en-GB" sz="1600" dirty="0"/>
              <a:t> as </a:t>
            </a:r>
            <a:r>
              <a:rPr lang="en-GB" sz="1600" dirty="0" err="1"/>
              <a:t>habilidades</a:t>
            </a:r>
            <a:r>
              <a:rPr lang="en-GB" sz="1600" dirty="0"/>
              <a:t> </a:t>
            </a:r>
            <a:r>
              <a:rPr lang="en-GB" sz="1600" dirty="0" err="1"/>
              <a:t>práticas</a:t>
            </a:r>
            <a:r>
              <a:rPr lang="en-GB" sz="1600" dirty="0"/>
              <a:t> do </a:t>
            </a:r>
            <a:r>
              <a:rPr lang="en-GB" sz="1600" dirty="0" err="1"/>
              <a:t>terapeuta</a:t>
            </a:r>
            <a:r>
              <a:rPr lang="en-GB" sz="1600" dirty="0"/>
              <a:t> </a:t>
            </a:r>
            <a:r>
              <a:rPr lang="en-GB" sz="1600" dirty="0" err="1"/>
              <a:t>que</a:t>
            </a:r>
            <a:r>
              <a:rPr lang="en-GB" sz="1600" dirty="0"/>
              <a:t> </a:t>
            </a:r>
            <a:r>
              <a:rPr lang="en-GB" sz="1600" dirty="0" err="1"/>
              <a:t>definitivamente</a:t>
            </a:r>
            <a:r>
              <a:rPr lang="en-GB" sz="1600" dirty="0"/>
              <a:t> </a:t>
            </a:r>
            <a:r>
              <a:rPr lang="en-GB" sz="1600" dirty="0" err="1"/>
              <a:t>ajudarão</a:t>
            </a:r>
            <a:r>
              <a:rPr lang="en-GB" sz="1600" dirty="0"/>
              <a:t> </a:t>
            </a:r>
            <a:r>
              <a:rPr lang="en-GB" sz="1600" dirty="0" err="1"/>
              <a:t>os</a:t>
            </a:r>
            <a:r>
              <a:rPr lang="en-GB" sz="1600" dirty="0"/>
              <a:t> </a:t>
            </a:r>
            <a:r>
              <a:rPr lang="en-GB" sz="1600" dirty="0" err="1"/>
              <a:t>profissionais</a:t>
            </a:r>
            <a:r>
              <a:rPr lang="en-GB" sz="1600" dirty="0"/>
              <a:t> de Ayurveda </a:t>
            </a:r>
            <a:r>
              <a:rPr lang="en-GB" sz="1600" dirty="0" err="1"/>
              <a:t>em</a:t>
            </a:r>
            <a:r>
              <a:rPr lang="en-GB" sz="1600" dirty="0"/>
              <a:t> </a:t>
            </a:r>
            <a:r>
              <a:rPr lang="en-GB" sz="1600" dirty="0" err="1"/>
              <a:t>seu</a:t>
            </a:r>
            <a:r>
              <a:rPr lang="en-GB" sz="1600" dirty="0"/>
              <a:t> </a:t>
            </a:r>
            <a:r>
              <a:rPr lang="en-GB" sz="1600" dirty="0" err="1"/>
              <a:t>sucesso</a:t>
            </a:r>
            <a:r>
              <a:rPr lang="en-GB" sz="1600" dirty="0"/>
              <a:t> no </a:t>
            </a:r>
            <a:r>
              <a:rPr lang="en-GB" sz="1600" dirty="0" err="1"/>
              <a:t>futuro</a:t>
            </a:r>
            <a:r>
              <a:rPr lang="en-GB" sz="1600" dirty="0"/>
              <a:t>.</a:t>
            </a:r>
          </a:p>
          <a:p>
            <a:r>
              <a:rPr lang="en-GB" sz="1600" dirty="0"/>
              <a:t> – </a:t>
            </a:r>
            <a:r>
              <a:rPr lang="en-GB" sz="1600" dirty="0" err="1"/>
              <a:t>Observei</a:t>
            </a:r>
            <a:r>
              <a:rPr lang="en-GB" sz="1600" dirty="0"/>
              <a:t> </a:t>
            </a:r>
            <a:r>
              <a:rPr lang="en-GB" sz="1600" dirty="0" err="1"/>
              <a:t>muitas</a:t>
            </a:r>
            <a:r>
              <a:rPr lang="en-GB" sz="1600" dirty="0"/>
              <a:t> </a:t>
            </a:r>
            <a:r>
              <a:rPr lang="en-GB" sz="1600" dirty="0" err="1"/>
              <a:t>vezes</a:t>
            </a:r>
            <a:r>
              <a:rPr lang="en-GB" sz="1600" dirty="0"/>
              <a:t> </a:t>
            </a:r>
            <a:r>
              <a:rPr lang="en-GB" sz="1600" dirty="0" err="1"/>
              <a:t>nos</a:t>
            </a:r>
            <a:r>
              <a:rPr lang="en-GB" sz="1600" dirty="0"/>
              <a:t> </a:t>
            </a:r>
            <a:r>
              <a:rPr lang="en-GB" sz="1600" dirty="0" err="1"/>
              <a:t>cursos</a:t>
            </a:r>
            <a:r>
              <a:rPr lang="en-GB" sz="1600" dirty="0"/>
              <a:t> de </a:t>
            </a:r>
            <a:r>
              <a:rPr lang="en-GB" sz="1600" dirty="0" err="1"/>
              <a:t>curta</a:t>
            </a:r>
            <a:r>
              <a:rPr lang="en-GB" sz="1600" dirty="0"/>
              <a:t> </a:t>
            </a:r>
            <a:r>
              <a:rPr lang="en-GB" sz="1600" dirty="0" err="1"/>
              <a:t>duração</a:t>
            </a:r>
            <a:r>
              <a:rPr lang="en-GB" sz="1600" dirty="0"/>
              <a:t> de Ayurveda, </a:t>
            </a:r>
            <a:r>
              <a:rPr lang="en-GB" sz="1600" dirty="0" err="1"/>
              <a:t>por</a:t>
            </a:r>
            <a:r>
              <a:rPr lang="en-GB" sz="1600" dirty="0"/>
              <a:t> </a:t>
            </a:r>
            <a:r>
              <a:rPr lang="en-GB" sz="1600" dirty="0" err="1"/>
              <a:t>exemplo</a:t>
            </a:r>
            <a:r>
              <a:rPr lang="en-GB" sz="1600" dirty="0"/>
              <a:t>, </a:t>
            </a:r>
            <a:r>
              <a:rPr lang="en-GB" sz="1600" dirty="0" err="1"/>
              <a:t>após</a:t>
            </a:r>
            <a:r>
              <a:rPr lang="en-GB" sz="1600" dirty="0"/>
              <a:t> </a:t>
            </a:r>
            <a:r>
              <a:rPr lang="en-GB" sz="1600" dirty="0" err="1"/>
              <a:t>concluir</a:t>
            </a:r>
            <a:r>
              <a:rPr lang="en-GB" sz="1600" dirty="0"/>
              <a:t> o </a:t>
            </a:r>
            <a:r>
              <a:rPr lang="en-GB" sz="1600" dirty="0" err="1"/>
              <a:t>curso</a:t>
            </a:r>
            <a:r>
              <a:rPr lang="en-GB" sz="1600" dirty="0"/>
              <a:t> </a:t>
            </a:r>
            <a:r>
              <a:rPr lang="en-GB" sz="1600" dirty="0" err="1"/>
              <a:t>básico</a:t>
            </a:r>
            <a:r>
              <a:rPr lang="en-GB" sz="1600" dirty="0"/>
              <a:t>, o </a:t>
            </a:r>
            <a:r>
              <a:rPr lang="en-GB" sz="1600" dirty="0" err="1"/>
              <a:t>aluno</a:t>
            </a:r>
            <a:r>
              <a:rPr lang="en-GB" sz="1600" dirty="0"/>
              <a:t> de Ayurveda </a:t>
            </a:r>
            <a:r>
              <a:rPr lang="en-GB" sz="1600" dirty="0" err="1"/>
              <a:t>recebeu</a:t>
            </a:r>
            <a:r>
              <a:rPr lang="en-GB" sz="1600" dirty="0"/>
              <a:t> um </a:t>
            </a:r>
            <a:r>
              <a:rPr lang="en-GB" sz="1600" dirty="0" err="1"/>
              <a:t>certificado</a:t>
            </a:r>
            <a:r>
              <a:rPr lang="en-GB" sz="1600" dirty="0"/>
              <a:t>. </a:t>
            </a:r>
            <a:r>
              <a:rPr lang="en-GB" sz="1600" dirty="0" err="1"/>
              <a:t>Eles</a:t>
            </a:r>
            <a:r>
              <a:rPr lang="en-GB" sz="1600" dirty="0"/>
              <a:t> </a:t>
            </a:r>
            <a:r>
              <a:rPr lang="en-GB" sz="1600" dirty="0" err="1"/>
              <a:t>não</a:t>
            </a:r>
            <a:r>
              <a:rPr lang="en-GB" sz="1600" dirty="0"/>
              <a:t> </a:t>
            </a:r>
            <a:r>
              <a:rPr lang="en-GB" sz="1600" dirty="0" err="1"/>
              <a:t>gostariam</a:t>
            </a:r>
            <a:r>
              <a:rPr lang="en-GB" sz="1600" dirty="0"/>
              <a:t> </a:t>
            </a:r>
            <a:r>
              <a:rPr lang="en-GB" sz="1600" dirty="0" err="1"/>
              <a:t>ou</a:t>
            </a:r>
            <a:r>
              <a:rPr lang="en-GB" sz="1600" dirty="0"/>
              <a:t> </a:t>
            </a:r>
            <a:r>
              <a:rPr lang="en-GB" sz="1600" dirty="0" err="1"/>
              <a:t>não</a:t>
            </a:r>
            <a:r>
              <a:rPr lang="en-GB" sz="1600" dirty="0"/>
              <a:t> </a:t>
            </a:r>
            <a:r>
              <a:rPr lang="en-GB" sz="1600" dirty="0" err="1"/>
              <a:t>querem</a:t>
            </a:r>
            <a:r>
              <a:rPr lang="en-GB" sz="1600" dirty="0"/>
              <a:t> </a:t>
            </a:r>
            <a:r>
              <a:rPr lang="en-GB" sz="1600" dirty="0" err="1"/>
              <a:t>participar</a:t>
            </a:r>
            <a:r>
              <a:rPr lang="en-GB" sz="1600" dirty="0"/>
              <a:t> do </a:t>
            </a:r>
            <a:r>
              <a:rPr lang="en-GB" sz="1600" dirty="0" err="1"/>
              <a:t>curso</a:t>
            </a:r>
            <a:r>
              <a:rPr lang="en-GB" sz="1600" dirty="0"/>
              <a:t> </a:t>
            </a:r>
            <a:r>
              <a:rPr lang="en-GB" sz="1600" dirty="0" err="1"/>
              <a:t>intermediário</a:t>
            </a:r>
            <a:r>
              <a:rPr lang="en-GB" sz="1600" dirty="0"/>
              <a:t> </a:t>
            </a:r>
            <a:r>
              <a:rPr lang="en-GB" sz="1600" dirty="0" err="1"/>
              <a:t>ou</a:t>
            </a:r>
            <a:r>
              <a:rPr lang="en-GB" sz="1600" dirty="0"/>
              <a:t> </a:t>
            </a:r>
            <a:r>
              <a:rPr lang="en-GB" sz="1600" dirty="0" err="1"/>
              <a:t>avançado</a:t>
            </a:r>
            <a:r>
              <a:rPr lang="en-GB" sz="1600" dirty="0"/>
              <a:t>, e </a:t>
            </a:r>
            <a:r>
              <a:rPr lang="en-GB" sz="1600" dirty="0" err="1"/>
              <a:t>este</a:t>
            </a:r>
            <a:r>
              <a:rPr lang="en-GB" sz="1600" dirty="0"/>
              <a:t> </a:t>
            </a:r>
            <a:r>
              <a:rPr lang="en-GB" sz="1600" dirty="0" err="1"/>
              <a:t>certificado</a:t>
            </a:r>
            <a:r>
              <a:rPr lang="en-GB" sz="1600" dirty="0"/>
              <a:t> </a:t>
            </a:r>
            <a:r>
              <a:rPr lang="en-GB" sz="1600" dirty="0" err="1"/>
              <a:t>lhes</a:t>
            </a:r>
            <a:r>
              <a:rPr lang="en-GB" sz="1600" dirty="0"/>
              <a:t> </a:t>
            </a:r>
            <a:r>
              <a:rPr lang="en-GB" sz="1600" dirty="0" err="1"/>
              <a:t>dá</a:t>
            </a:r>
            <a:r>
              <a:rPr lang="en-GB" sz="1600" dirty="0"/>
              <a:t> </a:t>
            </a:r>
            <a:r>
              <a:rPr lang="en-GB" sz="1600" dirty="0" err="1"/>
              <a:t>falsas</a:t>
            </a:r>
            <a:r>
              <a:rPr lang="en-GB" sz="1600" dirty="0"/>
              <a:t> </a:t>
            </a:r>
            <a:r>
              <a:rPr lang="en-GB" sz="1600" dirty="0" err="1"/>
              <a:t>sensações</a:t>
            </a:r>
            <a:r>
              <a:rPr lang="en-GB" sz="1600" dirty="0"/>
              <a:t> de </a:t>
            </a:r>
            <a:r>
              <a:rPr lang="en-GB" sz="1600" dirty="0" err="1"/>
              <a:t>satisfação</a:t>
            </a:r>
            <a:r>
              <a:rPr lang="en-GB" sz="1600" dirty="0"/>
              <a:t> </a:t>
            </a:r>
            <a:r>
              <a:rPr lang="en-GB" sz="1600" dirty="0" err="1"/>
              <a:t>depois</a:t>
            </a:r>
            <a:r>
              <a:rPr lang="en-GB" sz="1600" dirty="0"/>
              <a:t> </a:t>
            </a:r>
            <a:r>
              <a:rPr lang="en-GB" sz="1600" dirty="0" err="1"/>
              <a:t>que</a:t>
            </a:r>
            <a:r>
              <a:rPr lang="en-GB" sz="1600" dirty="0"/>
              <a:t> </a:t>
            </a:r>
            <a:r>
              <a:rPr lang="en-GB" sz="1600" dirty="0" err="1"/>
              <a:t>passam</a:t>
            </a:r>
            <a:r>
              <a:rPr lang="en-GB" sz="1600" dirty="0"/>
              <a:t> a </a:t>
            </a:r>
            <a:r>
              <a:rPr lang="en-GB" sz="1600" dirty="0" err="1"/>
              <a:t>dar</a:t>
            </a:r>
            <a:r>
              <a:rPr lang="en-GB" sz="1600" dirty="0"/>
              <a:t> </a:t>
            </a:r>
            <a:r>
              <a:rPr lang="en-GB" sz="1600" dirty="0" err="1"/>
              <a:t>aconselhamento</a:t>
            </a:r>
            <a:r>
              <a:rPr lang="en-GB" sz="1600" dirty="0"/>
              <a:t> </a:t>
            </a:r>
            <a:r>
              <a:rPr lang="en-GB" sz="1600" dirty="0" err="1"/>
              <a:t>ou</a:t>
            </a:r>
            <a:r>
              <a:rPr lang="en-GB" sz="1600" dirty="0"/>
              <a:t> </a:t>
            </a:r>
            <a:r>
              <a:rPr lang="en-GB" sz="1600" dirty="0" err="1"/>
              <a:t>consulta</a:t>
            </a:r>
            <a:r>
              <a:rPr lang="en-GB" sz="1600" dirty="0"/>
              <a:t> a </a:t>
            </a:r>
            <a:r>
              <a:rPr lang="en-GB" sz="1600" dirty="0" err="1"/>
              <a:t>pessoas</a:t>
            </a:r>
            <a:r>
              <a:rPr lang="en-GB" sz="1600" dirty="0"/>
              <a:t> </a:t>
            </a:r>
            <a:r>
              <a:rPr lang="en-GB" sz="1600" dirty="0" err="1"/>
              <a:t>ou</a:t>
            </a:r>
            <a:r>
              <a:rPr lang="en-GB" sz="1600" dirty="0"/>
              <a:t> </a:t>
            </a:r>
            <a:r>
              <a:rPr lang="en-GB" sz="1600" dirty="0" err="1"/>
              <a:t>pacientes</a:t>
            </a:r>
            <a:r>
              <a:rPr lang="en-GB" sz="1600" dirty="0"/>
              <a:t>. </a:t>
            </a:r>
            <a:r>
              <a:rPr lang="en-GB" sz="1600" dirty="0" err="1"/>
              <a:t>Infelizmente</a:t>
            </a:r>
            <a:r>
              <a:rPr lang="en-GB" sz="1600" dirty="0"/>
              <a:t> </a:t>
            </a:r>
            <a:r>
              <a:rPr lang="en-GB" sz="1600" dirty="0" err="1"/>
              <a:t>não</a:t>
            </a:r>
            <a:r>
              <a:rPr lang="en-GB" sz="1600" dirty="0"/>
              <a:t> </a:t>
            </a:r>
            <a:r>
              <a:rPr lang="en-GB" sz="1600" dirty="0" err="1"/>
              <a:t>têm</a:t>
            </a:r>
            <a:r>
              <a:rPr lang="en-GB" sz="1600" dirty="0"/>
              <a:t> </a:t>
            </a:r>
            <a:r>
              <a:rPr lang="en-GB" sz="1600" dirty="0" err="1"/>
              <a:t>conhecimento</a:t>
            </a:r>
            <a:r>
              <a:rPr lang="en-GB" sz="1600" dirty="0"/>
              <a:t> </a:t>
            </a:r>
            <a:r>
              <a:rPr lang="en-GB" sz="1600" dirty="0" err="1"/>
              <a:t>suficiente</a:t>
            </a:r>
            <a:r>
              <a:rPr lang="en-GB" sz="1600" dirty="0"/>
              <a:t> para </a:t>
            </a:r>
            <a:r>
              <a:rPr lang="en-GB" sz="1600" dirty="0" err="1"/>
              <a:t>dar</a:t>
            </a:r>
            <a:r>
              <a:rPr lang="en-GB" sz="1600" dirty="0"/>
              <a:t> </a:t>
            </a:r>
            <a:r>
              <a:rPr lang="en-GB" sz="1600" dirty="0" err="1"/>
              <a:t>consulta</a:t>
            </a:r>
            <a:r>
              <a:rPr lang="en-GB" sz="1600" dirty="0"/>
              <a:t> de Ayurveda </a:t>
            </a:r>
            <a:r>
              <a:rPr lang="en-GB" sz="1600" dirty="0" err="1"/>
              <a:t>ou</a:t>
            </a:r>
            <a:r>
              <a:rPr lang="en-GB" sz="1600" dirty="0"/>
              <a:t> </a:t>
            </a:r>
            <a:r>
              <a:rPr lang="en-GB" sz="1600" dirty="0" err="1"/>
              <a:t>tratamento</a:t>
            </a:r>
            <a:r>
              <a:rPr lang="en-GB" sz="1600" dirty="0"/>
              <a:t> de Ayurveda </a:t>
            </a:r>
            <a:r>
              <a:rPr lang="en-GB" sz="1600" dirty="0" err="1"/>
              <a:t>ao</a:t>
            </a:r>
            <a:r>
              <a:rPr lang="en-GB" sz="1600" dirty="0"/>
              <a:t> </a:t>
            </a:r>
            <a:r>
              <a:rPr lang="en-GB" sz="1600" dirty="0" err="1"/>
              <a:t>paciente</a:t>
            </a:r>
            <a:r>
              <a:rPr lang="en-GB" sz="1600" dirty="0"/>
              <a:t>. </a:t>
            </a:r>
            <a:r>
              <a:rPr lang="en-GB" sz="1600" dirty="0" err="1"/>
              <a:t>Por</a:t>
            </a:r>
            <a:r>
              <a:rPr lang="en-GB" sz="1600" dirty="0"/>
              <a:t> </a:t>
            </a:r>
            <a:r>
              <a:rPr lang="en-GB" sz="1600" dirty="0" err="1"/>
              <a:t>essas</a:t>
            </a:r>
            <a:r>
              <a:rPr lang="en-GB" sz="1600" dirty="0"/>
              <a:t> </a:t>
            </a:r>
            <a:r>
              <a:rPr lang="en-GB" sz="1600" dirty="0" err="1"/>
              <a:t>ações</a:t>
            </a:r>
            <a:r>
              <a:rPr lang="en-GB" sz="1600" dirty="0"/>
              <a:t> </a:t>
            </a:r>
            <a:r>
              <a:rPr lang="en-GB" sz="1600" dirty="0" err="1"/>
              <a:t>sofridas</a:t>
            </a:r>
            <a:r>
              <a:rPr lang="en-GB" sz="1600" dirty="0"/>
              <a:t> </a:t>
            </a:r>
            <a:r>
              <a:rPr lang="en-GB" sz="1600" dirty="0" err="1"/>
              <a:t>pelos</a:t>
            </a:r>
            <a:r>
              <a:rPr lang="en-GB" sz="1600" dirty="0"/>
              <a:t> </a:t>
            </a:r>
            <a:r>
              <a:rPr lang="en-GB" sz="1600" dirty="0" err="1"/>
              <a:t>cidadãos</a:t>
            </a:r>
            <a:r>
              <a:rPr lang="en-GB" sz="1600" dirty="0"/>
              <a:t> do </a:t>
            </a:r>
            <a:r>
              <a:rPr lang="en-GB" sz="1600" dirty="0" err="1"/>
              <a:t>Brasil</a:t>
            </a:r>
            <a:r>
              <a:rPr lang="en-GB" sz="1600" dirty="0"/>
              <a:t>, </a:t>
            </a:r>
            <a:r>
              <a:rPr lang="en-GB" sz="1600" dirty="0" err="1"/>
              <a:t>esse</a:t>
            </a:r>
            <a:r>
              <a:rPr lang="en-GB" sz="1600" dirty="0"/>
              <a:t> </a:t>
            </a:r>
            <a:r>
              <a:rPr lang="en-GB" sz="1600" dirty="0" err="1"/>
              <a:t>processo</a:t>
            </a:r>
            <a:r>
              <a:rPr lang="en-GB" sz="1600" dirty="0"/>
              <a:t> </a:t>
            </a:r>
            <a:r>
              <a:rPr lang="en-GB" sz="1600" dirty="0" err="1"/>
              <a:t>não</a:t>
            </a:r>
            <a:r>
              <a:rPr lang="en-GB" sz="1600" dirty="0"/>
              <a:t> para </a:t>
            </a:r>
            <a:r>
              <a:rPr lang="en-GB" sz="1600" dirty="0" err="1"/>
              <a:t>aqui</a:t>
            </a:r>
            <a:r>
              <a:rPr lang="en-GB" sz="1600" dirty="0"/>
              <a:t>. Uma </a:t>
            </a:r>
            <a:r>
              <a:rPr lang="en-GB" sz="1600" dirty="0" err="1"/>
              <a:t>pessoa</a:t>
            </a:r>
            <a:r>
              <a:rPr lang="en-GB" sz="1600" dirty="0"/>
              <a:t> </a:t>
            </a:r>
            <a:r>
              <a:rPr lang="en-GB" sz="1600" dirty="0" err="1"/>
              <a:t>que</a:t>
            </a:r>
            <a:r>
              <a:rPr lang="en-GB" sz="1600" dirty="0"/>
              <a:t> </a:t>
            </a:r>
            <a:r>
              <a:rPr lang="en-GB" sz="1600" dirty="0" err="1"/>
              <a:t>sofreu</a:t>
            </a:r>
            <a:r>
              <a:rPr lang="en-GB" sz="1600" dirty="0"/>
              <a:t> </a:t>
            </a:r>
            <a:r>
              <a:rPr lang="en-GB" sz="1600" dirty="0" err="1"/>
              <a:t>por</a:t>
            </a:r>
            <a:r>
              <a:rPr lang="en-GB" sz="1600" dirty="0"/>
              <a:t> </a:t>
            </a:r>
            <a:r>
              <a:rPr lang="en-GB" sz="1600" dirty="0" err="1"/>
              <a:t>tratamento</a:t>
            </a:r>
            <a:r>
              <a:rPr lang="en-GB" sz="1600" dirty="0"/>
              <a:t> </a:t>
            </a:r>
            <a:r>
              <a:rPr lang="en-GB" sz="1600" dirty="0" err="1"/>
              <a:t>errado</a:t>
            </a:r>
            <a:r>
              <a:rPr lang="en-GB" sz="1600" dirty="0"/>
              <a:t>, </a:t>
            </a:r>
            <a:r>
              <a:rPr lang="en-GB" sz="1600" dirty="0" err="1"/>
              <a:t>não</a:t>
            </a:r>
            <a:r>
              <a:rPr lang="en-GB" sz="1600" dirty="0"/>
              <a:t> </a:t>
            </a:r>
            <a:r>
              <a:rPr lang="en-GB" sz="1600" dirty="0" err="1"/>
              <a:t>só</a:t>
            </a:r>
            <a:r>
              <a:rPr lang="en-GB" sz="1600" dirty="0"/>
              <a:t> </a:t>
            </a:r>
            <a:r>
              <a:rPr lang="en-GB" sz="1600" dirty="0" err="1"/>
              <a:t>difamou</a:t>
            </a:r>
            <a:r>
              <a:rPr lang="en-GB" sz="1600" dirty="0"/>
              <a:t> o </a:t>
            </a:r>
            <a:r>
              <a:rPr lang="en-GB" sz="1600" dirty="0" err="1"/>
              <a:t>terapeuta</a:t>
            </a:r>
            <a:r>
              <a:rPr lang="en-GB" sz="1600" dirty="0"/>
              <a:t> Ayurveda </a:t>
            </a:r>
            <a:r>
              <a:rPr lang="en-GB" sz="1600" dirty="0" err="1"/>
              <a:t>que</a:t>
            </a:r>
            <a:r>
              <a:rPr lang="en-GB" sz="1600" dirty="0"/>
              <a:t> </a:t>
            </a:r>
            <a:r>
              <a:rPr lang="en-GB" sz="1600" dirty="0" err="1"/>
              <a:t>lhe</a:t>
            </a:r>
            <a:r>
              <a:rPr lang="en-GB" sz="1600" dirty="0"/>
              <a:t> </a:t>
            </a:r>
            <a:r>
              <a:rPr lang="en-GB" sz="1600" dirty="0" err="1"/>
              <a:t>deu</a:t>
            </a:r>
            <a:r>
              <a:rPr lang="en-GB" sz="1600" dirty="0"/>
              <a:t> </a:t>
            </a:r>
            <a:r>
              <a:rPr lang="en-GB" sz="1600" dirty="0" err="1"/>
              <a:t>tratamento</a:t>
            </a:r>
            <a:r>
              <a:rPr lang="en-GB" sz="1600" dirty="0"/>
              <a:t>, mas </a:t>
            </a:r>
            <a:r>
              <a:rPr lang="en-GB" sz="1600" dirty="0" err="1"/>
              <a:t>também</a:t>
            </a:r>
            <a:r>
              <a:rPr lang="en-GB" sz="1600" dirty="0"/>
              <a:t> </a:t>
            </a:r>
            <a:r>
              <a:rPr lang="en-GB" sz="1600" dirty="0" err="1"/>
              <a:t>começou</a:t>
            </a:r>
            <a:r>
              <a:rPr lang="en-GB" sz="1600" dirty="0"/>
              <a:t> a </a:t>
            </a:r>
            <a:r>
              <a:rPr lang="en-GB" sz="1600" dirty="0" err="1"/>
              <a:t>difamar</a:t>
            </a:r>
            <a:r>
              <a:rPr lang="en-GB" sz="1600" dirty="0"/>
              <a:t> o Ayurveda </a:t>
            </a:r>
            <a:r>
              <a:rPr lang="en-GB" sz="1600" dirty="0" err="1"/>
              <a:t>culpando</a:t>
            </a:r>
            <a:r>
              <a:rPr lang="en-GB" sz="1600" dirty="0"/>
              <a:t> o Ayurveda. </a:t>
            </a:r>
            <a:r>
              <a:rPr lang="en-GB" sz="1600" dirty="0" err="1"/>
              <a:t>Esta</a:t>
            </a:r>
            <a:r>
              <a:rPr lang="en-GB" sz="1600" dirty="0"/>
              <a:t> é </a:t>
            </a:r>
            <a:r>
              <a:rPr lang="en-GB" sz="1600" dirty="0" err="1"/>
              <a:t>uma</a:t>
            </a:r>
            <a:r>
              <a:rPr lang="en-GB" sz="1600" dirty="0"/>
              <a:t> </a:t>
            </a:r>
            <a:r>
              <a:rPr lang="en-GB" sz="1600" dirty="0" err="1"/>
              <a:t>questão</a:t>
            </a:r>
            <a:r>
              <a:rPr lang="en-GB" sz="1600" dirty="0"/>
              <a:t> de </a:t>
            </a:r>
            <a:r>
              <a:rPr lang="en-GB" sz="1600" dirty="0" err="1"/>
              <a:t>dignidade</a:t>
            </a:r>
            <a:r>
              <a:rPr lang="en-GB" sz="1600" dirty="0"/>
              <a:t> do Ayurveda </a:t>
            </a:r>
            <a:r>
              <a:rPr lang="en-GB" sz="1600" dirty="0" err="1"/>
              <a:t>que</a:t>
            </a:r>
            <a:r>
              <a:rPr lang="en-GB" sz="1600" dirty="0"/>
              <a:t> </a:t>
            </a:r>
            <a:r>
              <a:rPr lang="en-GB" sz="1600" dirty="0" err="1"/>
              <a:t>nunca</a:t>
            </a:r>
            <a:r>
              <a:rPr lang="en-GB" sz="1600" dirty="0"/>
              <a:t> </a:t>
            </a:r>
            <a:r>
              <a:rPr lang="en-GB" sz="1600" dirty="0" err="1"/>
              <a:t>será</a:t>
            </a:r>
            <a:r>
              <a:rPr lang="en-GB" sz="1600" dirty="0"/>
              <a:t> </a:t>
            </a:r>
            <a:r>
              <a:rPr lang="en-GB" sz="1600" dirty="0" err="1"/>
              <a:t>aceita</a:t>
            </a:r>
            <a:r>
              <a:rPr lang="en-GB" sz="1600" dirty="0"/>
              <a:t> </a:t>
            </a:r>
            <a:r>
              <a:rPr lang="en-GB" sz="1600" dirty="0" err="1"/>
              <a:t>por</a:t>
            </a:r>
            <a:r>
              <a:rPr lang="en-GB" sz="1600" dirty="0"/>
              <a:t> </a:t>
            </a:r>
            <a:r>
              <a:rPr lang="en-GB" sz="1600" dirty="0" err="1"/>
              <a:t>nenhum</a:t>
            </a:r>
            <a:r>
              <a:rPr lang="en-GB" sz="1600" dirty="0"/>
              <a:t> </a:t>
            </a:r>
            <a:r>
              <a:rPr lang="en-GB" sz="1600" dirty="0" err="1"/>
              <a:t>praticante</a:t>
            </a:r>
            <a:r>
              <a:rPr lang="en-GB" sz="1600" dirty="0"/>
              <a:t> </a:t>
            </a:r>
            <a:r>
              <a:rPr lang="en-GB" sz="1600" dirty="0" err="1"/>
              <a:t>autêntico</a:t>
            </a:r>
            <a:r>
              <a:rPr lang="en-GB" sz="1600" dirty="0"/>
              <a:t> do Ayurveda. Para </a:t>
            </a:r>
            <a:r>
              <a:rPr lang="en-GB" sz="1600" dirty="0" err="1"/>
              <a:t>evitar</a:t>
            </a:r>
            <a:r>
              <a:rPr lang="en-GB" sz="1600" dirty="0"/>
              <a:t> </a:t>
            </a:r>
            <a:r>
              <a:rPr lang="en-GB" sz="1600" dirty="0" err="1"/>
              <a:t>esta</a:t>
            </a:r>
            <a:r>
              <a:rPr lang="en-GB" sz="1600" dirty="0"/>
              <a:t> </a:t>
            </a:r>
            <a:r>
              <a:rPr lang="en-GB" sz="1600" dirty="0" err="1"/>
              <a:t>circunstância</a:t>
            </a:r>
            <a:r>
              <a:rPr lang="en-GB" sz="1600" dirty="0"/>
              <a:t> </a:t>
            </a:r>
            <a:r>
              <a:rPr lang="en-GB" sz="1600" dirty="0" err="1"/>
              <a:t>ou</a:t>
            </a:r>
            <a:r>
              <a:rPr lang="en-GB" sz="1600" dirty="0"/>
              <a:t> </a:t>
            </a:r>
            <a:r>
              <a:rPr lang="en-GB" sz="1600" dirty="0" err="1"/>
              <a:t>senário</a:t>
            </a:r>
            <a:r>
              <a:rPr lang="en-GB" sz="1600" dirty="0"/>
              <a:t>, </a:t>
            </a:r>
            <a:r>
              <a:rPr lang="en-GB" sz="1600" dirty="0" err="1"/>
              <a:t>temos</a:t>
            </a:r>
            <a:r>
              <a:rPr lang="en-GB" sz="1600" dirty="0"/>
              <a:t> </a:t>
            </a:r>
            <a:r>
              <a:rPr lang="en-GB" sz="1600" dirty="0" err="1"/>
              <a:t>que</a:t>
            </a:r>
            <a:r>
              <a:rPr lang="en-GB" sz="1600" dirty="0"/>
              <a:t> </a:t>
            </a:r>
            <a:r>
              <a:rPr lang="en-GB" sz="1600" dirty="0" err="1"/>
              <a:t>aumentar</a:t>
            </a:r>
            <a:r>
              <a:rPr lang="en-GB" sz="1600" dirty="0"/>
              <a:t> a </a:t>
            </a:r>
            <a:r>
              <a:rPr lang="en-GB" sz="1600" dirty="0" err="1"/>
              <a:t>duração</a:t>
            </a:r>
            <a:r>
              <a:rPr lang="en-GB" sz="1600" dirty="0"/>
              <a:t> do </a:t>
            </a:r>
            <a:r>
              <a:rPr lang="en-GB" sz="1600" dirty="0" err="1"/>
              <a:t>curso</a:t>
            </a:r>
            <a:r>
              <a:rPr lang="en-GB" sz="1600" dirty="0"/>
              <a:t> para </a:t>
            </a:r>
            <a:r>
              <a:rPr lang="en-GB" sz="1600" dirty="0" err="1"/>
              <a:t>que</a:t>
            </a:r>
            <a:r>
              <a:rPr lang="en-GB" sz="1600" dirty="0"/>
              <a:t> </a:t>
            </a:r>
            <a:r>
              <a:rPr lang="en-GB" sz="1600" dirty="0" err="1"/>
              <a:t>os</a:t>
            </a:r>
            <a:r>
              <a:rPr lang="en-GB" sz="1600" dirty="0"/>
              <a:t> </a:t>
            </a:r>
            <a:r>
              <a:rPr lang="en-GB" sz="1600" dirty="0" err="1"/>
              <a:t>alunos</a:t>
            </a:r>
            <a:r>
              <a:rPr lang="en-GB" sz="1600" dirty="0"/>
              <a:t> </a:t>
            </a:r>
            <a:r>
              <a:rPr lang="en-GB" sz="1600" dirty="0" err="1"/>
              <a:t>adquiram</a:t>
            </a:r>
            <a:r>
              <a:rPr lang="en-GB" sz="1600" dirty="0"/>
              <a:t> o </a:t>
            </a:r>
            <a:r>
              <a:rPr lang="en-GB" sz="1600" dirty="0" err="1"/>
              <a:t>conhecimento</a:t>
            </a:r>
            <a:r>
              <a:rPr lang="en-GB" sz="1600" dirty="0"/>
              <a:t> </a:t>
            </a:r>
            <a:r>
              <a:rPr lang="en-GB" sz="1600" dirty="0" err="1"/>
              <a:t>adequado</a:t>
            </a:r>
            <a:r>
              <a:rPr lang="en-GB" sz="1600" dirty="0"/>
              <a:t>, </a:t>
            </a:r>
            <a:r>
              <a:rPr lang="en-GB" sz="1600" dirty="0" err="1"/>
              <a:t>eles</a:t>
            </a:r>
            <a:r>
              <a:rPr lang="en-GB" sz="1600" dirty="0"/>
              <a:t> </a:t>
            </a:r>
            <a:r>
              <a:rPr lang="en-GB" sz="1600" dirty="0" err="1"/>
              <a:t>não</a:t>
            </a:r>
            <a:r>
              <a:rPr lang="en-GB" sz="1600" dirty="0"/>
              <a:t> </a:t>
            </a:r>
            <a:r>
              <a:rPr lang="en-GB" sz="1600" dirty="0" err="1"/>
              <a:t>terão</a:t>
            </a:r>
            <a:r>
              <a:rPr lang="en-GB" sz="1600" dirty="0"/>
              <a:t> </a:t>
            </a:r>
            <a:r>
              <a:rPr lang="en-GB" sz="1600" dirty="0" err="1"/>
              <a:t>oportunidade</a:t>
            </a:r>
            <a:r>
              <a:rPr lang="en-GB" sz="1600" dirty="0"/>
              <a:t> de </a:t>
            </a:r>
            <a:r>
              <a:rPr lang="en-GB" sz="1600" dirty="0" err="1"/>
              <a:t>iniciar</a:t>
            </a:r>
            <a:r>
              <a:rPr lang="en-GB" sz="1600" dirty="0"/>
              <a:t> a </a:t>
            </a:r>
            <a:r>
              <a:rPr lang="en-GB" sz="1600" dirty="0" err="1"/>
              <a:t>prática</a:t>
            </a:r>
            <a:r>
              <a:rPr lang="en-GB" sz="1600" dirty="0"/>
              <a:t> do Ayurveda com </a:t>
            </a:r>
            <a:r>
              <a:rPr lang="en-GB" sz="1600" dirty="0" err="1"/>
              <a:t>meio</a:t>
            </a:r>
            <a:r>
              <a:rPr lang="en-GB" sz="1600" dirty="0"/>
              <a:t> </a:t>
            </a:r>
            <a:r>
              <a:rPr lang="en-GB" sz="1600" dirty="0" err="1"/>
              <a:t>conhecimento</a:t>
            </a:r>
            <a:r>
              <a:rPr lang="en-GB" sz="1600" dirty="0"/>
              <a:t>, </a:t>
            </a:r>
            <a:r>
              <a:rPr lang="en-GB" sz="1600" dirty="0" err="1"/>
              <a:t>porque</a:t>
            </a:r>
            <a:r>
              <a:rPr lang="en-GB" sz="1600" dirty="0"/>
              <a:t> </a:t>
            </a:r>
            <a:r>
              <a:rPr lang="en-GB" sz="1600" dirty="0" err="1"/>
              <a:t>receberão</a:t>
            </a:r>
            <a:r>
              <a:rPr lang="en-GB" sz="1600" dirty="0"/>
              <a:t> um </a:t>
            </a:r>
            <a:r>
              <a:rPr lang="en-GB" sz="1600" dirty="0" err="1"/>
              <a:t>certificado</a:t>
            </a:r>
            <a:r>
              <a:rPr lang="en-GB" sz="1600" dirty="0"/>
              <a:t> no final do </a:t>
            </a:r>
            <a:r>
              <a:rPr lang="en-GB" sz="1600" dirty="0" err="1"/>
              <a:t>estágio</a:t>
            </a:r>
            <a:r>
              <a:rPr lang="en-GB" sz="1600" dirty="0"/>
              <a:t> </a:t>
            </a:r>
            <a:r>
              <a:rPr lang="en-GB" sz="1600" dirty="0" err="1"/>
              <a:t>até</a:t>
            </a:r>
            <a:r>
              <a:rPr lang="en-GB" sz="1600" dirty="0"/>
              <a:t> </a:t>
            </a:r>
            <a:r>
              <a:rPr lang="en-GB" sz="1600" dirty="0" err="1"/>
              <a:t>que</a:t>
            </a:r>
            <a:r>
              <a:rPr lang="en-GB" sz="1600" dirty="0"/>
              <a:t> </a:t>
            </a:r>
            <a:r>
              <a:rPr lang="en-GB" sz="1600" dirty="0" err="1"/>
              <a:t>tenham</a:t>
            </a:r>
            <a:r>
              <a:rPr lang="en-GB" sz="1600" dirty="0"/>
              <a:t> </a:t>
            </a:r>
            <a:r>
              <a:rPr lang="en-GB" sz="1600" dirty="0" err="1"/>
              <a:t>conhecimentos</a:t>
            </a:r>
            <a:r>
              <a:rPr lang="en-GB" sz="1600" dirty="0"/>
              <a:t> </a:t>
            </a:r>
            <a:r>
              <a:rPr lang="en-GB" sz="1600" dirty="0" err="1"/>
              <a:t>suficientes</a:t>
            </a:r>
            <a:r>
              <a:rPr lang="en-GB" sz="1600" dirty="0"/>
              <a:t> para a </a:t>
            </a:r>
            <a:r>
              <a:rPr lang="en-GB" sz="1600" dirty="0" err="1"/>
              <a:t>prática</a:t>
            </a:r>
            <a:r>
              <a:rPr lang="en-GB" sz="1600" dirty="0"/>
              <a:t> do Ayurveda. </a:t>
            </a:r>
            <a:r>
              <a:rPr lang="en-GB" sz="1600" dirty="0" err="1"/>
              <a:t>Tenho</a:t>
            </a:r>
            <a:r>
              <a:rPr lang="en-GB" sz="1600" dirty="0"/>
              <a:t> </a:t>
            </a:r>
            <a:r>
              <a:rPr lang="en-GB" sz="1600" dirty="0" err="1"/>
              <a:t>certeza</a:t>
            </a:r>
            <a:r>
              <a:rPr lang="en-GB" sz="1600" dirty="0"/>
              <a:t> </a:t>
            </a:r>
            <a:r>
              <a:rPr lang="en-GB" sz="1600" dirty="0" err="1"/>
              <a:t>que</a:t>
            </a:r>
            <a:r>
              <a:rPr lang="en-GB" sz="1600" dirty="0"/>
              <a:t> </a:t>
            </a:r>
            <a:r>
              <a:rPr lang="en-GB" sz="1600" dirty="0" err="1"/>
              <a:t>estes</a:t>
            </a:r>
            <a:r>
              <a:rPr lang="en-GB" sz="1600" dirty="0"/>
              <a:t> </a:t>
            </a:r>
            <a:r>
              <a:rPr lang="en-GB" sz="1600" dirty="0" err="1"/>
              <a:t>alunos</a:t>
            </a:r>
            <a:r>
              <a:rPr lang="en-GB" sz="1600" dirty="0"/>
              <a:t> no </a:t>
            </a:r>
            <a:r>
              <a:rPr lang="en-GB" sz="1600" dirty="0" err="1"/>
              <a:t>futuro</a:t>
            </a:r>
            <a:r>
              <a:rPr lang="en-GB" sz="1600" dirty="0"/>
              <a:t> </a:t>
            </a:r>
            <a:r>
              <a:rPr lang="en-GB" sz="1600" dirty="0" err="1"/>
              <a:t>poderão</a:t>
            </a:r>
            <a:r>
              <a:rPr lang="en-GB" sz="1600" dirty="0"/>
              <a:t> </a:t>
            </a:r>
            <a:r>
              <a:rPr lang="en-GB" sz="1600" dirty="0" err="1"/>
              <a:t>cuidar</a:t>
            </a:r>
            <a:r>
              <a:rPr lang="en-GB" sz="1600" dirty="0"/>
              <a:t> da </a:t>
            </a:r>
            <a:r>
              <a:rPr lang="en-GB" sz="1600" dirty="0" err="1"/>
              <a:t>saúde</a:t>
            </a:r>
            <a:r>
              <a:rPr lang="en-GB" sz="1600" dirty="0"/>
              <a:t> dos </a:t>
            </a:r>
            <a:r>
              <a:rPr lang="en-GB" sz="1600" dirty="0" err="1"/>
              <a:t>cidadãos</a:t>
            </a:r>
            <a:r>
              <a:rPr lang="en-GB" sz="1600" dirty="0"/>
              <a:t> do </a:t>
            </a:r>
            <a:r>
              <a:rPr lang="en-GB" sz="1600" dirty="0" err="1"/>
              <a:t>Brasil</a:t>
            </a:r>
            <a:r>
              <a:rPr lang="en-GB" sz="1600" dirty="0"/>
              <a:t> </a:t>
            </a:r>
            <a:r>
              <a:rPr lang="en-GB" sz="1600" dirty="0" err="1"/>
              <a:t>usando</a:t>
            </a:r>
            <a:r>
              <a:rPr lang="en-GB" sz="1600" dirty="0"/>
              <a:t> o Ayurveda de </a:t>
            </a:r>
            <a:r>
              <a:rPr lang="en-GB" sz="1600" dirty="0" err="1"/>
              <a:t>maneira</a:t>
            </a:r>
            <a:r>
              <a:rPr lang="en-GB" sz="1600" dirty="0"/>
              <a:t> </a:t>
            </a:r>
            <a:r>
              <a:rPr lang="en-GB" sz="1600" dirty="0" err="1"/>
              <a:t>adequada</a:t>
            </a:r>
            <a:r>
              <a:rPr lang="en-GB" sz="1600" dirty="0"/>
              <a:t> e </a:t>
            </a:r>
            <a:r>
              <a:rPr lang="en-GB" sz="1600" dirty="0" err="1"/>
              <a:t>autêntica</a:t>
            </a:r>
            <a:r>
              <a:rPr lang="en-GB" sz="1600" dirty="0"/>
              <a:t>. 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7983289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C8768C-5ED9-D098-6CCE-FA920A2D9D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D700A7-98F6-845F-4E31-0F8C4EBF54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 err="1"/>
              <a:t>Neste</a:t>
            </a:r>
            <a:r>
              <a:rPr lang="en-GB" dirty="0"/>
              <a:t> PL </a:t>
            </a:r>
            <a:r>
              <a:rPr lang="en-GB" dirty="0" err="1"/>
              <a:t>não</a:t>
            </a:r>
            <a:r>
              <a:rPr lang="en-GB" dirty="0"/>
              <a:t> </a:t>
            </a:r>
            <a:r>
              <a:rPr lang="en-GB" dirty="0" err="1"/>
              <a:t>há</a:t>
            </a:r>
            <a:r>
              <a:rPr lang="en-GB" dirty="0"/>
              <a:t> </a:t>
            </a:r>
            <a:r>
              <a:rPr lang="en-GB" dirty="0" err="1"/>
              <a:t>previsão</a:t>
            </a:r>
            <a:r>
              <a:rPr lang="en-GB" dirty="0"/>
              <a:t> de </a:t>
            </a:r>
            <a:r>
              <a:rPr lang="en-GB" dirty="0" err="1"/>
              <a:t>que</a:t>
            </a:r>
            <a:r>
              <a:rPr lang="en-GB" dirty="0"/>
              <a:t> </a:t>
            </a:r>
            <a:r>
              <a:rPr lang="en-GB" dirty="0" err="1"/>
              <a:t>após</a:t>
            </a:r>
            <a:r>
              <a:rPr lang="en-GB" dirty="0"/>
              <a:t> o </a:t>
            </a:r>
            <a:r>
              <a:rPr lang="en-GB" dirty="0" err="1"/>
              <a:t>curso</a:t>
            </a:r>
            <a:r>
              <a:rPr lang="en-GB" dirty="0"/>
              <a:t> de Ayurveda o </a:t>
            </a:r>
            <a:r>
              <a:rPr lang="en-GB" dirty="0" err="1"/>
              <a:t>terapeuta</a:t>
            </a:r>
            <a:r>
              <a:rPr lang="en-GB" dirty="0"/>
              <a:t> </a:t>
            </a:r>
            <a:r>
              <a:rPr lang="en-GB" dirty="0" err="1"/>
              <a:t>ou</a:t>
            </a:r>
            <a:r>
              <a:rPr lang="en-GB" dirty="0"/>
              <a:t> </a:t>
            </a:r>
            <a:r>
              <a:rPr lang="en-GB" dirty="0" err="1"/>
              <a:t>médico</a:t>
            </a:r>
            <a:r>
              <a:rPr lang="en-GB" dirty="0"/>
              <a:t> </a:t>
            </a:r>
            <a:r>
              <a:rPr lang="en-GB" dirty="0" err="1"/>
              <a:t>ayurveda</a:t>
            </a:r>
            <a:r>
              <a:rPr lang="en-GB" dirty="0"/>
              <a:t> </a:t>
            </a:r>
            <a:r>
              <a:rPr lang="en-GB" dirty="0" err="1"/>
              <a:t>ou</a:t>
            </a:r>
            <a:r>
              <a:rPr lang="en-GB" dirty="0"/>
              <a:t> </a:t>
            </a:r>
            <a:r>
              <a:rPr lang="en-GB" dirty="0" err="1"/>
              <a:t>profissionais</a:t>
            </a:r>
            <a:r>
              <a:rPr lang="en-GB" dirty="0"/>
              <a:t> de Ayurveda </a:t>
            </a:r>
            <a:r>
              <a:rPr lang="en-GB" dirty="0" err="1"/>
              <a:t>poderão</a:t>
            </a:r>
            <a:r>
              <a:rPr lang="en-GB" dirty="0"/>
              <a:t> </a:t>
            </a:r>
            <a:r>
              <a:rPr lang="en-GB" dirty="0" err="1"/>
              <a:t>fazer</a:t>
            </a:r>
            <a:r>
              <a:rPr lang="en-GB" dirty="0"/>
              <a:t> o </a:t>
            </a:r>
            <a:r>
              <a:rPr lang="en-GB" dirty="0" err="1"/>
              <a:t>diagnóstico</a:t>
            </a:r>
            <a:r>
              <a:rPr lang="en-GB" dirty="0"/>
              <a:t> do </a:t>
            </a:r>
            <a:r>
              <a:rPr lang="en-GB" dirty="0" err="1"/>
              <a:t>paciente</a:t>
            </a:r>
            <a:r>
              <a:rPr lang="en-GB" dirty="0"/>
              <a:t>? </a:t>
            </a:r>
            <a:r>
              <a:rPr lang="en-GB" dirty="0" err="1"/>
              <a:t>Poderá</a:t>
            </a:r>
            <a:r>
              <a:rPr lang="en-GB" dirty="0"/>
              <a:t> </a:t>
            </a:r>
            <a:r>
              <a:rPr lang="en-GB" dirty="0" err="1"/>
              <a:t>prescrever</a:t>
            </a:r>
            <a:r>
              <a:rPr lang="en-GB" dirty="0"/>
              <a:t> </a:t>
            </a:r>
            <a:r>
              <a:rPr lang="en-GB" dirty="0" err="1"/>
              <a:t>dieta</a:t>
            </a:r>
            <a:r>
              <a:rPr lang="en-GB" dirty="0"/>
              <a:t> </a:t>
            </a:r>
            <a:r>
              <a:rPr lang="en-GB" dirty="0" err="1"/>
              <a:t>ou</a:t>
            </a:r>
            <a:r>
              <a:rPr lang="en-GB" dirty="0"/>
              <a:t> </a:t>
            </a:r>
            <a:r>
              <a:rPr lang="en-GB" dirty="0" err="1"/>
              <a:t>ervas</a:t>
            </a:r>
            <a:r>
              <a:rPr lang="en-GB" dirty="0"/>
              <a:t> para </a:t>
            </a:r>
            <a:r>
              <a:rPr lang="en-GB" dirty="0" err="1"/>
              <a:t>curar</a:t>
            </a:r>
            <a:r>
              <a:rPr lang="en-GB" dirty="0"/>
              <a:t> o </a:t>
            </a:r>
            <a:r>
              <a:rPr lang="en-GB" dirty="0" err="1"/>
              <a:t>paciente</a:t>
            </a:r>
            <a:r>
              <a:rPr lang="en-GB" dirty="0"/>
              <a:t>. </a:t>
            </a:r>
            <a:r>
              <a:rPr lang="en-GB" dirty="0" err="1"/>
              <a:t>Essa</a:t>
            </a:r>
            <a:r>
              <a:rPr lang="en-GB" dirty="0"/>
              <a:t> é </a:t>
            </a:r>
            <a:r>
              <a:rPr lang="en-GB" dirty="0" err="1"/>
              <a:t>uma</a:t>
            </a:r>
            <a:r>
              <a:rPr lang="en-GB" dirty="0"/>
              <a:t> parte </a:t>
            </a:r>
            <a:r>
              <a:rPr lang="en-GB" dirty="0" err="1"/>
              <a:t>importante</a:t>
            </a:r>
            <a:r>
              <a:rPr lang="en-GB" dirty="0"/>
              <a:t> </a:t>
            </a:r>
            <a:r>
              <a:rPr lang="en-GB" dirty="0" err="1"/>
              <a:t>que</a:t>
            </a:r>
            <a:r>
              <a:rPr lang="en-GB" dirty="0"/>
              <a:t> </a:t>
            </a:r>
            <a:r>
              <a:rPr lang="en-GB" dirty="0" err="1"/>
              <a:t>precisamos</a:t>
            </a:r>
            <a:r>
              <a:rPr lang="en-GB" dirty="0"/>
              <a:t> </a:t>
            </a:r>
            <a:r>
              <a:rPr lang="en-GB" dirty="0" err="1"/>
              <a:t>trabalhar</a:t>
            </a:r>
            <a:r>
              <a:rPr lang="en-GB" dirty="0"/>
              <a:t> para </a:t>
            </a:r>
            <a:r>
              <a:rPr lang="en-GB" dirty="0" err="1"/>
              <a:t>dar</a:t>
            </a:r>
            <a:r>
              <a:rPr lang="en-GB" dirty="0"/>
              <a:t> </a:t>
            </a:r>
            <a:r>
              <a:rPr lang="en-GB" dirty="0" err="1"/>
              <a:t>mais</a:t>
            </a:r>
            <a:r>
              <a:rPr lang="en-GB" dirty="0"/>
              <a:t> </a:t>
            </a:r>
            <a:r>
              <a:rPr lang="en-GB" dirty="0" err="1"/>
              <a:t>segurança</a:t>
            </a:r>
            <a:r>
              <a:rPr lang="en-GB" dirty="0"/>
              <a:t> </a:t>
            </a:r>
            <a:r>
              <a:rPr lang="en-GB" dirty="0" err="1"/>
              <a:t>aos</a:t>
            </a:r>
            <a:r>
              <a:rPr lang="en-GB" dirty="0"/>
              <a:t> </a:t>
            </a:r>
            <a:r>
              <a:rPr lang="en-GB" dirty="0" err="1"/>
              <a:t>profissionais</a:t>
            </a:r>
            <a:r>
              <a:rPr lang="en-GB" dirty="0"/>
              <a:t> de Ayurveda.</a:t>
            </a:r>
          </a:p>
          <a:p>
            <a:r>
              <a:rPr lang="en-GB" dirty="0"/>
              <a:t> No </a:t>
            </a:r>
            <a:r>
              <a:rPr lang="en-GB" dirty="0" err="1"/>
              <a:t>curso</a:t>
            </a:r>
            <a:r>
              <a:rPr lang="en-GB" dirty="0"/>
              <a:t> de </a:t>
            </a:r>
            <a:r>
              <a:rPr lang="en-GB" dirty="0" err="1"/>
              <a:t>disciplina</a:t>
            </a:r>
            <a:r>
              <a:rPr lang="en-GB" dirty="0"/>
              <a:t> </a:t>
            </a:r>
            <a:r>
              <a:rPr lang="en-GB" dirty="0" err="1"/>
              <a:t>clínica</a:t>
            </a:r>
            <a:r>
              <a:rPr lang="en-GB" dirty="0"/>
              <a:t> </a:t>
            </a:r>
            <a:r>
              <a:rPr lang="en-GB" dirty="0" err="1"/>
              <a:t>ou</a:t>
            </a:r>
            <a:r>
              <a:rPr lang="en-GB" dirty="0"/>
              <a:t> </a:t>
            </a:r>
            <a:r>
              <a:rPr lang="en-GB" dirty="0" err="1"/>
              <a:t>prática</a:t>
            </a:r>
            <a:r>
              <a:rPr lang="en-GB" dirty="0"/>
              <a:t> de Ayurveda </a:t>
            </a:r>
            <a:r>
              <a:rPr lang="en-GB" dirty="0" err="1"/>
              <a:t>que</a:t>
            </a:r>
            <a:r>
              <a:rPr lang="en-GB" dirty="0"/>
              <a:t> </a:t>
            </a:r>
            <a:r>
              <a:rPr lang="en-GB" dirty="0" err="1"/>
              <a:t>está</a:t>
            </a:r>
            <a:r>
              <a:rPr lang="en-GB" dirty="0"/>
              <a:t> </a:t>
            </a:r>
            <a:r>
              <a:rPr lang="en-GB" dirty="0" err="1"/>
              <a:t>diretamente</a:t>
            </a:r>
            <a:r>
              <a:rPr lang="en-GB" dirty="0"/>
              <a:t> </a:t>
            </a:r>
            <a:r>
              <a:rPr lang="en-GB" dirty="0" err="1"/>
              <a:t>relacionada</a:t>
            </a:r>
            <a:r>
              <a:rPr lang="en-GB" dirty="0"/>
              <a:t> </a:t>
            </a:r>
            <a:r>
              <a:rPr lang="en-GB" dirty="0" err="1"/>
              <a:t>ao</a:t>
            </a:r>
            <a:r>
              <a:rPr lang="en-GB" dirty="0"/>
              <a:t> </a:t>
            </a:r>
            <a:r>
              <a:rPr lang="en-GB" dirty="0" err="1"/>
              <a:t>exame</a:t>
            </a:r>
            <a:r>
              <a:rPr lang="en-GB" dirty="0"/>
              <a:t> do </a:t>
            </a:r>
            <a:r>
              <a:rPr lang="en-GB" dirty="0" err="1"/>
              <a:t>paciente</a:t>
            </a:r>
            <a:r>
              <a:rPr lang="en-GB" dirty="0"/>
              <a:t>, </a:t>
            </a:r>
            <a:r>
              <a:rPr lang="en-GB" dirty="0" err="1"/>
              <a:t>isso</a:t>
            </a:r>
            <a:r>
              <a:rPr lang="en-GB" dirty="0"/>
              <a:t> </a:t>
            </a:r>
            <a:r>
              <a:rPr lang="en-GB" dirty="0" err="1"/>
              <a:t>deve</a:t>
            </a:r>
            <a:r>
              <a:rPr lang="en-GB" dirty="0"/>
              <a:t> </a:t>
            </a:r>
            <a:r>
              <a:rPr lang="en-GB" dirty="0" err="1"/>
              <a:t>ser</a:t>
            </a:r>
            <a:r>
              <a:rPr lang="en-GB" dirty="0"/>
              <a:t> </a:t>
            </a:r>
            <a:r>
              <a:rPr lang="en-GB" dirty="0" err="1"/>
              <a:t>ensinado</a:t>
            </a:r>
            <a:r>
              <a:rPr lang="en-GB" dirty="0"/>
              <a:t> </a:t>
            </a:r>
            <a:r>
              <a:rPr lang="en-GB" dirty="0" err="1"/>
              <a:t>por</a:t>
            </a:r>
            <a:r>
              <a:rPr lang="en-GB" dirty="0"/>
              <a:t> Vaidya </a:t>
            </a:r>
            <a:r>
              <a:rPr lang="en-GB" dirty="0" err="1"/>
              <a:t>indiano</a:t>
            </a:r>
            <a:r>
              <a:rPr lang="en-GB" dirty="0"/>
              <a:t>, </a:t>
            </a:r>
            <a:r>
              <a:rPr lang="en-GB" dirty="0" err="1"/>
              <a:t>que</a:t>
            </a:r>
            <a:r>
              <a:rPr lang="en-GB" dirty="0"/>
              <a:t> tem no </a:t>
            </a:r>
            <a:r>
              <a:rPr lang="en-GB" dirty="0" err="1"/>
              <a:t>mínimo</a:t>
            </a:r>
            <a:r>
              <a:rPr lang="en-GB" dirty="0"/>
              <a:t> 10 a 15 </a:t>
            </a:r>
            <a:r>
              <a:rPr lang="en-GB" dirty="0" err="1"/>
              <a:t>anos</a:t>
            </a:r>
            <a:r>
              <a:rPr lang="en-GB" dirty="0"/>
              <a:t> de </a:t>
            </a:r>
            <a:r>
              <a:rPr lang="en-GB" dirty="0" err="1"/>
              <a:t>experiência</a:t>
            </a:r>
            <a:r>
              <a:rPr lang="en-GB" dirty="0"/>
              <a:t> </a:t>
            </a:r>
            <a:r>
              <a:rPr lang="en-GB" dirty="0" err="1"/>
              <a:t>clínica</a:t>
            </a:r>
            <a:r>
              <a:rPr lang="en-GB" dirty="0"/>
              <a:t>, </a:t>
            </a:r>
            <a:r>
              <a:rPr lang="en-GB" dirty="0" err="1"/>
              <a:t>porque</a:t>
            </a:r>
            <a:r>
              <a:rPr lang="en-GB" dirty="0"/>
              <a:t> </a:t>
            </a:r>
            <a:r>
              <a:rPr lang="en-GB" dirty="0" err="1"/>
              <a:t>neste</a:t>
            </a:r>
            <a:r>
              <a:rPr lang="en-GB" dirty="0"/>
              <a:t> </a:t>
            </a:r>
            <a:r>
              <a:rPr lang="en-GB" dirty="0" err="1"/>
              <a:t>conhecimento</a:t>
            </a:r>
            <a:r>
              <a:rPr lang="en-GB" dirty="0"/>
              <a:t> </a:t>
            </a:r>
            <a:r>
              <a:rPr lang="en-GB" dirty="0" err="1"/>
              <a:t>prático</a:t>
            </a:r>
            <a:r>
              <a:rPr lang="en-GB" dirty="0"/>
              <a:t> </a:t>
            </a:r>
            <a:r>
              <a:rPr lang="en-GB" dirty="0" err="1"/>
              <a:t>clínico</a:t>
            </a:r>
            <a:r>
              <a:rPr lang="en-GB" dirty="0"/>
              <a:t> as </a:t>
            </a:r>
            <a:r>
              <a:rPr lang="en-GB" dirty="0" err="1"/>
              <a:t>habilidades</a:t>
            </a:r>
            <a:r>
              <a:rPr lang="en-GB" dirty="0"/>
              <a:t> dos </a:t>
            </a:r>
            <a:r>
              <a:rPr lang="en-GB" dirty="0" err="1"/>
              <a:t>alunos</a:t>
            </a:r>
            <a:r>
              <a:rPr lang="en-GB" dirty="0"/>
              <a:t> </a:t>
            </a:r>
            <a:r>
              <a:rPr lang="en-GB" dirty="0" err="1"/>
              <a:t>serão</a:t>
            </a:r>
            <a:r>
              <a:rPr lang="en-GB" dirty="0"/>
              <a:t> </a:t>
            </a:r>
            <a:r>
              <a:rPr lang="en-GB" dirty="0" err="1"/>
              <a:t>aprimoradas</a:t>
            </a:r>
            <a:r>
              <a:rPr lang="en-GB" dirty="0"/>
              <a:t>, </a:t>
            </a:r>
            <a:r>
              <a:rPr lang="en-GB" dirty="0" err="1"/>
              <a:t>responsáveis</a:t>
            </a:r>
            <a:r>
              <a:rPr lang="en-GB" dirty="0"/>
              <a:t> </a:t>
            </a:r>
            <a:r>
              <a:rPr lang="en-GB" dirty="0" err="1"/>
              <a:t>por</a:t>
            </a:r>
            <a:r>
              <a:rPr lang="en-GB" dirty="0"/>
              <a:t> </a:t>
            </a:r>
            <a:r>
              <a:rPr lang="en-GB" dirty="0" err="1"/>
              <a:t>saúde</a:t>
            </a:r>
            <a:r>
              <a:rPr lang="en-GB" dirty="0"/>
              <a:t> dos </a:t>
            </a:r>
            <a:r>
              <a:rPr lang="en-GB" dirty="0" err="1"/>
              <a:t>pacientes</a:t>
            </a:r>
            <a:r>
              <a:rPr lang="en-GB" dirty="0"/>
              <a:t> no </a:t>
            </a:r>
            <a:r>
              <a:rPr lang="en-GB" dirty="0" err="1"/>
              <a:t>futuro</a:t>
            </a:r>
            <a:r>
              <a:rPr lang="en-GB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5149433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04033917[[fn=Berlin]]_novariants" id="{309C13C0-3BE0-4E8F-8916-1D5516B3B5DD}" vid="{18E1BE87-7240-45DF-8788-3CAEB7F17AB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10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Berlin</vt:lpstr>
      <vt:lpstr>sugestões sobre PL 6086/2023 Por  Dr. Gaurav Davee (Índia)</vt:lpstr>
      <vt:lpstr>PowerPoint Presentation</vt:lpstr>
      <vt:lpstr>       1000 horas – Técnico em Ayurveda </vt:lpstr>
      <vt:lpstr> 6.000 horas mínimo   Curso de bacharelado em Ayurveda </vt:lpstr>
      <vt:lpstr>PowerPoint Presentation</vt:lpstr>
      <vt:lpstr>3000 horas –  Curso de Pós-graduação em Ayurveda </vt:lpstr>
      <vt:lpstr>Disposição especial </vt:lpstr>
      <vt:lpstr> Por que precisamos de aumentar as horas do curso do formação terapeuta Ayurveda em brasil?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sugestões sobre PL 6086/2023 Por  Dr. Gaurav Davee (Índia)</dc:title>
  <dc:creator>GRAFO -TREAT</dc:creator>
  <cp:lastModifiedBy>GRAFO -TREAT</cp:lastModifiedBy>
  <cp:revision>5</cp:revision>
  <dcterms:created xsi:type="dcterms:W3CDTF">2024-06-30T11:59:40Z</dcterms:created>
  <dcterms:modified xsi:type="dcterms:W3CDTF">2024-06-30T16:28:18Z</dcterms:modified>
</cp:coreProperties>
</file>