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  <p:sldMasterId id="2147483852" r:id="rId3"/>
  </p:sldMasterIdLst>
  <p:notesMasterIdLst>
    <p:notesMasterId r:id="rId10"/>
  </p:notesMasterIdLst>
  <p:handoutMasterIdLst>
    <p:handoutMasterId r:id="rId11"/>
  </p:handoutMasterIdLst>
  <p:sldIdLst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-126" y="-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58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189A5-24C7-405C-98C0-48FB803E125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6BDBF5-D7EE-420A-AA70-6E018CCC4D84}">
      <dgm:prSet phldrT="[Text]"/>
      <dgm:spPr/>
      <dgm:t>
        <a:bodyPr/>
        <a:lstStyle/>
        <a:p>
          <a:r>
            <a:rPr lang="pt-BR" noProof="0" dirty="0" smtClean="0">
              <a:latin typeface="Britannic Bold" panose="020B0903060703020204" pitchFamily="34" charset="0"/>
            </a:rPr>
            <a:t>Premier </a:t>
          </a:r>
          <a:r>
            <a:rPr lang="pt-BR" noProof="0" dirty="0" err="1" smtClean="0">
              <a:latin typeface="Britannic Bold" panose="020B0903060703020204" pitchFamily="34" charset="0"/>
            </a:rPr>
            <a:t>League</a:t>
          </a:r>
          <a:endParaRPr lang="pt-BR" noProof="0" dirty="0" smtClean="0">
            <a:latin typeface="Britannic Bold" panose="020B0903060703020204" pitchFamily="34" charset="0"/>
          </a:endParaRPr>
        </a:p>
      </dgm:t>
    </dgm:pt>
    <dgm:pt modelId="{8731BE2F-41AD-439B-B929-1B430BCECE22}" type="parTrans" cxnId="{ED089936-2DD7-49B3-B5CC-0A2A18419312}">
      <dgm:prSet/>
      <dgm:spPr/>
      <dgm:t>
        <a:bodyPr/>
        <a:lstStyle/>
        <a:p>
          <a:endParaRPr lang="en-US"/>
        </a:p>
      </dgm:t>
    </dgm:pt>
    <dgm:pt modelId="{97179FB5-FA63-46BB-8DE3-7EF61BECEDFB}" type="sibTrans" cxnId="{ED089936-2DD7-49B3-B5CC-0A2A18419312}">
      <dgm:prSet/>
      <dgm:spPr/>
      <dgm:t>
        <a:bodyPr/>
        <a:lstStyle/>
        <a:p>
          <a:r>
            <a:rPr lang="pt-BR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1ª — 20 clubes</a:t>
          </a:r>
          <a:endParaRPr lang="pt-BR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93F798D7-2B6E-4CA6-B567-17ED894AB173}">
      <dgm:prSet phldrT="[Text]"/>
      <dgm:spPr/>
      <dgm:t>
        <a:bodyPr/>
        <a:lstStyle/>
        <a:p>
          <a:r>
            <a:rPr lang="pt-BR" noProof="0" dirty="0" err="1" smtClean="0">
              <a:latin typeface="Britannic Bold" panose="020B0903060703020204" pitchFamily="34" charset="0"/>
            </a:rPr>
            <a:t>Championship</a:t>
          </a:r>
          <a:endParaRPr lang="pt-BR" noProof="0" dirty="0">
            <a:latin typeface="Britannic Bold" panose="020B0903060703020204" pitchFamily="34" charset="0"/>
          </a:endParaRPr>
        </a:p>
      </dgm:t>
    </dgm:pt>
    <dgm:pt modelId="{4801F2A4-44F5-4564-8BEE-80893D36F24B}" type="parTrans" cxnId="{7062AA7E-59C4-491F-BE3C-A13444F45306}">
      <dgm:prSet/>
      <dgm:spPr/>
      <dgm:t>
        <a:bodyPr/>
        <a:lstStyle/>
        <a:p>
          <a:endParaRPr lang="en-US">
            <a:latin typeface="Britannic Bold" panose="020B0903060703020204" pitchFamily="34" charset="0"/>
          </a:endParaRPr>
        </a:p>
      </dgm:t>
    </dgm:pt>
    <dgm:pt modelId="{443EC4E0-3FAE-4826-98E0-6CB4C9CE6D31}" type="sibTrans" cxnId="{7062AA7E-59C4-491F-BE3C-A13444F45306}">
      <dgm:prSet/>
      <dgm:spPr/>
      <dgm:t>
        <a:bodyPr/>
        <a:lstStyle/>
        <a:p>
          <a:r>
            <a:rPr lang="pt-BR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2ª — 24 clubes</a:t>
          </a:r>
          <a:endParaRPr lang="pt-BR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810669F1-420F-4F22-A932-2E9434511F16}">
      <dgm:prSet phldrT="[Text]"/>
      <dgm:spPr/>
      <dgm:t>
        <a:bodyPr/>
        <a:lstStyle/>
        <a:p>
          <a:r>
            <a:rPr lang="pt-BR" noProof="0" dirty="0" err="1" smtClean="0">
              <a:latin typeface="Britannic Bold" panose="020B0903060703020204" pitchFamily="34" charset="0"/>
            </a:rPr>
            <a:t>League</a:t>
          </a:r>
          <a:r>
            <a:rPr lang="pt-BR" noProof="0" dirty="0" smtClean="0">
              <a:latin typeface="Britannic Bold" panose="020B0903060703020204" pitchFamily="34" charset="0"/>
            </a:rPr>
            <a:t> </a:t>
          </a:r>
          <a:r>
            <a:rPr lang="pt-BR" noProof="0" dirty="0" err="1" smtClean="0">
              <a:latin typeface="Britannic Bold" panose="020B0903060703020204" pitchFamily="34" charset="0"/>
            </a:rPr>
            <a:t>One</a:t>
          </a:r>
          <a:endParaRPr lang="pt-BR" noProof="0" dirty="0">
            <a:latin typeface="Britannic Bold" panose="020B0903060703020204" pitchFamily="34" charset="0"/>
          </a:endParaRPr>
        </a:p>
      </dgm:t>
    </dgm:pt>
    <dgm:pt modelId="{F1E1393B-4596-4D45-9C94-D39A8F17BA71}" type="parTrans" cxnId="{DAF693C6-7CDF-4BF0-93C7-CC52A8A2CF3D}">
      <dgm:prSet/>
      <dgm:spPr/>
      <dgm:t>
        <a:bodyPr/>
        <a:lstStyle/>
        <a:p>
          <a:endParaRPr lang="en-US">
            <a:latin typeface="Britannic Bold" panose="020B0903060703020204" pitchFamily="34" charset="0"/>
          </a:endParaRPr>
        </a:p>
      </dgm:t>
    </dgm:pt>
    <dgm:pt modelId="{4EBF83DE-23CA-42AE-8243-23AEF9430E71}" type="sibTrans" cxnId="{DAF693C6-7CDF-4BF0-93C7-CC52A8A2CF3D}">
      <dgm:prSet/>
      <dgm:spPr/>
      <dgm:t>
        <a:bodyPr/>
        <a:lstStyle/>
        <a:p>
          <a:r>
            <a:rPr lang="pt-BR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3ª — 24 clubes</a:t>
          </a:r>
          <a:endParaRPr lang="pt-BR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1A1D149B-227E-4D41-89B7-C642B06B9881}">
      <dgm:prSet phldrT="[Text]"/>
      <dgm:spPr/>
      <dgm:t>
        <a:bodyPr/>
        <a:lstStyle/>
        <a:p>
          <a:r>
            <a:rPr lang="pt-BR" noProof="0" dirty="0" err="1" smtClean="0">
              <a:latin typeface="Britannic Bold" panose="020B0903060703020204" pitchFamily="34" charset="0"/>
            </a:rPr>
            <a:t>League</a:t>
          </a:r>
          <a:r>
            <a:rPr lang="pt-BR" noProof="0" dirty="0" smtClean="0">
              <a:latin typeface="Britannic Bold" panose="020B0903060703020204" pitchFamily="34" charset="0"/>
            </a:rPr>
            <a:t> </a:t>
          </a:r>
          <a:r>
            <a:rPr lang="pt-BR" noProof="0" dirty="0" err="1" smtClean="0">
              <a:latin typeface="Britannic Bold" panose="020B0903060703020204" pitchFamily="34" charset="0"/>
            </a:rPr>
            <a:t>Two</a:t>
          </a:r>
          <a:endParaRPr lang="pt-BR" noProof="0" dirty="0">
            <a:latin typeface="Britannic Bold" panose="020B0903060703020204" pitchFamily="34" charset="0"/>
          </a:endParaRPr>
        </a:p>
      </dgm:t>
    </dgm:pt>
    <dgm:pt modelId="{86B37B37-DFB9-491B-91B6-3D5E5EEA9231}" type="parTrans" cxnId="{DCA7B352-570B-429C-9BC1-D20604FD335D}">
      <dgm:prSet/>
      <dgm:spPr/>
      <dgm:t>
        <a:bodyPr/>
        <a:lstStyle/>
        <a:p>
          <a:endParaRPr lang="en-US">
            <a:latin typeface="Britannic Bold" panose="020B0903060703020204" pitchFamily="34" charset="0"/>
          </a:endParaRPr>
        </a:p>
      </dgm:t>
    </dgm:pt>
    <dgm:pt modelId="{B62C7EAA-B2E9-4A5A-89F4-63D4C5154770}" type="sibTrans" cxnId="{DCA7B352-570B-429C-9BC1-D20604FD335D}">
      <dgm:prSet/>
      <dgm:spPr/>
      <dgm:t>
        <a:bodyPr/>
        <a:lstStyle/>
        <a:p>
          <a:r>
            <a:rPr lang="pt-BR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4ª — 24 clubes</a:t>
          </a:r>
          <a:endParaRPr lang="pt-BR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C3415654-6790-48B2-A154-CAE05D0F1F51}">
      <dgm:prSet phldrT="[Text]"/>
      <dgm:spPr/>
      <dgm:t>
        <a:bodyPr/>
        <a:lstStyle/>
        <a:p>
          <a:r>
            <a:rPr lang="pt-BR" noProof="0" dirty="0" err="1" smtClean="0">
              <a:latin typeface="Britannic Bold" panose="020B0903060703020204" pitchFamily="34" charset="0"/>
            </a:rPr>
            <a:t>Conference</a:t>
          </a:r>
          <a:r>
            <a:rPr lang="pt-BR" noProof="0" dirty="0" smtClean="0">
              <a:latin typeface="Britannic Bold" panose="020B0903060703020204" pitchFamily="34" charset="0"/>
            </a:rPr>
            <a:t> </a:t>
          </a:r>
          <a:endParaRPr lang="pt-BR" noProof="0" dirty="0">
            <a:latin typeface="Britannic Bold" panose="020B0903060703020204" pitchFamily="34" charset="0"/>
          </a:endParaRPr>
        </a:p>
      </dgm:t>
    </dgm:pt>
    <dgm:pt modelId="{B4ACE9D2-13DA-4B35-9263-812189B5504C}" type="parTrans" cxnId="{21690D6A-A26B-4E3B-BE60-41C3E31A6C4F}">
      <dgm:prSet/>
      <dgm:spPr/>
      <dgm:t>
        <a:bodyPr/>
        <a:lstStyle/>
        <a:p>
          <a:endParaRPr lang="en-US">
            <a:latin typeface="Britannic Bold" panose="020B0903060703020204" pitchFamily="34" charset="0"/>
          </a:endParaRPr>
        </a:p>
      </dgm:t>
    </dgm:pt>
    <dgm:pt modelId="{34A44425-35DC-4F7D-9B6D-9FA720F42E8C}" type="sibTrans" cxnId="{21690D6A-A26B-4E3B-BE60-41C3E31A6C4F}">
      <dgm:prSet custT="1"/>
      <dgm:spPr/>
      <dgm:t>
        <a:bodyPr/>
        <a:lstStyle/>
        <a:p>
          <a:r>
            <a:rPr lang="pt-BR" sz="20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5ª — 24 </a:t>
          </a:r>
          <a:r>
            <a:rPr lang="pt-BR" sz="16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clubes</a:t>
          </a:r>
          <a:endParaRPr lang="pt-BR" sz="1600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10F17573-837F-453C-99BB-D967529AAAF8}">
      <dgm:prSet custT="1"/>
      <dgm:spPr/>
      <dgm:t>
        <a:bodyPr/>
        <a:lstStyle/>
        <a:p>
          <a:r>
            <a:rPr lang="en-US" sz="1800" noProof="0" dirty="0" smtClean="0">
              <a:latin typeface="Britannic Bold" panose="020B0903060703020204" pitchFamily="34" charset="0"/>
            </a:rPr>
            <a:t>Conference North e Conference South</a:t>
          </a:r>
          <a:endParaRPr lang="pt-BR" sz="1800" noProof="0" dirty="0">
            <a:latin typeface="Britannic Bold" panose="020B0903060703020204" pitchFamily="34" charset="0"/>
          </a:endParaRPr>
        </a:p>
      </dgm:t>
    </dgm:pt>
    <dgm:pt modelId="{8F16B40A-9D0C-4C0F-AEFE-0468BC580CC2}" type="parTrans" cxnId="{7F6A1483-0746-4C42-851C-8F036456F316}">
      <dgm:prSet/>
      <dgm:spPr/>
      <dgm:t>
        <a:bodyPr/>
        <a:lstStyle/>
        <a:p>
          <a:endParaRPr lang="en-US">
            <a:latin typeface="Britannic Bold" panose="020B0903060703020204" pitchFamily="34" charset="0"/>
          </a:endParaRPr>
        </a:p>
      </dgm:t>
    </dgm:pt>
    <dgm:pt modelId="{724D7B33-D8B7-44E1-9790-00D89DBB6D30}" type="sibTrans" cxnId="{7F6A1483-0746-4C42-851C-8F036456F316}">
      <dgm:prSet custT="1"/>
      <dgm:spPr/>
      <dgm:t>
        <a:bodyPr/>
        <a:lstStyle/>
        <a:p>
          <a:r>
            <a:rPr lang="pt-BR" sz="16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6ª — 22 clubes cada</a:t>
          </a:r>
          <a:endParaRPr lang="pt-BR" sz="1600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88235ED2-7741-4DC6-AD62-931BF1E5F3DC}">
      <dgm:prSet phldrT="[Text]" custT="1"/>
      <dgm:spPr/>
      <dgm:t>
        <a:bodyPr/>
        <a:lstStyle/>
        <a:p>
          <a:r>
            <a:rPr lang="en-US" sz="1100" noProof="0" dirty="0" smtClean="0">
              <a:latin typeface="Britannic Bold" panose="020B0903060703020204" pitchFamily="34" charset="0"/>
            </a:rPr>
            <a:t>Northern Premier League Premier Division, Southern Football League Premier Division e Isthmian League Premier Division</a:t>
          </a:r>
          <a:endParaRPr lang="pt-BR" sz="1100" noProof="0" dirty="0">
            <a:latin typeface="Britannic Bold" panose="020B0903060703020204" pitchFamily="34" charset="0"/>
          </a:endParaRPr>
        </a:p>
      </dgm:t>
    </dgm:pt>
    <dgm:pt modelId="{B228C291-264A-4C31-B455-AD9243986C3D}" type="parTrans" cxnId="{1453C77E-DFFA-4133-998E-754415E149BE}">
      <dgm:prSet/>
      <dgm:spPr/>
      <dgm:t>
        <a:bodyPr/>
        <a:lstStyle/>
        <a:p>
          <a:endParaRPr lang="en-US">
            <a:latin typeface="Britannic Bold" panose="020B0903060703020204" pitchFamily="34" charset="0"/>
          </a:endParaRPr>
        </a:p>
      </dgm:t>
    </dgm:pt>
    <dgm:pt modelId="{AD6A1A68-85AB-4B71-BC52-CADB3286976C}" type="sibTrans" cxnId="{1453C77E-DFFA-4133-998E-754415E149BE}">
      <dgm:prSet custT="1"/>
      <dgm:spPr/>
      <dgm:t>
        <a:bodyPr/>
        <a:lstStyle/>
        <a:p>
          <a:r>
            <a:rPr lang="pt-BR" sz="16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7ª — 24 clubes cada</a:t>
          </a:r>
          <a:endParaRPr lang="pt-BR" sz="1600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665E02E6-F401-4AA8-BCAC-7B523E1BB1E7}" type="pres">
      <dgm:prSet presAssocID="{E09189A5-24C7-405C-98C0-48FB803E12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EF9777-E29A-4D12-9555-F6FBCF991608}" type="pres">
      <dgm:prSet presAssocID="{3C6BDBF5-D7EE-420A-AA70-6E018CCC4D84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07C21F6D-A481-4CCB-B732-04C69D7CF123}" type="pres">
      <dgm:prSet presAssocID="{3C6BDBF5-D7EE-420A-AA70-6E018CCC4D84}" presName="rootComposite1" presStyleCnt="0"/>
      <dgm:spPr/>
      <dgm:t>
        <a:bodyPr/>
        <a:lstStyle/>
        <a:p>
          <a:endParaRPr lang="pt-BR"/>
        </a:p>
      </dgm:t>
    </dgm:pt>
    <dgm:pt modelId="{EA6198D2-2146-4C1F-B14A-F4B9383F70E6}" type="pres">
      <dgm:prSet presAssocID="{3C6BDBF5-D7EE-420A-AA70-6E018CCC4D84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8B716C7-E2D9-46BD-AB03-748E63C7F1AD}" type="pres">
      <dgm:prSet presAssocID="{3C6BDBF5-D7EE-420A-AA70-6E018CCC4D84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F902111-A326-49DE-8CBF-1E21AB69B8BB}" type="pres">
      <dgm:prSet presAssocID="{3C6BDBF5-D7EE-420A-AA70-6E018CCC4D84}" presName="rootConnector1" presStyleLbl="node1" presStyleIdx="0" presStyleCnt="6"/>
      <dgm:spPr/>
      <dgm:t>
        <a:bodyPr/>
        <a:lstStyle/>
        <a:p>
          <a:endParaRPr lang="en-US"/>
        </a:p>
      </dgm:t>
    </dgm:pt>
    <dgm:pt modelId="{E7F279BD-2809-4044-886A-A68107481BE2}" type="pres">
      <dgm:prSet presAssocID="{3C6BDBF5-D7EE-420A-AA70-6E018CCC4D84}" presName="hierChild2" presStyleCnt="0"/>
      <dgm:spPr/>
      <dgm:t>
        <a:bodyPr/>
        <a:lstStyle/>
        <a:p>
          <a:endParaRPr lang="pt-BR"/>
        </a:p>
      </dgm:t>
    </dgm:pt>
    <dgm:pt modelId="{611F569B-9088-4C0B-9A01-8AD15175EFBD}" type="pres">
      <dgm:prSet presAssocID="{4801F2A4-44F5-4564-8BEE-80893D36F24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BF717A3-84F7-4BB2-8DE4-08DF723DF936}" type="pres">
      <dgm:prSet presAssocID="{93F798D7-2B6E-4CA6-B567-17ED894AB173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EE94FBF-313D-4DE2-9F1B-D9CF57C0C7AB}" type="pres">
      <dgm:prSet presAssocID="{93F798D7-2B6E-4CA6-B567-17ED894AB173}" presName="rootComposite" presStyleCnt="0"/>
      <dgm:spPr/>
      <dgm:t>
        <a:bodyPr/>
        <a:lstStyle/>
        <a:p>
          <a:endParaRPr lang="pt-BR"/>
        </a:p>
      </dgm:t>
    </dgm:pt>
    <dgm:pt modelId="{AA3A016F-636F-4DF5-A63C-D1758FF2D177}" type="pres">
      <dgm:prSet presAssocID="{93F798D7-2B6E-4CA6-B567-17ED894AB173}" presName="rootText" presStyleLbl="node1" presStyleIdx="0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C29565C-EBCC-4A75-867E-4BBBEAF47BAF}" type="pres">
      <dgm:prSet presAssocID="{93F798D7-2B6E-4CA6-B567-17ED894AB173}" presName="titleText2" presStyleLbl="fgAcc1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986BAB-34A1-4D96-B411-3284EB0B7803}" type="pres">
      <dgm:prSet presAssocID="{93F798D7-2B6E-4CA6-B567-17ED894AB173}" presName="rootConnector" presStyleLbl="node2" presStyleIdx="0" presStyleCnt="0"/>
      <dgm:spPr/>
      <dgm:t>
        <a:bodyPr/>
        <a:lstStyle/>
        <a:p>
          <a:endParaRPr lang="en-US"/>
        </a:p>
      </dgm:t>
    </dgm:pt>
    <dgm:pt modelId="{D7EEA17B-170E-47A6-B261-5C02F2A35689}" type="pres">
      <dgm:prSet presAssocID="{93F798D7-2B6E-4CA6-B567-17ED894AB173}" presName="hierChild4" presStyleCnt="0"/>
      <dgm:spPr/>
      <dgm:t>
        <a:bodyPr/>
        <a:lstStyle/>
        <a:p>
          <a:endParaRPr lang="pt-BR"/>
        </a:p>
      </dgm:t>
    </dgm:pt>
    <dgm:pt modelId="{F1DB25A7-A2B5-4876-AF8F-ACE8CE36795D}" type="pres">
      <dgm:prSet presAssocID="{B4ACE9D2-13DA-4B35-9263-812189B5504C}" presName="Name37" presStyleLbl="parChTrans1D3" presStyleIdx="0" presStyleCnt="3"/>
      <dgm:spPr/>
      <dgm:t>
        <a:bodyPr/>
        <a:lstStyle/>
        <a:p>
          <a:endParaRPr lang="en-US"/>
        </a:p>
      </dgm:t>
    </dgm:pt>
    <dgm:pt modelId="{2BE67E6F-0313-41D0-AF1D-DF9C36811DE8}" type="pres">
      <dgm:prSet presAssocID="{C3415654-6790-48B2-A154-CAE05D0F1F5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D6F7503-7771-4325-AACE-7D487DE29E54}" type="pres">
      <dgm:prSet presAssocID="{C3415654-6790-48B2-A154-CAE05D0F1F51}" presName="rootComposite" presStyleCnt="0"/>
      <dgm:spPr/>
      <dgm:t>
        <a:bodyPr/>
        <a:lstStyle/>
        <a:p>
          <a:endParaRPr lang="pt-BR"/>
        </a:p>
      </dgm:t>
    </dgm:pt>
    <dgm:pt modelId="{31D8EAD2-52E8-4F0B-A9F6-45DC0C127646}" type="pres">
      <dgm:prSet presAssocID="{C3415654-6790-48B2-A154-CAE05D0F1F51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82A6EA6-5ECF-45CB-AC53-1B0ACB7545FF}" type="pres">
      <dgm:prSet presAssocID="{C3415654-6790-48B2-A154-CAE05D0F1F51}" presName="titleText2" presStyleLbl="fgAcc1" presStyleIdx="1" presStyleCnt="6" custScaleX="9324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7DC8170-FE8C-4980-B6B4-33AFE605300D}" type="pres">
      <dgm:prSet presAssocID="{C3415654-6790-48B2-A154-CAE05D0F1F51}" presName="rootConnector" presStyleLbl="node3" presStyleIdx="0" presStyleCnt="0"/>
      <dgm:spPr/>
      <dgm:t>
        <a:bodyPr/>
        <a:lstStyle/>
        <a:p>
          <a:endParaRPr lang="en-US"/>
        </a:p>
      </dgm:t>
    </dgm:pt>
    <dgm:pt modelId="{EBD5F16C-2878-4F0D-BBFB-D7F591C0199F}" type="pres">
      <dgm:prSet presAssocID="{C3415654-6790-48B2-A154-CAE05D0F1F51}" presName="hierChild4" presStyleCnt="0"/>
      <dgm:spPr/>
      <dgm:t>
        <a:bodyPr/>
        <a:lstStyle/>
        <a:p>
          <a:endParaRPr lang="pt-BR"/>
        </a:p>
      </dgm:t>
    </dgm:pt>
    <dgm:pt modelId="{ABBD018C-0E6B-46C9-8567-08E4EEDFDFDB}" type="pres">
      <dgm:prSet presAssocID="{C3415654-6790-48B2-A154-CAE05D0F1F51}" presName="hierChild5" presStyleCnt="0"/>
      <dgm:spPr/>
      <dgm:t>
        <a:bodyPr/>
        <a:lstStyle/>
        <a:p>
          <a:endParaRPr lang="pt-BR"/>
        </a:p>
      </dgm:t>
    </dgm:pt>
    <dgm:pt modelId="{4AA162F9-0690-4C54-8EF5-F23AA51B29F0}" type="pres">
      <dgm:prSet presAssocID="{93F798D7-2B6E-4CA6-B567-17ED894AB173}" presName="hierChild5" presStyleCnt="0"/>
      <dgm:spPr/>
      <dgm:t>
        <a:bodyPr/>
        <a:lstStyle/>
        <a:p>
          <a:endParaRPr lang="pt-BR"/>
        </a:p>
      </dgm:t>
    </dgm:pt>
    <dgm:pt modelId="{1CD42AF5-406D-4731-BD78-085CFAC568AB}" type="pres">
      <dgm:prSet presAssocID="{F1E1393B-4596-4D45-9C94-D39A8F17BA7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3F1744F-EC6A-4424-A94B-B8674272828F}" type="pres">
      <dgm:prSet presAssocID="{810669F1-420F-4F22-A932-2E9434511F16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2F06D736-8494-4D81-BB62-3FC85BED9365}" type="pres">
      <dgm:prSet presAssocID="{810669F1-420F-4F22-A932-2E9434511F16}" presName="rootComposite" presStyleCnt="0"/>
      <dgm:spPr/>
      <dgm:t>
        <a:bodyPr/>
        <a:lstStyle/>
        <a:p>
          <a:endParaRPr lang="pt-BR"/>
        </a:p>
      </dgm:t>
    </dgm:pt>
    <dgm:pt modelId="{63D45879-4F7A-410A-B5A2-63ADFCC1AC45}" type="pres">
      <dgm:prSet presAssocID="{810669F1-420F-4F22-A932-2E9434511F16}" presName="rootText" presStyleLbl="node1" presStyleIdx="2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AEC3F6D-0E0B-48A9-BCBC-7F67071AF862}" type="pres">
      <dgm:prSet presAssocID="{810669F1-420F-4F22-A932-2E9434511F16}" presName="titleText2" presStyleLbl="fgAcc1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ACCBF2-6455-49FE-9904-3D12AA7B23A9}" type="pres">
      <dgm:prSet presAssocID="{810669F1-420F-4F22-A932-2E9434511F16}" presName="rootConnector" presStyleLbl="node2" presStyleIdx="0" presStyleCnt="0"/>
      <dgm:spPr/>
      <dgm:t>
        <a:bodyPr/>
        <a:lstStyle/>
        <a:p>
          <a:endParaRPr lang="en-US"/>
        </a:p>
      </dgm:t>
    </dgm:pt>
    <dgm:pt modelId="{C9826025-D8E5-4B23-B5E4-208657FFF8BE}" type="pres">
      <dgm:prSet presAssocID="{810669F1-420F-4F22-A932-2E9434511F16}" presName="hierChild4" presStyleCnt="0"/>
      <dgm:spPr/>
      <dgm:t>
        <a:bodyPr/>
        <a:lstStyle/>
        <a:p>
          <a:endParaRPr lang="pt-BR"/>
        </a:p>
      </dgm:t>
    </dgm:pt>
    <dgm:pt modelId="{D9B5BF84-77D5-4B63-B7DF-51CA6C6B4643}" type="pres">
      <dgm:prSet presAssocID="{8F16B40A-9D0C-4C0F-AEFE-0468BC580CC2}" presName="Name37" presStyleLbl="parChTrans1D3" presStyleIdx="1" presStyleCnt="3"/>
      <dgm:spPr/>
      <dgm:t>
        <a:bodyPr/>
        <a:lstStyle/>
        <a:p>
          <a:endParaRPr lang="en-US"/>
        </a:p>
      </dgm:t>
    </dgm:pt>
    <dgm:pt modelId="{3FB91AD1-116F-4879-A955-B868BB5F8AB1}" type="pres">
      <dgm:prSet presAssocID="{10F17573-837F-453C-99BB-D967529AAAF8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B9C04D0C-D63D-4384-A957-3719EB09EC60}" type="pres">
      <dgm:prSet presAssocID="{10F17573-837F-453C-99BB-D967529AAAF8}" presName="rootComposite" presStyleCnt="0"/>
      <dgm:spPr/>
      <dgm:t>
        <a:bodyPr/>
        <a:lstStyle/>
        <a:p>
          <a:endParaRPr lang="pt-BR"/>
        </a:p>
      </dgm:t>
    </dgm:pt>
    <dgm:pt modelId="{9FBD43D4-63E2-4876-9CEF-F3DBC188EAEB}" type="pres">
      <dgm:prSet presAssocID="{10F17573-837F-453C-99BB-D967529AAAF8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4540B88-F194-45D5-AE7C-966B885448CC}" type="pres">
      <dgm:prSet presAssocID="{10F17573-837F-453C-99BB-D967529AAAF8}" presName="titleText2" presStyleLbl="fgAcc1" presStyleIdx="3" presStyleCnt="6" custScaleX="11057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6873183-E1B3-4E27-B810-8A558FEF6180}" type="pres">
      <dgm:prSet presAssocID="{10F17573-837F-453C-99BB-D967529AAAF8}" presName="rootConnector" presStyleLbl="node3" presStyleIdx="0" presStyleCnt="0"/>
      <dgm:spPr/>
      <dgm:t>
        <a:bodyPr/>
        <a:lstStyle/>
        <a:p>
          <a:endParaRPr lang="en-US"/>
        </a:p>
      </dgm:t>
    </dgm:pt>
    <dgm:pt modelId="{028E0A96-F7A5-4FD5-9A7E-F6C4C0081C86}" type="pres">
      <dgm:prSet presAssocID="{10F17573-837F-453C-99BB-D967529AAAF8}" presName="hierChild4" presStyleCnt="0"/>
      <dgm:spPr/>
      <dgm:t>
        <a:bodyPr/>
        <a:lstStyle/>
        <a:p>
          <a:endParaRPr lang="pt-BR"/>
        </a:p>
      </dgm:t>
    </dgm:pt>
    <dgm:pt modelId="{DAA98817-F42D-41BB-8AE3-B986A9BCE800}" type="pres">
      <dgm:prSet presAssocID="{10F17573-837F-453C-99BB-D967529AAAF8}" presName="hierChild5" presStyleCnt="0"/>
      <dgm:spPr/>
      <dgm:t>
        <a:bodyPr/>
        <a:lstStyle/>
        <a:p>
          <a:endParaRPr lang="pt-BR"/>
        </a:p>
      </dgm:t>
    </dgm:pt>
    <dgm:pt modelId="{8D50957D-6859-4E79-AE05-07ADE8CCBE87}" type="pres">
      <dgm:prSet presAssocID="{810669F1-420F-4F22-A932-2E9434511F16}" presName="hierChild5" presStyleCnt="0"/>
      <dgm:spPr/>
      <dgm:t>
        <a:bodyPr/>
        <a:lstStyle/>
        <a:p>
          <a:endParaRPr lang="pt-BR"/>
        </a:p>
      </dgm:t>
    </dgm:pt>
    <dgm:pt modelId="{370A3B6D-0489-40FB-9051-9CE15758DD8B}" type="pres">
      <dgm:prSet presAssocID="{86B37B37-DFB9-491B-91B6-3D5E5EEA923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35A5EA3-6CC8-4875-8402-5D84ACD50856}" type="pres">
      <dgm:prSet presAssocID="{1A1D149B-227E-4D41-89B7-C642B06B988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3FCED44B-7213-40E6-9BAF-9265308DD49F}" type="pres">
      <dgm:prSet presAssocID="{1A1D149B-227E-4D41-89B7-C642B06B9881}" presName="rootComposite" presStyleCnt="0"/>
      <dgm:spPr/>
      <dgm:t>
        <a:bodyPr/>
        <a:lstStyle/>
        <a:p>
          <a:endParaRPr lang="pt-BR"/>
        </a:p>
      </dgm:t>
    </dgm:pt>
    <dgm:pt modelId="{C50BB89F-460A-42B6-8174-0DD278F6A501}" type="pres">
      <dgm:prSet presAssocID="{1A1D149B-227E-4D41-89B7-C642B06B9881}" presName="rootText" presStyleLbl="node1" presStyleIdx="4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C2CBF74-BE2B-4D38-A3A9-671F050E133F}" type="pres">
      <dgm:prSet presAssocID="{1A1D149B-227E-4D41-89B7-C642B06B9881}" presName="titleText2" presStyleLbl="fgAcc1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D80FFB2-9E5D-41D8-9E9B-C4B580894B7A}" type="pres">
      <dgm:prSet presAssocID="{1A1D149B-227E-4D41-89B7-C642B06B9881}" presName="rootConnector" presStyleLbl="node2" presStyleIdx="0" presStyleCnt="0"/>
      <dgm:spPr/>
      <dgm:t>
        <a:bodyPr/>
        <a:lstStyle/>
        <a:p>
          <a:endParaRPr lang="en-US"/>
        </a:p>
      </dgm:t>
    </dgm:pt>
    <dgm:pt modelId="{5CF73E4A-627B-4884-9B29-0F3022F710F3}" type="pres">
      <dgm:prSet presAssocID="{1A1D149B-227E-4D41-89B7-C642B06B9881}" presName="hierChild4" presStyleCnt="0"/>
      <dgm:spPr/>
      <dgm:t>
        <a:bodyPr/>
        <a:lstStyle/>
        <a:p>
          <a:endParaRPr lang="pt-BR"/>
        </a:p>
      </dgm:t>
    </dgm:pt>
    <dgm:pt modelId="{9C96C265-A3CA-4C35-B63B-393046592804}" type="pres">
      <dgm:prSet presAssocID="{B228C291-264A-4C31-B455-AD9243986C3D}" presName="Name37" presStyleLbl="parChTrans1D3" presStyleIdx="2" presStyleCnt="3"/>
      <dgm:spPr/>
      <dgm:t>
        <a:bodyPr/>
        <a:lstStyle/>
        <a:p>
          <a:endParaRPr lang="en-US"/>
        </a:p>
      </dgm:t>
    </dgm:pt>
    <dgm:pt modelId="{E2D3900B-3EDC-4239-A36A-AFCE45C07DF5}" type="pres">
      <dgm:prSet presAssocID="{88235ED2-7741-4DC6-AD62-931BF1E5F3D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199DA20E-E48F-46B5-9D4A-B7D0C2E9BC37}" type="pres">
      <dgm:prSet presAssocID="{88235ED2-7741-4DC6-AD62-931BF1E5F3DC}" presName="rootComposite" presStyleCnt="0"/>
      <dgm:spPr/>
      <dgm:t>
        <a:bodyPr/>
        <a:lstStyle/>
        <a:p>
          <a:endParaRPr lang="pt-BR"/>
        </a:p>
      </dgm:t>
    </dgm:pt>
    <dgm:pt modelId="{8E368BF1-5BD2-4BE1-BC1F-95EECECB8AD4}" type="pres">
      <dgm:prSet presAssocID="{88235ED2-7741-4DC6-AD62-931BF1E5F3DC}" presName="rootText" presStyleLbl="node1" presStyleIdx="5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8E494FF-6A84-47CF-B6D0-DF8891FDA490}" type="pres">
      <dgm:prSet presAssocID="{88235ED2-7741-4DC6-AD62-931BF1E5F3DC}" presName="titleText2" presStyleLbl="fgAcc1" presStyleIdx="5" presStyleCnt="6" custScaleX="108524" custLinFactNeighborY="311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CB71CF2-0CA8-49CB-98AC-D020C9729049}" type="pres">
      <dgm:prSet presAssocID="{88235ED2-7741-4DC6-AD62-931BF1E5F3DC}" presName="rootConnector" presStyleLbl="node3" presStyleIdx="0" presStyleCnt="0"/>
      <dgm:spPr/>
      <dgm:t>
        <a:bodyPr/>
        <a:lstStyle/>
        <a:p>
          <a:endParaRPr lang="en-US"/>
        </a:p>
      </dgm:t>
    </dgm:pt>
    <dgm:pt modelId="{19288C83-6B49-4B6B-BCD3-3C9BD822B066}" type="pres">
      <dgm:prSet presAssocID="{88235ED2-7741-4DC6-AD62-931BF1E5F3DC}" presName="hierChild4" presStyleCnt="0"/>
      <dgm:spPr/>
      <dgm:t>
        <a:bodyPr/>
        <a:lstStyle/>
        <a:p>
          <a:endParaRPr lang="pt-BR"/>
        </a:p>
      </dgm:t>
    </dgm:pt>
    <dgm:pt modelId="{463CBD41-6F41-409E-934E-29AC1A288626}" type="pres">
      <dgm:prSet presAssocID="{88235ED2-7741-4DC6-AD62-931BF1E5F3DC}" presName="hierChild5" presStyleCnt="0"/>
      <dgm:spPr/>
      <dgm:t>
        <a:bodyPr/>
        <a:lstStyle/>
        <a:p>
          <a:endParaRPr lang="pt-BR"/>
        </a:p>
      </dgm:t>
    </dgm:pt>
    <dgm:pt modelId="{BD7D3C08-90FA-4C9F-89C5-08F46742B3DE}" type="pres">
      <dgm:prSet presAssocID="{1A1D149B-227E-4D41-89B7-C642B06B9881}" presName="hierChild5" presStyleCnt="0"/>
      <dgm:spPr/>
      <dgm:t>
        <a:bodyPr/>
        <a:lstStyle/>
        <a:p>
          <a:endParaRPr lang="pt-BR"/>
        </a:p>
      </dgm:t>
    </dgm:pt>
    <dgm:pt modelId="{B1F662F9-109C-48F9-BF32-1D02F35540A7}" type="pres">
      <dgm:prSet presAssocID="{3C6BDBF5-D7EE-420A-AA70-6E018CCC4D84}" presName="hierChild3" presStyleCnt="0"/>
      <dgm:spPr/>
      <dgm:t>
        <a:bodyPr/>
        <a:lstStyle/>
        <a:p>
          <a:endParaRPr lang="pt-BR"/>
        </a:p>
      </dgm:t>
    </dgm:pt>
  </dgm:ptLst>
  <dgm:cxnLst>
    <dgm:cxn modelId="{DCA7B352-570B-429C-9BC1-D20604FD335D}" srcId="{3C6BDBF5-D7EE-420A-AA70-6E018CCC4D84}" destId="{1A1D149B-227E-4D41-89B7-C642B06B9881}" srcOrd="2" destOrd="0" parTransId="{86B37B37-DFB9-491B-91B6-3D5E5EEA9231}" sibTransId="{B62C7EAA-B2E9-4A5A-89F4-63D4C5154770}"/>
    <dgm:cxn modelId="{AFB02D85-6FF9-4401-A3D2-E7951AA8AA4B}" type="presOf" srcId="{10F17573-837F-453C-99BB-D967529AAAF8}" destId="{9FBD43D4-63E2-4876-9CEF-F3DBC188EAEB}" srcOrd="0" destOrd="0" presId="urn:microsoft.com/office/officeart/2008/layout/NameandTitleOrganizationalChart"/>
    <dgm:cxn modelId="{6C8DC5FC-E54B-4988-8D4D-3DB740BCDF1A}" type="presOf" srcId="{B4ACE9D2-13DA-4B35-9263-812189B5504C}" destId="{F1DB25A7-A2B5-4876-AF8F-ACE8CE36795D}" srcOrd="0" destOrd="0" presId="urn:microsoft.com/office/officeart/2008/layout/NameandTitleOrganizationalChart"/>
    <dgm:cxn modelId="{22A381EF-7373-49D7-945D-FBB752F539D8}" type="presOf" srcId="{C3415654-6790-48B2-A154-CAE05D0F1F51}" destId="{D7DC8170-FE8C-4980-B6B4-33AFE605300D}" srcOrd="1" destOrd="0" presId="urn:microsoft.com/office/officeart/2008/layout/NameandTitleOrganizationalChart"/>
    <dgm:cxn modelId="{1A8BD05F-6501-41B6-8872-8758234B79B3}" type="presOf" srcId="{10F17573-837F-453C-99BB-D967529AAAF8}" destId="{16873183-E1B3-4E27-B810-8A558FEF6180}" srcOrd="1" destOrd="0" presId="urn:microsoft.com/office/officeart/2008/layout/NameandTitleOrganizationalChart"/>
    <dgm:cxn modelId="{21690D6A-A26B-4E3B-BE60-41C3E31A6C4F}" srcId="{93F798D7-2B6E-4CA6-B567-17ED894AB173}" destId="{C3415654-6790-48B2-A154-CAE05D0F1F51}" srcOrd="0" destOrd="0" parTransId="{B4ACE9D2-13DA-4B35-9263-812189B5504C}" sibTransId="{34A44425-35DC-4F7D-9B6D-9FA720F42E8C}"/>
    <dgm:cxn modelId="{3BE7B17E-0DAB-4CDC-A359-2CE2A50FD049}" type="presOf" srcId="{93F798D7-2B6E-4CA6-B567-17ED894AB173}" destId="{AA986BAB-34A1-4D96-B411-3284EB0B7803}" srcOrd="1" destOrd="0" presId="urn:microsoft.com/office/officeart/2008/layout/NameandTitleOrganizationalChart"/>
    <dgm:cxn modelId="{CB831DDD-0CE9-4625-984A-1A951607B7D9}" type="presOf" srcId="{810669F1-420F-4F22-A932-2E9434511F16}" destId="{63D45879-4F7A-410A-B5A2-63ADFCC1AC45}" srcOrd="0" destOrd="0" presId="urn:microsoft.com/office/officeart/2008/layout/NameandTitleOrganizationalChart"/>
    <dgm:cxn modelId="{B4684F07-0C2B-47D6-8211-057DD75847DD}" type="presOf" srcId="{3C6BDBF5-D7EE-420A-AA70-6E018CCC4D84}" destId="{EA6198D2-2146-4C1F-B14A-F4B9383F70E6}" srcOrd="0" destOrd="0" presId="urn:microsoft.com/office/officeart/2008/layout/NameandTitleOrganizationalChart"/>
    <dgm:cxn modelId="{110A56C6-7EAC-48D6-96E3-C34C2E212AEF}" type="presOf" srcId="{97179FB5-FA63-46BB-8DE3-7EF61BECEDFB}" destId="{98B716C7-E2D9-46BD-AB03-748E63C7F1AD}" srcOrd="0" destOrd="0" presId="urn:microsoft.com/office/officeart/2008/layout/NameandTitleOrganizationalChart"/>
    <dgm:cxn modelId="{E211916C-EB18-4AF8-87E7-AF09CEEDDF28}" type="presOf" srcId="{443EC4E0-3FAE-4826-98E0-6CB4C9CE6D31}" destId="{DC29565C-EBCC-4A75-867E-4BBBEAF47BAF}" srcOrd="0" destOrd="0" presId="urn:microsoft.com/office/officeart/2008/layout/NameandTitleOrganizationalChart"/>
    <dgm:cxn modelId="{F10D3FD8-B3C5-421B-9FCA-A04BB46D0B9E}" type="presOf" srcId="{88235ED2-7741-4DC6-AD62-931BF1E5F3DC}" destId="{8E368BF1-5BD2-4BE1-BC1F-95EECECB8AD4}" srcOrd="0" destOrd="0" presId="urn:microsoft.com/office/officeart/2008/layout/NameandTitleOrganizationalChart"/>
    <dgm:cxn modelId="{61CD56E6-C02A-4351-9528-7B4BCF40F2E7}" type="presOf" srcId="{C3415654-6790-48B2-A154-CAE05D0F1F51}" destId="{31D8EAD2-52E8-4F0B-A9F6-45DC0C127646}" srcOrd="0" destOrd="0" presId="urn:microsoft.com/office/officeart/2008/layout/NameandTitleOrganizationalChart"/>
    <dgm:cxn modelId="{4F76023C-0552-47F3-B1E1-32AAB2B61B2C}" type="presOf" srcId="{AD6A1A68-85AB-4B71-BC52-CADB3286976C}" destId="{18E494FF-6A84-47CF-B6D0-DF8891FDA490}" srcOrd="0" destOrd="0" presId="urn:microsoft.com/office/officeart/2008/layout/NameandTitleOrganizationalChart"/>
    <dgm:cxn modelId="{8C325D53-BBEB-4ED9-A12B-1EE5C86B1A88}" type="presOf" srcId="{4801F2A4-44F5-4564-8BEE-80893D36F24B}" destId="{611F569B-9088-4C0B-9A01-8AD15175EFBD}" srcOrd="0" destOrd="0" presId="urn:microsoft.com/office/officeart/2008/layout/NameandTitleOrganizationalChart"/>
    <dgm:cxn modelId="{04F63F87-FDA2-4208-AD89-731B0ECCD8E5}" type="presOf" srcId="{B62C7EAA-B2E9-4A5A-89F4-63D4C5154770}" destId="{8C2CBF74-BE2B-4D38-A3A9-671F050E133F}" srcOrd="0" destOrd="0" presId="urn:microsoft.com/office/officeart/2008/layout/NameandTitleOrganizationalChart"/>
    <dgm:cxn modelId="{A436A9C5-3A83-41A1-BFFB-11EDE55225E7}" type="presOf" srcId="{4EBF83DE-23CA-42AE-8243-23AEF9430E71}" destId="{9AEC3F6D-0E0B-48A9-BCBC-7F67071AF862}" srcOrd="0" destOrd="0" presId="urn:microsoft.com/office/officeart/2008/layout/NameandTitleOrganizationalChart"/>
    <dgm:cxn modelId="{71857994-0CFB-4044-8690-7A6F7273927B}" type="presOf" srcId="{8F16B40A-9D0C-4C0F-AEFE-0468BC580CC2}" destId="{D9B5BF84-77D5-4B63-B7DF-51CA6C6B4643}" srcOrd="0" destOrd="0" presId="urn:microsoft.com/office/officeart/2008/layout/NameandTitleOrganizationalChart"/>
    <dgm:cxn modelId="{1ED85960-DBAB-406B-960C-57C44FD750B7}" type="presOf" srcId="{34A44425-35DC-4F7D-9B6D-9FA720F42E8C}" destId="{C82A6EA6-5ECF-45CB-AC53-1B0ACB7545FF}" srcOrd="0" destOrd="0" presId="urn:microsoft.com/office/officeart/2008/layout/NameandTitleOrganizationalChart"/>
    <dgm:cxn modelId="{970B32CD-47A5-4632-BE4D-8F6B38D0E62F}" type="presOf" srcId="{E09189A5-24C7-405C-98C0-48FB803E125E}" destId="{665E02E6-F401-4AA8-BCAC-7B523E1BB1E7}" srcOrd="0" destOrd="0" presId="urn:microsoft.com/office/officeart/2008/layout/NameandTitleOrganizationalChart"/>
    <dgm:cxn modelId="{C2D004C9-2999-4F40-BADF-827FDE45CC9B}" type="presOf" srcId="{93F798D7-2B6E-4CA6-B567-17ED894AB173}" destId="{AA3A016F-636F-4DF5-A63C-D1758FF2D177}" srcOrd="0" destOrd="0" presId="urn:microsoft.com/office/officeart/2008/layout/NameandTitleOrganizationalChart"/>
    <dgm:cxn modelId="{7062AA7E-59C4-491F-BE3C-A13444F45306}" srcId="{3C6BDBF5-D7EE-420A-AA70-6E018CCC4D84}" destId="{93F798D7-2B6E-4CA6-B567-17ED894AB173}" srcOrd="0" destOrd="0" parTransId="{4801F2A4-44F5-4564-8BEE-80893D36F24B}" sibTransId="{443EC4E0-3FAE-4826-98E0-6CB4C9CE6D31}"/>
    <dgm:cxn modelId="{DAF693C6-7CDF-4BF0-93C7-CC52A8A2CF3D}" srcId="{3C6BDBF5-D7EE-420A-AA70-6E018CCC4D84}" destId="{810669F1-420F-4F22-A932-2E9434511F16}" srcOrd="1" destOrd="0" parTransId="{F1E1393B-4596-4D45-9C94-D39A8F17BA71}" sibTransId="{4EBF83DE-23CA-42AE-8243-23AEF9430E71}"/>
    <dgm:cxn modelId="{08774CCE-320A-4E3B-992F-36FD904BC38D}" type="presOf" srcId="{88235ED2-7741-4DC6-AD62-931BF1E5F3DC}" destId="{4CB71CF2-0CA8-49CB-98AC-D020C9729049}" srcOrd="1" destOrd="0" presId="urn:microsoft.com/office/officeart/2008/layout/NameandTitleOrganizationalChart"/>
    <dgm:cxn modelId="{D2B88495-96C7-45A0-8B00-4693D02C2E9C}" type="presOf" srcId="{F1E1393B-4596-4D45-9C94-D39A8F17BA71}" destId="{1CD42AF5-406D-4731-BD78-085CFAC568AB}" srcOrd="0" destOrd="0" presId="urn:microsoft.com/office/officeart/2008/layout/NameandTitleOrganizationalChart"/>
    <dgm:cxn modelId="{1453C77E-DFFA-4133-998E-754415E149BE}" srcId="{1A1D149B-227E-4D41-89B7-C642B06B9881}" destId="{88235ED2-7741-4DC6-AD62-931BF1E5F3DC}" srcOrd="0" destOrd="0" parTransId="{B228C291-264A-4C31-B455-AD9243986C3D}" sibTransId="{AD6A1A68-85AB-4B71-BC52-CADB3286976C}"/>
    <dgm:cxn modelId="{7F6A1483-0746-4C42-851C-8F036456F316}" srcId="{810669F1-420F-4F22-A932-2E9434511F16}" destId="{10F17573-837F-453C-99BB-D967529AAAF8}" srcOrd="0" destOrd="0" parTransId="{8F16B40A-9D0C-4C0F-AEFE-0468BC580CC2}" sibTransId="{724D7B33-D8B7-44E1-9790-00D89DBB6D30}"/>
    <dgm:cxn modelId="{1CA83523-75D6-4DC3-82BF-4739A96D363C}" type="presOf" srcId="{3C6BDBF5-D7EE-420A-AA70-6E018CCC4D84}" destId="{1F902111-A326-49DE-8CBF-1E21AB69B8BB}" srcOrd="1" destOrd="0" presId="urn:microsoft.com/office/officeart/2008/layout/NameandTitleOrganizationalChart"/>
    <dgm:cxn modelId="{71454E9C-3432-49BA-913E-2837CA79F857}" type="presOf" srcId="{1A1D149B-227E-4D41-89B7-C642B06B9881}" destId="{3D80FFB2-9E5D-41D8-9E9B-C4B580894B7A}" srcOrd="1" destOrd="0" presId="urn:microsoft.com/office/officeart/2008/layout/NameandTitleOrganizationalChart"/>
    <dgm:cxn modelId="{6D0C241F-1761-4B12-926B-AFFA45A34092}" type="presOf" srcId="{B228C291-264A-4C31-B455-AD9243986C3D}" destId="{9C96C265-A3CA-4C35-B63B-393046592804}" srcOrd="0" destOrd="0" presId="urn:microsoft.com/office/officeart/2008/layout/NameandTitleOrganizationalChart"/>
    <dgm:cxn modelId="{4FD77111-2131-4A97-B390-D55D8BE74115}" type="presOf" srcId="{1A1D149B-227E-4D41-89B7-C642B06B9881}" destId="{C50BB89F-460A-42B6-8174-0DD278F6A501}" srcOrd="0" destOrd="0" presId="urn:microsoft.com/office/officeart/2008/layout/NameandTitleOrganizationalChart"/>
    <dgm:cxn modelId="{8DEECDFB-26CE-4ECD-9F58-CF8145BF944C}" type="presOf" srcId="{724D7B33-D8B7-44E1-9790-00D89DBB6D30}" destId="{C4540B88-F194-45D5-AE7C-966B885448CC}" srcOrd="0" destOrd="0" presId="urn:microsoft.com/office/officeart/2008/layout/NameandTitleOrganizationalChart"/>
    <dgm:cxn modelId="{ED089936-2DD7-49B3-B5CC-0A2A18419312}" srcId="{E09189A5-24C7-405C-98C0-48FB803E125E}" destId="{3C6BDBF5-D7EE-420A-AA70-6E018CCC4D84}" srcOrd="0" destOrd="0" parTransId="{8731BE2F-41AD-439B-B929-1B430BCECE22}" sibTransId="{97179FB5-FA63-46BB-8DE3-7EF61BECEDFB}"/>
    <dgm:cxn modelId="{414EF194-D405-4191-B703-4B2AEF2940CB}" type="presOf" srcId="{86B37B37-DFB9-491B-91B6-3D5E5EEA9231}" destId="{370A3B6D-0489-40FB-9051-9CE15758DD8B}" srcOrd="0" destOrd="0" presId="urn:microsoft.com/office/officeart/2008/layout/NameandTitleOrganizationalChart"/>
    <dgm:cxn modelId="{29B368E3-1249-4FD7-97A2-F4BF9434DE81}" type="presOf" srcId="{810669F1-420F-4F22-A932-2E9434511F16}" destId="{35ACCBF2-6455-49FE-9904-3D12AA7B23A9}" srcOrd="1" destOrd="0" presId="urn:microsoft.com/office/officeart/2008/layout/NameandTitleOrganizationalChart"/>
    <dgm:cxn modelId="{2017F63E-896A-4705-A9CA-1B67A4CF28B4}" type="presParOf" srcId="{665E02E6-F401-4AA8-BCAC-7B523E1BB1E7}" destId="{E7EF9777-E29A-4D12-9555-F6FBCF991608}" srcOrd="0" destOrd="0" presId="urn:microsoft.com/office/officeart/2008/layout/NameandTitleOrganizationalChart"/>
    <dgm:cxn modelId="{3F7A83DF-82F9-40DE-A85A-BD675744FF84}" type="presParOf" srcId="{E7EF9777-E29A-4D12-9555-F6FBCF991608}" destId="{07C21F6D-A481-4CCB-B732-04C69D7CF123}" srcOrd="0" destOrd="0" presId="urn:microsoft.com/office/officeart/2008/layout/NameandTitleOrganizationalChart"/>
    <dgm:cxn modelId="{3CA9CEF0-C64D-4D64-A6C4-0AE6178EA443}" type="presParOf" srcId="{07C21F6D-A481-4CCB-B732-04C69D7CF123}" destId="{EA6198D2-2146-4C1F-B14A-F4B9383F70E6}" srcOrd="0" destOrd="0" presId="urn:microsoft.com/office/officeart/2008/layout/NameandTitleOrganizationalChart"/>
    <dgm:cxn modelId="{23A9DA70-FAE0-4D15-85F0-745A88A3D7CB}" type="presParOf" srcId="{07C21F6D-A481-4CCB-B732-04C69D7CF123}" destId="{98B716C7-E2D9-46BD-AB03-748E63C7F1AD}" srcOrd="1" destOrd="0" presId="urn:microsoft.com/office/officeart/2008/layout/NameandTitleOrganizationalChart"/>
    <dgm:cxn modelId="{21B87C1D-3C33-4169-BB15-4D44061EBC0E}" type="presParOf" srcId="{07C21F6D-A481-4CCB-B732-04C69D7CF123}" destId="{1F902111-A326-49DE-8CBF-1E21AB69B8BB}" srcOrd="2" destOrd="0" presId="urn:microsoft.com/office/officeart/2008/layout/NameandTitleOrganizationalChart"/>
    <dgm:cxn modelId="{6F757904-86F2-4D3E-B0AE-5F3CC67B829E}" type="presParOf" srcId="{E7EF9777-E29A-4D12-9555-F6FBCF991608}" destId="{E7F279BD-2809-4044-886A-A68107481BE2}" srcOrd="1" destOrd="0" presId="urn:microsoft.com/office/officeart/2008/layout/NameandTitleOrganizationalChart"/>
    <dgm:cxn modelId="{0781776F-9D8E-401B-B681-F953BC354AB4}" type="presParOf" srcId="{E7F279BD-2809-4044-886A-A68107481BE2}" destId="{611F569B-9088-4C0B-9A01-8AD15175EFBD}" srcOrd="0" destOrd="0" presId="urn:microsoft.com/office/officeart/2008/layout/NameandTitleOrganizationalChart"/>
    <dgm:cxn modelId="{42054A04-8453-4FF9-8D57-74F22DCA6F62}" type="presParOf" srcId="{E7F279BD-2809-4044-886A-A68107481BE2}" destId="{BBF717A3-84F7-4BB2-8DE4-08DF723DF936}" srcOrd="1" destOrd="0" presId="urn:microsoft.com/office/officeart/2008/layout/NameandTitleOrganizationalChart"/>
    <dgm:cxn modelId="{D67EF03C-A2D2-4EC5-81A8-506E54B4A952}" type="presParOf" srcId="{BBF717A3-84F7-4BB2-8DE4-08DF723DF936}" destId="{DEE94FBF-313D-4DE2-9F1B-D9CF57C0C7AB}" srcOrd="0" destOrd="0" presId="urn:microsoft.com/office/officeart/2008/layout/NameandTitleOrganizationalChart"/>
    <dgm:cxn modelId="{E9504902-D164-4CD5-81B0-639C770BB40C}" type="presParOf" srcId="{DEE94FBF-313D-4DE2-9F1B-D9CF57C0C7AB}" destId="{AA3A016F-636F-4DF5-A63C-D1758FF2D177}" srcOrd="0" destOrd="0" presId="urn:microsoft.com/office/officeart/2008/layout/NameandTitleOrganizationalChart"/>
    <dgm:cxn modelId="{6312C8B8-ACEF-46A1-8BF3-4D4ED980449B}" type="presParOf" srcId="{DEE94FBF-313D-4DE2-9F1B-D9CF57C0C7AB}" destId="{DC29565C-EBCC-4A75-867E-4BBBEAF47BAF}" srcOrd="1" destOrd="0" presId="urn:microsoft.com/office/officeart/2008/layout/NameandTitleOrganizationalChart"/>
    <dgm:cxn modelId="{1B5819D1-78D2-4D45-8441-774589DADA62}" type="presParOf" srcId="{DEE94FBF-313D-4DE2-9F1B-D9CF57C0C7AB}" destId="{AA986BAB-34A1-4D96-B411-3284EB0B7803}" srcOrd="2" destOrd="0" presId="urn:microsoft.com/office/officeart/2008/layout/NameandTitleOrganizationalChart"/>
    <dgm:cxn modelId="{1272C5C8-70CC-4B3A-A9F5-2D4A2972BDFA}" type="presParOf" srcId="{BBF717A3-84F7-4BB2-8DE4-08DF723DF936}" destId="{D7EEA17B-170E-47A6-B261-5C02F2A35689}" srcOrd="1" destOrd="0" presId="urn:microsoft.com/office/officeart/2008/layout/NameandTitleOrganizationalChart"/>
    <dgm:cxn modelId="{430BAD06-2A49-4A86-B155-DCD69C19719D}" type="presParOf" srcId="{D7EEA17B-170E-47A6-B261-5C02F2A35689}" destId="{F1DB25A7-A2B5-4876-AF8F-ACE8CE36795D}" srcOrd="0" destOrd="0" presId="urn:microsoft.com/office/officeart/2008/layout/NameandTitleOrganizationalChart"/>
    <dgm:cxn modelId="{7172D689-E423-44B5-AB8E-666B87046953}" type="presParOf" srcId="{D7EEA17B-170E-47A6-B261-5C02F2A35689}" destId="{2BE67E6F-0313-41D0-AF1D-DF9C36811DE8}" srcOrd="1" destOrd="0" presId="urn:microsoft.com/office/officeart/2008/layout/NameandTitleOrganizationalChart"/>
    <dgm:cxn modelId="{4F2A7FF0-C7D0-4EE2-9EC6-7AF210832D7A}" type="presParOf" srcId="{2BE67E6F-0313-41D0-AF1D-DF9C36811DE8}" destId="{6D6F7503-7771-4325-AACE-7D487DE29E54}" srcOrd="0" destOrd="0" presId="urn:microsoft.com/office/officeart/2008/layout/NameandTitleOrganizationalChart"/>
    <dgm:cxn modelId="{CEAB4D64-B718-4CE8-803B-CE6E75F60067}" type="presParOf" srcId="{6D6F7503-7771-4325-AACE-7D487DE29E54}" destId="{31D8EAD2-52E8-4F0B-A9F6-45DC0C127646}" srcOrd="0" destOrd="0" presId="urn:microsoft.com/office/officeart/2008/layout/NameandTitleOrganizationalChart"/>
    <dgm:cxn modelId="{B54DA27C-FC71-4736-8E98-8D8543D03F1D}" type="presParOf" srcId="{6D6F7503-7771-4325-AACE-7D487DE29E54}" destId="{C82A6EA6-5ECF-45CB-AC53-1B0ACB7545FF}" srcOrd="1" destOrd="0" presId="urn:microsoft.com/office/officeart/2008/layout/NameandTitleOrganizationalChart"/>
    <dgm:cxn modelId="{4EF8FB4F-59C0-4465-AA32-5511DECC09BA}" type="presParOf" srcId="{6D6F7503-7771-4325-AACE-7D487DE29E54}" destId="{D7DC8170-FE8C-4980-B6B4-33AFE605300D}" srcOrd="2" destOrd="0" presId="urn:microsoft.com/office/officeart/2008/layout/NameandTitleOrganizationalChart"/>
    <dgm:cxn modelId="{C3A76E53-6C49-4806-BD68-2D9DA8FEAF8B}" type="presParOf" srcId="{2BE67E6F-0313-41D0-AF1D-DF9C36811DE8}" destId="{EBD5F16C-2878-4F0D-BBFB-D7F591C0199F}" srcOrd="1" destOrd="0" presId="urn:microsoft.com/office/officeart/2008/layout/NameandTitleOrganizationalChart"/>
    <dgm:cxn modelId="{430508C8-A2CA-40C6-A9F9-BAFAA74749D8}" type="presParOf" srcId="{2BE67E6F-0313-41D0-AF1D-DF9C36811DE8}" destId="{ABBD018C-0E6B-46C9-8567-08E4EEDFDFDB}" srcOrd="2" destOrd="0" presId="urn:microsoft.com/office/officeart/2008/layout/NameandTitleOrganizationalChart"/>
    <dgm:cxn modelId="{8A20AAB3-47B6-4518-B6CB-2C8106983DBA}" type="presParOf" srcId="{BBF717A3-84F7-4BB2-8DE4-08DF723DF936}" destId="{4AA162F9-0690-4C54-8EF5-F23AA51B29F0}" srcOrd="2" destOrd="0" presId="urn:microsoft.com/office/officeart/2008/layout/NameandTitleOrganizationalChart"/>
    <dgm:cxn modelId="{6EDD8B67-59A3-4E04-9C9F-9B2B0F073EBD}" type="presParOf" srcId="{E7F279BD-2809-4044-886A-A68107481BE2}" destId="{1CD42AF5-406D-4731-BD78-085CFAC568AB}" srcOrd="2" destOrd="0" presId="urn:microsoft.com/office/officeart/2008/layout/NameandTitleOrganizationalChart"/>
    <dgm:cxn modelId="{D523DF8E-18EB-4D99-9B65-E9081DE0BAA7}" type="presParOf" srcId="{E7F279BD-2809-4044-886A-A68107481BE2}" destId="{13F1744F-EC6A-4424-A94B-B8674272828F}" srcOrd="3" destOrd="0" presId="urn:microsoft.com/office/officeart/2008/layout/NameandTitleOrganizationalChart"/>
    <dgm:cxn modelId="{4E78EB9A-28A4-4892-9A5C-0FDC6F3A6F1A}" type="presParOf" srcId="{13F1744F-EC6A-4424-A94B-B8674272828F}" destId="{2F06D736-8494-4D81-BB62-3FC85BED9365}" srcOrd="0" destOrd="0" presId="urn:microsoft.com/office/officeart/2008/layout/NameandTitleOrganizationalChart"/>
    <dgm:cxn modelId="{AB2CB441-1421-488B-AAB9-A0895A3CE1DB}" type="presParOf" srcId="{2F06D736-8494-4D81-BB62-3FC85BED9365}" destId="{63D45879-4F7A-410A-B5A2-63ADFCC1AC45}" srcOrd="0" destOrd="0" presId="urn:microsoft.com/office/officeart/2008/layout/NameandTitleOrganizationalChart"/>
    <dgm:cxn modelId="{E201AEC2-90DB-4E8A-8B0C-C0664AEFE11F}" type="presParOf" srcId="{2F06D736-8494-4D81-BB62-3FC85BED9365}" destId="{9AEC3F6D-0E0B-48A9-BCBC-7F67071AF862}" srcOrd="1" destOrd="0" presId="urn:microsoft.com/office/officeart/2008/layout/NameandTitleOrganizationalChart"/>
    <dgm:cxn modelId="{392CA61C-8A8C-40D5-86A6-E3A580438250}" type="presParOf" srcId="{2F06D736-8494-4D81-BB62-3FC85BED9365}" destId="{35ACCBF2-6455-49FE-9904-3D12AA7B23A9}" srcOrd="2" destOrd="0" presId="urn:microsoft.com/office/officeart/2008/layout/NameandTitleOrganizationalChart"/>
    <dgm:cxn modelId="{2B7D6444-A52F-49E1-A04F-08BEB73FE564}" type="presParOf" srcId="{13F1744F-EC6A-4424-A94B-B8674272828F}" destId="{C9826025-D8E5-4B23-B5E4-208657FFF8BE}" srcOrd="1" destOrd="0" presId="urn:microsoft.com/office/officeart/2008/layout/NameandTitleOrganizationalChart"/>
    <dgm:cxn modelId="{1B9C57A1-ABB7-4A69-9BAE-E7DAE9B870F2}" type="presParOf" srcId="{C9826025-D8E5-4B23-B5E4-208657FFF8BE}" destId="{D9B5BF84-77D5-4B63-B7DF-51CA6C6B4643}" srcOrd="0" destOrd="0" presId="urn:microsoft.com/office/officeart/2008/layout/NameandTitleOrganizationalChart"/>
    <dgm:cxn modelId="{F48B945A-E67A-4D9A-9F81-3209FC824AE0}" type="presParOf" srcId="{C9826025-D8E5-4B23-B5E4-208657FFF8BE}" destId="{3FB91AD1-116F-4879-A955-B868BB5F8AB1}" srcOrd="1" destOrd="0" presId="urn:microsoft.com/office/officeart/2008/layout/NameandTitleOrganizationalChart"/>
    <dgm:cxn modelId="{41BD7C25-19EB-4B53-844B-C8B95689EAA2}" type="presParOf" srcId="{3FB91AD1-116F-4879-A955-B868BB5F8AB1}" destId="{B9C04D0C-D63D-4384-A957-3719EB09EC60}" srcOrd="0" destOrd="0" presId="urn:microsoft.com/office/officeart/2008/layout/NameandTitleOrganizationalChart"/>
    <dgm:cxn modelId="{8BAF150C-2E3A-465D-918A-F52967C873F9}" type="presParOf" srcId="{B9C04D0C-D63D-4384-A957-3719EB09EC60}" destId="{9FBD43D4-63E2-4876-9CEF-F3DBC188EAEB}" srcOrd="0" destOrd="0" presId="urn:microsoft.com/office/officeart/2008/layout/NameandTitleOrganizationalChart"/>
    <dgm:cxn modelId="{3AF29D79-CEAB-40C6-94D1-CA9E036D3D77}" type="presParOf" srcId="{B9C04D0C-D63D-4384-A957-3719EB09EC60}" destId="{C4540B88-F194-45D5-AE7C-966B885448CC}" srcOrd="1" destOrd="0" presId="urn:microsoft.com/office/officeart/2008/layout/NameandTitleOrganizationalChart"/>
    <dgm:cxn modelId="{47D0512A-38AB-436B-A886-2A17CB6549CC}" type="presParOf" srcId="{B9C04D0C-D63D-4384-A957-3719EB09EC60}" destId="{16873183-E1B3-4E27-B810-8A558FEF6180}" srcOrd="2" destOrd="0" presId="urn:microsoft.com/office/officeart/2008/layout/NameandTitleOrganizationalChart"/>
    <dgm:cxn modelId="{8782CE6A-408C-4ACB-8A57-A1A3D5AD6ACB}" type="presParOf" srcId="{3FB91AD1-116F-4879-A955-B868BB5F8AB1}" destId="{028E0A96-F7A5-4FD5-9A7E-F6C4C0081C86}" srcOrd="1" destOrd="0" presId="urn:microsoft.com/office/officeart/2008/layout/NameandTitleOrganizationalChart"/>
    <dgm:cxn modelId="{2BE74180-3D6C-4732-8371-73BA78389D95}" type="presParOf" srcId="{3FB91AD1-116F-4879-A955-B868BB5F8AB1}" destId="{DAA98817-F42D-41BB-8AE3-B986A9BCE800}" srcOrd="2" destOrd="0" presId="urn:microsoft.com/office/officeart/2008/layout/NameandTitleOrganizationalChart"/>
    <dgm:cxn modelId="{73229D6B-4101-4DB1-AD0F-00E13E84B856}" type="presParOf" srcId="{13F1744F-EC6A-4424-A94B-B8674272828F}" destId="{8D50957D-6859-4E79-AE05-07ADE8CCBE87}" srcOrd="2" destOrd="0" presId="urn:microsoft.com/office/officeart/2008/layout/NameandTitleOrganizationalChart"/>
    <dgm:cxn modelId="{510A7029-8155-4591-B6A7-FC0697AF630A}" type="presParOf" srcId="{E7F279BD-2809-4044-886A-A68107481BE2}" destId="{370A3B6D-0489-40FB-9051-9CE15758DD8B}" srcOrd="4" destOrd="0" presId="urn:microsoft.com/office/officeart/2008/layout/NameandTitleOrganizationalChart"/>
    <dgm:cxn modelId="{AF37BB9E-F10A-455A-8661-4B36FC52A026}" type="presParOf" srcId="{E7F279BD-2809-4044-886A-A68107481BE2}" destId="{735A5EA3-6CC8-4875-8402-5D84ACD50856}" srcOrd="5" destOrd="0" presId="urn:microsoft.com/office/officeart/2008/layout/NameandTitleOrganizationalChart"/>
    <dgm:cxn modelId="{047941A0-3E36-42D6-A1E2-1F7D6BBFC66C}" type="presParOf" srcId="{735A5EA3-6CC8-4875-8402-5D84ACD50856}" destId="{3FCED44B-7213-40E6-9BAF-9265308DD49F}" srcOrd="0" destOrd="0" presId="urn:microsoft.com/office/officeart/2008/layout/NameandTitleOrganizationalChart"/>
    <dgm:cxn modelId="{EE40A609-6990-4F9A-B457-EBB8A2A1ACE2}" type="presParOf" srcId="{3FCED44B-7213-40E6-9BAF-9265308DD49F}" destId="{C50BB89F-460A-42B6-8174-0DD278F6A501}" srcOrd="0" destOrd="0" presId="urn:microsoft.com/office/officeart/2008/layout/NameandTitleOrganizationalChart"/>
    <dgm:cxn modelId="{1AADDAAB-A5BA-4A08-9826-67D92E2442C1}" type="presParOf" srcId="{3FCED44B-7213-40E6-9BAF-9265308DD49F}" destId="{8C2CBF74-BE2B-4D38-A3A9-671F050E133F}" srcOrd="1" destOrd="0" presId="urn:microsoft.com/office/officeart/2008/layout/NameandTitleOrganizationalChart"/>
    <dgm:cxn modelId="{0F3E0CAA-373D-4CEE-923C-05722FBE16C9}" type="presParOf" srcId="{3FCED44B-7213-40E6-9BAF-9265308DD49F}" destId="{3D80FFB2-9E5D-41D8-9E9B-C4B580894B7A}" srcOrd="2" destOrd="0" presId="urn:microsoft.com/office/officeart/2008/layout/NameandTitleOrganizationalChart"/>
    <dgm:cxn modelId="{A6E281F6-3E4D-4F85-9D01-E464BAEE5DF2}" type="presParOf" srcId="{735A5EA3-6CC8-4875-8402-5D84ACD50856}" destId="{5CF73E4A-627B-4884-9B29-0F3022F710F3}" srcOrd="1" destOrd="0" presId="urn:microsoft.com/office/officeart/2008/layout/NameandTitleOrganizationalChart"/>
    <dgm:cxn modelId="{BAC61247-4314-413A-BC32-7160EC878153}" type="presParOf" srcId="{5CF73E4A-627B-4884-9B29-0F3022F710F3}" destId="{9C96C265-A3CA-4C35-B63B-393046592804}" srcOrd="0" destOrd="0" presId="urn:microsoft.com/office/officeart/2008/layout/NameandTitleOrganizationalChart"/>
    <dgm:cxn modelId="{48E7E3C6-77CA-4C2B-A021-95839AB9C5EA}" type="presParOf" srcId="{5CF73E4A-627B-4884-9B29-0F3022F710F3}" destId="{E2D3900B-3EDC-4239-A36A-AFCE45C07DF5}" srcOrd="1" destOrd="0" presId="urn:microsoft.com/office/officeart/2008/layout/NameandTitleOrganizationalChart"/>
    <dgm:cxn modelId="{B88BE50F-E011-4282-8FFF-03EA58052AAA}" type="presParOf" srcId="{E2D3900B-3EDC-4239-A36A-AFCE45C07DF5}" destId="{199DA20E-E48F-46B5-9D4A-B7D0C2E9BC37}" srcOrd="0" destOrd="0" presId="urn:microsoft.com/office/officeart/2008/layout/NameandTitleOrganizationalChart"/>
    <dgm:cxn modelId="{911AB78A-AED1-408C-81F2-DB53AF63613D}" type="presParOf" srcId="{199DA20E-E48F-46B5-9D4A-B7D0C2E9BC37}" destId="{8E368BF1-5BD2-4BE1-BC1F-95EECECB8AD4}" srcOrd="0" destOrd="0" presId="urn:microsoft.com/office/officeart/2008/layout/NameandTitleOrganizationalChart"/>
    <dgm:cxn modelId="{947C8889-C443-49CE-8382-A3355E543AA7}" type="presParOf" srcId="{199DA20E-E48F-46B5-9D4A-B7D0C2E9BC37}" destId="{18E494FF-6A84-47CF-B6D0-DF8891FDA490}" srcOrd="1" destOrd="0" presId="urn:microsoft.com/office/officeart/2008/layout/NameandTitleOrganizationalChart"/>
    <dgm:cxn modelId="{620ED754-916C-4B4F-9887-8BD72DF78ADF}" type="presParOf" srcId="{199DA20E-E48F-46B5-9D4A-B7D0C2E9BC37}" destId="{4CB71CF2-0CA8-49CB-98AC-D020C9729049}" srcOrd="2" destOrd="0" presId="urn:microsoft.com/office/officeart/2008/layout/NameandTitleOrganizationalChart"/>
    <dgm:cxn modelId="{B53C273F-89ED-4663-BD25-B049C6AFC647}" type="presParOf" srcId="{E2D3900B-3EDC-4239-A36A-AFCE45C07DF5}" destId="{19288C83-6B49-4B6B-BCD3-3C9BD822B066}" srcOrd="1" destOrd="0" presId="urn:microsoft.com/office/officeart/2008/layout/NameandTitleOrganizationalChart"/>
    <dgm:cxn modelId="{3D49B231-5CD9-439E-9BAD-0B51A7BDACFB}" type="presParOf" srcId="{E2D3900B-3EDC-4239-A36A-AFCE45C07DF5}" destId="{463CBD41-6F41-409E-934E-29AC1A288626}" srcOrd="2" destOrd="0" presId="urn:microsoft.com/office/officeart/2008/layout/NameandTitleOrganizationalChart"/>
    <dgm:cxn modelId="{4C7692EB-7242-4BAD-B623-00A1A3AD12B3}" type="presParOf" srcId="{735A5EA3-6CC8-4875-8402-5D84ACD50856}" destId="{BD7D3C08-90FA-4C9F-89C5-08F46742B3DE}" srcOrd="2" destOrd="0" presId="urn:microsoft.com/office/officeart/2008/layout/NameandTitleOrganizationalChart"/>
    <dgm:cxn modelId="{27333926-CE40-4565-ABE2-B86D641493BF}" type="presParOf" srcId="{E7EF9777-E29A-4D12-9555-F6FBCF991608}" destId="{B1F662F9-109C-48F9-BF32-1D02F35540A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189A5-24C7-405C-98C0-48FB803E125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235ED2-7741-4DC6-AD62-931BF1E5F3DC}">
      <dgm:prSet phldrT="[Text]" custT="1"/>
      <dgm:spPr/>
      <dgm:t>
        <a:bodyPr/>
        <a:lstStyle/>
        <a:p>
          <a:r>
            <a:rPr lang="en-US" sz="1900" noProof="0" dirty="0" smtClean="0">
              <a:latin typeface="Britannic Bold" panose="020B0903060703020204" pitchFamily="34" charset="0"/>
            </a:rPr>
            <a:t>Isthmian League Division One South</a:t>
          </a:r>
          <a:endParaRPr lang="pt-BR" sz="1900" noProof="0" dirty="0">
            <a:latin typeface="Britannic Bold" panose="020B0903060703020204" pitchFamily="34" charset="0"/>
          </a:endParaRPr>
        </a:p>
      </dgm:t>
    </dgm:pt>
    <dgm:pt modelId="{AD6A1A68-85AB-4B71-BC52-CADB3286976C}" type="sibTrans" cxnId="{1453C77E-DFFA-4133-998E-754415E149BE}">
      <dgm:prSet custT="1"/>
      <dgm:spPr/>
      <dgm:t>
        <a:bodyPr/>
        <a:lstStyle/>
        <a:p>
          <a:r>
            <a:rPr lang="pt-BR" sz="19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22 clubes</a:t>
          </a:r>
          <a:endParaRPr lang="pt-BR" sz="1900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B228C291-264A-4C31-B455-AD9243986C3D}" type="parTrans" cxnId="{1453C77E-DFFA-4133-998E-754415E149BE}">
      <dgm:prSet/>
      <dgm:spPr/>
      <dgm:t>
        <a:bodyPr/>
        <a:lstStyle/>
        <a:p>
          <a:endParaRPr lang="en-US">
            <a:latin typeface="Britannic Bold" panose="020B0903060703020204" pitchFamily="34" charset="0"/>
          </a:endParaRPr>
        </a:p>
      </dgm:t>
    </dgm:pt>
    <dgm:pt modelId="{1A1D149B-227E-4D41-89B7-C642B06B9881}">
      <dgm:prSet phldrT="[Text]"/>
      <dgm:spPr/>
      <dgm:t>
        <a:bodyPr/>
        <a:lstStyle/>
        <a:p>
          <a:r>
            <a:rPr lang="en-US" noProof="0" dirty="0" smtClean="0">
              <a:latin typeface="Britannic Bold" panose="020B0903060703020204" pitchFamily="34" charset="0"/>
            </a:rPr>
            <a:t>Southern Football League Division One Central</a:t>
          </a:r>
          <a:endParaRPr lang="pt-BR" noProof="0" dirty="0">
            <a:latin typeface="Britannic Bold" panose="020B0903060703020204" pitchFamily="34" charset="0"/>
          </a:endParaRPr>
        </a:p>
      </dgm:t>
    </dgm:pt>
    <dgm:pt modelId="{B62C7EAA-B2E9-4A5A-89F4-63D4C5154770}" type="sibTrans" cxnId="{DCA7B352-570B-429C-9BC1-D20604FD335D}">
      <dgm:prSet custT="1"/>
      <dgm:spPr/>
      <dgm:t>
        <a:bodyPr/>
        <a:lstStyle/>
        <a:p>
          <a:r>
            <a:rPr lang="pt-BR" sz="19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22 clubes</a:t>
          </a:r>
          <a:endParaRPr lang="pt-BR" sz="1900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86B37B37-DFB9-491B-91B6-3D5E5EEA9231}" type="parTrans" cxnId="{DCA7B352-570B-429C-9BC1-D20604FD335D}">
      <dgm:prSet/>
      <dgm:spPr/>
      <dgm:t>
        <a:bodyPr/>
        <a:lstStyle/>
        <a:p>
          <a:endParaRPr lang="en-US">
            <a:latin typeface="Britannic Bold" panose="020B0903060703020204" pitchFamily="34" charset="0"/>
          </a:endParaRPr>
        </a:p>
      </dgm:t>
    </dgm:pt>
    <dgm:pt modelId="{10F17573-837F-453C-99BB-D967529AAAF8}">
      <dgm:prSet custT="1"/>
      <dgm:spPr/>
      <dgm:t>
        <a:bodyPr/>
        <a:lstStyle/>
        <a:p>
          <a:r>
            <a:rPr lang="en-US" sz="1900" noProof="0" dirty="0" smtClean="0">
              <a:latin typeface="Britannic Bold" panose="020B0903060703020204" pitchFamily="34" charset="0"/>
            </a:rPr>
            <a:t>Isthmian League Division One North</a:t>
          </a:r>
          <a:endParaRPr lang="pt-BR" sz="1900" noProof="0" dirty="0">
            <a:latin typeface="Britannic Bold" panose="020B0903060703020204" pitchFamily="34" charset="0"/>
          </a:endParaRPr>
        </a:p>
      </dgm:t>
    </dgm:pt>
    <dgm:pt modelId="{724D7B33-D8B7-44E1-9790-00D89DBB6D30}" type="sibTrans" cxnId="{7F6A1483-0746-4C42-851C-8F036456F316}">
      <dgm:prSet custT="1"/>
      <dgm:spPr/>
      <dgm:t>
        <a:bodyPr/>
        <a:lstStyle/>
        <a:p>
          <a:r>
            <a:rPr lang="pt-BR" sz="19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22 clubes</a:t>
          </a:r>
          <a:endParaRPr lang="pt-BR" sz="1900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8F16B40A-9D0C-4C0F-AEFE-0468BC580CC2}" type="parTrans" cxnId="{7F6A1483-0746-4C42-851C-8F036456F316}">
      <dgm:prSet/>
      <dgm:spPr/>
      <dgm:t>
        <a:bodyPr/>
        <a:lstStyle/>
        <a:p>
          <a:endParaRPr lang="en-US">
            <a:latin typeface="Britannic Bold" panose="020B0903060703020204" pitchFamily="34" charset="0"/>
          </a:endParaRPr>
        </a:p>
      </dgm:t>
    </dgm:pt>
    <dgm:pt modelId="{810669F1-420F-4F22-A932-2E9434511F16}">
      <dgm:prSet phldrT="[Text]"/>
      <dgm:spPr/>
      <dgm:t>
        <a:bodyPr/>
        <a:lstStyle/>
        <a:p>
          <a:r>
            <a:rPr lang="en-US" noProof="0" dirty="0" smtClean="0">
              <a:latin typeface="Britannic Bold" panose="020B0903060703020204" pitchFamily="34" charset="0"/>
            </a:rPr>
            <a:t>Northern Premier League Division One South</a:t>
          </a:r>
          <a:endParaRPr lang="pt-BR" noProof="0" dirty="0">
            <a:latin typeface="Britannic Bold" panose="020B0903060703020204" pitchFamily="34" charset="0"/>
          </a:endParaRPr>
        </a:p>
      </dgm:t>
    </dgm:pt>
    <dgm:pt modelId="{4EBF83DE-23CA-42AE-8243-23AEF9430E71}" type="sibTrans" cxnId="{DAF693C6-7CDF-4BF0-93C7-CC52A8A2CF3D}">
      <dgm:prSet custT="1"/>
      <dgm:spPr/>
      <dgm:t>
        <a:bodyPr/>
        <a:lstStyle/>
        <a:p>
          <a:r>
            <a:rPr lang="pt-BR" sz="19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22 clubes</a:t>
          </a:r>
          <a:endParaRPr lang="pt-BR" sz="1900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F1E1393B-4596-4D45-9C94-D39A8F17BA71}" type="parTrans" cxnId="{DAF693C6-7CDF-4BF0-93C7-CC52A8A2CF3D}">
      <dgm:prSet/>
      <dgm:spPr/>
      <dgm:t>
        <a:bodyPr/>
        <a:lstStyle/>
        <a:p>
          <a:endParaRPr lang="en-US">
            <a:latin typeface="Britannic Bold" panose="020B0903060703020204" pitchFamily="34" charset="0"/>
          </a:endParaRPr>
        </a:p>
      </dgm:t>
    </dgm:pt>
    <dgm:pt modelId="{C3415654-6790-48B2-A154-CAE05D0F1F51}">
      <dgm:prSet phldrT="[Text]"/>
      <dgm:spPr/>
      <dgm:t>
        <a:bodyPr/>
        <a:lstStyle/>
        <a:p>
          <a:r>
            <a:rPr lang="en-US" noProof="0" dirty="0" smtClean="0">
              <a:latin typeface="Britannic Bold" panose="020B0903060703020204" pitchFamily="34" charset="0"/>
            </a:rPr>
            <a:t>Southern Football League Division One South &amp; West</a:t>
          </a:r>
          <a:endParaRPr lang="pt-BR" noProof="0" dirty="0">
            <a:latin typeface="Britannic Bold" panose="020B0903060703020204" pitchFamily="34" charset="0"/>
          </a:endParaRPr>
        </a:p>
      </dgm:t>
    </dgm:pt>
    <dgm:pt modelId="{34A44425-35DC-4F7D-9B6D-9FA720F42E8C}" type="sibTrans" cxnId="{21690D6A-A26B-4E3B-BE60-41C3E31A6C4F}">
      <dgm:prSet custT="1"/>
      <dgm:spPr/>
      <dgm:t>
        <a:bodyPr/>
        <a:lstStyle/>
        <a:p>
          <a:r>
            <a:rPr lang="pt-BR" sz="19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22 clubes</a:t>
          </a:r>
          <a:endParaRPr lang="pt-BR" sz="1900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B4ACE9D2-13DA-4B35-9263-812189B5504C}" type="parTrans" cxnId="{21690D6A-A26B-4E3B-BE60-41C3E31A6C4F}">
      <dgm:prSet/>
      <dgm:spPr/>
      <dgm:t>
        <a:bodyPr/>
        <a:lstStyle/>
        <a:p>
          <a:endParaRPr lang="en-US">
            <a:latin typeface="Britannic Bold" panose="020B0903060703020204" pitchFamily="34" charset="0"/>
          </a:endParaRPr>
        </a:p>
      </dgm:t>
    </dgm:pt>
    <dgm:pt modelId="{93F798D7-2B6E-4CA6-B567-17ED894AB173}">
      <dgm:prSet phldrT="[Text]"/>
      <dgm:spPr/>
      <dgm:t>
        <a:bodyPr/>
        <a:lstStyle/>
        <a:p>
          <a:r>
            <a:rPr lang="en-US" noProof="0" dirty="0" smtClean="0">
              <a:latin typeface="Britannic Bold" panose="020B0903060703020204" pitchFamily="34" charset="0"/>
            </a:rPr>
            <a:t>Northern Premier League Division One North</a:t>
          </a:r>
          <a:endParaRPr lang="pt-BR" noProof="0" dirty="0">
            <a:latin typeface="Britannic Bold" panose="020B0903060703020204" pitchFamily="34" charset="0"/>
          </a:endParaRPr>
        </a:p>
      </dgm:t>
    </dgm:pt>
    <dgm:pt modelId="{443EC4E0-3FAE-4826-98E0-6CB4C9CE6D31}" type="sibTrans" cxnId="{7062AA7E-59C4-491F-BE3C-A13444F45306}">
      <dgm:prSet custT="1"/>
      <dgm:spPr/>
      <dgm:t>
        <a:bodyPr/>
        <a:lstStyle/>
        <a:p>
          <a:r>
            <a:rPr lang="pt-BR" sz="19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22 clubes</a:t>
          </a:r>
          <a:endParaRPr lang="pt-BR" sz="1900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4801F2A4-44F5-4564-8BEE-80893D36F24B}" type="parTrans" cxnId="{7062AA7E-59C4-491F-BE3C-A13444F45306}">
      <dgm:prSet/>
      <dgm:spPr/>
      <dgm:t>
        <a:bodyPr/>
        <a:lstStyle/>
        <a:p>
          <a:endParaRPr lang="en-US">
            <a:latin typeface="Britannic Bold" panose="020B0903060703020204" pitchFamily="34" charset="0"/>
          </a:endParaRPr>
        </a:p>
      </dgm:t>
    </dgm:pt>
    <dgm:pt modelId="{3C6BDBF5-D7EE-420A-AA70-6E018CCC4D84}">
      <dgm:prSet phldrT="[Text]" custT="1"/>
      <dgm:spPr/>
      <dgm:t>
        <a:bodyPr/>
        <a:lstStyle/>
        <a:p>
          <a:r>
            <a:rPr lang="pt-BR" sz="2400" noProof="0" dirty="0" smtClean="0">
              <a:latin typeface="Britannic Bold" panose="020B0903060703020204" pitchFamily="34" charset="0"/>
            </a:rPr>
            <a:t>FA - Football </a:t>
          </a:r>
          <a:r>
            <a:rPr lang="pt-BR" sz="2400" noProof="0" dirty="0" err="1" smtClean="0">
              <a:latin typeface="Britannic Bold" panose="020B0903060703020204" pitchFamily="34" charset="0"/>
            </a:rPr>
            <a:t>Association</a:t>
          </a:r>
          <a:endParaRPr lang="pt-BR" sz="2400" noProof="0" dirty="0" smtClean="0">
            <a:latin typeface="Britannic Bold" panose="020B0903060703020204" pitchFamily="34" charset="0"/>
          </a:endParaRPr>
        </a:p>
      </dgm:t>
    </dgm:pt>
    <dgm:pt modelId="{97179FB5-FA63-46BB-8DE3-7EF61BECEDFB}" type="sibTrans" cxnId="{ED089936-2DD7-49B3-B5CC-0A2A18419312}">
      <dgm:prSet/>
      <dgm:spPr/>
      <dgm:t>
        <a:bodyPr/>
        <a:lstStyle/>
        <a:p>
          <a:r>
            <a:rPr lang="pt-BR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...e a 8ª divisão</a:t>
          </a:r>
          <a:endParaRPr lang="pt-BR" noProof="0" dirty="0">
            <a:solidFill>
              <a:srgbClr val="002060"/>
            </a:solidFill>
            <a:latin typeface="Britannic Bold" panose="020B0903060703020204" pitchFamily="34" charset="0"/>
          </a:endParaRPr>
        </a:p>
      </dgm:t>
    </dgm:pt>
    <dgm:pt modelId="{8731BE2F-41AD-439B-B929-1B430BCECE22}" type="parTrans" cxnId="{ED089936-2DD7-49B3-B5CC-0A2A18419312}">
      <dgm:prSet/>
      <dgm:spPr/>
      <dgm:t>
        <a:bodyPr/>
        <a:lstStyle/>
        <a:p>
          <a:endParaRPr lang="en-US"/>
        </a:p>
      </dgm:t>
    </dgm:pt>
    <dgm:pt modelId="{665E02E6-F401-4AA8-BCAC-7B523E1BB1E7}" type="pres">
      <dgm:prSet presAssocID="{E09189A5-24C7-405C-98C0-48FB803E12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EF9777-E29A-4D12-9555-F6FBCF991608}" type="pres">
      <dgm:prSet presAssocID="{3C6BDBF5-D7EE-420A-AA70-6E018CCC4D84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07C21F6D-A481-4CCB-B732-04C69D7CF123}" type="pres">
      <dgm:prSet presAssocID="{3C6BDBF5-D7EE-420A-AA70-6E018CCC4D84}" presName="rootComposite1" presStyleCnt="0"/>
      <dgm:spPr/>
      <dgm:t>
        <a:bodyPr/>
        <a:lstStyle/>
        <a:p>
          <a:endParaRPr lang="pt-BR"/>
        </a:p>
      </dgm:t>
    </dgm:pt>
    <dgm:pt modelId="{EA6198D2-2146-4C1F-B14A-F4B9383F70E6}" type="pres">
      <dgm:prSet presAssocID="{3C6BDBF5-D7EE-420A-AA70-6E018CCC4D84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8B716C7-E2D9-46BD-AB03-748E63C7F1AD}" type="pres">
      <dgm:prSet presAssocID="{3C6BDBF5-D7EE-420A-AA70-6E018CCC4D84}" presName="titleText1" presStyleLbl="fgAcc0" presStyleIdx="0" presStyleCnt="1" custLinFactNeighborX="-1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F902111-A326-49DE-8CBF-1E21AB69B8BB}" type="pres">
      <dgm:prSet presAssocID="{3C6BDBF5-D7EE-420A-AA70-6E018CCC4D84}" presName="rootConnector1" presStyleLbl="node1" presStyleIdx="0" presStyleCnt="6"/>
      <dgm:spPr/>
      <dgm:t>
        <a:bodyPr/>
        <a:lstStyle/>
        <a:p>
          <a:endParaRPr lang="en-US"/>
        </a:p>
      </dgm:t>
    </dgm:pt>
    <dgm:pt modelId="{E7F279BD-2809-4044-886A-A68107481BE2}" type="pres">
      <dgm:prSet presAssocID="{3C6BDBF5-D7EE-420A-AA70-6E018CCC4D84}" presName="hierChild2" presStyleCnt="0"/>
      <dgm:spPr/>
      <dgm:t>
        <a:bodyPr/>
        <a:lstStyle/>
        <a:p>
          <a:endParaRPr lang="pt-BR"/>
        </a:p>
      </dgm:t>
    </dgm:pt>
    <dgm:pt modelId="{611F569B-9088-4C0B-9A01-8AD15175EFBD}" type="pres">
      <dgm:prSet presAssocID="{4801F2A4-44F5-4564-8BEE-80893D36F24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BF717A3-84F7-4BB2-8DE4-08DF723DF936}" type="pres">
      <dgm:prSet presAssocID="{93F798D7-2B6E-4CA6-B567-17ED894AB173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EE94FBF-313D-4DE2-9F1B-D9CF57C0C7AB}" type="pres">
      <dgm:prSet presAssocID="{93F798D7-2B6E-4CA6-B567-17ED894AB173}" presName="rootComposite" presStyleCnt="0"/>
      <dgm:spPr/>
      <dgm:t>
        <a:bodyPr/>
        <a:lstStyle/>
        <a:p>
          <a:endParaRPr lang="pt-BR"/>
        </a:p>
      </dgm:t>
    </dgm:pt>
    <dgm:pt modelId="{AA3A016F-636F-4DF5-A63C-D1758FF2D177}" type="pres">
      <dgm:prSet presAssocID="{93F798D7-2B6E-4CA6-B567-17ED894AB173}" presName="rootText" presStyleLbl="node1" presStyleIdx="0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C29565C-EBCC-4A75-867E-4BBBEAF47BAF}" type="pres">
      <dgm:prSet presAssocID="{93F798D7-2B6E-4CA6-B567-17ED894AB173}" presName="titleText2" presStyleLbl="fgAcc1" presStyleIdx="0" presStyleCnt="6" custScaleX="677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986BAB-34A1-4D96-B411-3284EB0B7803}" type="pres">
      <dgm:prSet presAssocID="{93F798D7-2B6E-4CA6-B567-17ED894AB173}" presName="rootConnector" presStyleLbl="node2" presStyleIdx="0" presStyleCnt="0"/>
      <dgm:spPr/>
      <dgm:t>
        <a:bodyPr/>
        <a:lstStyle/>
        <a:p>
          <a:endParaRPr lang="en-US"/>
        </a:p>
      </dgm:t>
    </dgm:pt>
    <dgm:pt modelId="{D7EEA17B-170E-47A6-B261-5C02F2A35689}" type="pres">
      <dgm:prSet presAssocID="{93F798D7-2B6E-4CA6-B567-17ED894AB173}" presName="hierChild4" presStyleCnt="0"/>
      <dgm:spPr/>
      <dgm:t>
        <a:bodyPr/>
        <a:lstStyle/>
        <a:p>
          <a:endParaRPr lang="pt-BR"/>
        </a:p>
      </dgm:t>
    </dgm:pt>
    <dgm:pt modelId="{F1DB25A7-A2B5-4876-AF8F-ACE8CE36795D}" type="pres">
      <dgm:prSet presAssocID="{B4ACE9D2-13DA-4B35-9263-812189B5504C}" presName="Name37" presStyleLbl="parChTrans1D3" presStyleIdx="0" presStyleCnt="3"/>
      <dgm:spPr/>
      <dgm:t>
        <a:bodyPr/>
        <a:lstStyle/>
        <a:p>
          <a:endParaRPr lang="en-US"/>
        </a:p>
      </dgm:t>
    </dgm:pt>
    <dgm:pt modelId="{2BE67E6F-0313-41D0-AF1D-DF9C36811DE8}" type="pres">
      <dgm:prSet presAssocID="{C3415654-6790-48B2-A154-CAE05D0F1F5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D6F7503-7771-4325-AACE-7D487DE29E54}" type="pres">
      <dgm:prSet presAssocID="{C3415654-6790-48B2-A154-CAE05D0F1F51}" presName="rootComposite" presStyleCnt="0"/>
      <dgm:spPr/>
      <dgm:t>
        <a:bodyPr/>
        <a:lstStyle/>
        <a:p>
          <a:endParaRPr lang="pt-BR"/>
        </a:p>
      </dgm:t>
    </dgm:pt>
    <dgm:pt modelId="{31D8EAD2-52E8-4F0B-A9F6-45DC0C127646}" type="pres">
      <dgm:prSet presAssocID="{C3415654-6790-48B2-A154-CAE05D0F1F51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82A6EA6-5ECF-45CB-AC53-1B0ACB7545FF}" type="pres">
      <dgm:prSet presAssocID="{C3415654-6790-48B2-A154-CAE05D0F1F51}" presName="titleText2" presStyleLbl="fgAcc1" presStyleIdx="1" presStyleCnt="6" custScaleX="6957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7DC8170-FE8C-4980-B6B4-33AFE605300D}" type="pres">
      <dgm:prSet presAssocID="{C3415654-6790-48B2-A154-CAE05D0F1F51}" presName="rootConnector" presStyleLbl="node3" presStyleIdx="0" presStyleCnt="0"/>
      <dgm:spPr/>
      <dgm:t>
        <a:bodyPr/>
        <a:lstStyle/>
        <a:p>
          <a:endParaRPr lang="en-US"/>
        </a:p>
      </dgm:t>
    </dgm:pt>
    <dgm:pt modelId="{EBD5F16C-2878-4F0D-BBFB-D7F591C0199F}" type="pres">
      <dgm:prSet presAssocID="{C3415654-6790-48B2-A154-CAE05D0F1F51}" presName="hierChild4" presStyleCnt="0"/>
      <dgm:spPr/>
      <dgm:t>
        <a:bodyPr/>
        <a:lstStyle/>
        <a:p>
          <a:endParaRPr lang="pt-BR"/>
        </a:p>
      </dgm:t>
    </dgm:pt>
    <dgm:pt modelId="{ABBD018C-0E6B-46C9-8567-08E4EEDFDFDB}" type="pres">
      <dgm:prSet presAssocID="{C3415654-6790-48B2-A154-CAE05D0F1F51}" presName="hierChild5" presStyleCnt="0"/>
      <dgm:spPr/>
      <dgm:t>
        <a:bodyPr/>
        <a:lstStyle/>
        <a:p>
          <a:endParaRPr lang="pt-BR"/>
        </a:p>
      </dgm:t>
    </dgm:pt>
    <dgm:pt modelId="{4AA162F9-0690-4C54-8EF5-F23AA51B29F0}" type="pres">
      <dgm:prSet presAssocID="{93F798D7-2B6E-4CA6-B567-17ED894AB173}" presName="hierChild5" presStyleCnt="0"/>
      <dgm:spPr/>
      <dgm:t>
        <a:bodyPr/>
        <a:lstStyle/>
        <a:p>
          <a:endParaRPr lang="pt-BR"/>
        </a:p>
      </dgm:t>
    </dgm:pt>
    <dgm:pt modelId="{1CD42AF5-406D-4731-BD78-085CFAC568AB}" type="pres">
      <dgm:prSet presAssocID="{F1E1393B-4596-4D45-9C94-D39A8F17BA7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3F1744F-EC6A-4424-A94B-B8674272828F}" type="pres">
      <dgm:prSet presAssocID="{810669F1-420F-4F22-A932-2E9434511F16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2F06D736-8494-4D81-BB62-3FC85BED9365}" type="pres">
      <dgm:prSet presAssocID="{810669F1-420F-4F22-A932-2E9434511F16}" presName="rootComposite" presStyleCnt="0"/>
      <dgm:spPr/>
      <dgm:t>
        <a:bodyPr/>
        <a:lstStyle/>
        <a:p>
          <a:endParaRPr lang="pt-BR"/>
        </a:p>
      </dgm:t>
    </dgm:pt>
    <dgm:pt modelId="{63D45879-4F7A-410A-B5A2-63ADFCC1AC45}" type="pres">
      <dgm:prSet presAssocID="{810669F1-420F-4F22-A932-2E9434511F16}" presName="rootText" presStyleLbl="node1" presStyleIdx="2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AEC3F6D-0E0B-48A9-BCBC-7F67071AF862}" type="pres">
      <dgm:prSet presAssocID="{810669F1-420F-4F22-A932-2E9434511F16}" presName="titleText2" presStyleLbl="fgAcc1" presStyleIdx="2" presStyleCnt="6" custScaleX="6512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ACCBF2-6455-49FE-9904-3D12AA7B23A9}" type="pres">
      <dgm:prSet presAssocID="{810669F1-420F-4F22-A932-2E9434511F16}" presName="rootConnector" presStyleLbl="node2" presStyleIdx="0" presStyleCnt="0"/>
      <dgm:spPr/>
      <dgm:t>
        <a:bodyPr/>
        <a:lstStyle/>
        <a:p>
          <a:endParaRPr lang="en-US"/>
        </a:p>
      </dgm:t>
    </dgm:pt>
    <dgm:pt modelId="{C9826025-D8E5-4B23-B5E4-208657FFF8BE}" type="pres">
      <dgm:prSet presAssocID="{810669F1-420F-4F22-A932-2E9434511F16}" presName="hierChild4" presStyleCnt="0"/>
      <dgm:spPr/>
      <dgm:t>
        <a:bodyPr/>
        <a:lstStyle/>
        <a:p>
          <a:endParaRPr lang="pt-BR"/>
        </a:p>
      </dgm:t>
    </dgm:pt>
    <dgm:pt modelId="{D9B5BF84-77D5-4B63-B7DF-51CA6C6B4643}" type="pres">
      <dgm:prSet presAssocID="{8F16B40A-9D0C-4C0F-AEFE-0468BC580CC2}" presName="Name37" presStyleLbl="parChTrans1D3" presStyleIdx="1" presStyleCnt="3"/>
      <dgm:spPr/>
      <dgm:t>
        <a:bodyPr/>
        <a:lstStyle/>
        <a:p>
          <a:endParaRPr lang="en-US"/>
        </a:p>
      </dgm:t>
    </dgm:pt>
    <dgm:pt modelId="{3FB91AD1-116F-4879-A955-B868BB5F8AB1}" type="pres">
      <dgm:prSet presAssocID="{10F17573-837F-453C-99BB-D967529AAAF8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B9C04D0C-D63D-4384-A957-3719EB09EC60}" type="pres">
      <dgm:prSet presAssocID="{10F17573-837F-453C-99BB-D967529AAAF8}" presName="rootComposite" presStyleCnt="0"/>
      <dgm:spPr/>
      <dgm:t>
        <a:bodyPr/>
        <a:lstStyle/>
        <a:p>
          <a:endParaRPr lang="pt-BR"/>
        </a:p>
      </dgm:t>
    </dgm:pt>
    <dgm:pt modelId="{9FBD43D4-63E2-4876-9CEF-F3DBC188EAEB}" type="pres">
      <dgm:prSet presAssocID="{10F17573-837F-453C-99BB-D967529AAAF8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4540B88-F194-45D5-AE7C-966B885448CC}" type="pres">
      <dgm:prSet presAssocID="{10F17573-837F-453C-99BB-D967529AAAF8}" presName="titleText2" presStyleLbl="fgAcc1" presStyleIdx="3" presStyleCnt="6" custScaleX="6889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6873183-E1B3-4E27-B810-8A558FEF6180}" type="pres">
      <dgm:prSet presAssocID="{10F17573-837F-453C-99BB-D967529AAAF8}" presName="rootConnector" presStyleLbl="node3" presStyleIdx="0" presStyleCnt="0"/>
      <dgm:spPr/>
      <dgm:t>
        <a:bodyPr/>
        <a:lstStyle/>
        <a:p>
          <a:endParaRPr lang="en-US"/>
        </a:p>
      </dgm:t>
    </dgm:pt>
    <dgm:pt modelId="{028E0A96-F7A5-4FD5-9A7E-F6C4C0081C86}" type="pres">
      <dgm:prSet presAssocID="{10F17573-837F-453C-99BB-D967529AAAF8}" presName="hierChild4" presStyleCnt="0"/>
      <dgm:spPr/>
      <dgm:t>
        <a:bodyPr/>
        <a:lstStyle/>
        <a:p>
          <a:endParaRPr lang="pt-BR"/>
        </a:p>
      </dgm:t>
    </dgm:pt>
    <dgm:pt modelId="{DAA98817-F42D-41BB-8AE3-B986A9BCE800}" type="pres">
      <dgm:prSet presAssocID="{10F17573-837F-453C-99BB-D967529AAAF8}" presName="hierChild5" presStyleCnt="0"/>
      <dgm:spPr/>
      <dgm:t>
        <a:bodyPr/>
        <a:lstStyle/>
        <a:p>
          <a:endParaRPr lang="pt-BR"/>
        </a:p>
      </dgm:t>
    </dgm:pt>
    <dgm:pt modelId="{8D50957D-6859-4E79-AE05-07ADE8CCBE87}" type="pres">
      <dgm:prSet presAssocID="{810669F1-420F-4F22-A932-2E9434511F16}" presName="hierChild5" presStyleCnt="0"/>
      <dgm:spPr/>
      <dgm:t>
        <a:bodyPr/>
        <a:lstStyle/>
        <a:p>
          <a:endParaRPr lang="pt-BR"/>
        </a:p>
      </dgm:t>
    </dgm:pt>
    <dgm:pt modelId="{370A3B6D-0489-40FB-9051-9CE15758DD8B}" type="pres">
      <dgm:prSet presAssocID="{86B37B37-DFB9-491B-91B6-3D5E5EEA923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35A5EA3-6CC8-4875-8402-5D84ACD50856}" type="pres">
      <dgm:prSet presAssocID="{1A1D149B-227E-4D41-89B7-C642B06B988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3FCED44B-7213-40E6-9BAF-9265308DD49F}" type="pres">
      <dgm:prSet presAssocID="{1A1D149B-227E-4D41-89B7-C642B06B9881}" presName="rootComposite" presStyleCnt="0"/>
      <dgm:spPr/>
      <dgm:t>
        <a:bodyPr/>
        <a:lstStyle/>
        <a:p>
          <a:endParaRPr lang="pt-BR"/>
        </a:p>
      </dgm:t>
    </dgm:pt>
    <dgm:pt modelId="{C50BB89F-460A-42B6-8174-0DD278F6A501}" type="pres">
      <dgm:prSet presAssocID="{1A1D149B-227E-4D41-89B7-C642B06B9881}" presName="rootText" presStyleLbl="node1" presStyleIdx="4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C2CBF74-BE2B-4D38-A3A9-671F050E133F}" type="pres">
      <dgm:prSet presAssocID="{1A1D149B-227E-4D41-89B7-C642B06B9881}" presName="titleText2" presStyleLbl="fgAcc1" presStyleIdx="4" presStyleCnt="6" custScaleX="67379" custLinFactNeighborX="3195" custLinFactNeighborY="-238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D80FFB2-9E5D-41D8-9E9B-C4B580894B7A}" type="pres">
      <dgm:prSet presAssocID="{1A1D149B-227E-4D41-89B7-C642B06B9881}" presName="rootConnector" presStyleLbl="node2" presStyleIdx="0" presStyleCnt="0"/>
      <dgm:spPr/>
      <dgm:t>
        <a:bodyPr/>
        <a:lstStyle/>
        <a:p>
          <a:endParaRPr lang="en-US"/>
        </a:p>
      </dgm:t>
    </dgm:pt>
    <dgm:pt modelId="{5CF73E4A-627B-4884-9B29-0F3022F710F3}" type="pres">
      <dgm:prSet presAssocID="{1A1D149B-227E-4D41-89B7-C642B06B9881}" presName="hierChild4" presStyleCnt="0"/>
      <dgm:spPr/>
      <dgm:t>
        <a:bodyPr/>
        <a:lstStyle/>
        <a:p>
          <a:endParaRPr lang="pt-BR"/>
        </a:p>
      </dgm:t>
    </dgm:pt>
    <dgm:pt modelId="{9C96C265-A3CA-4C35-B63B-393046592804}" type="pres">
      <dgm:prSet presAssocID="{B228C291-264A-4C31-B455-AD9243986C3D}" presName="Name37" presStyleLbl="parChTrans1D3" presStyleIdx="2" presStyleCnt="3"/>
      <dgm:spPr/>
      <dgm:t>
        <a:bodyPr/>
        <a:lstStyle/>
        <a:p>
          <a:endParaRPr lang="en-US"/>
        </a:p>
      </dgm:t>
    </dgm:pt>
    <dgm:pt modelId="{E2D3900B-3EDC-4239-A36A-AFCE45C07DF5}" type="pres">
      <dgm:prSet presAssocID="{88235ED2-7741-4DC6-AD62-931BF1E5F3D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199DA20E-E48F-46B5-9D4A-B7D0C2E9BC37}" type="pres">
      <dgm:prSet presAssocID="{88235ED2-7741-4DC6-AD62-931BF1E5F3DC}" presName="rootComposite" presStyleCnt="0"/>
      <dgm:spPr/>
      <dgm:t>
        <a:bodyPr/>
        <a:lstStyle/>
        <a:p>
          <a:endParaRPr lang="pt-BR"/>
        </a:p>
      </dgm:t>
    </dgm:pt>
    <dgm:pt modelId="{8E368BF1-5BD2-4BE1-BC1F-95EECECB8AD4}" type="pres">
      <dgm:prSet presAssocID="{88235ED2-7741-4DC6-AD62-931BF1E5F3DC}" presName="rootText" presStyleLbl="node1" presStyleIdx="5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8E494FF-6A84-47CF-B6D0-DF8891FDA490}" type="pres">
      <dgm:prSet presAssocID="{88235ED2-7741-4DC6-AD62-931BF1E5F3DC}" presName="titleText2" presStyleLbl="fgAcc1" presStyleIdx="5" presStyleCnt="6" custScaleX="67183" custLinFactNeighborY="311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CB71CF2-0CA8-49CB-98AC-D020C9729049}" type="pres">
      <dgm:prSet presAssocID="{88235ED2-7741-4DC6-AD62-931BF1E5F3DC}" presName="rootConnector" presStyleLbl="node3" presStyleIdx="0" presStyleCnt="0"/>
      <dgm:spPr/>
      <dgm:t>
        <a:bodyPr/>
        <a:lstStyle/>
        <a:p>
          <a:endParaRPr lang="en-US"/>
        </a:p>
      </dgm:t>
    </dgm:pt>
    <dgm:pt modelId="{19288C83-6B49-4B6B-BCD3-3C9BD822B066}" type="pres">
      <dgm:prSet presAssocID="{88235ED2-7741-4DC6-AD62-931BF1E5F3DC}" presName="hierChild4" presStyleCnt="0"/>
      <dgm:spPr/>
      <dgm:t>
        <a:bodyPr/>
        <a:lstStyle/>
        <a:p>
          <a:endParaRPr lang="pt-BR"/>
        </a:p>
      </dgm:t>
    </dgm:pt>
    <dgm:pt modelId="{463CBD41-6F41-409E-934E-29AC1A288626}" type="pres">
      <dgm:prSet presAssocID="{88235ED2-7741-4DC6-AD62-931BF1E5F3DC}" presName="hierChild5" presStyleCnt="0"/>
      <dgm:spPr/>
      <dgm:t>
        <a:bodyPr/>
        <a:lstStyle/>
        <a:p>
          <a:endParaRPr lang="pt-BR"/>
        </a:p>
      </dgm:t>
    </dgm:pt>
    <dgm:pt modelId="{BD7D3C08-90FA-4C9F-89C5-08F46742B3DE}" type="pres">
      <dgm:prSet presAssocID="{1A1D149B-227E-4D41-89B7-C642B06B9881}" presName="hierChild5" presStyleCnt="0"/>
      <dgm:spPr/>
      <dgm:t>
        <a:bodyPr/>
        <a:lstStyle/>
        <a:p>
          <a:endParaRPr lang="pt-BR"/>
        </a:p>
      </dgm:t>
    </dgm:pt>
    <dgm:pt modelId="{B1F662F9-109C-48F9-BF32-1D02F35540A7}" type="pres">
      <dgm:prSet presAssocID="{3C6BDBF5-D7EE-420A-AA70-6E018CCC4D84}" presName="hierChild3" presStyleCnt="0"/>
      <dgm:spPr/>
      <dgm:t>
        <a:bodyPr/>
        <a:lstStyle/>
        <a:p>
          <a:endParaRPr lang="pt-BR"/>
        </a:p>
      </dgm:t>
    </dgm:pt>
  </dgm:ptLst>
  <dgm:cxnLst>
    <dgm:cxn modelId="{DCA7B352-570B-429C-9BC1-D20604FD335D}" srcId="{3C6BDBF5-D7EE-420A-AA70-6E018CCC4D84}" destId="{1A1D149B-227E-4D41-89B7-C642B06B9881}" srcOrd="2" destOrd="0" parTransId="{86B37B37-DFB9-491B-91B6-3D5E5EEA9231}" sibTransId="{B62C7EAA-B2E9-4A5A-89F4-63D4C5154770}"/>
    <dgm:cxn modelId="{7F02E484-32E1-4BAA-BE80-606FB21FF18B}" type="presOf" srcId="{B228C291-264A-4C31-B455-AD9243986C3D}" destId="{9C96C265-A3CA-4C35-B63B-393046592804}" srcOrd="0" destOrd="0" presId="urn:microsoft.com/office/officeart/2008/layout/NameandTitleOrganizationalChart"/>
    <dgm:cxn modelId="{2DC56C39-F901-41E1-9416-61F0D1EF0B05}" type="presOf" srcId="{C3415654-6790-48B2-A154-CAE05D0F1F51}" destId="{D7DC8170-FE8C-4980-B6B4-33AFE605300D}" srcOrd="1" destOrd="0" presId="urn:microsoft.com/office/officeart/2008/layout/NameandTitleOrganizationalChart"/>
    <dgm:cxn modelId="{21690D6A-A26B-4E3B-BE60-41C3E31A6C4F}" srcId="{93F798D7-2B6E-4CA6-B567-17ED894AB173}" destId="{C3415654-6790-48B2-A154-CAE05D0F1F51}" srcOrd="0" destOrd="0" parTransId="{B4ACE9D2-13DA-4B35-9263-812189B5504C}" sibTransId="{34A44425-35DC-4F7D-9B6D-9FA720F42E8C}"/>
    <dgm:cxn modelId="{E56F62C5-ABA8-4BFD-8F51-3DEB713F5F9C}" type="presOf" srcId="{B4ACE9D2-13DA-4B35-9263-812189B5504C}" destId="{F1DB25A7-A2B5-4876-AF8F-ACE8CE36795D}" srcOrd="0" destOrd="0" presId="urn:microsoft.com/office/officeart/2008/layout/NameandTitleOrganizationalChart"/>
    <dgm:cxn modelId="{4D2D6999-0AF8-4FF6-933E-1D9C040C0595}" type="presOf" srcId="{34A44425-35DC-4F7D-9B6D-9FA720F42E8C}" destId="{C82A6EA6-5ECF-45CB-AC53-1B0ACB7545FF}" srcOrd="0" destOrd="0" presId="urn:microsoft.com/office/officeart/2008/layout/NameandTitleOrganizationalChart"/>
    <dgm:cxn modelId="{226E704C-E1BB-422C-92E4-787936013BF4}" type="presOf" srcId="{88235ED2-7741-4DC6-AD62-931BF1E5F3DC}" destId="{8E368BF1-5BD2-4BE1-BC1F-95EECECB8AD4}" srcOrd="0" destOrd="0" presId="urn:microsoft.com/office/officeart/2008/layout/NameandTitleOrganizationalChart"/>
    <dgm:cxn modelId="{F26FEDEB-FBDD-43E2-826D-08F55FB1748C}" type="presOf" srcId="{3C6BDBF5-D7EE-420A-AA70-6E018CCC4D84}" destId="{EA6198D2-2146-4C1F-B14A-F4B9383F70E6}" srcOrd="0" destOrd="0" presId="urn:microsoft.com/office/officeart/2008/layout/NameandTitleOrganizationalChart"/>
    <dgm:cxn modelId="{F3C0A7DA-57E2-4A89-80F8-90F7D2472FFE}" type="presOf" srcId="{F1E1393B-4596-4D45-9C94-D39A8F17BA71}" destId="{1CD42AF5-406D-4731-BD78-085CFAC568AB}" srcOrd="0" destOrd="0" presId="urn:microsoft.com/office/officeart/2008/layout/NameandTitleOrganizationalChart"/>
    <dgm:cxn modelId="{220FA361-D70F-492E-88C4-C024AD77A3D6}" type="presOf" srcId="{8F16B40A-9D0C-4C0F-AEFE-0468BC580CC2}" destId="{D9B5BF84-77D5-4B63-B7DF-51CA6C6B4643}" srcOrd="0" destOrd="0" presId="urn:microsoft.com/office/officeart/2008/layout/NameandTitleOrganizationalChart"/>
    <dgm:cxn modelId="{D82AC451-9B2A-4D9E-9C00-AF7A73084334}" type="presOf" srcId="{88235ED2-7741-4DC6-AD62-931BF1E5F3DC}" destId="{4CB71CF2-0CA8-49CB-98AC-D020C9729049}" srcOrd="1" destOrd="0" presId="urn:microsoft.com/office/officeart/2008/layout/NameandTitleOrganizationalChart"/>
    <dgm:cxn modelId="{DC0D07BB-0701-4856-A107-6CFB808C2DBA}" type="presOf" srcId="{3C6BDBF5-D7EE-420A-AA70-6E018CCC4D84}" destId="{1F902111-A326-49DE-8CBF-1E21AB69B8BB}" srcOrd="1" destOrd="0" presId="urn:microsoft.com/office/officeart/2008/layout/NameandTitleOrganizationalChart"/>
    <dgm:cxn modelId="{F8C8C697-8BA3-4BA8-AE67-36AD3F5F2184}" type="presOf" srcId="{10F17573-837F-453C-99BB-D967529AAAF8}" destId="{9FBD43D4-63E2-4876-9CEF-F3DBC188EAEB}" srcOrd="0" destOrd="0" presId="urn:microsoft.com/office/officeart/2008/layout/NameandTitleOrganizationalChart"/>
    <dgm:cxn modelId="{B23A8DA1-2E8A-4749-9A3E-34B85E2E11B8}" type="presOf" srcId="{93F798D7-2B6E-4CA6-B567-17ED894AB173}" destId="{AA3A016F-636F-4DF5-A63C-D1758FF2D177}" srcOrd="0" destOrd="0" presId="urn:microsoft.com/office/officeart/2008/layout/NameandTitleOrganizationalChart"/>
    <dgm:cxn modelId="{7062AA7E-59C4-491F-BE3C-A13444F45306}" srcId="{3C6BDBF5-D7EE-420A-AA70-6E018CCC4D84}" destId="{93F798D7-2B6E-4CA6-B567-17ED894AB173}" srcOrd="0" destOrd="0" parTransId="{4801F2A4-44F5-4564-8BEE-80893D36F24B}" sibTransId="{443EC4E0-3FAE-4826-98E0-6CB4C9CE6D31}"/>
    <dgm:cxn modelId="{DAF693C6-7CDF-4BF0-93C7-CC52A8A2CF3D}" srcId="{3C6BDBF5-D7EE-420A-AA70-6E018CCC4D84}" destId="{810669F1-420F-4F22-A932-2E9434511F16}" srcOrd="1" destOrd="0" parTransId="{F1E1393B-4596-4D45-9C94-D39A8F17BA71}" sibTransId="{4EBF83DE-23CA-42AE-8243-23AEF9430E71}"/>
    <dgm:cxn modelId="{1453C77E-DFFA-4133-998E-754415E149BE}" srcId="{1A1D149B-227E-4D41-89B7-C642B06B9881}" destId="{88235ED2-7741-4DC6-AD62-931BF1E5F3DC}" srcOrd="0" destOrd="0" parTransId="{B228C291-264A-4C31-B455-AD9243986C3D}" sibTransId="{AD6A1A68-85AB-4B71-BC52-CADB3286976C}"/>
    <dgm:cxn modelId="{7F6A1483-0746-4C42-851C-8F036456F316}" srcId="{810669F1-420F-4F22-A932-2E9434511F16}" destId="{10F17573-837F-453C-99BB-D967529AAAF8}" srcOrd="0" destOrd="0" parTransId="{8F16B40A-9D0C-4C0F-AEFE-0468BC580CC2}" sibTransId="{724D7B33-D8B7-44E1-9790-00D89DBB6D30}"/>
    <dgm:cxn modelId="{81CD0241-2E5F-4F71-8E3E-FE6CDCCCDF96}" type="presOf" srcId="{C3415654-6790-48B2-A154-CAE05D0F1F51}" destId="{31D8EAD2-52E8-4F0B-A9F6-45DC0C127646}" srcOrd="0" destOrd="0" presId="urn:microsoft.com/office/officeart/2008/layout/NameandTitleOrganizationalChart"/>
    <dgm:cxn modelId="{C89C033C-AEE9-4F14-B4B0-DDC7B29822CD}" type="presOf" srcId="{1A1D149B-227E-4D41-89B7-C642B06B9881}" destId="{C50BB89F-460A-42B6-8174-0DD278F6A501}" srcOrd="0" destOrd="0" presId="urn:microsoft.com/office/officeart/2008/layout/NameandTitleOrganizationalChart"/>
    <dgm:cxn modelId="{3B077D5B-E528-4432-9674-79360E36734D}" type="presOf" srcId="{B62C7EAA-B2E9-4A5A-89F4-63D4C5154770}" destId="{8C2CBF74-BE2B-4D38-A3A9-671F050E133F}" srcOrd="0" destOrd="0" presId="urn:microsoft.com/office/officeart/2008/layout/NameandTitleOrganizationalChart"/>
    <dgm:cxn modelId="{A8A29882-BB24-4DAB-9330-6E348FADD3C3}" type="presOf" srcId="{93F798D7-2B6E-4CA6-B567-17ED894AB173}" destId="{AA986BAB-34A1-4D96-B411-3284EB0B7803}" srcOrd="1" destOrd="0" presId="urn:microsoft.com/office/officeart/2008/layout/NameandTitleOrganizationalChart"/>
    <dgm:cxn modelId="{4D84CE4B-827A-46E8-A285-EDAB6D326801}" type="presOf" srcId="{AD6A1A68-85AB-4B71-BC52-CADB3286976C}" destId="{18E494FF-6A84-47CF-B6D0-DF8891FDA490}" srcOrd="0" destOrd="0" presId="urn:microsoft.com/office/officeart/2008/layout/NameandTitleOrganizationalChart"/>
    <dgm:cxn modelId="{140CE194-4D0A-4CB7-A118-62B690E2487E}" type="presOf" srcId="{4801F2A4-44F5-4564-8BEE-80893D36F24B}" destId="{611F569B-9088-4C0B-9A01-8AD15175EFBD}" srcOrd="0" destOrd="0" presId="urn:microsoft.com/office/officeart/2008/layout/NameandTitleOrganizationalChart"/>
    <dgm:cxn modelId="{FB7AE519-A0BA-4F21-B9F0-5A7883DD4BD9}" type="presOf" srcId="{443EC4E0-3FAE-4826-98E0-6CB4C9CE6D31}" destId="{DC29565C-EBCC-4A75-867E-4BBBEAF47BAF}" srcOrd="0" destOrd="0" presId="urn:microsoft.com/office/officeart/2008/layout/NameandTitleOrganizationalChart"/>
    <dgm:cxn modelId="{627E65C1-3156-4475-82AA-4BE021B74FCD}" type="presOf" srcId="{86B37B37-DFB9-491B-91B6-3D5E5EEA9231}" destId="{370A3B6D-0489-40FB-9051-9CE15758DD8B}" srcOrd="0" destOrd="0" presId="urn:microsoft.com/office/officeart/2008/layout/NameandTitleOrganizationalChart"/>
    <dgm:cxn modelId="{47B59A81-3940-4287-95C8-B0328D97644D}" type="presOf" srcId="{1A1D149B-227E-4D41-89B7-C642B06B9881}" destId="{3D80FFB2-9E5D-41D8-9E9B-C4B580894B7A}" srcOrd="1" destOrd="0" presId="urn:microsoft.com/office/officeart/2008/layout/NameandTitleOrganizationalChart"/>
    <dgm:cxn modelId="{154FD08D-9BC5-42B3-BAB9-36A087E64380}" type="presOf" srcId="{97179FB5-FA63-46BB-8DE3-7EF61BECEDFB}" destId="{98B716C7-E2D9-46BD-AB03-748E63C7F1AD}" srcOrd="0" destOrd="0" presId="urn:microsoft.com/office/officeart/2008/layout/NameandTitleOrganizationalChart"/>
    <dgm:cxn modelId="{FB1834CF-CF05-4E75-AA2B-4EB787B390B1}" type="presOf" srcId="{810669F1-420F-4F22-A932-2E9434511F16}" destId="{35ACCBF2-6455-49FE-9904-3D12AA7B23A9}" srcOrd="1" destOrd="0" presId="urn:microsoft.com/office/officeart/2008/layout/NameandTitleOrganizationalChart"/>
    <dgm:cxn modelId="{F59587EB-F813-4AF3-AC5C-6A7628ECF9BF}" type="presOf" srcId="{E09189A5-24C7-405C-98C0-48FB803E125E}" destId="{665E02E6-F401-4AA8-BCAC-7B523E1BB1E7}" srcOrd="0" destOrd="0" presId="urn:microsoft.com/office/officeart/2008/layout/NameandTitleOrganizationalChart"/>
    <dgm:cxn modelId="{BF4DDDD4-3260-442E-BE98-C5BBA3087BF1}" type="presOf" srcId="{4EBF83DE-23CA-42AE-8243-23AEF9430E71}" destId="{9AEC3F6D-0E0B-48A9-BCBC-7F67071AF862}" srcOrd="0" destOrd="0" presId="urn:microsoft.com/office/officeart/2008/layout/NameandTitleOrganizationalChart"/>
    <dgm:cxn modelId="{E287A85D-FB2F-4AD0-BBC4-FAF5A46F469D}" type="presOf" srcId="{10F17573-837F-453C-99BB-D967529AAAF8}" destId="{16873183-E1B3-4E27-B810-8A558FEF6180}" srcOrd="1" destOrd="0" presId="urn:microsoft.com/office/officeart/2008/layout/NameandTitleOrganizationalChart"/>
    <dgm:cxn modelId="{758225A8-F946-4C22-8C78-2CB30E2D911B}" type="presOf" srcId="{724D7B33-D8B7-44E1-9790-00D89DBB6D30}" destId="{C4540B88-F194-45D5-AE7C-966B885448CC}" srcOrd="0" destOrd="0" presId="urn:microsoft.com/office/officeart/2008/layout/NameandTitleOrganizationalChart"/>
    <dgm:cxn modelId="{ED089936-2DD7-49B3-B5CC-0A2A18419312}" srcId="{E09189A5-24C7-405C-98C0-48FB803E125E}" destId="{3C6BDBF5-D7EE-420A-AA70-6E018CCC4D84}" srcOrd="0" destOrd="0" parTransId="{8731BE2F-41AD-439B-B929-1B430BCECE22}" sibTransId="{97179FB5-FA63-46BB-8DE3-7EF61BECEDFB}"/>
    <dgm:cxn modelId="{2E3A0855-A88D-48F4-ABB0-240D0326C872}" type="presOf" srcId="{810669F1-420F-4F22-A932-2E9434511F16}" destId="{63D45879-4F7A-410A-B5A2-63ADFCC1AC45}" srcOrd="0" destOrd="0" presId="urn:microsoft.com/office/officeart/2008/layout/NameandTitleOrganizationalChart"/>
    <dgm:cxn modelId="{B6510E62-3D67-4C46-BBA1-D43A3D611BF7}" type="presParOf" srcId="{665E02E6-F401-4AA8-BCAC-7B523E1BB1E7}" destId="{E7EF9777-E29A-4D12-9555-F6FBCF991608}" srcOrd="0" destOrd="0" presId="urn:microsoft.com/office/officeart/2008/layout/NameandTitleOrganizationalChart"/>
    <dgm:cxn modelId="{51205AE9-D9D4-44BA-962E-DACA5C97E1C9}" type="presParOf" srcId="{E7EF9777-E29A-4D12-9555-F6FBCF991608}" destId="{07C21F6D-A481-4CCB-B732-04C69D7CF123}" srcOrd="0" destOrd="0" presId="urn:microsoft.com/office/officeart/2008/layout/NameandTitleOrganizationalChart"/>
    <dgm:cxn modelId="{E6B24A03-AE70-47C5-A83A-677A51BCA4ED}" type="presParOf" srcId="{07C21F6D-A481-4CCB-B732-04C69D7CF123}" destId="{EA6198D2-2146-4C1F-B14A-F4B9383F70E6}" srcOrd="0" destOrd="0" presId="urn:microsoft.com/office/officeart/2008/layout/NameandTitleOrganizationalChart"/>
    <dgm:cxn modelId="{56840E50-E6AD-46C5-902E-D3E454630810}" type="presParOf" srcId="{07C21F6D-A481-4CCB-B732-04C69D7CF123}" destId="{98B716C7-E2D9-46BD-AB03-748E63C7F1AD}" srcOrd="1" destOrd="0" presId="urn:microsoft.com/office/officeart/2008/layout/NameandTitleOrganizationalChart"/>
    <dgm:cxn modelId="{C14B7B17-A267-437A-939C-954F5003EAAD}" type="presParOf" srcId="{07C21F6D-A481-4CCB-B732-04C69D7CF123}" destId="{1F902111-A326-49DE-8CBF-1E21AB69B8BB}" srcOrd="2" destOrd="0" presId="urn:microsoft.com/office/officeart/2008/layout/NameandTitleOrganizationalChart"/>
    <dgm:cxn modelId="{302FD6C0-B344-4365-B898-0C2958D9A9FD}" type="presParOf" srcId="{E7EF9777-E29A-4D12-9555-F6FBCF991608}" destId="{E7F279BD-2809-4044-886A-A68107481BE2}" srcOrd="1" destOrd="0" presId="urn:microsoft.com/office/officeart/2008/layout/NameandTitleOrganizationalChart"/>
    <dgm:cxn modelId="{029EF95C-6B3E-477E-8A5E-C91A604E891E}" type="presParOf" srcId="{E7F279BD-2809-4044-886A-A68107481BE2}" destId="{611F569B-9088-4C0B-9A01-8AD15175EFBD}" srcOrd="0" destOrd="0" presId="urn:microsoft.com/office/officeart/2008/layout/NameandTitleOrganizationalChart"/>
    <dgm:cxn modelId="{39F88537-5813-475E-A09E-80E01346534D}" type="presParOf" srcId="{E7F279BD-2809-4044-886A-A68107481BE2}" destId="{BBF717A3-84F7-4BB2-8DE4-08DF723DF936}" srcOrd="1" destOrd="0" presId="urn:microsoft.com/office/officeart/2008/layout/NameandTitleOrganizationalChart"/>
    <dgm:cxn modelId="{AB2A4AF4-937B-4477-AB67-627589396899}" type="presParOf" srcId="{BBF717A3-84F7-4BB2-8DE4-08DF723DF936}" destId="{DEE94FBF-313D-4DE2-9F1B-D9CF57C0C7AB}" srcOrd="0" destOrd="0" presId="urn:microsoft.com/office/officeart/2008/layout/NameandTitleOrganizationalChart"/>
    <dgm:cxn modelId="{12A45719-D381-4A95-A767-5732F7EE48E1}" type="presParOf" srcId="{DEE94FBF-313D-4DE2-9F1B-D9CF57C0C7AB}" destId="{AA3A016F-636F-4DF5-A63C-D1758FF2D177}" srcOrd="0" destOrd="0" presId="urn:microsoft.com/office/officeart/2008/layout/NameandTitleOrganizationalChart"/>
    <dgm:cxn modelId="{F7481D7C-9976-45D4-B0B7-B9084BE2553E}" type="presParOf" srcId="{DEE94FBF-313D-4DE2-9F1B-D9CF57C0C7AB}" destId="{DC29565C-EBCC-4A75-867E-4BBBEAF47BAF}" srcOrd="1" destOrd="0" presId="urn:microsoft.com/office/officeart/2008/layout/NameandTitleOrganizationalChart"/>
    <dgm:cxn modelId="{D057F623-3254-447D-ABFA-4741B6544D81}" type="presParOf" srcId="{DEE94FBF-313D-4DE2-9F1B-D9CF57C0C7AB}" destId="{AA986BAB-34A1-4D96-B411-3284EB0B7803}" srcOrd="2" destOrd="0" presId="urn:microsoft.com/office/officeart/2008/layout/NameandTitleOrganizationalChart"/>
    <dgm:cxn modelId="{0551D2DA-0F11-49F1-8EB5-EABA3F8E2915}" type="presParOf" srcId="{BBF717A3-84F7-4BB2-8DE4-08DF723DF936}" destId="{D7EEA17B-170E-47A6-B261-5C02F2A35689}" srcOrd="1" destOrd="0" presId="urn:microsoft.com/office/officeart/2008/layout/NameandTitleOrganizationalChart"/>
    <dgm:cxn modelId="{645146C9-E1DD-4E39-A02D-FABB169EFE03}" type="presParOf" srcId="{D7EEA17B-170E-47A6-B261-5C02F2A35689}" destId="{F1DB25A7-A2B5-4876-AF8F-ACE8CE36795D}" srcOrd="0" destOrd="0" presId="urn:microsoft.com/office/officeart/2008/layout/NameandTitleOrganizationalChart"/>
    <dgm:cxn modelId="{8E5726AA-98A9-4366-AD4F-EC3A6BAB31A4}" type="presParOf" srcId="{D7EEA17B-170E-47A6-B261-5C02F2A35689}" destId="{2BE67E6F-0313-41D0-AF1D-DF9C36811DE8}" srcOrd="1" destOrd="0" presId="urn:microsoft.com/office/officeart/2008/layout/NameandTitleOrganizationalChart"/>
    <dgm:cxn modelId="{E25883EF-9B99-4C3E-BBBD-67D1368AD7D7}" type="presParOf" srcId="{2BE67E6F-0313-41D0-AF1D-DF9C36811DE8}" destId="{6D6F7503-7771-4325-AACE-7D487DE29E54}" srcOrd="0" destOrd="0" presId="urn:microsoft.com/office/officeart/2008/layout/NameandTitleOrganizationalChart"/>
    <dgm:cxn modelId="{3EBC789B-203D-4766-962B-9745A4FA7D34}" type="presParOf" srcId="{6D6F7503-7771-4325-AACE-7D487DE29E54}" destId="{31D8EAD2-52E8-4F0B-A9F6-45DC0C127646}" srcOrd="0" destOrd="0" presId="urn:microsoft.com/office/officeart/2008/layout/NameandTitleOrganizationalChart"/>
    <dgm:cxn modelId="{69663227-5D0A-404E-BD8B-063E11FC9518}" type="presParOf" srcId="{6D6F7503-7771-4325-AACE-7D487DE29E54}" destId="{C82A6EA6-5ECF-45CB-AC53-1B0ACB7545FF}" srcOrd="1" destOrd="0" presId="urn:microsoft.com/office/officeart/2008/layout/NameandTitleOrganizationalChart"/>
    <dgm:cxn modelId="{5B845433-6997-4A9F-B4DB-7213CB25E21C}" type="presParOf" srcId="{6D6F7503-7771-4325-AACE-7D487DE29E54}" destId="{D7DC8170-FE8C-4980-B6B4-33AFE605300D}" srcOrd="2" destOrd="0" presId="urn:microsoft.com/office/officeart/2008/layout/NameandTitleOrganizationalChart"/>
    <dgm:cxn modelId="{2340973C-4827-4BFF-A030-B6B861EDECA7}" type="presParOf" srcId="{2BE67E6F-0313-41D0-AF1D-DF9C36811DE8}" destId="{EBD5F16C-2878-4F0D-BBFB-D7F591C0199F}" srcOrd="1" destOrd="0" presId="urn:microsoft.com/office/officeart/2008/layout/NameandTitleOrganizationalChart"/>
    <dgm:cxn modelId="{5E7D8B01-B88B-4B11-8DA3-05A35CC6E103}" type="presParOf" srcId="{2BE67E6F-0313-41D0-AF1D-DF9C36811DE8}" destId="{ABBD018C-0E6B-46C9-8567-08E4EEDFDFDB}" srcOrd="2" destOrd="0" presId="urn:microsoft.com/office/officeart/2008/layout/NameandTitleOrganizationalChart"/>
    <dgm:cxn modelId="{D61CDAA5-DE76-4F3C-8914-C32B1CFBC5DC}" type="presParOf" srcId="{BBF717A3-84F7-4BB2-8DE4-08DF723DF936}" destId="{4AA162F9-0690-4C54-8EF5-F23AA51B29F0}" srcOrd="2" destOrd="0" presId="urn:microsoft.com/office/officeart/2008/layout/NameandTitleOrganizationalChart"/>
    <dgm:cxn modelId="{C58C8F97-1EE1-49E1-8A6A-1B384B538258}" type="presParOf" srcId="{E7F279BD-2809-4044-886A-A68107481BE2}" destId="{1CD42AF5-406D-4731-BD78-085CFAC568AB}" srcOrd="2" destOrd="0" presId="urn:microsoft.com/office/officeart/2008/layout/NameandTitleOrganizationalChart"/>
    <dgm:cxn modelId="{5C17F960-75D4-4DA1-A2FC-542ADB7B7727}" type="presParOf" srcId="{E7F279BD-2809-4044-886A-A68107481BE2}" destId="{13F1744F-EC6A-4424-A94B-B8674272828F}" srcOrd="3" destOrd="0" presId="urn:microsoft.com/office/officeart/2008/layout/NameandTitleOrganizationalChart"/>
    <dgm:cxn modelId="{799EAF0C-35ED-44F1-BDA4-7EBED6CD652C}" type="presParOf" srcId="{13F1744F-EC6A-4424-A94B-B8674272828F}" destId="{2F06D736-8494-4D81-BB62-3FC85BED9365}" srcOrd="0" destOrd="0" presId="urn:microsoft.com/office/officeart/2008/layout/NameandTitleOrganizationalChart"/>
    <dgm:cxn modelId="{5BD98835-DD0B-4FC1-B58E-7F1276103793}" type="presParOf" srcId="{2F06D736-8494-4D81-BB62-3FC85BED9365}" destId="{63D45879-4F7A-410A-B5A2-63ADFCC1AC45}" srcOrd="0" destOrd="0" presId="urn:microsoft.com/office/officeart/2008/layout/NameandTitleOrganizationalChart"/>
    <dgm:cxn modelId="{C0167C9E-C4D2-4C11-944B-99ED55CA0F7F}" type="presParOf" srcId="{2F06D736-8494-4D81-BB62-3FC85BED9365}" destId="{9AEC3F6D-0E0B-48A9-BCBC-7F67071AF862}" srcOrd="1" destOrd="0" presId="urn:microsoft.com/office/officeart/2008/layout/NameandTitleOrganizationalChart"/>
    <dgm:cxn modelId="{A37C73A7-80F3-4FD7-BCF1-B98D11FC5AB2}" type="presParOf" srcId="{2F06D736-8494-4D81-BB62-3FC85BED9365}" destId="{35ACCBF2-6455-49FE-9904-3D12AA7B23A9}" srcOrd="2" destOrd="0" presId="urn:microsoft.com/office/officeart/2008/layout/NameandTitleOrganizationalChart"/>
    <dgm:cxn modelId="{F8760B4A-8275-4F05-9CBE-8EE0966716D6}" type="presParOf" srcId="{13F1744F-EC6A-4424-A94B-B8674272828F}" destId="{C9826025-D8E5-4B23-B5E4-208657FFF8BE}" srcOrd="1" destOrd="0" presId="urn:microsoft.com/office/officeart/2008/layout/NameandTitleOrganizationalChart"/>
    <dgm:cxn modelId="{ECF9DD95-195F-4CA2-A74F-C6121FF0CCF8}" type="presParOf" srcId="{C9826025-D8E5-4B23-B5E4-208657FFF8BE}" destId="{D9B5BF84-77D5-4B63-B7DF-51CA6C6B4643}" srcOrd="0" destOrd="0" presId="urn:microsoft.com/office/officeart/2008/layout/NameandTitleOrganizationalChart"/>
    <dgm:cxn modelId="{15A56833-E940-4E78-9300-53F7E88FF07D}" type="presParOf" srcId="{C9826025-D8E5-4B23-B5E4-208657FFF8BE}" destId="{3FB91AD1-116F-4879-A955-B868BB5F8AB1}" srcOrd="1" destOrd="0" presId="urn:microsoft.com/office/officeart/2008/layout/NameandTitleOrganizationalChart"/>
    <dgm:cxn modelId="{03EC967B-5E2B-4FC5-90EE-2C4836B0453B}" type="presParOf" srcId="{3FB91AD1-116F-4879-A955-B868BB5F8AB1}" destId="{B9C04D0C-D63D-4384-A957-3719EB09EC60}" srcOrd="0" destOrd="0" presId="urn:microsoft.com/office/officeart/2008/layout/NameandTitleOrganizationalChart"/>
    <dgm:cxn modelId="{23849485-F761-4CF6-A7A3-78D71B8CC091}" type="presParOf" srcId="{B9C04D0C-D63D-4384-A957-3719EB09EC60}" destId="{9FBD43D4-63E2-4876-9CEF-F3DBC188EAEB}" srcOrd="0" destOrd="0" presId="urn:microsoft.com/office/officeart/2008/layout/NameandTitleOrganizationalChart"/>
    <dgm:cxn modelId="{C587C5D1-385A-4CEA-80F2-FEA4EDFAD2E0}" type="presParOf" srcId="{B9C04D0C-D63D-4384-A957-3719EB09EC60}" destId="{C4540B88-F194-45D5-AE7C-966B885448CC}" srcOrd="1" destOrd="0" presId="urn:microsoft.com/office/officeart/2008/layout/NameandTitleOrganizationalChart"/>
    <dgm:cxn modelId="{4590CE2F-C3C6-437D-AD75-98EF90440F84}" type="presParOf" srcId="{B9C04D0C-D63D-4384-A957-3719EB09EC60}" destId="{16873183-E1B3-4E27-B810-8A558FEF6180}" srcOrd="2" destOrd="0" presId="urn:microsoft.com/office/officeart/2008/layout/NameandTitleOrganizationalChart"/>
    <dgm:cxn modelId="{09AC7717-ED60-4F8F-BB6A-A7A9B05A185E}" type="presParOf" srcId="{3FB91AD1-116F-4879-A955-B868BB5F8AB1}" destId="{028E0A96-F7A5-4FD5-9A7E-F6C4C0081C86}" srcOrd="1" destOrd="0" presId="urn:microsoft.com/office/officeart/2008/layout/NameandTitleOrganizationalChart"/>
    <dgm:cxn modelId="{63B8BEF0-30D3-459F-BF74-3626D7D2899D}" type="presParOf" srcId="{3FB91AD1-116F-4879-A955-B868BB5F8AB1}" destId="{DAA98817-F42D-41BB-8AE3-B986A9BCE800}" srcOrd="2" destOrd="0" presId="urn:microsoft.com/office/officeart/2008/layout/NameandTitleOrganizationalChart"/>
    <dgm:cxn modelId="{4AC42F35-19E0-4AA4-9A1E-5EAC8F14CFE1}" type="presParOf" srcId="{13F1744F-EC6A-4424-A94B-B8674272828F}" destId="{8D50957D-6859-4E79-AE05-07ADE8CCBE87}" srcOrd="2" destOrd="0" presId="urn:microsoft.com/office/officeart/2008/layout/NameandTitleOrganizationalChart"/>
    <dgm:cxn modelId="{FCF1D500-958F-4DCB-BA1C-C984539CE165}" type="presParOf" srcId="{E7F279BD-2809-4044-886A-A68107481BE2}" destId="{370A3B6D-0489-40FB-9051-9CE15758DD8B}" srcOrd="4" destOrd="0" presId="urn:microsoft.com/office/officeart/2008/layout/NameandTitleOrganizationalChart"/>
    <dgm:cxn modelId="{83C0ABDA-5975-4476-87F0-401955F6BF08}" type="presParOf" srcId="{E7F279BD-2809-4044-886A-A68107481BE2}" destId="{735A5EA3-6CC8-4875-8402-5D84ACD50856}" srcOrd="5" destOrd="0" presId="urn:microsoft.com/office/officeart/2008/layout/NameandTitleOrganizationalChart"/>
    <dgm:cxn modelId="{70FFE5C6-0D05-47BA-A915-7EB1667D1D1F}" type="presParOf" srcId="{735A5EA3-6CC8-4875-8402-5D84ACD50856}" destId="{3FCED44B-7213-40E6-9BAF-9265308DD49F}" srcOrd="0" destOrd="0" presId="urn:microsoft.com/office/officeart/2008/layout/NameandTitleOrganizationalChart"/>
    <dgm:cxn modelId="{6F3841AE-0F6D-41B4-83EB-95F228F44D5C}" type="presParOf" srcId="{3FCED44B-7213-40E6-9BAF-9265308DD49F}" destId="{C50BB89F-460A-42B6-8174-0DD278F6A501}" srcOrd="0" destOrd="0" presId="urn:microsoft.com/office/officeart/2008/layout/NameandTitleOrganizationalChart"/>
    <dgm:cxn modelId="{9C7347C3-10F7-475A-8C16-8AE2539706A7}" type="presParOf" srcId="{3FCED44B-7213-40E6-9BAF-9265308DD49F}" destId="{8C2CBF74-BE2B-4D38-A3A9-671F050E133F}" srcOrd="1" destOrd="0" presId="urn:microsoft.com/office/officeart/2008/layout/NameandTitleOrganizationalChart"/>
    <dgm:cxn modelId="{E8147026-4C68-4EE6-8C38-CAA58F6147C9}" type="presParOf" srcId="{3FCED44B-7213-40E6-9BAF-9265308DD49F}" destId="{3D80FFB2-9E5D-41D8-9E9B-C4B580894B7A}" srcOrd="2" destOrd="0" presId="urn:microsoft.com/office/officeart/2008/layout/NameandTitleOrganizationalChart"/>
    <dgm:cxn modelId="{196F8F7A-C9A2-4E0C-9391-5AC4C09E156E}" type="presParOf" srcId="{735A5EA3-6CC8-4875-8402-5D84ACD50856}" destId="{5CF73E4A-627B-4884-9B29-0F3022F710F3}" srcOrd="1" destOrd="0" presId="urn:microsoft.com/office/officeart/2008/layout/NameandTitleOrganizationalChart"/>
    <dgm:cxn modelId="{F7F2E069-5939-4921-99D0-FABA37543E2F}" type="presParOf" srcId="{5CF73E4A-627B-4884-9B29-0F3022F710F3}" destId="{9C96C265-A3CA-4C35-B63B-393046592804}" srcOrd="0" destOrd="0" presId="urn:microsoft.com/office/officeart/2008/layout/NameandTitleOrganizationalChart"/>
    <dgm:cxn modelId="{D1984AAA-B31F-4F85-8F46-EA08B0BF61B7}" type="presParOf" srcId="{5CF73E4A-627B-4884-9B29-0F3022F710F3}" destId="{E2D3900B-3EDC-4239-A36A-AFCE45C07DF5}" srcOrd="1" destOrd="0" presId="urn:microsoft.com/office/officeart/2008/layout/NameandTitleOrganizationalChart"/>
    <dgm:cxn modelId="{5A3E5A80-6CF3-4F46-9B40-27BFC5C5F55B}" type="presParOf" srcId="{E2D3900B-3EDC-4239-A36A-AFCE45C07DF5}" destId="{199DA20E-E48F-46B5-9D4A-B7D0C2E9BC37}" srcOrd="0" destOrd="0" presId="urn:microsoft.com/office/officeart/2008/layout/NameandTitleOrganizationalChart"/>
    <dgm:cxn modelId="{6C600462-2D3E-4846-8D25-255A7AA92222}" type="presParOf" srcId="{199DA20E-E48F-46B5-9D4A-B7D0C2E9BC37}" destId="{8E368BF1-5BD2-4BE1-BC1F-95EECECB8AD4}" srcOrd="0" destOrd="0" presId="urn:microsoft.com/office/officeart/2008/layout/NameandTitleOrganizationalChart"/>
    <dgm:cxn modelId="{6CC920A3-5BF8-4C68-85EC-7F4103893C45}" type="presParOf" srcId="{199DA20E-E48F-46B5-9D4A-B7D0C2E9BC37}" destId="{18E494FF-6A84-47CF-B6D0-DF8891FDA490}" srcOrd="1" destOrd="0" presId="urn:microsoft.com/office/officeart/2008/layout/NameandTitleOrganizationalChart"/>
    <dgm:cxn modelId="{48A1F4E0-EB0F-48D5-BF8A-EB1FBADA307C}" type="presParOf" srcId="{199DA20E-E48F-46B5-9D4A-B7D0C2E9BC37}" destId="{4CB71CF2-0CA8-49CB-98AC-D020C9729049}" srcOrd="2" destOrd="0" presId="urn:microsoft.com/office/officeart/2008/layout/NameandTitleOrganizationalChart"/>
    <dgm:cxn modelId="{2412EE13-17FB-4926-B741-6B8F7F181BDB}" type="presParOf" srcId="{E2D3900B-3EDC-4239-A36A-AFCE45C07DF5}" destId="{19288C83-6B49-4B6B-BCD3-3C9BD822B066}" srcOrd="1" destOrd="0" presId="urn:microsoft.com/office/officeart/2008/layout/NameandTitleOrganizationalChart"/>
    <dgm:cxn modelId="{05678520-AC48-4419-A369-03F9FACC3497}" type="presParOf" srcId="{E2D3900B-3EDC-4239-A36A-AFCE45C07DF5}" destId="{463CBD41-6F41-409E-934E-29AC1A288626}" srcOrd="2" destOrd="0" presId="urn:microsoft.com/office/officeart/2008/layout/NameandTitleOrganizationalChart"/>
    <dgm:cxn modelId="{624B079D-23B5-4E69-B988-32BC41891AF6}" type="presParOf" srcId="{735A5EA3-6CC8-4875-8402-5D84ACD50856}" destId="{BD7D3C08-90FA-4C9F-89C5-08F46742B3DE}" srcOrd="2" destOrd="0" presId="urn:microsoft.com/office/officeart/2008/layout/NameandTitleOrganizationalChart"/>
    <dgm:cxn modelId="{2E36F1A4-5D3B-4A48-BD94-FFB3ABF2867B}" type="presParOf" srcId="{E7EF9777-E29A-4D12-9555-F6FBCF991608}" destId="{B1F662F9-109C-48F9-BF32-1D02F35540A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6C265-A3CA-4C35-B63B-393046592804}">
      <dsp:nvSpPr>
        <dsp:cNvPr id="0" name=""/>
        <dsp:cNvSpPr/>
      </dsp:nvSpPr>
      <dsp:spPr>
        <a:xfrm>
          <a:off x="8206112" y="2679042"/>
          <a:ext cx="91440" cy="599902"/>
        </a:xfrm>
        <a:custGeom>
          <a:avLst/>
          <a:gdLst/>
          <a:ahLst/>
          <a:cxnLst/>
          <a:rect l="0" t="0" r="0" b="0"/>
          <a:pathLst>
            <a:path>
              <a:moveTo>
                <a:pt x="84181" y="0"/>
              </a:moveTo>
              <a:lnTo>
                <a:pt x="84181" y="357634"/>
              </a:lnTo>
              <a:lnTo>
                <a:pt x="45720" y="357634"/>
              </a:lnTo>
              <a:lnTo>
                <a:pt x="45720" y="59990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A3B6D-0489-40FB-9051-9CE15758DD8B}">
      <dsp:nvSpPr>
        <dsp:cNvPr id="0" name=""/>
        <dsp:cNvSpPr/>
      </dsp:nvSpPr>
      <dsp:spPr>
        <a:xfrm>
          <a:off x="5548132" y="1040846"/>
          <a:ext cx="2742160" cy="599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634"/>
              </a:lnTo>
              <a:lnTo>
                <a:pt x="2742160" y="357634"/>
              </a:lnTo>
              <a:lnTo>
                <a:pt x="2742160" y="5999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5BF84-77D5-4B63-B7DF-51CA6C6B4643}">
      <dsp:nvSpPr>
        <dsp:cNvPr id="0" name=""/>
        <dsp:cNvSpPr/>
      </dsp:nvSpPr>
      <dsp:spPr>
        <a:xfrm>
          <a:off x="5420225" y="2679042"/>
          <a:ext cx="91440" cy="599902"/>
        </a:xfrm>
        <a:custGeom>
          <a:avLst/>
          <a:gdLst/>
          <a:ahLst/>
          <a:cxnLst/>
          <a:rect l="0" t="0" r="0" b="0"/>
          <a:pathLst>
            <a:path>
              <a:moveTo>
                <a:pt x="93439" y="0"/>
              </a:moveTo>
              <a:lnTo>
                <a:pt x="93439" y="357634"/>
              </a:lnTo>
              <a:lnTo>
                <a:pt x="45720" y="357634"/>
              </a:lnTo>
              <a:lnTo>
                <a:pt x="45720" y="59990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2AF5-406D-4731-BD78-085CFAC568AB}">
      <dsp:nvSpPr>
        <dsp:cNvPr id="0" name=""/>
        <dsp:cNvSpPr/>
      </dsp:nvSpPr>
      <dsp:spPr>
        <a:xfrm>
          <a:off x="5467944" y="1040846"/>
          <a:ext cx="91440" cy="599902"/>
        </a:xfrm>
        <a:custGeom>
          <a:avLst/>
          <a:gdLst/>
          <a:ahLst/>
          <a:cxnLst/>
          <a:rect l="0" t="0" r="0" b="0"/>
          <a:pathLst>
            <a:path>
              <a:moveTo>
                <a:pt x="80187" y="0"/>
              </a:moveTo>
              <a:lnTo>
                <a:pt x="80187" y="357634"/>
              </a:lnTo>
              <a:lnTo>
                <a:pt x="45720" y="357634"/>
              </a:lnTo>
              <a:lnTo>
                <a:pt x="45720" y="5999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B25A7-A2B5-4876-AF8F-ACE8CE36795D}">
      <dsp:nvSpPr>
        <dsp:cNvPr id="0" name=""/>
        <dsp:cNvSpPr/>
      </dsp:nvSpPr>
      <dsp:spPr>
        <a:xfrm>
          <a:off x="2760252" y="2679042"/>
          <a:ext cx="91440" cy="599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634"/>
              </a:lnTo>
              <a:lnTo>
                <a:pt x="76194" y="357634"/>
              </a:lnTo>
              <a:lnTo>
                <a:pt x="76194" y="59990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F569B-9088-4C0B-9A01-8AD15175EFBD}">
      <dsp:nvSpPr>
        <dsp:cNvPr id="0" name=""/>
        <dsp:cNvSpPr/>
      </dsp:nvSpPr>
      <dsp:spPr>
        <a:xfrm>
          <a:off x="2805972" y="1040846"/>
          <a:ext cx="2742160" cy="599902"/>
        </a:xfrm>
        <a:custGeom>
          <a:avLst/>
          <a:gdLst/>
          <a:ahLst/>
          <a:cxnLst/>
          <a:rect l="0" t="0" r="0" b="0"/>
          <a:pathLst>
            <a:path>
              <a:moveTo>
                <a:pt x="2742160" y="0"/>
              </a:moveTo>
              <a:lnTo>
                <a:pt x="2742160" y="357634"/>
              </a:lnTo>
              <a:lnTo>
                <a:pt x="0" y="357634"/>
              </a:lnTo>
              <a:lnTo>
                <a:pt x="0" y="5999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198D2-2146-4C1F-B14A-F4B9383F70E6}">
      <dsp:nvSpPr>
        <dsp:cNvPr id="0" name=""/>
        <dsp:cNvSpPr/>
      </dsp:nvSpPr>
      <dsp:spPr>
        <a:xfrm>
          <a:off x="4545446" y="2553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46515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noProof="0" dirty="0" smtClean="0">
              <a:latin typeface="Britannic Bold" panose="020B0903060703020204" pitchFamily="34" charset="0"/>
            </a:rPr>
            <a:t>Premier </a:t>
          </a:r>
          <a:r>
            <a:rPr lang="pt-BR" sz="2400" kern="1200" noProof="0" dirty="0" err="1" smtClean="0">
              <a:latin typeface="Britannic Bold" panose="020B0903060703020204" pitchFamily="34" charset="0"/>
            </a:rPr>
            <a:t>League</a:t>
          </a:r>
          <a:endParaRPr lang="pt-BR" sz="2400" kern="1200" noProof="0" dirty="0" smtClean="0">
            <a:latin typeface="Britannic Bold" panose="020B0903060703020204" pitchFamily="34" charset="0"/>
          </a:endParaRPr>
        </a:p>
      </dsp:txBody>
      <dsp:txXfrm>
        <a:off x="4545446" y="2553"/>
        <a:ext cx="2005373" cy="1038293"/>
      </dsp:txXfrm>
    </dsp:sp>
    <dsp:sp modelId="{98B716C7-E2D9-46BD-AB03-748E63C7F1AD}">
      <dsp:nvSpPr>
        <dsp:cNvPr id="0" name=""/>
        <dsp:cNvSpPr/>
      </dsp:nvSpPr>
      <dsp:spPr>
        <a:xfrm>
          <a:off x="4946520" y="810114"/>
          <a:ext cx="1804835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1ª — 20 clubes</a:t>
          </a:r>
          <a:endParaRPr lang="pt-BR" sz="20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4946520" y="810114"/>
        <a:ext cx="1804835" cy="346097"/>
      </dsp:txXfrm>
    </dsp:sp>
    <dsp:sp modelId="{AA3A016F-636F-4DF5-A63C-D1758FF2D177}">
      <dsp:nvSpPr>
        <dsp:cNvPr id="0" name=""/>
        <dsp:cNvSpPr/>
      </dsp:nvSpPr>
      <dsp:spPr>
        <a:xfrm>
          <a:off x="1803285" y="1640749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46515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noProof="0" dirty="0" err="1" smtClean="0">
              <a:latin typeface="Britannic Bold" panose="020B0903060703020204" pitchFamily="34" charset="0"/>
            </a:rPr>
            <a:t>Championship</a:t>
          </a:r>
          <a:endParaRPr lang="pt-BR" sz="2400" kern="1200" noProof="0" dirty="0">
            <a:latin typeface="Britannic Bold" panose="020B0903060703020204" pitchFamily="34" charset="0"/>
          </a:endParaRPr>
        </a:p>
      </dsp:txBody>
      <dsp:txXfrm>
        <a:off x="1803285" y="1640749"/>
        <a:ext cx="2005373" cy="1038293"/>
      </dsp:txXfrm>
    </dsp:sp>
    <dsp:sp modelId="{DC29565C-EBCC-4A75-867E-4BBBEAF47BAF}">
      <dsp:nvSpPr>
        <dsp:cNvPr id="0" name=""/>
        <dsp:cNvSpPr/>
      </dsp:nvSpPr>
      <dsp:spPr>
        <a:xfrm>
          <a:off x="2204360" y="2448310"/>
          <a:ext cx="1804835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2ª — 24 clubes</a:t>
          </a:r>
          <a:endParaRPr lang="pt-BR" sz="20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2204360" y="2448310"/>
        <a:ext cx="1804835" cy="346097"/>
      </dsp:txXfrm>
    </dsp:sp>
    <dsp:sp modelId="{31D8EAD2-52E8-4F0B-A9F6-45DC0C127646}">
      <dsp:nvSpPr>
        <dsp:cNvPr id="0" name=""/>
        <dsp:cNvSpPr/>
      </dsp:nvSpPr>
      <dsp:spPr>
        <a:xfrm>
          <a:off x="1833760" y="3278945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46515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noProof="0" dirty="0" err="1" smtClean="0">
              <a:latin typeface="Britannic Bold" panose="020B0903060703020204" pitchFamily="34" charset="0"/>
            </a:rPr>
            <a:t>Conference</a:t>
          </a:r>
          <a:r>
            <a:rPr lang="pt-BR" sz="2400" kern="1200" noProof="0" dirty="0" smtClean="0">
              <a:latin typeface="Britannic Bold" panose="020B0903060703020204" pitchFamily="34" charset="0"/>
            </a:rPr>
            <a:t> </a:t>
          </a:r>
          <a:endParaRPr lang="pt-BR" sz="2400" kern="1200" noProof="0" dirty="0">
            <a:latin typeface="Britannic Bold" panose="020B0903060703020204" pitchFamily="34" charset="0"/>
          </a:endParaRPr>
        </a:p>
      </dsp:txBody>
      <dsp:txXfrm>
        <a:off x="1833760" y="3278945"/>
        <a:ext cx="2005373" cy="1038293"/>
      </dsp:txXfrm>
    </dsp:sp>
    <dsp:sp modelId="{C82A6EA6-5ECF-45CB-AC53-1B0ACB7545FF}">
      <dsp:nvSpPr>
        <dsp:cNvPr id="0" name=""/>
        <dsp:cNvSpPr/>
      </dsp:nvSpPr>
      <dsp:spPr>
        <a:xfrm>
          <a:off x="2295784" y="4086506"/>
          <a:ext cx="1682937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5ª — 24 </a:t>
          </a:r>
          <a:r>
            <a:rPr lang="pt-BR" sz="16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clubes</a:t>
          </a:r>
          <a:endParaRPr lang="pt-BR" sz="16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2295784" y="4086506"/>
        <a:ext cx="1682937" cy="346097"/>
      </dsp:txXfrm>
    </dsp:sp>
    <dsp:sp modelId="{63D45879-4F7A-410A-B5A2-63ADFCC1AC45}">
      <dsp:nvSpPr>
        <dsp:cNvPr id="0" name=""/>
        <dsp:cNvSpPr/>
      </dsp:nvSpPr>
      <dsp:spPr>
        <a:xfrm>
          <a:off x="4510978" y="1640749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46515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noProof="0" dirty="0" err="1" smtClean="0">
              <a:latin typeface="Britannic Bold" panose="020B0903060703020204" pitchFamily="34" charset="0"/>
            </a:rPr>
            <a:t>League</a:t>
          </a:r>
          <a:r>
            <a:rPr lang="pt-BR" sz="2400" kern="1200" noProof="0" dirty="0" smtClean="0">
              <a:latin typeface="Britannic Bold" panose="020B0903060703020204" pitchFamily="34" charset="0"/>
            </a:rPr>
            <a:t> </a:t>
          </a:r>
          <a:r>
            <a:rPr lang="pt-BR" sz="2400" kern="1200" noProof="0" dirty="0" err="1" smtClean="0">
              <a:latin typeface="Britannic Bold" panose="020B0903060703020204" pitchFamily="34" charset="0"/>
            </a:rPr>
            <a:t>One</a:t>
          </a:r>
          <a:endParaRPr lang="pt-BR" sz="2400" kern="1200" noProof="0" dirty="0">
            <a:latin typeface="Britannic Bold" panose="020B0903060703020204" pitchFamily="34" charset="0"/>
          </a:endParaRPr>
        </a:p>
      </dsp:txBody>
      <dsp:txXfrm>
        <a:off x="4510978" y="1640749"/>
        <a:ext cx="2005373" cy="1038293"/>
      </dsp:txXfrm>
    </dsp:sp>
    <dsp:sp modelId="{9AEC3F6D-0E0B-48A9-BCBC-7F67071AF862}">
      <dsp:nvSpPr>
        <dsp:cNvPr id="0" name=""/>
        <dsp:cNvSpPr/>
      </dsp:nvSpPr>
      <dsp:spPr>
        <a:xfrm>
          <a:off x="4912053" y="2448310"/>
          <a:ext cx="1804835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3ª — 24 clubes</a:t>
          </a:r>
          <a:endParaRPr lang="pt-BR" sz="20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4912053" y="2448310"/>
        <a:ext cx="1804835" cy="346097"/>
      </dsp:txXfrm>
    </dsp:sp>
    <dsp:sp modelId="{9FBD43D4-63E2-4876-9CEF-F3DBC188EAEB}">
      <dsp:nvSpPr>
        <dsp:cNvPr id="0" name=""/>
        <dsp:cNvSpPr/>
      </dsp:nvSpPr>
      <dsp:spPr>
        <a:xfrm>
          <a:off x="4463258" y="3278945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4651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Britannic Bold" panose="020B0903060703020204" pitchFamily="34" charset="0"/>
            </a:rPr>
            <a:t>Conference North e Conference South</a:t>
          </a:r>
          <a:endParaRPr lang="pt-BR" sz="1800" kern="1200" noProof="0" dirty="0">
            <a:latin typeface="Britannic Bold" panose="020B0903060703020204" pitchFamily="34" charset="0"/>
          </a:endParaRPr>
        </a:p>
      </dsp:txBody>
      <dsp:txXfrm>
        <a:off x="4463258" y="3278945"/>
        <a:ext cx="2005373" cy="1038293"/>
      </dsp:txXfrm>
    </dsp:sp>
    <dsp:sp modelId="{C4540B88-F194-45D5-AE7C-966B885448CC}">
      <dsp:nvSpPr>
        <dsp:cNvPr id="0" name=""/>
        <dsp:cNvSpPr/>
      </dsp:nvSpPr>
      <dsp:spPr>
        <a:xfrm>
          <a:off x="4768893" y="4086506"/>
          <a:ext cx="1995715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6ª — 22 clubes cada</a:t>
          </a:r>
          <a:endParaRPr lang="pt-BR" sz="16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4768893" y="4086506"/>
        <a:ext cx="1995715" cy="346097"/>
      </dsp:txXfrm>
    </dsp:sp>
    <dsp:sp modelId="{C50BB89F-460A-42B6-8174-0DD278F6A501}">
      <dsp:nvSpPr>
        <dsp:cNvPr id="0" name=""/>
        <dsp:cNvSpPr/>
      </dsp:nvSpPr>
      <dsp:spPr>
        <a:xfrm>
          <a:off x="7287606" y="1640749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46515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noProof="0" dirty="0" err="1" smtClean="0">
              <a:latin typeface="Britannic Bold" panose="020B0903060703020204" pitchFamily="34" charset="0"/>
            </a:rPr>
            <a:t>League</a:t>
          </a:r>
          <a:r>
            <a:rPr lang="pt-BR" sz="2400" kern="1200" noProof="0" dirty="0" smtClean="0">
              <a:latin typeface="Britannic Bold" panose="020B0903060703020204" pitchFamily="34" charset="0"/>
            </a:rPr>
            <a:t> </a:t>
          </a:r>
          <a:r>
            <a:rPr lang="pt-BR" sz="2400" kern="1200" noProof="0" dirty="0" err="1" smtClean="0">
              <a:latin typeface="Britannic Bold" panose="020B0903060703020204" pitchFamily="34" charset="0"/>
            </a:rPr>
            <a:t>Two</a:t>
          </a:r>
          <a:endParaRPr lang="pt-BR" sz="2400" kern="1200" noProof="0" dirty="0">
            <a:latin typeface="Britannic Bold" panose="020B0903060703020204" pitchFamily="34" charset="0"/>
          </a:endParaRPr>
        </a:p>
      </dsp:txBody>
      <dsp:txXfrm>
        <a:off x="7287606" y="1640749"/>
        <a:ext cx="2005373" cy="1038293"/>
      </dsp:txXfrm>
    </dsp:sp>
    <dsp:sp modelId="{8C2CBF74-BE2B-4D38-A3A9-671F050E133F}">
      <dsp:nvSpPr>
        <dsp:cNvPr id="0" name=""/>
        <dsp:cNvSpPr/>
      </dsp:nvSpPr>
      <dsp:spPr>
        <a:xfrm>
          <a:off x="7688681" y="2448310"/>
          <a:ext cx="1804835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4ª — 24 clubes</a:t>
          </a:r>
          <a:endParaRPr lang="pt-BR" sz="20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7688681" y="2448310"/>
        <a:ext cx="1804835" cy="346097"/>
      </dsp:txXfrm>
    </dsp:sp>
    <dsp:sp modelId="{8E368BF1-5BD2-4BE1-BC1F-95EECECB8AD4}">
      <dsp:nvSpPr>
        <dsp:cNvPr id="0" name=""/>
        <dsp:cNvSpPr/>
      </dsp:nvSpPr>
      <dsp:spPr>
        <a:xfrm>
          <a:off x="7249145" y="3278945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4651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latin typeface="Britannic Bold" panose="020B0903060703020204" pitchFamily="34" charset="0"/>
            </a:rPr>
            <a:t>Northern Premier League Premier Division, Southern Football League Premier Division e Isthmian League Premier Division</a:t>
          </a:r>
          <a:endParaRPr lang="pt-BR" sz="1100" kern="1200" noProof="0" dirty="0">
            <a:latin typeface="Britannic Bold" panose="020B0903060703020204" pitchFamily="34" charset="0"/>
          </a:endParaRPr>
        </a:p>
      </dsp:txBody>
      <dsp:txXfrm>
        <a:off x="7249145" y="3278945"/>
        <a:ext cx="2005373" cy="1038293"/>
      </dsp:txXfrm>
    </dsp:sp>
    <dsp:sp modelId="{18E494FF-6A84-47CF-B6D0-DF8891FDA490}">
      <dsp:nvSpPr>
        <dsp:cNvPr id="0" name=""/>
        <dsp:cNvSpPr/>
      </dsp:nvSpPr>
      <dsp:spPr>
        <a:xfrm>
          <a:off x="7573298" y="4089060"/>
          <a:ext cx="1958679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7ª — 24 clubes cada</a:t>
          </a:r>
          <a:endParaRPr lang="pt-BR" sz="16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7573298" y="4089060"/>
        <a:ext cx="1958679" cy="3460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6C265-A3CA-4C35-B63B-393046592804}">
      <dsp:nvSpPr>
        <dsp:cNvPr id="0" name=""/>
        <dsp:cNvSpPr/>
      </dsp:nvSpPr>
      <dsp:spPr>
        <a:xfrm>
          <a:off x="8111821" y="2679042"/>
          <a:ext cx="91440" cy="599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990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A3B6D-0489-40FB-9051-9CE15758DD8B}">
      <dsp:nvSpPr>
        <dsp:cNvPr id="0" name=""/>
        <dsp:cNvSpPr/>
      </dsp:nvSpPr>
      <dsp:spPr>
        <a:xfrm>
          <a:off x="5567363" y="1040846"/>
          <a:ext cx="2590178" cy="599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634"/>
              </a:lnTo>
              <a:lnTo>
                <a:pt x="2590178" y="357634"/>
              </a:lnTo>
              <a:lnTo>
                <a:pt x="2590178" y="5999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5BF84-77D5-4B63-B7DF-51CA6C6B4643}">
      <dsp:nvSpPr>
        <dsp:cNvPr id="0" name=""/>
        <dsp:cNvSpPr/>
      </dsp:nvSpPr>
      <dsp:spPr>
        <a:xfrm>
          <a:off x="5621911" y="2679042"/>
          <a:ext cx="91440" cy="599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990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2AF5-406D-4731-BD78-085CFAC568AB}">
      <dsp:nvSpPr>
        <dsp:cNvPr id="0" name=""/>
        <dsp:cNvSpPr/>
      </dsp:nvSpPr>
      <dsp:spPr>
        <a:xfrm>
          <a:off x="5567363" y="1040846"/>
          <a:ext cx="100268" cy="599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634"/>
              </a:lnTo>
              <a:lnTo>
                <a:pt x="100268" y="357634"/>
              </a:lnTo>
              <a:lnTo>
                <a:pt x="100268" y="5999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B25A7-A2B5-4876-AF8F-ACE8CE36795D}">
      <dsp:nvSpPr>
        <dsp:cNvPr id="0" name=""/>
        <dsp:cNvSpPr/>
      </dsp:nvSpPr>
      <dsp:spPr>
        <a:xfrm>
          <a:off x="3132002" y="2679042"/>
          <a:ext cx="91440" cy="599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990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F569B-9088-4C0B-9A01-8AD15175EFBD}">
      <dsp:nvSpPr>
        <dsp:cNvPr id="0" name=""/>
        <dsp:cNvSpPr/>
      </dsp:nvSpPr>
      <dsp:spPr>
        <a:xfrm>
          <a:off x="3177722" y="1040846"/>
          <a:ext cx="2389641" cy="599902"/>
        </a:xfrm>
        <a:custGeom>
          <a:avLst/>
          <a:gdLst/>
          <a:ahLst/>
          <a:cxnLst/>
          <a:rect l="0" t="0" r="0" b="0"/>
          <a:pathLst>
            <a:path>
              <a:moveTo>
                <a:pt x="2389641" y="0"/>
              </a:moveTo>
              <a:lnTo>
                <a:pt x="2389641" y="357634"/>
              </a:lnTo>
              <a:lnTo>
                <a:pt x="0" y="357634"/>
              </a:lnTo>
              <a:lnTo>
                <a:pt x="0" y="5999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198D2-2146-4C1F-B14A-F4B9383F70E6}">
      <dsp:nvSpPr>
        <dsp:cNvPr id="0" name=""/>
        <dsp:cNvSpPr/>
      </dsp:nvSpPr>
      <dsp:spPr>
        <a:xfrm>
          <a:off x="4564676" y="2553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46515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noProof="0" dirty="0" smtClean="0">
              <a:latin typeface="Britannic Bold" panose="020B0903060703020204" pitchFamily="34" charset="0"/>
            </a:rPr>
            <a:t>FA - Football </a:t>
          </a:r>
          <a:r>
            <a:rPr lang="pt-BR" sz="2400" kern="1200" noProof="0" dirty="0" err="1" smtClean="0">
              <a:latin typeface="Britannic Bold" panose="020B0903060703020204" pitchFamily="34" charset="0"/>
            </a:rPr>
            <a:t>Association</a:t>
          </a:r>
          <a:endParaRPr lang="pt-BR" sz="2400" kern="1200" noProof="0" dirty="0" smtClean="0">
            <a:latin typeface="Britannic Bold" panose="020B0903060703020204" pitchFamily="34" charset="0"/>
          </a:endParaRPr>
        </a:p>
      </dsp:txBody>
      <dsp:txXfrm>
        <a:off x="4564676" y="2553"/>
        <a:ext cx="2005373" cy="1038293"/>
      </dsp:txXfrm>
    </dsp:sp>
    <dsp:sp modelId="{98B716C7-E2D9-46BD-AB03-748E63C7F1AD}">
      <dsp:nvSpPr>
        <dsp:cNvPr id="0" name=""/>
        <dsp:cNvSpPr/>
      </dsp:nvSpPr>
      <dsp:spPr>
        <a:xfrm>
          <a:off x="4965733" y="810114"/>
          <a:ext cx="1804835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...e a 8ª divisão</a:t>
          </a:r>
          <a:endParaRPr lang="pt-BR" sz="19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4965733" y="810114"/>
        <a:ext cx="1804835" cy="346097"/>
      </dsp:txXfrm>
    </dsp:sp>
    <dsp:sp modelId="{AA3A016F-636F-4DF5-A63C-D1758FF2D177}">
      <dsp:nvSpPr>
        <dsp:cNvPr id="0" name=""/>
        <dsp:cNvSpPr/>
      </dsp:nvSpPr>
      <dsp:spPr>
        <a:xfrm>
          <a:off x="2175035" y="1640749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651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>
              <a:latin typeface="Britannic Bold" panose="020B0903060703020204" pitchFamily="34" charset="0"/>
            </a:rPr>
            <a:t>Northern Premier League Division One North</a:t>
          </a:r>
          <a:endParaRPr lang="pt-BR" sz="1900" kern="1200" noProof="0" dirty="0">
            <a:latin typeface="Britannic Bold" panose="020B0903060703020204" pitchFamily="34" charset="0"/>
          </a:endParaRPr>
        </a:p>
      </dsp:txBody>
      <dsp:txXfrm>
        <a:off x="2175035" y="1640749"/>
        <a:ext cx="2005373" cy="1038293"/>
      </dsp:txXfrm>
    </dsp:sp>
    <dsp:sp modelId="{DC29565C-EBCC-4A75-867E-4BBBEAF47BAF}">
      <dsp:nvSpPr>
        <dsp:cNvPr id="0" name=""/>
        <dsp:cNvSpPr/>
      </dsp:nvSpPr>
      <dsp:spPr>
        <a:xfrm>
          <a:off x="2867121" y="2448310"/>
          <a:ext cx="1222812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22 clubes</a:t>
          </a:r>
          <a:endParaRPr lang="pt-BR" sz="19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2867121" y="2448310"/>
        <a:ext cx="1222812" cy="346097"/>
      </dsp:txXfrm>
    </dsp:sp>
    <dsp:sp modelId="{31D8EAD2-52E8-4F0B-A9F6-45DC0C127646}">
      <dsp:nvSpPr>
        <dsp:cNvPr id="0" name=""/>
        <dsp:cNvSpPr/>
      </dsp:nvSpPr>
      <dsp:spPr>
        <a:xfrm>
          <a:off x="2175035" y="3278945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651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>
              <a:latin typeface="Britannic Bold" panose="020B0903060703020204" pitchFamily="34" charset="0"/>
            </a:rPr>
            <a:t>Southern Football League Division One South &amp; West</a:t>
          </a:r>
          <a:endParaRPr lang="pt-BR" sz="1900" kern="1200" noProof="0" dirty="0">
            <a:latin typeface="Britannic Bold" panose="020B0903060703020204" pitchFamily="34" charset="0"/>
          </a:endParaRPr>
        </a:p>
      </dsp:txBody>
      <dsp:txXfrm>
        <a:off x="2175035" y="3278945"/>
        <a:ext cx="2005373" cy="1038293"/>
      </dsp:txXfrm>
    </dsp:sp>
    <dsp:sp modelId="{C82A6EA6-5ECF-45CB-AC53-1B0ACB7545FF}">
      <dsp:nvSpPr>
        <dsp:cNvPr id="0" name=""/>
        <dsp:cNvSpPr/>
      </dsp:nvSpPr>
      <dsp:spPr>
        <a:xfrm>
          <a:off x="2850643" y="4086506"/>
          <a:ext cx="1255768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22 clubes</a:t>
          </a:r>
          <a:endParaRPr lang="pt-BR" sz="19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2850643" y="4086506"/>
        <a:ext cx="1255768" cy="346097"/>
      </dsp:txXfrm>
    </dsp:sp>
    <dsp:sp modelId="{63D45879-4F7A-410A-B5A2-63ADFCC1AC45}">
      <dsp:nvSpPr>
        <dsp:cNvPr id="0" name=""/>
        <dsp:cNvSpPr/>
      </dsp:nvSpPr>
      <dsp:spPr>
        <a:xfrm>
          <a:off x="4664945" y="1640749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651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>
              <a:latin typeface="Britannic Bold" panose="020B0903060703020204" pitchFamily="34" charset="0"/>
            </a:rPr>
            <a:t>Northern Premier League Division One South</a:t>
          </a:r>
          <a:endParaRPr lang="pt-BR" sz="1900" kern="1200" noProof="0" dirty="0">
            <a:latin typeface="Britannic Bold" panose="020B0903060703020204" pitchFamily="34" charset="0"/>
          </a:endParaRPr>
        </a:p>
      </dsp:txBody>
      <dsp:txXfrm>
        <a:off x="4664945" y="1640749"/>
        <a:ext cx="2005373" cy="1038293"/>
      </dsp:txXfrm>
    </dsp:sp>
    <dsp:sp modelId="{9AEC3F6D-0E0B-48A9-BCBC-7F67071AF862}">
      <dsp:nvSpPr>
        <dsp:cNvPr id="0" name=""/>
        <dsp:cNvSpPr/>
      </dsp:nvSpPr>
      <dsp:spPr>
        <a:xfrm>
          <a:off x="5380720" y="2448310"/>
          <a:ext cx="1175435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22 clubes</a:t>
          </a:r>
          <a:endParaRPr lang="pt-BR" sz="19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5380720" y="2448310"/>
        <a:ext cx="1175435" cy="346097"/>
      </dsp:txXfrm>
    </dsp:sp>
    <dsp:sp modelId="{9FBD43D4-63E2-4876-9CEF-F3DBC188EAEB}">
      <dsp:nvSpPr>
        <dsp:cNvPr id="0" name=""/>
        <dsp:cNvSpPr/>
      </dsp:nvSpPr>
      <dsp:spPr>
        <a:xfrm>
          <a:off x="4664945" y="3278945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651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>
              <a:latin typeface="Britannic Bold" panose="020B0903060703020204" pitchFamily="34" charset="0"/>
            </a:rPr>
            <a:t>Isthmian League Division One North</a:t>
          </a:r>
          <a:endParaRPr lang="pt-BR" sz="1900" kern="1200" noProof="0" dirty="0">
            <a:latin typeface="Britannic Bold" panose="020B0903060703020204" pitchFamily="34" charset="0"/>
          </a:endParaRPr>
        </a:p>
      </dsp:txBody>
      <dsp:txXfrm>
        <a:off x="4664945" y="3278945"/>
        <a:ext cx="2005373" cy="1038293"/>
      </dsp:txXfrm>
    </dsp:sp>
    <dsp:sp modelId="{C4540B88-F194-45D5-AE7C-966B885448CC}">
      <dsp:nvSpPr>
        <dsp:cNvPr id="0" name=""/>
        <dsp:cNvSpPr/>
      </dsp:nvSpPr>
      <dsp:spPr>
        <a:xfrm>
          <a:off x="5346708" y="4086506"/>
          <a:ext cx="1243459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22 clubes</a:t>
          </a:r>
          <a:endParaRPr lang="pt-BR" sz="19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5346708" y="4086506"/>
        <a:ext cx="1243459" cy="346097"/>
      </dsp:txXfrm>
    </dsp:sp>
    <dsp:sp modelId="{C50BB89F-460A-42B6-8174-0DD278F6A501}">
      <dsp:nvSpPr>
        <dsp:cNvPr id="0" name=""/>
        <dsp:cNvSpPr/>
      </dsp:nvSpPr>
      <dsp:spPr>
        <a:xfrm>
          <a:off x="7154855" y="1640749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651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>
              <a:latin typeface="Britannic Bold" panose="020B0903060703020204" pitchFamily="34" charset="0"/>
            </a:rPr>
            <a:t>Southern Football League Division One Central</a:t>
          </a:r>
          <a:endParaRPr lang="pt-BR" sz="1900" kern="1200" noProof="0" dirty="0">
            <a:latin typeface="Britannic Bold" panose="020B0903060703020204" pitchFamily="34" charset="0"/>
          </a:endParaRPr>
        </a:p>
      </dsp:txBody>
      <dsp:txXfrm>
        <a:off x="7154855" y="1640749"/>
        <a:ext cx="2005373" cy="1038293"/>
      </dsp:txXfrm>
    </dsp:sp>
    <dsp:sp modelId="{8C2CBF74-BE2B-4D38-A3A9-671F050E133F}">
      <dsp:nvSpPr>
        <dsp:cNvPr id="0" name=""/>
        <dsp:cNvSpPr/>
      </dsp:nvSpPr>
      <dsp:spPr>
        <a:xfrm>
          <a:off x="7907972" y="2440073"/>
          <a:ext cx="1216080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22 clubes</a:t>
          </a:r>
          <a:endParaRPr lang="pt-BR" sz="19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7907972" y="2440073"/>
        <a:ext cx="1216080" cy="346097"/>
      </dsp:txXfrm>
    </dsp:sp>
    <dsp:sp modelId="{8E368BF1-5BD2-4BE1-BC1F-95EECECB8AD4}">
      <dsp:nvSpPr>
        <dsp:cNvPr id="0" name=""/>
        <dsp:cNvSpPr/>
      </dsp:nvSpPr>
      <dsp:spPr>
        <a:xfrm>
          <a:off x="7154855" y="3278945"/>
          <a:ext cx="2005373" cy="1038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651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>
              <a:latin typeface="Britannic Bold" panose="020B0903060703020204" pitchFamily="34" charset="0"/>
            </a:rPr>
            <a:t>Isthmian League Division One South</a:t>
          </a:r>
          <a:endParaRPr lang="pt-BR" sz="1900" kern="1200" noProof="0" dirty="0">
            <a:latin typeface="Britannic Bold" panose="020B0903060703020204" pitchFamily="34" charset="0"/>
          </a:endParaRPr>
        </a:p>
      </dsp:txBody>
      <dsp:txXfrm>
        <a:off x="7154855" y="3278945"/>
        <a:ext cx="2005373" cy="1038293"/>
      </dsp:txXfrm>
    </dsp:sp>
    <dsp:sp modelId="{18E494FF-6A84-47CF-B6D0-DF8891FDA490}">
      <dsp:nvSpPr>
        <dsp:cNvPr id="0" name=""/>
        <dsp:cNvSpPr/>
      </dsp:nvSpPr>
      <dsp:spPr>
        <a:xfrm>
          <a:off x="7852076" y="4089060"/>
          <a:ext cx="1212542" cy="346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noProof="0" dirty="0" smtClean="0">
              <a:solidFill>
                <a:srgbClr val="002060"/>
              </a:solidFill>
              <a:latin typeface="Britannic Bold" panose="020B0903060703020204" pitchFamily="34" charset="0"/>
            </a:rPr>
            <a:t>22 clubes</a:t>
          </a:r>
          <a:endParaRPr lang="pt-BR" sz="1900" kern="1200" noProof="0" dirty="0">
            <a:solidFill>
              <a:srgbClr val="002060"/>
            </a:solidFill>
            <a:latin typeface="Britannic Bold" panose="020B0903060703020204" pitchFamily="34" charset="0"/>
          </a:endParaRPr>
        </a:p>
      </dsp:txBody>
      <dsp:txXfrm>
        <a:off x="7852076" y="4089060"/>
        <a:ext cx="1212542" cy="346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0CC56CD-E53B-4059-9C58-F0A88AD65AEB}" type="datetimeFigureOut">
              <a:rPr lang="pt-BR" smtClean="0"/>
              <a:pPr/>
              <a:t>28/05/2014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EB42C910-493E-4AB2-A8E8-FA621539EA8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87659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8BF9ABAF-F6F8-4168-92FC-B6CA9233A4FE}" type="datetimeFigureOut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350240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38C7D67C-331E-4DDB-B941-ABAC60DE92B3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8355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7D67C-331E-4DDB-B941-ABAC60DE92B3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3823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7D67C-331E-4DDB-B941-ABAC60DE92B3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4765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04586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79085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4248706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002172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76179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36302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28065699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34839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951916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77862229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27037237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863081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2715611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43548043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2465725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985183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25244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1">
              <a:rPr lang="pt-BR" noProof="0" smtClean="0"/>
              <a:pPr/>
              <a:t>28/05/2014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170830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400" b="0" i="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A ESTRUTURA DO FUTEBOL INGLÊS</a:t>
            </a:r>
            <a:endParaRPr lang="pt-BR" sz="4400" b="0" i="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5" name="Diagrama 4" descr="Organograma de Nomes e Cargos"/>
          <p:cNvGraphicFramePr/>
          <p:nvPr>
            <p:extLst>
              <p:ext uri="{D42A27DB-BD31-4B8C-83A1-F6EECF244321}">
                <p14:modId xmlns="" xmlns:p14="http://schemas.microsoft.com/office/powerpoint/2010/main" val="595156039"/>
              </p:ext>
            </p:extLst>
          </p:nvPr>
        </p:nvGraphicFramePr>
        <p:xfrm>
          <a:off x="247136" y="1691322"/>
          <a:ext cx="11335264" cy="443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eta para a direita 1"/>
          <p:cNvSpPr/>
          <p:nvPr/>
        </p:nvSpPr>
        <p:spPr>
          <a:xfrm>
            <a:off x="354227" y="3632886"/>
            <a:ext cx="1672281" cy="716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Britannic Bold" panose="020B0903060703020204" pitchFamily="34" charset="0"/>
              </a:rPr>
              <a:t>Football</a:t>
            </a:r>
            <a:r>
              <a:rPr lang="pt-BR" sz="1400" dirty="0" smtClean="0">
                <a:latin typeface="Britannic Bold" panose="020B0903060703020204" pitchFamily="34" charset="0"/>
              </a:rPr>
              <a:t> </a:t>
            </a:r>
            <a:r>
              <a:rPr lang="pt-BR" sz="1200" dirty="0" err="1" smtClean="0">
                <a:latin typeface="Britannic Bold" panose="020B0903060703020204" pitchFamily="34" charset="0"/>
              </a:rPr>
              <a:t>League</a:t>
            </a:r>
            <a:endParaRPr lang="pt-BR" sz="1200" dirty="0" smtClean="0">
              <a:latin typeface="Britannic Bold" panose="020B0903060703020204" pitchFamily="34" charset="0"/>
            </a:endParaRPr>
          </a:p>
          <a:p>
            <a:pPr algn="ctr"/>
            <a:r>
              <a:rPr lang="pt-BR" sz="1200" dirty="0" smtClean="0">
                <a:latin typeface="Britannic Bold" panose="020B0903060703020204" pitchFamily="34" charset="0"/>
              </a:rPr>
              <a:t>2ª à 4ª divisões</a:t>
            </a:r>
            <a:endParaRPr lang="pt-BR" sz="1200" dirty="0">
              <a:latin typeface="Britannic Bold" panose="020B0903060703020204" pitchFamily="34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2734961" y="1927654"/>
            <a:ext cx="2010033" cy="716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Britannic Bold" panose="020B0903060703020204" pitchFamily="34" charset="0"/>
              </a:rPr>
              <a:t>Liga com vida própria</a:t>
            </a:r>
            <a:endParaRPr lang="pt-BR" sz="1200" dirty="0">
              <a:latin typeface="Britannic Bold" panose="020B0903060703020204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354226" y="5206313"/>
            <a:ext cx="1672281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Britannic Bold" panose="020B0903060703020204" pitchFamily="34" charset="0"/>
              </a:rPr>
              <a:t>Já respondem à FA,</a:t>
            </a:r>
            <a:br>
              <a:rPr lang="pt-BR" sz="1000" dirty="0" smtClean="0">
                <a:latin typeface="Britannic Bold" panose="020B0903060703020204" pitchFamily="34" charset="0"/>
              </a:rPr>
            </a:br>
            <a:r>
              <a:rPr lang="pt-BR" sz="1000" dirty="0" smtClean="0">
                <a:latin typeface="Britannic Bold" panose="020B0903060703020204" pitchFamily="34" charset="0"/>
              </a:rPr>
              <a:t>a “CBF” inglesa</a:t>
            </a:r>
            <a:endParaRPr lang="pt-BR" sz="1000" dirty="0">
              <a:latin typeface="Britannic Bold" panose="020B0903060703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59" y="1255883"/>
            <a:ext cx="2647950" cy="1743075"/>
          </a:xfrm>
          <a:prstGeom prst="rect">
            <a:avLst/>
          </a:prstGeom>
        </p:spPr>
      </p:pic>
      <p:sp>
        <p:nvSpPr>
          <p:cNvPr id="10" name="Seta para a esquerda 9"/>
          <p:cNvSpPr/>
          <p:nvPr/>
        </p:nvSpPr>
        <p:spPr>
          <a:xfrm>
            <a:off x="10050833" y="5206313"/>
            <a:ext cx="1323975" cy="5471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Britannic Bold" panose="020B0903060703020204" pitchFamily="34" charset="0"/>
              </a:rPr>
              <a:t>140 times</a:t>
            </a:r>
            <a:endParaRPr lang="pt-BR" sz="1400" dirty="0">
              <a:latin typeface="Britannic Bold" panose="020B0903060703020204" pitchFamily="34" charset="0"/>
            </a:endParaRPr>
          </a:p>
        </p:txBody>
      </p:sp>
      <p:sp>
        <p:nvSpPr>
          <p:cNvPr id="11" name="Seta para a esquerda 10"/>
          <p:cNvSpPr/>
          <p:nvPr/>
        </p:nvSpPr>
        <p:spPr>
          <a:xfrm>
            <a:off x="10050832" y="3555519"/>
            <a:ext cx="1323975" cy="5471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Britannic Bold" panose="020B0903060703020204" pitchFamily="34" charset="0"/>
              </a:rPr>
              <a:t>72 times</a:t>
            </a:r>
            <a:endParaRPr lang="pt-BR" sz="1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2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400" b="0" i="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A ESTRUTURA DO FUTEBOL INGLÊS</a:t>
            </a:r>
            <a:endParaRPr lang="pt-BR" sz="4400" b="0" i="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5" name="Diagrama 4" descr="Organograma de Nomes e Cargos"/>
          <p:cNvGraphicFramePr/>
          <p:nvPr>
            <p:extLst>
              <p:ext uri="{D42A27DB-BD31-4B8C-83A1-F6EECF244321}">
                <p14:modId xmlns="" xmlns:p14="http://schemas.microsoft.com/office/powerpoint/2010/main" val="1976621721"/>
              </p:ext>
            </p:extLst>
          </p:nvPr>
        </p:nvGraphicFramePr>
        <p:xfrm>
          <a:off x="247136" y="1691322"/>
          <a:ext cx="11335264" cy="443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59" y="1387689"/>
            <a:ext cx="2647950" cy="1743075"/>
          </a:xfrm>
          <a:prstGeom prst="rect">
            <a:avLst/>
          </a:prstGeom>
        </p:spPr>
      </p:pic>
      <p:sp>
        <p:nvSpPr>
          <p:cNvPr id="6" name="Seta para a esquerda 5"/>
          <p:cNvSpPr/>
          <p:nvPr/>
        </p:nvSpPr>
        <p:spPr>
          <a:xfrm>
            <a:off x="10050834" y="4153017"/>
            <a:ext cx="1323975" cy="5471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Britannic Bold" panose="020B0903060703020204" pitchFamily="34" charset="0"/>
              </a:rPr>
              <a:t>132 times</a:t>
            </a:r>
            <a:endParaRPr lang="pt-BR" sz="1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002060"/>
                </a:solidFill>
                <a:latin typeface="Britannic Bold" panose="020B0903060703020204" pitchFamily="34" charset="0"/>
              </a:rPr>
              <a:t>A ESTRUTURA DO FUTEBOL INGLÊS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5127" y="1425146"/>
            <a:ext cx="10515600" cy="4754991"/>
          </a:xfrm>
        </p:spPr>
        <p:txBody>
          <a:bodyPr>
            <a:normAutofit/>
          </a:bodyPr>
          <a:lstStyle/>
          <a:p>
            <a:r>
              <a:rPr lang="pt-BR" sz="2200" dirty="0">
                <a:solidFill>
                  <a:srgbClr val="002060"/>
                </a:solidFill>
                <a:latin typeface="Britannic Bold" panose="020B0903060703020204" pitchFamily="34" charset="0"/>
              </a:rPr>
              <a:t>Regionalização: quanto menor a divisão, menor a abrangência geográfica</a:t>
            </a:r>
          </a:p>
          <a:p>
            <a:r>
              <a:rPr lang="pt-BR" sz="2200" dirty="0">
                <a:solidFill>
                  <a:srgbClr val="002060"/>
                </a:solidFill>
                <a:latin typeface="Britannic Bold" panose="020B0903060703020204" pitchFamily="34" charset="0"/>
              </a:rPr>
              <a:t>Ligas da 5ª à 11ª divisões </a:t>
            </a:r>
            <a:r>
              <a:rPr lang="pt-BR" sz="2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são controladas </a:t>
            </a:r>
            <a:r>
              <a:rPr lang="pt-BR" sz="2200" dirty="0">
                <a:solidFill>
                  <a:srgbClr val="002060"/>
                </a:solidFill>
                <a:latin typeface="Britannic Bold" panose="020B0903060703020204" pitchFamily="34" charset="0"/>
              </a:rPr>
              <a:t>pela Football </a:t>
            </a:r>
            <a:r>
              <a:rPr lang="pt-BR" sz="22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Association</a:t>
            </a:r>
            <a:r>
              <a:rPr lang="pt-BR" sz="2200" dirty="0">
                <a:solidFill>
                  <a:srgbClr val="002060"/>
                </a:solidFill>
                <a:latin typeface="Britannic Bold" panose="020B0903060703020204" pitchFamily="34" charset="0"/>
              </a:rPr>
              <a:t> (FA)</a:t>
            </a:r>
          </a:p>
          <a:p>
            <a:r>
              <a:rPr lang="pt-BR" sz="2200" dirty="0">
                <a:solidFill>
                  <a:srgbClr val="002060"/>
                </a:solidFill>
                <a:latin typeface="Britannic Bold" panose="020B0903060703020204" pitchFamily="34" charset="0"/>
              </a:rPr>
              <a:t>Todos os times podem subir ou descer para qualquer </a:t>
            </a:r>
            <a:r>
              <a:rPr lang="pt-BR" sz="2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divisão</a:t>
            </a:r>
          </a:p>
          <a:p>
            <a:r>
              <a:rPr lang="pt-BR" sz="2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Mesmo as ligas menores têm patrocinadores</a:t>
            </a:r>
            <a:endParaRPr lang="pt-BR" sz="22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41" y="3441135"/>
            <a:ext cx="3101030" cy="29615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45" y="3441135"/>
            <a:ext cx="4160580" cy="296159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82" y="2405216"/>
            <a:ext cx="1573691" cy="1035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1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002060"/>
                </a:solidFill>
                <a:latin typeface="Britannic Bold" panose="020B0903060703020204" pitchFamily="34" charset="0"/>
              </a:rPr>
              <a:t>A ESTRUTURA DO FUTEBOL INGLÊS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5127" y="1691322"/>
            <a:ext cx="3438549" cy="4488816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483 campeonatos distribuídos por 24 divisões entre times 100% profissionais, semiprofissionais e amadores.</a:t>
            </a:r>
          </a:p>
          <a:p>
            <a:r>
              <a:rPr lang="pt-BR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Praticamente todos jogam de agosto a maio, como a 1ª divisão.</a:t>
            </a:r>
            <a:endParaRPr lang="pt-BR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0" y="4616921"/>
            <a:ext cx="2647950" cy="174307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6" y="1644898"/>
            <a:ext cx="7277100" cy="4770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47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A </a:t>
            </a:r>
            <a:r>
              <a:rPr lang="pt-BR" dirty="0">
                <a:solidFill>
                  <a:srgbClr val="002060"/>
                </a:solidFill>
                <a:latin typeface="Britannic Bold" panose="020B0903060703020204" pitchFamily="34" charset="0"/>
              </a:rPr>
              <a:t>ESTRUTURA DO FUTEBOL INGLÊS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Temporada 2013/2014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b="1" u="sng" dirty="0" err="1">
                <a:solidFill>
                  <a:srgbClr val="002060"/>
                </a:solidFill>
              </a:rPr>
              <a:t>Droylsden</a:t>
            </a:r>
            <a:r>
              <a:rPr lang="pt-BR" dirty="0">
                <a:solidFill>
                  <a:srgbClr val="002060"/>
                </a:solidFill>
              </a:rPr>
              <a:t>, 24º colocado (</a:t>
            </a:r>
            <a:r>
              <a:rPr lang="pt-BR" i="1" dirty="0">
                <a:solidFill>
                  <a:srgbClr val="002060"/>
                </a:solidFill>
              </a:rPr>
              <a:t>lanterna</a:t>
            </a:r>
            <a:r>
              <a:rPr lang="pt-BR" dirty="0">
                <a:solidFill>
                  <a:srgbClr val="002060"/>
                </a:solidFill>
              </a:rPr>
              <a:t>) da </a:t>
            </a:r>
            <a:r>
              <a:rPr lang="pt-BR" dirty="0" err="1">
                <a:solidFill>
                  <a:srgbClr val="002060"/>
                </a:solidFill>
              </a:rPr>
              <a:t>EvoStik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Northern</a:t>
            </a:r>
            <a:r>
              <a:rPr lang="pt-BR" dirty="0">
                <a:solidFill>
                  <a:srgbClr val="002060"/>
                </a:solidFill>
              </a:rPr>
              <a:t> Premier, equivalente à 7ª divisão: fez </a:t>
            </a:r>
            <a:r>
              <a:rPr lang="pt-BR" b="1" u="sng" dirty="0">
                <a:solidFill>
                  <a:srgbClr val="002060"/>
                </a:solidFill>
              </a:rPr>
              <a:t>47 jogos</a:t>
            </a:r>
            <a:r>
              <a:rPr lang="pt-BR" dirty="0">
                <a:solidFill>
                  <a:srgbClr val="002060"/>
                </a:solidFill>
              </a:rPr>
              <a:t> oficiais, entre o campeonato e a FA </a:t>
            </a:r>
            <a:r>
              <a:rPr lang="pt-BR" dirty="0" err="1">
                <a:solidFill>
                  <a:srgbClr val="002060"/>
                </a:solidFill>
              </a:rPr>
              <a:t>Trophy</a:t>
            </a:r>
            <a:r>
              <a:rPr lang="pt-BR" dirty="0">
                <a:solidFill>
                  <a:srgbClr val="002060"/>
                </a:solidFill>
              </a:rPr>
              <a:t>, copa disputada por times </a:t>
            </a:r>
            <a:r>
              <a:rPr lang="pt-BR" dirty="0" smtClean="0">
                <a:solidFill>
                  <a:srgbClr val="002060"/>
                </a:solidFill>
              </a:rPr>
              <a:t>semiprofissionais</a:t>
            </a:r>
            <a:r>
              <a:rPr lang="pt-BR" dirty="0">
                <a:solidFill>
                  <a:srgbClr val="002060"/>
                </a:solidFill>
              </a:rPr>
              <a:t>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b="1" u="sng" dirty="0">
                <a:solidFill>
                  <a:srgbClr val="002060"/>
                </a:solidFill>
              </a:rPr>
              <a:t>Liverpool</a:t>
            </a:r>
            <a:r>
              <a:rPr lang="pt-BR" dirty="0">
                <a:solidFill>
                  <a:srgbClr val="002060"/>
                </a:solidFill>
              </a:rPr>
              <a:t>, vice-campeão da Premier </a:t>
            </a:r>
            <a:r>
              <a:rPr lang="pt-BR" dirty="0" err="1">
                <a:solidFill>
                  <a:srgbClr val="002060"/>
                </a:solidFill>
              </a:rPr>
              <a:t>League</a:t>
            </a:r>
            <a:r>
              <a:rPr lang="pt-BR" dirty="0">
                <a:solidFill>
                  <a:srgbClr val="002060"/>
                </a:solidFill>
              </a:rPr>
              <a:t>, a elite do futebol inglês: fora das competições </a:t>
            </a:r>
            <a:r>
              <a:rPr lang="pt-BR" dirty="0" err="1" smtClean="0">
                <a:solidFill>
                  <a:srgbClr val="002060"/>
                </a:solidFill>
              </a:rPr>
              <a:t>européias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dirty="0">
                <a:solidFill>
                  <a:srgbClr val="002060"/>
                </a:solidFill>
              </a:rPr>
              <a:t>fez </a:t>
            </a:r>
            <a:r>
              <a:rPr lang="pt-BR" b="1" u="sng" dirty="0">
                <a:solidFill>
                  <a:srgbClr val="002060"/>
                </a:solidFill>
              </a:rPr>
              <a:t>43 jogos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oficiais entre campeonato inglês, Copa da Inglaterra e Copa da Liga Inglesa.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53" y="2771775"/>
            <a:ext cx="1257300" cy="12954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410" y="4565933"/>
            <a:ext cx="1280077" cy="170315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0" y="1081546"/>
            <a:ext cx="2647950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47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COMO O BRASIL PODE SE INSPIRAR NA INGLATERRA?</a:t>
            </a:r>
            <a:endParaRPr lang="pt-BR" sz="30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5975" y="1203766"/>
            <a:ext cx="9123878" cy="504463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A regionalização já existe nas Federações Estaduais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Torneios classificatórios, estaduais, durante a maior parte do ano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Estaduais em dois meses com equipes que viriam do classificatório e os grandes, os times das principais divisões nacionais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Exemplo: os times mais importantes da Premier </a:t>
            </a:r>
            <a:r>
              <a:rPr lang="pt-BR" b="1" dirty="0" err="1" smtClean="0">
                <a:solidFill>
                  <a:srgbClr val="002060"/>
                </a:solidFill>
              </a:rPr>
              <a:t>League</a:t>
            </a:r>
            <a:r>
              <a:rPr lang="pt-BR" b="1" dirty="0" smtClean="0">
                <a:solidFill>
                  <a:srgbClr val="002060"/>
                </a:solidFill>
              </a:rPr>
              <a:t> entram na Copa da Inglaterra, a FA </a:t>
            </a:r>
            <a:r>
              <a:rPr lang="pt-BR" b="1" dirty="0" err="1" smtClean="0">
                <a:solidFill>
                  <a:srgbClr val="002060"/>
                </a:solidFill>
              </a:rPr>
              <a:t>Cup</a:t>
            </a:r>
            <a:r>
              <a:rPr lang="pt-BR" b="1" dirty="0" smtClean="0">
                <a:solidFill>
                  <a:srgbClr val="002060"/>
                </a:solidFill>
              </a:rPr>
              <a:t>, apenas em janeiro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Os times semiprofissionais e amadores disputam as etapas iniciais da competição mais antiga do mundo desde agosto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Se os Estaduais fossem de fevereiro a março, os times menores jogariam </a:t>
            </a:r>
            <a:r>
              <a:rPr lang="pt-BR" b="1" dirty="0">
                <a:solidFill>
                  <a:srgbClr val="002060"/>
                </a:solidFill>
              </a:rPr>
              <a:t>entre </a:t>
            </a:r>
            <a:r>
              <a:rPr lang="pt-BR" b="1" dirty="0" smtClean="0">
                <a:solidFill>
                  <a:srgbClr val="002060"/>
                </a:solidFill>
              </a:rPr>
              <a:t>eles os </a:t>
            </a:r>
            <a:r>
              <a:rPr lang="pt-BR" b="1" smtClean="0">
                <a:solidFill>
                  <a:srgbClr val="002060"/>
                </a:solidFill>
              </a:rPr>
              <a:t>classificatórios regionais </a:t>
            </a:r>
            <a:r>
              <a:rPr lang="pt-BR" b="1" dirty="0" smtClean="0">
                <a:solidFill>
                  <a:srgbClr val="002060"/>
                </a:solidFill>
              </a:rPr>
              <a:t>de abril a novembro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 CBF e Federações viabilizariam economicamente esses certames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Cabe a elas fomentar o futebol brasileiro</a:t>
            </a:r>
          </a:p>
          <a:p>
            <a:endParaRPr lang="pt-BR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54" y="4549078"/>
            <a:ext cx="1615250" cy="10632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016" y="2941288"/>
            <a:ext cx="1433322" cy="1065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59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áfico da org. 05 16x9">
  <a:themeElements>
    <a:clrScheme name="OrgChart05_16x9">
      <a:dk1>
        <a:sysClr val="windowText" lastClr="000000"/>
      </a:dk1>
      <a:lt1>
        <a:sysClr val="window" lastClr="FFFFFF"/>
      </a:lt1>
      <a:dk2>
        <a:srgbClr val="262626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Chart05_16x9_TP102889134" id="{7E9CB31D-1888-4620-9CF9-88360A75AFF7}" vid="{35412C28-AAFE-473D-92AE-636B028B7FA2}"/>
    </a:ext>
  </a:extLst>
</a:theme>
</file>

<file path=ppt/theme/theme2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rgChart05_16x9">
      <a:dk1>
        <a:sysClr val="windowText" lastClr="000000"/>
      </a:dk1>
      <a:lt1>
        <a:sysClr val="window" lastClr="FFFFFF"/>
      </a:lt1>
      <a:dk2>
        <a:srgbClr val="262626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rgChart05_16x9">
      <a:dk1>
        <a:sysClr val="windowText" lastClr="000000"/>
      </a:dk1>
      <a:lt1>
        <a:sysClr val="window" lastClr="FFFFFF"/>
      </a:lt1>
      <a:dk2>
        <a:srgbClr val="262626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40E0F6-226C-4588-A672-BA8B92D9E3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Organograma corporativo com nome e cargo (vermelho sobre preto, widescreen)</Template>
  <TotalTime>0</TotalTime>
  <Words>430</Words>
  <Application>Microsoft Office PowerPoint</Application>
  <PresentationFormat>Personalizar</PresentationFormat>
  <Paragraphs>62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8" baseType="lpstr">
      <vt:lpstr>Gráfico da org. 05 16x9</vt:lpstr>
      <vt:lpstr>Íon</vt:lpstr>
      <vt:lpstr>A ESTRUTURA DO FUTEBOL INGLÊS</vt:lpstr>
      <vt:lpstr>A ESTRUTURA DO FUTEBOL INGLÊS</vt:lpstr>
      <vt:lpstr>A ESTRUTURA DO FUTEBOL INGLÊS</vt:lpstr>
      <vt:lpstr>A ESTRUTURA DO FUTEBOL INGLÊS</vt:lpstr>
      <vt:lpstr>A ESTRUTURA DO FUTEBOL INGLÊS</vt:lpstr>
      <vt:lpstr>COMO O BRASIL PODE SE INSPIRAR NA INGLATERRA?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2014-05-21T19:55:09Z</dcterms:created>
  <dcterms:modified xsi:type="dcterms:W3CDTF">2014-05-28T17:38:48Z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TC028891359991</vt:lpwstr>
  </property>
</Properties>
</file>