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92" r:id="rId5"/>
    <p:sldMasterId id="2147483734" r:id="rId6"/>
    <p:sldMasterId id="2147483761" r:id="rId7"/>
  </p:sldMasterIdLst>
  <p:notesMasterIdLst>
    <p:notesMasterId r:id="rId24"/>
  </p:notesMasterIdLst>
  <p:handoutMasterIdLst>
    <p:handoutMasterId r:id="rId25"/>
  </p:handoutMasterIdLst>
  <p:sldIdLst>
    <p:sldId id="256" r:id="rId8"/>
    <p:sldId id="12407" r:id="rId9"/>
    <p:sldId id="12405" r:id="rId10"/>
    <p:sldId id="12406" r:id="rId11"/>
    <p:sldId id="12392" r:id="rId12"/>
    <p:sldId id="12393" r:id="rId13"/>
    <p:sldId id="12409" r:id="rId14"/>
    <p:sldId id="12408" r:id="rId15"/>
    <p:sldId id="12369" r:id="rId16"/>
    <p:sldId id="12347" r:id="rId17"/>
    <p:sldId id="12378" r:id="rId18"/>
    <p:sldId id="12383" r:id="rId19"/>
    <p:sldId id="12370" r:id="rId20"/>
    <p:sldId id="12360" r:id="rId21"/>
    <p:sldId id="378" r:id="rId22"/>
    <p:sldId id="28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5BF0653-B41D-43D0-8D11-647D6E8354D4}">
          <p14:sldIdLst>
            <p14:sldId id="256"/>
            <p14:sldId id="12407"/>
            <p14:sldId id="12405"/>
            <p14:sldId id="12406"/>
            <p14:sldId id="12392"/>
            <p14:sldId id="12393"/>
            <p14:sldId id="12409"/>
            <p14:sldId id="12408"/>
            <p14:sldId id="12369"/>
            <p14:sldId id="12347"/>
            <p14:sldId id="12378"/>
            <p14:sldId id="12383"/>
            <p14:sldId id="12370"/>
            <p14:sldId id="12360"/>
            <p14:sldId id="378"/>
            <p14:sldId id="28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5D0060A-9412-CC37-EE94-97D335FBE03B}" name="Colella, Nicholas" initials="CN" userId="S::NICHOLAS.COLELLA@cisa.dhs.gov::7fdb8fbc-7cc9-4ce3-beff-ea6c1440634d" providerId="AD"/>
  <p188:author id="{83D8378C-B094-EB93-52E6-1F40E519F4C9}" name="Nguyen, Jennifer (CTR)" initials="NJ(" userId="S::jennifer.nguyen@associates.cisa.dhs.gov::30f970cf-1c7b-493f-8dad-58635bcf55b5" providerId="AD"/>
  <p188:author id="{73D3BBBE-96E2-36FD-A163-8DE9A7E4700E}" name="Acosta, Aaron (CTR)" initials="AA(" userId="S::AARON.ACOSTA@associates.cisa.dhs.gov::6b8ef041-694a-4f96-876a-ab1b5f3ef8ee" providerId="AD"/>
  <p188:author id="{EED472F8-7C4F-33EB-7838-DE868CC35B21}" name="Butler, Matthew" initials="BM" userId="S::matthew.butler@cisa.dhs.gov::ac91e472-d667-470e-aa8c-3633bc318ae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163D67"/>
    <a:srgbClr val="002B47"/>
    <a:srgbClr val="5E9732"/>
    <a:srgbClr val="005288"/>
    <a:srgbClr val="0078AB"/>
    <a:srgbClr val="00B0F0"/>
    <a:srgbClr val="82BED9"/>
    <a:srgbClr val="BDBDBD"/>
    <a:srgbClr val="6EA8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F2249A-4B62-4D3E-96AA-3192971B2F06}" v="2" dt="2024-07-08T19:06:28.306"/>
    <p1510:client id="{9A6CDF86-3BC0-44DE-A412-109C856B40BB}" v="93" dt="2024-07-08T19:18:38.8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02" autoAdjust="0"/>
    <p:restoredTop sz="93690" autoAdjust="0"/>
  </p:normalViewPr>
  <p:slideViewPr>
    <p:cSldViewPr snapToGrid="0">
      <p:cViewPr>
        <p:scale>
          <a:sx n="76" d="100"/>
          <a:sy n="76" d="100"/>
        </p:scale>
        <p:origin x="336" y="64"/>
      </p:cViewPr>
      <p:guideLst/>
    </p:cSldViewPr>
  </p:slideViewPr>
  <p:notesTextViewPr>
    <p:cViewPr>
      <p:scale>
        <a:sx n="3" d="2"/>
        <a:sy n="3" d="2"/>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65207C5-D56A-41FC-87A3-40FABB58635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C481193-C6F3-4DA1-B2CA-4385DC5E903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25A7619-5FF1-43AD-A2A1-8256289EED05}" type="datetimeFigureOut">
              <a:rPr lang="en-US" smtClean="0"/>
              <a:t>7/8/2024</a:t>
            </a:fld>
            <a:endParaRPr lang="en-US"/>
          </a:p>
        </p:txBody>
      </p:sp>
      <p:sp>
        <p:nvSpPr>
          <p:cNvPr id="4" name="Footer Placeholder 3">
            <a:extLst>
              <a:ext uri="{FF2B5EF4-FFF2-40B4-BE49-F238E27FC236}">
                <a16:creationId xmlns:a16="http://schemas.microsoft.com/office/drawing/2014/main" id="{87891354-2696-4699-BB36-ED09715D2F0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8D4F055-E146-400A-8583-A1E0F16E3BA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93D038-8B01-404C-A3A2-FC34CDF2D081}" type="slidenum">
              <a:rPr lang="en-US" smtClean="0"/>
              <a:t>‹#›</a:t>
            </a:fld>
            <a:endParaRPr lang="en-US"/>
          </a:p>
        </p:txBody>
      </p:sp>
    </p:spTree>
    <p:extLst>
      <p:ext uri="{BB962C8B-B14F-4D97-AF65-F5344CB8AC3E}">
        <p14:creationId xmlns:p14="http://schemas.microsoft.com/office/powerpoint/2010/main" val="1484952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57E107-55E4-D645-AEE9-A55DDC10D292}" type="datetimeFigureOut">
              <a:rPr lang="en-US" smtClean="0"/>
              <a:t>7/8/2024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984669-692E-D64F-A144-F66FC2EDB4CC}" type="slidenum">
              <a:rPr lang="en-US" smtClean="0"/>
              <a:t>‹#›</a:t>
            </a:fld>
            <a:endParaRPr lang="en-US"/>
          </a:p>
        </p:txBody>
      </p:sp>
    </p:spTree>
    <p:extLst>
      <p:ext uri="{BB962C8B-B14F-4D97-AF65-F5344CB8AC3E}">
        <p14:creationId xmlns:p14="http://schemas.microsoft.com/office/powerpoint/2010/main" val="218772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oas.org/en/"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mailto:cyberliaison_intl@cisa.dhs.gov" TargetMode="External"/><Relationship Id="rId7" Type="http://schemas.openxmlformats.org/officeDocument/2006/relationships/hyperlink" Target="https://www.malware.us-cert.gov/"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www.cisa.gov/jcdc" TargetMode="External"/><Relationship Id="rId5" Type="http://schemas.openxmlformats.org/officeDocument/2006/relationships/hyperlink" Target="https://www.cisa.gov/sites/default/files/publications/CISA-Public-Sep2022.asc" TargetMode="External"/><Relationship Id="rId4" Type="http://schemas.openxmlformats.org/officeDocument/2006/relationships/hyperlink" Target="mailto:International@us-cert.gov"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isa.gov/stopransomware/report-ransomwar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pPr>
            <a:r>
              <a:rPr lang="en-US" b="1"/>
              <a:t>Presentation for OAS </a:t>
            </a:r>
            <a:r>
              <a:rPr lang="en-US"/>
              <a:t>– Re: Ransomware </a:t>
            </a:r>
            <a:r>
              <a:rPr lang="en-US">
                <a:hlinkClick r:id="rId3"/>
              </a:rPr>
              <a:t>OAS - Organization of American States: Democracy for peace, security, and development</a:t>
            </a:r>
            <a:endParaRPr lang="en-US"/>
          </a:p>
          <a:p>
            <a:pPr marL="0" marR="0" lvl="0" indent="0">
              <a:lnSpc>
                <a:spcPct val="107000"/>
              </a:lnSpc>
              <a:spcBef>
                <a:spcPts val="0"/>
              </a:spcBef>
              <a:spcAft>
                <a:spcPts val="0"/>
              </a:spcAft>
              <a:buFont typeface="+mj-lt"/>
              <a:buNone/>
            </a:pPr>
            <a:r>
              <a:rPr lang="en-US" b="1"/>
              <a:t>Duration: </a:t>
            </a:r>
            <a:r>
              <a:rPr lang="en-US"/>
              <a:t>1 hour and a half (including Q&amp;A session)</a:t>
            </a:r>
          </a:p>
          <a:p>
            <a:pPr marL="0" marR="0" lvl="0" indent="0">
              <a:lnSpc>
                <a:spcPct val="107000"/>
              </a:lnSpc>
              <a:spcBef>
                <a:spcPts val="0"/>
              </a:spcBef>
              <a:spcAft>
                <a:spcPts val="0"/>
              </a:spcAft>
              <a:buFont typeface="+mj-lt"/>
              <a:buNone/>
            </a:pPr>
            <a:r>
              <a:rPr lang="en-US" b="1"/>
              <a:t>Audience: </a:t>
            </a:r>
            <a:r>
              <a:rPr lang="en-US"/>
              <a:t>Broad audience from law enforcement, prosecution/judicial, technical (cybersecurity) and diplomatic background.</a:t>
            </a:r>
          </a:p>
          <a:p>
            <a:pPr marL="0" marR="0" lvl="0" indent="0">
              <a:lnSpc>
                <a:spcPct val="107000"/>
              </a:lnSpc>
              <a:spcBef>
                <a:spcPts val="0"/>
              </a:spcBef>
              <a:spcAft>
                <a:spcPts val="0"/>
              </a:spcAft>
              <a:buFont typeface="+mj-lt"/>
              <a:buNone/>
            </a:pPr>
            <a:r>
              <a:rPr lang="en-US" b="1"/>
              <a:t>Other info</a:t>
            </a:r>
            <a:r>
              <a:rPr lang="en-US"/>
              <a:t>: Presentation for day 1 to kick-off; goal is to be interactive and high level</a:t>
            </a:r>
          </a:p>
          <a:p>
            <a:pPr marL="0" marR="0" lvl="0" indent="0">
              <a:lnSpc>
                <a:spcPct val="107000"/>
              </a:lnSpc>
              <a:spcBef>
                <a:spcPts val="0"/>
              </a:spcBef>
              <a:spcAft>
                <a:spcPts val="0"/>
              </a:spcAft>
              <a:buFont typeface="+mj-lt"/>
              <a:buNone/>
            </a:pPr>
            <a:endParaRPr lang="en-US"/>
          </a:p>
        </p:txBody>
      </p:sp>
      <p:sp>
        <p:nvSpPr>
          <p:cNvPr id="4" name="Slide Number Placeholder 3"/>
          <p:cNvSpPr>
            <a:spLocks noGrp="1"/>
          </p:cNvSpPr>
          <p:nvPr>
            <p:ph type="sldNum" sz="quarter" idx="5"/>
          </p:nvPr>
        </p:nvSpPr>
        <p:spPr/>
        <p:txBody>
          <a:bodyPr/>
          <a:lstStyle/>
          <a:p>
            <a:fld id="{77984669-692E-D64F-A144-F66FC2EDB4CC}" type="slidenum">
              <a:rPr lang="en-US" smtClean="0"/>
              <a:t>1</a:t>
            </a:fld>
            <a:endParaRPr lang="en-US"/>
          </a:p>
        </p:txBody>
      </p:sp>
    </p:spTree>
    <p:extLst>
      <p:ext uri="{BB962C8B-B14F-4D97-AF65-F5344CB8AC3E}">
        <p14:creationId xmlns:p14="http://schemas.microsoft.com/office/powerpoint/2010/main" val="3787208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984669-692E-D64F-A144-F66FC2EDB4CC}" type="slidenum">
              <a:rPr lang="en-US" smtClean="0"/>
              <a:t>14</a:t>
            </a:fld>
            <a:endParaRPr lang="en-US"/>
          </a:p>
        </p:txBody>
      </p:sp>
    </p:spTree>
    <p:extLst>
      <p:ext uri="{BB962C8B-B14F-4D97-AF65-F5344CB8AC3E}">
        <p14:creationId xmlns:p14="http://schemas.microsoft.com/office/powerpoint/2010/main" val="26152699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a:xfrm>
            <a:off x="452438" y="677863"/>
            <a:ext cx="6181725" cy="3478212"/>
          </a:xfrm>
          <a:ln/>
        </p:spPr>
      </p:sp>
      <p:sp>
        <p:nvSpPr>
          <p:cNvPr id="48130"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Tx/>
              <a:buSzTx/>
              <a:buFont typeface="Wingdings" charset="0"/>
              <a:buNone/>
              <a:tabLst/>
              <a:defRPr/>
            </a:pPr>
            <a:r>
              <a:rPr kumimoji="0" lang="en-US" sz="1400" b="1" i="0" u="none" strike="noStrike" kern="0" cap="none" spc="0" normalizeH="0" baseline="0" noProof="0">
                <a:ln>
                  <a:noFill/>
                </a:ln>
                <a:solidFill>
                  <a:srgbClr val="000000"/>
                </a:solidFill>
                <a:effectLst/>
                <a:uLnTx/>
                <a:uFillTx/>
                <a:latin typeface="Arial"/>
                <a:ea typeface="ＭＳ Ｐゴシック" charset="0"/>
              </a:rPr>
              <a:t>Talking Points</a:t>
            </a:r>
          </a:p>
          <a:p>
            <a:pPr marL="285750" marR="0" lvl="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1400" b="0" i="0" u="none" strike="noStrike" kern="0" cap="none" spc="0" normalizeH="0" baseline="0" noProof="0">
                <a:ln>
                  <a:noFill/>
                </a:ln>
                <a:solidFill>
                  <a:srgbClr val="000000"/>
                </a:solidFill>
                <a:effectLst/>
                <a:uLnTx/>
                <a:uFillTx/>
                <a:latin typeface="Arial"/>
                <a:ea typeface="ＭＳ Ｐゴシック" charset="0"/>
              </a:rPr>
              <a:t>These are just some examples of the preferred formatting of information that we would like to see from our partners.</a:t>
            </a:r>
          </a:p>
          <a:p>
            <a:pPr marL="285750" marR="0" lvl="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1400" b="0" i="0" u="none" strike="noStrike" kern="0" cap="none" spc="0" normalizeH="0" baseline="0" noProof="0">
                <a:ln>
                  <a:noFill/>
                </a:ln>
                <a:solidFill>
                  <a:srgbClr val="000000"/>
                </a:solidFill>
                <a:effectLst/>
                <a:uLnTx/>
                <a:uFillTx/>
                <a:latin typeface="Arial"/>
                <a:ea typeface="ＭＳ Ｐゴシック" charset="0"/>
              </a:rPr>
              <a:t>We would also love to hear from you on what your preferred intake of data is. We want to provide you with information that is actually useful for you.</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en-US" sz="1400" b="1" i="0" u="none" strike="noStrike" kern="0" cap="none" spc="0" normalizeH="0" baseline="0" noProof="0">
              <a:ln>
                <a:noFill/>
              </a:ln>
              <a:solidFill>
                <a:srgbClr val="000000"/>
              </a:solidFill>
              <a:effectLst/>
              <a:uLnTx/>
              <a:uFillTx/>
              <a:latin typeface="Arial"/>
              <a:ea typeface="ＭＳ Ｐゴシック" charset="0"/>
            </a:endParaRPr>
          </a:p>
          <a:p>
            <a:pPr marL="0" marR="0" lvl="0" indent="0" algn="l" defTabSz="914400" rtl="0" eaLnBrk="0" fontAlgn="base" latinLnBrk="0" hangingPunct="0">
              <a:lnSpc>
                <a:spcPct val="100000"/>
              </a:lnSpc>
              <a:spcBef>
                <a:spcPct val="20000"/>
              </a:spcBef>
              <a:spcAft>
                <a:spcPct val="0"/>
              </a:spcAft>
              <a:buClrTx/>
              <a:buSzTx/>
              <a:buFont typeface="Wingdings" charset="0"/>
              <a:buNone/>
              <a:tabLst/>
              <a:defRPr/>
            </a:pPr>
            <a:r>
              <a:rPr kumimoji="0" lang="en-US" sz="1400" b="1" i="0" u="none" strike="noStrike" kern="0" cap="none" spc="0" normalizeH="0" baseline="0" noProof="0">
                <a:ln>
                  <a:noFill/>
                </a:ln>
                <a:solidFill>
                  <a:srgbClr val="000000"/>
                </a:solidFill>
                <a:effectLst/>
                <a:uLnTx/>
                <a:uFillTx/>
                <a:latin typeface="Arial"/>
                <a:ea typeface="ＭＳ Ｐゴシック" charset="0"/>
              </a:rPr>
              <a:t>Questions to ask:</a:t>
            </a:r>
          </a:p>
          <a:p>
            <a:pPr marL="285750" marR="0" lvl="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lang="en-US" sz="1400" kern="0">
                <a:solidFill>
                  <a:prstClr val="black">
                    <a:lumMod val="75000"/>
                    <a:lumOff val="25000"/>
                  </a:prstClr>
                </a:solidFill>
                <a:latin typeface="+mj-lt"/>
                <a:ea typeface="Open Sans" panose="020B0606030504020204" pitchFamily="34" charset="0"/>
                <a:cs typeface="Open Sans" panose="020B0606030504020204" pitchFamily="34" charset="0"/>
              </a:rPr>
              <a:t>What type of data does your organization primarily handle? </a:t>
            </a:r>
          </a:p>
          <a:p>
            <a:pPr marL="285750" marR="0" lvl="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lang="en-US" sz="1400" kern="0">
                <a:solidFill>
                  <a:prstClr val="black">
                    <a:lumMod val="75000"/>
                    <a:lumOff val="25000"/>
                  </a:prstClr>
                </a:solidFill>
                <a:latin typeface="+mj-lt"/>
                <a:ea typeface="Open Sans" panose="020B0606030504020204" pitchFamily="34" charset="0"/>
                <a:cs typeface="Open Sans" panose="020B0606030504020204" pitchFamily="34" charset="0"/>
              </a:rPr>
              <a:t>What makes your information/data unique compared to other organizations? </a:t>
            </a:r>
          </a:p>
          <a:p>
            <a:pPr marL="285750" marR="0" lvl="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lang="en-US" sz="1400" kern="0">
                <a:solidFill>
                  <a:prstClr val="black">
                    <a:lumMod val="75000"/>
                    <a:lumOff val="25000"/>
                  </a:prstClr>
                </a:solidFill>
                <a:latin typeface="+mj-lt"/>
                <a:ea typeface="Open Sans" panose="020B0606030504020204" pitchFamily="34" charset="0"/>
                <a:cs typeface="Open Sans" panose="020B0606030504020204" pitchFamily="34" charset="0"/>
              </a:rPr>
              <a:t>How do you think you will be able to contribute to the JCDC?</a:t>
            </a:r>
            <a:endParaRPr kumimoji="0" lang="en-US" sz="1400" b="1" i="0" u="none" strike="noStrike" kern="0" cap="none" spc="0" normalizeH="0" baseline="0" noProof="0">
              <a:ln>
                <a:noFill/>
              </a:ln>
              <a:solidFill>
                <a:srgbClr val="000000"/>
              </a:solidFill>
              <a:effectLst/>
              <a:uLnTx/>
              <a:uFillTx/>
              <a:latin typeface="Arial"/>
              <a:ea typeface="ＭＳ Ｐゴシック" charset="0"/>
            </a:endParaRPr>
          </a:p>
        </p:txBody>
      </p:sp>
      <p:sp>
        <p:nvSpPr>
          <p:cNvPr id="512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121" eaLnBrk="0" hangingPunct="0">
              <a:defRPr sz="2400">
                <a:solidFill>
                  <a:schemeClr val="tx1"/>
                </a:solidFill>
                <a:latin typeface="Arial" charset="0"/>
                <a:ea typeface="ＭＳ Ｐゴシック" charset="0"/>
                <a:cs typeface="ＭＳ Ｐゴシック" charset="0"/>
              </a:defRPr>
            </a:lvl1pPr>
            <a:lvl2pPr marL="736113" indent="-283121" defTabSz="898121" eaLnBrk="0" hangingPunct="0">
              <a:defRPr sz="2400">
                <a:solidFill>
                  <a:schemeClr val="tx1"/>
                </a:solidFill>
                <a:latin typeface="Arial" charset="0"/>
                <a:ea typeface="ＭＳ Ｐゴシック" charset="0"/>
              </a:defRPr>
            </a:lvl2pPr>
            <a:lvl3pPr marL="1132481" indent="-226497" defTabSz="898121" eaLnBrk="0" hangingPunct="0">
              <a:defRPr sz="2400">
                <a:solidFill>
                  <a:schemeClr val="tx1"/>
                </a:solidFill>
                <a:latin typeface="Arial" charset="0"/>
                <a:ea typeface="ＭＳ Ｐゴシック" charset="0"/>
              </a:defRPr>
            </a:lvl3pPr>
            <a:lvl4pPr marL="1585474" indent="-226497" defTabSz="898121" eaLnBrk="0" hangingPunct="0">
              <a:defRPr sz="2400">
                <a:solidFill>
                  <a:schemeClr val="tx1"/>
                </a:solidFill>
                <a:latin typeface="Arial" charset="0"/>
                <a:ea typeface="ＭＳ Ｐゴシック" charset="0"/>
              </a:defRPr>
            </a:lvl4pPr>
            <a:lvl5pPr marL="2038466" indent="-226497" defTabSz="898121" eaLnBrk="0" hangingPunct="0">
              <a:defRPr sz="2400">
                <a:solidFill>
                  <a:schemeClr val="tx1"/>
                </a:solidFill>
                <a:latin typeface="Arial" charset="0"/>
                <a:ea typeface="ＭＳ Ｐゴシック" charset="0"/>
              </a:defRPr>
            </a:lvl5pPr>
            <a:lvl6pPr marL="2491458" indent="-226497" defTabSz="898121" eaLnBrk="0" fontAlgn="base" hangingPunct="0">
              <a:spcBef>
                <a:spcPct val="0"/>
              </a:spcBef>
              <a:spcAft>
                <a:spcPct val="0"/>
              </a:spcAft>
              <a:defRPr sz="2400">
                <a:solidFill>
                  <a:schemeClr val="tx1"/>
                </a:solidFill>
                <a:latin typeface="Arial" charset="0"/>
                <a:ea typeface="ＭＳ Ｐゴシック" charset="0"/>
              </a:defRPr>
            </a:lvl6pPr>
            <a:lvl7pPr marL="2944451" indent="-226497" defTabSz="898121" eaLnBrk="0" fontAlgn="base" hangingPunct="0">
              <a:spcBef>
                <a:spcPct val="0"/>
              </a:spcBef>
              <a:spcAft>
                <a:spcPct val="0"/>
              </a:spcAft>
              <a:defRPr sz="2400">
                <a:solidFill>
                  <a:schemeClr val="tx1"/>
                </a:solidFill>
                <a:latin typeface="Arial" charset="0"/>
                <a:ea typeface="ＭＳ Ｐゴシック" charset="0"/>
              </a:defRPr>
            </a:lvl7pPr>
            <a:lvl8pPr marL="3397444" indent="-226497" defTabSz="898121" eaLnBrk="0" fontAlgn="base" hangingPunct="0">
              <a:spcBef>
                <a:spcPct val="0"/>
              </a:spcBef>
              <a:spcAft>
                <a:spcPct val="0"/>
              </a:spcAft>
              <a:defRPr sz="2400">
                <a:solidFill>
                  <a:schemeClr val="tx1"/>
                </a:solidFill>
                <a:latin typeface="Arial" charset="0"/>
                <a:ea typeface="ＭＳ Ｐゴシック" charset="0"/>
              </a:defRPr>
            </a:lvl8pPr>
            <a:lvl9pPr marL="3850436" indent="-226497" defTabSz="898121"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898121" rtl="0" eaLnBrk="0" fontAlgn="auto" latinLnBrk="0" hangingPunct="0">
              <a:lnSpc>
                <a:spcPct val="100000"/>
              </a:lnSpc>
              <a:spcBef>
                <a:spcPts val="0"/>
              </a:spcBef>
              <a:spcAft>
                <a:spcPts val="0"/>
              </a:spcAft>
              <a:buClrTx/>
              <a:buSzTx/>
              <a:buFontTx/>
              <a:buNone/>
              <a:tabLst/>
              <a:defRPr/>
            </a:pPr>
            <a:fld id="{B86A6971-FAFD-DD49-9257-42DC62F2DE9C}" type="slidenum">
              <a:rPr kumimoji="0" lang="en-US" sz="1300" b="0" i="0" u="none" strike="noStrike" kern="1200" cap="none" spc="0" normalizeH="0" baseline="0" noProof="0">
                <a:ln>
                  <a:noFill/>
                </a:ln>
                <a:solidFill>
                  <a:prstClr val="black"/>
                </a:solidFill>
                <a:effectLst/>
                <a:uLnTx/>
                <a:uFillTx/>
                <a:latin typeface="Times" charset="0"/>
                <a:ea typeface="ＭＳ Ｐゴシック" charset="0"/>
              </a:rPr>
              <a:pPr marL="0" marR="0" lvl="0" indent="0" algn="r" defTabSz="898121" rtl="0" eaLnBrk="0" fontAlgn="auto" latinLnBrk="0" hangingPunct="0">
                <a:lnSpc>
                  <a:spcPct val="100000"/>
                </a:lnSpc>
                <a:spcBef>
                  <a:spcPts val="0"/>
                </a:spcBef>
                <a:spcAft>
                  <a:spcPts val="0"/>
                </a:spcAft>
                <a:buClrTx/>
                <a:buSzTx/>
                <a:buFontTx/>
                <a:buNone/>
                <a:tabLst/>
                <a:defRPr/>
              </a:pPr>
              <a:t>15</a:t>
            </a:fld>
            <a:endParaRPr kumimoji="0" lang="en-US" sz="1300" b="0" i="0" u="none" strike="noStrike" kern="1200" cap="none" spc="0" normalizeH="0" baseline="0" noProof="0">
              <a:ln>
                <a:noFill/>
              </a:ln>
              <a:solidFill>
                <a:prstClr val="black"/>
              </a:solidFill>
              <a:effectLst/>
              <a:uLnTx/>
              <a:uFillTx/>
              <a:latin typeface="Times" charset="0"/>
              <a:ea typeface="ＭＳ Ｐゴシック" charset="0"/>
            </a:endParaRPr>
          </a:p>
        </p:txBody>
      </p:sp>
    </p:spTree>
    <p:extLst>
      <p:ext uri="{BB962C8B-B14F-4D97-AF65-F5344CB8AC3E}">
        <p14:creationId xmlns:p14="http://schemas.microsoft.com/office/powerpoint/2010/main" val="27585341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JCDC International’s Contact Information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Symbol" panose="05050102010706020507" pitchFamily="18" charset="2"/>
              <a:buChar char=""/>
              <a:tabLst>
                <a:tab pos="914400" algn="l"/>
              </a:tabLst>
            </a:pP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tooltip="mailto:cyberliaison_intl@cisa.dhs.gov"/>
              </a:rPr>
              <a:t>cyberliaison_intl@cisa.dhs.gov</a:t>
            </a:r>
            <a:r>
              <a:rPr lang="en-US" sz="1100" dirty="0">
                <a:effectLst/>
                <a:latin typeface="Calibri" panose="020F0502020204030204" pitchFamily="34" charset="0"/>
                <a:ea typeface="Calibri" panose="020F0502020204030204" pitchFamily="34" charset="0"/>
                <a:cs typeface="Times New Roman" panose="02020603050405020304" pitchFamily="18" charset="0"/>
              </a:rPr>
              <a:t>: Used for general communications</a:t>
            </a:r>
          </a:p>
          <a:p>
            <a:pPr marL="742950" marR="0" lvl="1" indent="-285750">
              <a:lnSpc>
                <a:spcPct val="107000"/>
              </a:lnSpc>
              <a:spcBef>
                <a:spcPts val="0"/>
              </a:spcBef>
              <a:spcAft>
                <a:spcPts val="800"/>
              </a:spcAft>
              <a:buSzPts val="1000"/>
              <a:buFont typeface="Symbol" panose="05050102010706020507" pitchFamily="18" charset="2"/>
              <a:buChar char=""/>
              <a:tabLst>
                <a:tab pos="914400" algn="l"/>
              </a:tabLst>
            </a:pP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tooltip="mailto:International@us-cert.gov"/>
              </a:rPr>
              <a:t>International@us-cert.gov</a:t>
            </a:r>
            <a:r>
              <a:rPr lang="en-US" sz="1100" dirty="0">
                <a:effectLst/>
                <a:latin typeface="Calibri" panose="020F0502020204030204" pitchFamily="34" charset="0"/>
                <a:ea typeface="Calibri" panose="020F0502020204030204" pitchFamily="34" charset="0"/>
                <a:cs typeface="Times New Roman" panose="02020603050405020304" pitchFamily="18" charset="0"/>
              </a:rPr>
              <a:t>: Used for sensitive communications or PGP content that contains any threat intel/IOCs</a:t>
            </a:r>
          </a:p>
          <a:p>
            <a:pPr marL="742950" marR="0" lvl="1" indent="-285750">
              <a:lnSpc>
                <a:spcPct val="107000"/>
              </a:lnSpc>
              <a:spcBef>
                <a:spcPts val="0"/>
              </a:spcBef>
              <a:spcAft>
                <a:spcPts val="800"/>
              </a:spcAft>
              <a:buSzPts val="1000"/>
              <a:buFont typeface="Symbol" panose="05050102010706020507" pitchFamily="18" charset="2"/>
              <a:buChar char=""/>
              <a:tabLst>
                <a:tab pos="9144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CISA’s PGP Public Key: </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tooltip="https://www.cisa.gov/sites/default/files/publications/CISA-Public-Sep2022.asc"/>
              </a:rPr>
              <a:t> https://www.cisa.gov/sites/default/files/publications/CISA-Public-Sep2022.asc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Joint Cyber Defense Collaborative (JCDC) Public Website: </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tooltip="https://www.cisa.gov/jcdc"/>
              </a:rPr>
              <a:t>https://www.cisa.gov/jcdc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Symbol" panose="05050102010706020507" pitchFamily="18" charset="2"/>
              <a:buChar char=""/>
              <a:tabLst>
                <a:tab pos="9144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Details our mission, vision, as well as our 21 private sector Alliance partners</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Malware Submission Website: </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tooltip="https://www.malware.us-cert.gov"/>
              </a:rPr>
              <a:t>https://www.malware.us-cert.gov</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Symbol" panose="05050102010706020507" pitchFamily="18" charset="2"/>
              <a:buChar char=""/>
              <a:tabLst>
                <a:tab pos="9144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Note: Please notify our team after submitting for expedited processing</a:t>
            </a:r>
            <a:endParaRPr lang="en-US" sz="1200" b="1" dirty="0">
              <a:effectLst/>
              <a:latin typeface="+mj-lt"/>
            </a:endParaRPr>
          </a:p>
          <a:p>
            <a:pPr marL="0" indent="0">
              <a:buFont typeface="Arial" panose="020B0604020202020204" pitchFamily="34" charset="0"/>
              <a:buNone/>
            </a:pPr>
            <a:endParaRPr lang="en-US" sz="1200" b="1" dirty="0">
              <a:effectLst/>
              <a:latin typeface="+mj-lt"/>
            </a:endParaRPr>
          </a:p>
          <a:p>
            <a:endParaRPr lang="en-US" dirty="0"/>
          </a:p>
        </p:txBody>
      </p:sp>
      <p:sp>
        <p:nvSpPr>
          <p:cNvPr id="4" name="Slide Number Placeholder 3"/>
          <p:cNvSpPr>
            <a:spLocks noGrp="1"/>
          </p:cNvSpPr>
          <p:nvPr>
            <p:ph type="sldNum" sz="quarter" idx="5"/>
          </p:nvPr>
        </p:nvSpPr>
        <p:spPr/>
        <p:txBody>
          <a:bodyPr/>
          <a:lstStyle/>
          <a:p>
            <a:fld id="{77984669-692E-D64F-A144-F66FC2EDB4CC}" type="slidenum">
              <a:rPr lang="en-US" smtClean="0"/>
              <a:t>16</a:t>
            </a:fld>
            <a:endParaRPr lang="en-US"/>
          </a:p>
        </p:txBody>
      </p:sp>
    </p:spTree>
    <p:extLst>
      <p:ext uri="{BB962C8B-B14F-4D97-AF65-F5344CB8AC3E}">
        <p14:creationId xmlns:p14="http://schemas.microsoft.com/office/powerpoint/2010/main" val="2460643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984669-692E-D64F-A144-F66FC2EDB4CC}" type="slidenum">
              <a:rPr lang="en-US" smtClean="0"/>
              <a:t>3</a:t>
            </a:fld>
            <a:endParaRPr lang="en-US"/>
          </a:p>
        </p:txBody>
      </p:sp>
    </p:spTree>
    <p:extLst>
      <p:ext uri="{BB962C8B-B14F-4D97-AF65-F5344CB8AC3E}">
        <p14:creationId xmlns:p14="http://schemas.microsoft.com/office/powerpoint/2010/main" val="2970387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984669-692E-D64F-A144-F66FC2EDB4CC}" type="slidenum">
              <a:rPr lang="en-US" smtClean="0"/>
              <a:t>4</a:t>
            </a:fld>
            <a:endParaRPr lang="en-US"/>
          </a:p>
        </p:txBody>
      </p:sp>
    </p:spTree>
    <p:extLst>
      <p:ext uri="{BB962C8B-B14F-4D97-AF65-F5344CB8AC3E}">
        <p14:creationId xmlns:p14="http://schemas.microsoft.com/office/powerpoint/2010/main" val="1537880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984669-692E-D64F-A144-F66FC2EDB4CC}" type="slidenum">
              <a:rPr lang="en-US" smtClean="0"/>
              <a:t>5</a:t>
            </a:fld>
            <a:endParaRPr lang="en-US"/>
          </a:p>
        </p:txBody>
      </p:sp>
    </p:spTree>
    <p:extLst>
      <p:ext uri="{BB962C8B-B14F-4D97-AF65-F5344CB8AC3E}">
        <p14:creationId xmlns:p14="http://schemas.microsoft.com/office/powerpoint/2010/main" val="1424504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JCDC leads development of the Nation’s cyber defense plans by working across the public and private sectors to unify deliberate and crisis actioning planning, while coordinating the integrated execution of these plans. </a:t>
            </a:r>
          </a:p>
          <a:p>
            <a:endParaRPr lang="en-US" sz="1050" dirty="0">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984669-692E-D64F-A144-F66FC2EDB4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9829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JCDC is not a law enforcement agency, the role of CISA is the technical aspect.</a:t>
            </a:r>
          </a:p>
          <a:p>
            <a:endParaRPr lang="en-US" dirty="0"/>
          </a:p>
          <a:p>
            <a:r>
              <a:rPr lang="en-US" dirty="0"/>
              <a:t>How CISA deals with ransomware in our agency vs. How other parts of USG deal with prosecution and criminal elements</a:t>
            </a:r>
          </a:p>
          <a:p>
            <a:endParaRPr lang="en-US" dirty="0"/>
          </a:p>
          <a:p>
            <a:r>
              <a:rPr lang="en-US" b="0" i="0" dirty="0">
                <a:solidFill>
                  <a:srgbClr val="1B1B1B"/>
                </a:solidFill>
                <a:effectLst/>
                <a:latin typeface="Public Sans Web"/>
              </a:rPr>
              <a:t>We urge organizations to report observed activity, including ransomware indicators of compromise and tactics, techniques, and procedures, to CISA or our federal law enforcement partners. You can find information on reporting at </a:t>
            </a:r>
            <a:r>
              <a:rPr lang="en-US" b="0" i="0" dirty="0">
                <a:solidFill>
                  <a:srgbClr val="005B84"/>
                </a:solidFill>
                <a:effectLst/>
                <a:latin typeface="Public Sans Web"/>
                <a:hlinkClick r:id="rId3" tooltip="StopRansomware"/>
              </a:rPr>
              <a:t>stopransomware.gov.</a:t>
            </a:r>
            <a:endParaRPr lang="en-US" b="0" i="0" dirty="0">
              <a:solidFill>
                <a:srgbClr val="005B84"/>
              </a:solidFill>
              <a:effectLst/>
              <a:latin typeface="Public Sans Web"/>
            </a:endParaRPr>
          </a:p>
          <a:p>
            <a:endParaRPr lang="en-US" b="0" i="0" dirty="0">
              <a:solidFill>
                <a:srgbClr val="005B84"/>
              </a:solidFill>
              <a:effectLst/>
              <a:latin typeface="Public Sans Web"/>
            </a:endParaRPr>
          </a:p>
        </p:txBody>
      </p:sp>
      <p:sp>
        <p:nvSpPr>
          <p:cNvPr id="4" name="Slide Number Placeholder 3"/>
          <p:cNvSpPr>
            <a:spLocks noGrp="1"/>
          </p:cNvSpPr>
          <p:nvPr>
            <p:ph type="sldNum" sz="quarter" idx="5"/>
          </p:nvPr>
        </p:nvSpPr>
        <p:spPr/>
        <p:txBody>
          <a:bodyPr/>
          <a:lstStyle/>
          <a:p>
            <a:fld id="{77984669-692E-D64F-A144-F66FC2EDB4CC}" type="slidenum">
              <a:rPr lang="en-US" smtClean="0"/>
              <a:t>10</a:t>
            </a:fld>
            <a:endParaRPr lang="en-US"/>
          </a:p>
        </p:txBody>
      </p:sp>
    </p:spTree>
    <p:extLst>
      <p:ext uri="{BB962C8B-B14F-4D97-AF65-F5344CB8AC3E}">
        <p14:creationId xmlns:p14="http://schemas.microsoft.com/office/powerpoint/2010/main" val="2042583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RANSOMWARE</a:t>
            </a:r>
          </a:p>
          <a:p>
            <a:pPr marL="171450" indent="-171450">
              <a:buFont typeface="Arial" panose="020B0604020202020204" pitchFamily="34" charset="0"/>
              <a:buChar char="•"/>
            </a:pPr>
            <a:r>
              <a:rPr lang="en-US"/>
              <a:t>Ransomware is a form of malware designed to encrypt files on a device, rendering any files and the systems that rely on them unusable. Malicious actors then demand ransom in exchange for decryption. In recent years, ransomware incidents have become increasingly prevalent among the Nation’s SLTT government entities and critical infrastructure organizations.</a:t>
            </a:r>
          </a:p>
          <a:p>
            <a:pPr marL="628650" lvl="1" indent="-171450">
              <a:buFont typeface="Arial" panose="020B0604020202020204" pitchFamily="34" charset="0"/>
              <a:buChar char="•"/>
            </a:pPr>
            <a:r>
              <a:rPr lang="en-US"/>
              <a:t>Ransomware incidents can severely impact business processes and leave organizations without the data they need to operate and deliver mission-critical services.</a:t>
            </a:r>
          </a:p>
          <a:p>
            <a:pPr marL="628650" lvl="1" indent="-171450">
              <a:buFont typeface="Arial" panose="020B0604020202020204" pitchFamily="34" charset="0"/>
              <a:buChar char="•"/>
            </a:pPr>
            <a:r>
              <a:rPr lang="en-US"/>
              <a:t>Malicious actors have adjusted their ransomware tactics over time to include pressuring victims for payment by threatening to release stolen data if they refuse to pay and publicly naming victims as secondary forms of extortion.</a:t>
            </a:r>
          </a:p>
          <a:p>
            <a:pPr marL="628650" lvl="1" indent="-171450">
              <a:buFont typeface="Arial" panose="020B0604020202020204" pitchFamily="34" charset="0"/>
              <a:buChar char="•"/>
            </a:pPr>
            <a:r>
              <a:rPr lang="en-US"/>
              <a:t>The monetary value of ransom demands has also increased, with some demands exceeding US $1 million.</a:t>
            </a:r>
          </a:p>
          <a:p>
            <a:r>
              <a:rPr lang="en-US"/>
              <a:t>• Ransomware incidents have become more destructive and impactful in nature and scope. Malicious actors engage in lateral movement to target critical data and propagate ransomware across entire networks.</a:t>
            </a:r>
          </a:p>
          <a:p>
            <a:pPr marL="628650" lvl="1" indent="-171450">
              <a:buFont typeface="Arial" panose="020B0604020202020204" pitchFamily="34" charset="0"/>
              <a:buChar char="•"/>
            </a:pPr>
            <a:r>
              <a:rPr lang="en-US"/>
              <a:t>These actors also increasingly use tactics, such as deleting or encrypting system backups, that make restoration and recovery more difficult or infeasible for impacted organizations.</a:t>
            </a:r>
          </a:p>
          <a:p>
            <a:pPr marL="628650" lvl="1" indent="-171450">
              <a:buFont typeface="Arial" panose="020B0604020202020204" pitchFamily="34" charset="0"/>
              <a:buChar char="•"/>
            </a:pPr>
            <a:r>
              <a:rPr lang="en-US"/>
              <a:t>The economic and reputational impacts of ransomware incidents, throughout the initial disruption and, at times, extended recovery, have also proven challenging for organizations large and small.</a:t>
            </a:r>
          </a:p>
          <a:p>
            <a:pPr marL="628650" lvl="1" indent="-171450">
              <a:buFont typeface="Arial" panose="020B0604020202020204" pitchFamily="34" charset="0"/>
              <a:buChar char="•"/>
            </a:pPr>
            <a:r>
              <a:rPr lang="en-US"/>
              <a:t>According to “The Cost of Malicious Cyber Activity to US Economy,” (February 2018), White House Council of Economic Advisers (CEA), estimates that the cost to the US economy was between $57 billion and $109 billion in 2016 alone.</a:t>
            </a:r>
          </a:p>
        </p:txBody>
      </p:sp>
      <p:sp>
        <p:nvSpPr>
          <p:cNvPr id="4" name="Slide Number Placeholder 3"/>
          <p:cNvSpPr>
            <a:spLocks noGrp="1"/>
          </p:cNvSpPr>
          <p:nvPr>
            <p:ph type="sldNum" sz="quarter" idx="5"/>
          </p:nvPr>
        </p:nvSpPr>
        <p:spPr/>
        <p:txBody>
          <a:bodyPr/>
          <a:lstStyle/>
          <a:p>
            <a:fld id="{77984669-692E-D64F-A144-F66FC2EDB4CC}" type="slidenum">
              <a:rPr lang="en-US" smtClean="0"/>
              <a:t>11</a:t>
            </a:fld>
            <a:endParaRPr lang="en-US"/>
          </a:p>
        </p:txBody>
      </p:sp>
    </p:spTree>
    <p:extLst>
      <p:ext uri="{BB962C8B-B14F-4D97-AF65-F5344CB8AC3E}">
        <p14:creationId xmlns:p14="http://schemas.microsoft.com/office/powerpoint/2010/main" val="2382797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StopRansomware.gov launched on July 15, 2021 and is a collaborative initiative by the federal government to make it easier for stakeholders across the private and public sectors to find free, authoritative information, resources, and tools that can help prevent and mitigate ransomware attacks in the United States.</a:t>
            </a:r>
          </a:p>
          <a:p>
            <a:pPr marL="171450" indent="-171450">
              <a:buFont typeface="Arial" panose="020B0604020202020204" pitchFamily="34" charset="0"/>
              <a:buChar char="•"/>
            </a:pPr>
            <a:endParaRPr lang="en-US"/>
          </a:p>
          <a:p>
            <a:pPr marL="0" indent="0">
              <a:buFont typeface="Arial" panose="020B0604020202020204" pitchFamily="34" charset="0"/>
              <a:buNone/>
            </a:pPr>
            <a:r>
              <a:rPr lang="en-US" b="1"/>
              <a:t>TOPLINE MESSAGING</a:t>
            </a:r>
          </a:p>
          <a:p>
            <a:pPr marL="171450" indent="-171450">
              <a:buFont typeface="Arial" panose="020B0604020202020204" pitchFamily="34" charset="0"/>
              <a:buChar char="•"/>
            </a:pPr>
            <a:r>
              <a:rPr lang="en-US"/>
              <a:t>StopRansomare.gov is a one-stop resource where public and private sector entities can find U.S. government tools, information, and resources that can help site visitors reduce their risk of ransomware attacks and improve resilience.</a:t>
            </a:r>
          </a:p>
          <a:p>
            <a:pPr marL="628650" lvl="1" indent="-171450">
              <a:buFont typeface="Arial" panose="020B0604020202020204" pitchFamily="34" charset="0"/>
              <a:buChar char="•"/>
            </a:pPr>
            <a:r>
              <a:rPr lang="en-US"/>
              <a:t>This new website is a coordinated initiative across the federal government, pooling publicly available federal resources into one location to help organizations better find the information they want on ransomware.</a:t>
            </a:r>
          </a:p>
          <a:p>
            <a:pPr marL="0" indent="0">
              <a:buFont typeface="Arial" panose="020B0604020202020204" pitchFamily="34" charset="0"/>
              <a:buNone/>
            </a:pPr>
            <a:r>
              <a:rPr lang="en-US"/>
              <a:t>• Any organization can be impacted by ransomware, regardless of size. There have been many notable ransomware cases in 2021. StopRansomware.gov was developed to reduce the impact that ransomware has on our nation’s educational and healthcare institutions, critical infrastructure and small business owners, among others.</a:t>
            </a:r>
          </a:p>
          <a:p>
            <a:pPr marL="0" indent="0">
              <a:buFont typeface="Arial" panose="020B0604020202020204" pitchFamily="34" charset="0"/>
              <a:buNone/>
            </a:pPr>
            <a:r>
              <a:rPr lang="en-US"/>
              <a:t>• Organizations of all sizes should review the resources on StopRansomware.gov to reduce their risk of ransomware. In addition to government institutions at all levels and critical infrastructure, large and small business and even non-profit organizations are also vulnerable to malicious cyber actors.</a:t>
            </a:r>
          </a:p>
        </p:txBody>
      </p:sp>
      <p:sp>
        <p:nvSpPr>
          <p:cNvPr id="4" name="Slide Number Placeholder 3"/>
          <p:cNvSpPr>
            <a:spLocks noGrp="1"/>
          </p:cNvSpPr>
          <p:nvPr>
            <p:ph type="sldNum" sz="quarter" idx="5"/>
          </p:nvPr>
        </p:nvSpPr>
        <p:spPr/>
        <p:txBody>
          <a:bodyPr/>
          <a:lstStyle/>
          <a:p>
            <a:fld id="{77984669-692E-D64F-A144-F66FC2EDB4CC}" type="slidenum">
              <a:rPr lang="en-US" smtClean="0"/>
              <a:t>12</a:t>
            </a:fld>
            <a:endParaRPr lang="en-US"/>
          </a:p>
        </p:txBody>
      </p:sp>
    </p:spTree>
    <p:extLst>
      <p:ext uri="{BB962C8B-B14F-4D97-AF65-F5344CB8AC3E}">
        <p14:creationId xmlns:p14="http://schemas.microsoft.com/office/powerpoint/2010/main" val="1574903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984669-692E-D64F-A144-F66FC2EDB4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0302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01A">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23385797-DC95-A3CB-2BA0-31550F524BE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D3D8455-0462-DB7C-B4B1-8CB141F70C9F}"/>
              </a:ext>
            </a:extLst>
          </p:cNvPr>
          <p:cNvSpPr>
            <a:spLocks noGrp="1"/>
          </p:cNvSpPr>
          <p:nvPr>
            <p:ph type="ctrTitle"/>
          </p:nvPr>
        </p:nvSpPr>
        <p:spPr>
          <a:xfrm>
            <a:off x="461152" y="910952"/>
            <a:ext cx="11273648" cy="1828800"/>
          </a:xfrm>
        </p:spPr>
        <p:txBody>
          <a:bodyPr lIns="0" tIns="0" rIns="0" bIns="0" anchor="b"/>
          <a:lstStyle>
            <a:lvl1pPr algn="l">
              <a:defRPr sz="6000" b="1" i="0"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BD6513EB-ADD2-572F-507C-31A55784C6A3}"/>
              </a:ext>
            </a:extLst>
          </p:cNvPr>
          <p:cNvSpPr>
            <a:spLocks noGrp="1"/>
          </p:cNvSpPr>
          <p:nvPr>
            <p:ph type="subTitle" idx="1"/>
          </p:nvPr>
        </p:nvSpPr>
        <p:spPr>
          <a:xfrm>
            <a:off x="460278" y="3203043"/>
            <a:ext cx="11273648" cy="914400"/>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TextBox 3">
            <a:extLst>
              <a:ext uri="{FF2B5EF4-FFF2-40B4-BE49-F238E27FC236}">
                <a16:creationId xmlns:a16="http://schemas.microsoft.com/office/drawing/2014/main" id="{03ECE802-B47D-C1BB-C6C0-517AC5220024}"/>
              </a:ext>
            </a:extLst>
          </p:cNvPr>
          <p:cNvSpPr txBox="1"/>
          <p:nvPr userDrawn="1"/>
        </p:nvSpPr>
        <p:spPr>
          <a:xfrm>
            <a:off x="7287252" y="6166810"/>
            <a:ext cx="3657600" cy="461665"/>
          </a:xfrm>
          <a:prstGeom prst="rect">
            <a:avLst/>
          </a:prstGeom>
          <a:noFill/>
        </p:spPr>
        <p:txBody>
          <a:bodyPr wrap="square" lIns="0" rIns="0" rtlCol="0" anchor="ctr" anchorCtr="0">
            <a:spAutoFit/>
          </a:bodyPr>
          <a:lstStyle/>
          <a:p>
            <a:pPr algn="r"/>
            <a:r>
              <a:rPr lang="en-US" sz="1200" b="1" i="0" baseline="0" dirty="0">
                <a:solidFill>
                  <a:schemeClr val="tx2"/>
                </a:solidFill>
              </a:rPr>
              <a:t>Dr. Patricia Soler</a:t>
            </a:r>
          </a:p>
          <a:p>
            <a:pPr algn="r"/>
            <a:r>
              <a:rPr lang="en-US" sz="1200" b="1" i="0" baseline="0" dirty="0">
                <a:solidFill>
                  <a:schemeClr val="tx2"/>
                </a:solidFill>
              </a:rPr>
              <a:t>July 9, 2024</a:t>
            </a:r>
          </a:p>
        </p:txBody>
      </p:sp>
    </p:spTree>
    <p:extLst>
      <p:ext uri="{BB962C8B-B14F-4D97-AF65-F5344CB8AC3E}">
        <p14:creationId xmlns:p14="http://schemas.microsoft.com/office/powerpoint/2010/main" val="396841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A">
    <p:spTree>
      <p:nvGrpSpPr>
        <p:cNvPr id="1" name=""/>
        <p:cNvGrpSpPr/>
        <p:nvPr/>
      </p:nvGrpSpPr>
      <p:grpSpPr>
        <a:xfrm>
          <a:off x="0" y="0"/>
          <a:ext cx="0" cy="0"/>
          <a:chOff x="0" y="0"/>
          <a:chExt cx="0" cy="0"/>
        </a:xfrm>
      </p:grpSpPr>
      <p:pic>
        <p:nvPicPr>
          <p:cNvPr id="9" name="Picture 8" descr="Shape, rectangle&#10;&#10;Description automatically generated">
            <a:extLst>
              <a:ext uri="{FF2B5EF4-FFF2-40B4-BE49-F238E27FC236}">
                <a16:creationId xmlns:a16="http://schemas.microsoft.com/office/drawing/2014/main" id="{F065897E-89DE-4F86-46BA-3C220BE38F1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A15EB50-94E8-FDEA-83C9-B11A3238A814}"/>
              </a:ext>
            </a:extLst>
          </p:cNvPr>
          <p:cNvSpPr>
            <a:spLocks noGrp="1"/>
          </p:cNvSpPr>
          <p:nvPr>
            <p:ph type="title"/>
          </p:nvPr>
        </p:nvSpPr>
        <p:spPr>
          <a:xfrm>
            <a:off x="457200" y="914400"/>
            <a:ext cx="11273648" cy="4114800"/>
          </a:xfrm>
        </p:spPr>
        <p:txBody>
          <a:bodyPr tIns="0" bIns="0" anchor="ctr" anchorCtr="0"/>
          <a:lstStyle>
            <a:lvl1pPr>
              <a:defRPr sz="6000"/>
            </a:lvl1pPr>
          </a:lstStyle>
          <a:p>
            <a:r>
              <a:rPr lang="en-US"/>
              <a:t>Click to edit Master title style</a:t>
            </a:r>
          </a:p>
        </p:txBody>
      </p:sp>
      <p:sp>
        <p:nvSpPr>
          <p:cNvPr id="5" name="Footer Placeholder 4">
            <a:extLst>
              <a:ext uri="{FF2B5EF4-FFF2-40B4-BE49-F238E27FC236}">
                <a16:creationId xmlns:a16="http://schemas.microsoft.com/office/drawing/2014/main" id="{D69A80E2-9D8F-2313-3394-98C8578851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FF6AEE-48F7-7477-0046-8E9833B06440}"/>
              </a:ext>
            </a:extLst>
          </p:cNvPr>
          <p:cNvSpPr>
            <a:spLocks noGrp="1"/>
          </p:cNvSpPr>
          <p:nvPr>
            <p:ph type="sldNum" sz="quarter" idx="12"/>
          </p:nvPr>
        </p:nvSpPr>
        <p:spPr/>
        <p:txBody>
          <a:bodyPr/>
          <a:lstStyle/>
          <a:p>
            <a:fld id="{B20450A9-52A5-CA49-9D9C-3AF402C82E79}" type="slidenum">
              <a:rPr lang="en-US" smtClean="0"/>
              <a:t>‹#›</a:t>
            </a:fld>
            <a:endParaRPr lang="en-US"/>
          </a:p>
        </p:txBody>
      </p:sp>
      <p:sp>
        <p:nvSpPr>
          <p:cNvPr id="3" name="TextBox 2">
            <a:extLst>
              <a:ext uri="{FF2B5EF4-FFF2-40B4-BE49-F238E27FC236}">
                <a16:creationId xmlns:a16="http://schemas.microsoft.com/office/drawing/2014/main" id="{71C4EE4F-0D41-1B00-343C-16520A6B85A7}"/>
              </a:ext>
            </a:extLst>
          </p:cNvPr>
          <p:cNvSpPr txBox="1"/>
          <p:nvPr userDrawn="1"/>
        </p:nvSpPr>
        <p:spPr>
          <a:xfrm>
            <a:off x="7287252" y="6166810"/>
            <a:ext cx="3657600" cy="461665"/>
          </a:xfrm>
          <a:prstGeom prst="rect">
            <a:avLst/>
          </a:prstGeom>
          <a:noFill/>
        </p:spPr>
        <p:txBody>
          <a:bodyPr wrap="square" lIns="0" rIns="0" rtlCol="0" anchor="ctr" anchorCtr="0">
            <a:spAutoFit/>
          </a:bodyPr>
          <a:lstStyle/>
          <a:p>
            <a:pPr algn="r"/>
            <a:r>
              <a:rPr lang="en-US" sz="1200" b="1" i="0" baseline="0" dirty="0">
                <a:solidFill>
                  <a:schemeClr val="tx2"/>
                </a:solidFill>
              </a:rPr>
              <a:t>Dr. Patricia Soler</a:t>
            </a:r>
          </a:p>
          <a:p>
            <a:pPr algn="r"/>
            <a:r>
              <a:rPr lang="en-US" sz="1200" b="1" i="0" baseline="0" dirty="0">
                <a:solidFill>
                  <a:schemeClr val="tx2"/>
                </a:solidFill>
              </a:rPr>
              <a:t>July 9, 2024</a:t>
            </a:r>
          </a:p>
        </p:txBody>
      </p:sp>
    </p:spTree>
    <p:extLst>
      <p:ext uri="{BB962C8B-B14F-4D97-AF65-F5344CB8AC3E}">
        <p14:creationId xmlns:p14="http://schemas.microsoft.com/office/powerpoint/2010/main" val="3465391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B">
    <p:spTree>
      <p:nvGrpSpPr>
        <p:cNvPr id="1" name=""/>
        <p:cNvGrpSpPr/>
        <p:nvPr/>
      </p:nvGrpSpPr>
      <p:grpSpPr>
        <a:xfrm>
          <a:off x="0" y="0"/>
          <a:ext cx="0" cy="0"/>
          <a:chOff x="0" y="0"/>
          <a:chExt cx="0" cy="0"/>
        </a:xfrm>
      </p:grpSpPr>
      <p:pic>
        <p:nvPicPr>
          <p:cNvPr id="9" name="Picture 8" descr="Shape, rectangle&#10;&#10;Description automatically generated">
            <a:extLst>
              <a:ext uri="{FF2B5EF4-FFF2-40B4-BE49-F238E27FC236}">
                <a16:creationId xmlns:a16="http://schemas.microsoft.com/office/drawing/2014/main" id="{F065897E-89DE-4F86-46BA-3C220BE38F1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A15EB50-94E8-FDEA-83C9-B11A3238A814}"/>
              </a:ext>
            </a:extLst>
          </p:cNvPr>
          <p:cNvSpPr>
            <a:spLocks noGrp="1"/>
          </p:cNvSpPr>
          <p:nvPr>
            <p:ph type="title"/>
          </p:nvPr>
        </p:nvSpPr>
        <p:spPr>
          <a:xfrm>
            <a:off x="457200" y="914400"/>
            <a:ext cx="11273648" cy="4114800"/>
          </a:xfrm>
        </p:spPr>
        <p:txBody>
          <a:bodyPr tIns="0" bIns="0" anchor="ctr" anchorCtr="0"/>
          <a:lstStyle>
            <a:lvl1pPr>
              <a:defRPr sz="6000"/>
            </a:lvl1pPr>
          </a:lstStyle>
          <a:p>
            <a:r>
              <a:rPr lang="en-US"/>
              <a:t>Click to edit Master title style</a:t>
            </a:r>
          </a:p>
        </p:txBody>
      </p:sp>
      <p:sp>
        <p:nvSpPr>
          <p:cNvPr id="5" name="Footer Placeholder 4">
            <a:extLst>
              <a:ext uri="{FF2B5EF4-FFF2-40B4-BE49-F238E27FC236}">
                <a16:creationId xmlns:a16="http://schemas.microsoft.com/office/drawing/2014/main" id="{D69A80E2-9D8F-2313-3394-98C8578851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FF6AEE-48F7-7477-0046-8E9833B06440}"/>
              </a:ext>
            </a:extLst>
          </p:cNvPr>
          <p:cNvSpPr>
            <a:spLocks noGrp="1"/>
          </p:cNvSpPr>
          <p:nvPr>
            <p:ph type="sldNum" sz="quarter" idx="12"/>
          </p:nvPr>
        </p:nvSpPr>
        <p:spPr/>
        <p:txBody>
          <a:bodyPr/>
          <a:lstStyle/>
          <a:p>
            <a:fld id="{B20450A9-52A5-CA49-9D9C-3AF402C82E79}" type="slidenum">
              <a:rPr lang="en-US" smtClean="0"/>
              <a:t>‹#›</a:t>
            </a:fld>
            <a:endParaRPr lang="en-US"/>
          </a:p>
        </p:txBody>
      </p:sp>
      <p:sp>
        <p:nvSpPr>
          <p:cNvPr id="4" name="TextBox 3">
            <a:extLst>
              <a:ext uri="{FF2B5EF4-FFF2-40B4-BE49-F238E27FC236}">
                <a16:creationId xmlns:a16="http://schemas.microsoft.com/office/drawing/2014/main" id="{60AEF0ED-2F29-4A61-BB05-925FB1F20784}"/>
              </a:ext>
            </a:extLst>
          </p:cNvPr>
          <p:cNvSpPr txBox="1"/>
          <p:nvPr userDrawn="1"/>
        </p:nvSpPr>
        <p:spPr>
          <a:xfrm>
            <a:off x="7287252" y="6166810"/>
            <a:ext cx="3657600" cy="461665"/>
          </a:xfrm>
          <a:prstGeom prst="rect">
            <a:avLst/>
          </a:prstGeom>
          <a:noFill/>
        </p:spPr>
        <p:txBody>
          <a:bodyPr wrap="square" lIns="0" rIns="0" rtlCol="0" anchor="ctr" anchorCtr="0">
            <a:spAutoFit/>
          </a:bodyPr>
          <a:lstStyle/>
          <a:p>
            <a:pPr algn="r"/>
            <a:r>
              <a:rPr lang="en-US" sz="1200" b="1" i="0" baseline="0" dirty="0">
                <a:solidFill>
                  <a:schemeClr val="tx2"/>
                </a:solidFill>
              </a:rPr>
              <a:t>Dr. Patricia Soler</a:t>
            </a:r>
          </a:p>
          <a:p>
            <a:pPr algn="r"/>
            <a:r>
              <a:rPr lang="en-US" sz="1200" b="1" i="0" baseline="0" dirty="0">
                <a:solidFill>
                  <a:schemeClr val="tx2"/>
                </a:solidFill>
              </a:rPr>
              <a:t>July 9, 2024</a:t>
            </a:r>
          </a:p>
        </p:txBody>
      </p:sp>
    </p:spTree>
    <p:extLst>
      <p:ext uri="{BB962C8B-B14F-4D97-AF65-F5344CB8AC3E}">
        <p14:creationId xmlns:p14="http://schemas.microsoft.com/office/powerpoint/2010/main" val="2354427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C">
    <p:spTree>
      <p:nvGrpSpPr>
        <p:cNvPr id="1" name=""/>
        <p:cNvGrpSpPr/>
        <p:nvPr/>
      </p:nvGrpSpPr>
      <p:grpSpPr>
        <a:xfrm>
          <a:off x="0" y="0"/>
          <a:ext cx="0" cy="0"/>
          <a:chOff x="0" y="0"/>
          <a:chExt cx="0" cy="0"/>
        </a:xfrm>
      </p:grpSpPr>
      <p:pic>
        <p:nvPicPr>
          <p:cNvPr id="9" name="Picture 8" descr="Shape, rectangle&#10;&#10;Description automatically generated">
            <a:extLst>
              <a:ext uri="{FF2B5EF4-FFF2-40B4-BE49-F238E27FC236}">
                <a16:creationId xmlns:a16="http://schemas.microsoft.com/office/drawing/2014/main" id="{F065897E-89DE-4F86-46BA-3C220BE38F1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A15EB50-94E8-FDEA-83C9-B11A3238A814}"/>
              </a:ext>
            </a:extLst>
          </p:cNvPr>
          <p:cNvSpPr>
            <a:spLocks noGrp="1"/>
          </p:cNvSpPr>
          <p:nvPr>
            <p:ph type="title"/>
          </p:nvPr>
        </p:nvSpPr>
        <p:spPr>
          <a:xfrm>
            <a:off x="457200" y="914400"/>
            <a:ext cx="11273648" cy="4114800"/>
          </a:xfrm>
        </p:spPr>
        <p:txBody>
          <a:bodyPr tIns="0" bIns="0" anchor="ctr" anchorCtr="0"/>
          <a:lstStyle>
            <a:lvl1pPr>
              <a:defRPr sz="6000"/>
            </a:lvl1pPr>
          </a:lstStyle>
          <a:p>
            <a:r>
              <a:rPr lang="en-US"/>
              <a:t>Click to edit Master title style</a:t>
            </a:r>
          </a:p>
        </p:txBody>
      </p:sp>
      <p:sp>
        <p:nvSpPr>
          <p:cNvPr id="5" name="Footer Placeholder 4">
            <a:extLst>
              <a:ext uri="{FF2B5EF4-FFF2-40B4-BE49-F238E27FC236}">
                <a16:creationId xmlns:a16="http://schemas.microsoft.com/office/drawing/2014/main" id="{D69A80E2-9D8F-2313-3394-98C8578851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FF6AEE-48F7-7477-0046-8E9833B06440}"/>
              </a:ext>
            </a:extLst>
          </p:cNvPr>
          <p:cNvSpPr>
            <a:spLocks noGrp="1"/>
          </p:cNvSpPr>
          <p:nvPr>
            <p:ph type="sldNum" sz="quarter" idx="12"/>
          </p:nvPr>
        </p:nvSpPr>
        <p:spPr/>
        <p:txBody>
          <a:bodyPr/>
          <a:lstStyle/>
          <a:p>
            <a:fld id="{B20450A9-52A5-CA49-9D9C-3AF402C82E79}" type="slidenum">
              <a:rPr lang="en-US" smtClean="0"/>
              <a:t>‹#›</a:t>
            </a:fld>
            <a:endParaRPr lang="en-US"/>
          </a:p>
        </p:txBody>
      </p:sp>
      <p:sp>
        <p:nvSpPr>
          <p:cNvPr id="4" name="TextBox 3">
            <a:extLst>
              <a:ext uri="{FF2B5EF4-FFF2-40B4-BE49-F238E27FC236}">
                <a16:creationId xmlns:a16="http://schemas.microsoft.com/office/drawing/2014/main" id="{536C3E8D-05FA-270A-6D42-42F63ADACD55}"/>
              </a:ext>
            </a:extLst>
          </p:cNvPr>
          <p:cNvSpPr txBox="1"/>
          <p:nvPr userDrawn="1"/>
        </p:nvSpPr>
        <p:spPr>
          <a:xfrm>
            <a:off x="7287252" y="6166810"/>
            <a:ext cx="3657600" cy="461665"/>
          </a:xfrm>
          <a:prstGeom prst="rect">
            <a:avLst/>
          </a:prstGeom>
          <a:noFill/>
        </p:spPr>
        <p:txBody>
          <a:bodyPr wrap="square" lIns="0" rIns="0" rtlCol="0" anchor="ctr" anchorCtr="0">
            <a:spAutoFit/>
          </a:bodyPr>
          <a:lstStyle/>
          <a:p>
            <a:pPr algn="r"/>
            <a:r>
              <a:rPr lang="en-US" sz="1200" b="1" i="0" baseline="0" dirty="0">
                <a:solidFill>
                  <a:schemeClr val="tx2"/>
                </a:solidFill>
              </a:rPr>
              <a:t>Dr. Patricia Soler</a:t>
            </a:r>
          </a:p>
          <a:p>
            <a:pPr algn="r"/>
            <a:r>
              <a:rPr lang="en-US" sz="1200" b="1" i="0" baseline="0" dirty="0">
                <a:solidFill>
                  <a:schemeClr val="tx2"/>
                </a:solidFill>
              </a:rPr>
              <a:t>July 9, 2024</a:t>
            </a:r>
          </a:p>
        </p:txBody>
      </p:sp>
    </p:spTree>
    <p:extLst>
      <p:ext uri="{BB962C8B-B14F-4D97-AF65-F5344CB8AC3E}">
        <p14:creationId xmlns:p14="http://schemas.microsoft.com/office/powerpoint/2010/main" val="25489498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AD7DC68-AF89-3772-D9C6-5A40E9C551A2}"/>
              </a:ext>
            </a:extLst>
          </p:cNvPr>
          <p:cNvPicPr>
            <a:picLocks noChangeAspect="1"/>
          </p:cNvPicPr>
          <p:nvPr userDrawn="1"/>
        </p:nvPicPr>
        <p:blipFill>
          <a:blip r:embed="rId2"/>
          <a:stretch>
            <a:fillRect/>
          </a:stretch>
        </p:blipFill>
        <p:spPr>
          <a:xfrm>
            <a:off x="0" y="0"/>
            <a:ext cx="12192000" cy="1016000"/>
          </a:xfrm>
          <a:prstGeom prst="rect">
            <a:avLst/>
          </a:prstGeom>
        </p:spPr>
      </p:pic>
      <p:sp>
        <p:nvSpPr>
          <p:cNvPr id="2" name="Title 1">
            <a:extLst>
              <a:ext uri="{FF2B5EF4-FFF2-40B4-BE49-F238E27FC236}">
                <a16:creationId xmlns:a16="http://schemas.microsoft.com/office/drawing/2014/main" id="{6FA44AC3-756B-51FE-C5A8-79887EE03E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51C867-6C50-9D6F-1358-FA2ECDC32529}"/>
              </a:ext>
            </a:extLst>
          </p:cNvPr>
          <p:cNvSpPr>
            <a:spLocks noGrp="1"/>
          </p:cNvSpPr>
          <p:nvPr>
            <p:ph sz="half" idx="1"/>
          </p:nvPr>
        </p:nvSpPr>
        <p:spPr>
          <a:xfrm>
            <a:off x="457200" y="1371600"/>
            <a:ext cx="5562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A74D37-E76A-FB1B-7933-AACCB37FB62C}"/>
              </a:ext>
            </a:extLst>
          </p:cNvPr>
          <p:cNvSpPr>
            <a:spLocks noGrp="1"/>
          </p:cNvSpPr>
          <p:nvPr>
            <p:ph sz="half" idx="2"/>
          </p:nvPr>
        </p:nvSpPr>
        <p:spPr>
          <a:xfrm>
            <a:off x="6172200" y="1371600"/>
            <a:ext cx="5562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1FC7CC71-D593-468D-F323-8C44E6B0C6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457A4C-E665-A755-3DBA-7CAD486F70F8}"/>
              </a:ext>
            </a:extLst>
          </p:cNvPr>
          <p:cNvSpPr>
            <a:spLocks noGrp="1"/>
          </p:cNvSpPr>
          <p:nvPr>
            <p:ph type="sldNum" sz="quarter" idx="12"/>
          </p:nvPr>
        </p:nvSpPr>
        <p:spPr/>
        <p:txBody>
          <a:bodyPr/>
          <a:lstStyle/>
          <a:p>
            <a:fld id="{B20450A9-52A5-CA49-9D9C-3AF402C82E79}" type="slidenum">
              <a:rPr lang="en-US" smtClean="0"/>
              <a:t>‹#›</a:t>
            </a:fld>
            <a:endParaRPr lang="en-US"/>
          </a:p>
        </p:txBody>
      </p:sp>
      <p:sp>
        <p:nvSpPr>
          <p:cNvPr id="5" name="TextBox 4">
            <a:extLst>
              <a:ext uri="{FF2B5EF4-FFF2-40B4-BE49-F238E27FC236}">
                <a16:creationId xmlns:a16="http://schemas.microsoft.com/office/drawing/2014/main" id="{3E8A39E9-90D5-88FE-AE3D-7CDAB3B3D094}"/>
              </a:ext>
            </a:extLst>
          </p:cNvPr>
          <p:cNvSpPr txBox="1"/>
          <p:nvPr userDrawn="1"/>
        </p:nvSpPr>
        <p:spPr>
          <a:xfrm>
            <a:off x="7287252" y="6166810"/>
            <a:ext cx="3657600" cy="461665"/>
          </a:xfrm>
          <a:prstGeom prst="rect">
            <a:avLst/>
          </a:prstGeom>
          <a:noFill/>
        </p:spPr>
        <p:txBody>
          <a:bodyPr wrap="square" lIns="0" rIns="0" rtlCol="0" anchor="ctr" anchorCtr="0">
            <a:spAutoFit/>
          </a:bodyPr>
          <a:lstStyle/>
          <a:p>
            <a:pPr algn="r"/>
            <a:r>
              <a:rPr lang="en-US" sz="1200" b="1" i="0" baseline="0" dirty="0">
                <a:solidFill>
                  <a:schemeClr val="tx2"/>
                </a:solidFill>
              </a:rPr>
              <a:t>Dr. Patricia Soler</a:t>
            </a:r>
          </a:p>
          <a:p>
            <a:pPr algn="r"/>
            <a:r>
              <a:rPr lang="en-US" sz="1200" b="1" i="0" baseline="0" dirty="0">
                <a:solidFill>
                  <a:schemeClr val="tx2"/>
                </a:solidFill>
              </a:rPr>
              <a:t>July 9, 2024</a:t>
            </a:r>
          </a:p>
        </p:txBody>
      </p:sp>
    </p:spTree>
    <p:extLst>
      <p:ext uri="{BB962C8B-B14F-4D97-AF65-F5344CB8AC3E}">
        <p14:creationId xmlns:p14="http://schemas.microsoft.com/office/powerpoint/2010/main" val="20983095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AD7DC68-AF89-3772-D9C6-5A40E9C551A2}"/>
              </a:ext>
            </a:extLst>
          </p:cNvPr>
          <p:cNvPicPr>
            <a:picLocks noChangeAspect="1"/>
          </p:cNvPicPr>
          <p:nvPr userDrawn="1"/>
        </p:nvPicPr>
        <p:blipFill>
          <a:blip r:embed="rId2"/>
          <a:stretch>
            <a:fillRect/>
          </a:stretch>
        </p:blipFill>
        <p:spPr>
          <a:xfrm>
            <a:off x="0" y="0"/>
            <a:ext cx="12192000" cy="1016000"/>
          </a:xfrm>
          <a:prstGeom prst="rect">
            <a:avLst/>
          </a:prstGeom>
        </p:spPr>
      </p:pic>
      <p:sp>
        <p:nvSpPr>
          <p:cNvPr id="2" name="Title 1">
            <a:extLst>
              <a:ext uri="{FF2B5EF4-FFF2-40B4-BE49-F238E27FC236}">
                <a16:creationId xmlns:a16="http://schemas.microsoft.com/office/drawing/2014/main" id="{6FA44AC3-756B-51FE-C5A8-79887EE03E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51C867-6C50-9D6F-1358-FA2ECDC32529}"/>
              </a:ext>
            </a:extLst>
          </p:cNvPr>
          <p:cNvSpPr>
            <a:spLocks noGrp="1"/>
          </p:cNvSpPr>
          <p:nvPr>
            <p:ph sz="half" idx="1"/>
          </p:nvPr>
        </p:nvSpPr>
        <p:spPr>
          <a:xfrm>
            <a:off x="457200" y="1371600"/>
            <a:ext cx="5562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A74D37-E76A-FB1B-7933-AACCB37FB62C}"/>
              </a:ext>
            </a:extLst>
          </p:cNvPr>
          <p:cNvSpPr>
            <a:spLocks noGrp="1"/>
          </p:cNvSpPr>
          <p:nvPr>
            <p:ph sz="half" idx="2"/>
          </p:nvPr>
        </p:nvSpPr>
        <p:spPr>
          <a:xfrm>
            <a:off x="6172200" y="1371600"/>
            <a:ext cx="5562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1FC7CC71-D593-468D-F323-8C44E6B0C6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457A4C-E665-A755-3DBA-7CAD486F70F8}"/>
              </a:ext>
            </a:extLst>
          </p:cNvPr>
          <p:cNvSpPr>
            <a:spLocks noGrp="1"/>
          </p:cNvSpPr>
          <p:nvPr>
            <p:ph type="sldNum" sz="quarter" idx="12"/>
          </p:nvPr>
        </p:nvSpPr>
        <p:spPr/>
        <p:txBody>
          <a:bodyPr/>
          <a:lstStyle/>
          <a:p>
            <a:fld id="{B20450A9-52A5-CA49-9D9C-3AF402C82E79}" type="slidenum">
              <a:rPr lang="en-US" smtClean="0"/>
              <a:t>‹#›</a:t>
            </a:fld>
            <a:endParaRPr lang="en-US"/>
          </a:p>
        </p:txBody>
      </p:sp>
      <p:sp>
        <p:nvSpPr>
          <p:cNvPr id="5" name="TextBox 4">
            <a:extLst>
              <a:ext uri="{FF2B5EF4-FFF2-40B4-BE49-F238E27FC236}">
                <a16:creationId xmlns:a16="http://schemas.microsoft.com/office/drawing/2014/main" id="{660BAA45-903D-2FDB-7627-50BD8D23C078}"/>
              </a:ext>
            </a:extLst>
          </p:cNvPr>
          <p:cNvSpPr txBox="1"/>
          <p:nvPr userDrawn="1"/>
        </p:nvSpPr>
        <p:spPr>
          <a:xfrm>
            <a:off x="7287252" y="6166810"/>
            <a:ext cx="3657600" cy="461665"/>
          </a:xfrm>
          <a:prstGeom prst="rect">
            <a:avLst/>
          </a:prstGeom>
          <a:noFill/>
        </p:spPr>
        <p:txBody>
          <a:bodyPr wrap="square" lIns="0" rIns="0" rtlCol="0" anchor="ctr" anchorCtr="0">
            <a:spAutoFit/>
          </a:bodyPr>
          <a:lstStyle/>
          <a:p>
            <a:pPr algn="r"/>
            <a:r>
              <a:rPr lang="en-US" sz="1200" b="1" i="0" baseline="0" dirty="0">
                <a:solidFill>
                  <a:schemeClr val="tx2"/>
                </a:solidFill>
              </a:rPr>
              <a:t>Dr. Patricia Soler</a:t>
            </a:r>
          </a:p>
          <a:p>
            <a:pPr algn="r"/>
            <a:r>
              <a:rPr lang="en-US" sz="1200" b="1" i="0" baseline="0" dirty="0">
                <a:solidFill>
                  <a:schemeClr val="tx2"/>
                </a:solidFill>
              </a:rPr>
              <a:t>July 9, 2024</a:t>
            </a:r>
          </a:p>
        </p:txBody>
      </p:sp>
    </p:spTree>
    <p:extLst>
      <p:ext uri="{BB962C8B-B14F-4D97-AF65-F5344CB8AC3E}">
        <p14:creationId xmlns:p14="http://schemas.microsoft.com/office/powerpoint/2010/main" val="2101028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C">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AD7DC68-AF89-3772-D9C6-5A40E9C551A2}"/>
              </a:ext>
            </a:extLst>
          </p:cNvPr>
          <p:cNvPicPr>
            <a:picLocks noChangeAspect="1"/>
          </p:cNvPicPr>
          <p:nvPr userDrawn="1"/>
        </p:nvPicPr>
        <p:blipFill>
          <a:blip r:embed="rId2"/>
          <a:stretch>
            <a:fillRect/>
          </a:stretch>
        </p:blipFill>
        <p:spPr>
          <a:xfrm>
            <a:off x="0" y="0"/>
            <a:ext cx="12192000" cy="1016000"/>
          </a:xfrm>
          <a:prstGeom prst="rect">
            <a:avLst/>
          </a:prstGeom>
        </p:spPr>
      </p:pic>
      <p:sp>
        <p:nvSpPr>
          <p:cNvPr id="2" name="Title 1">
            <a:extLst>
              <a:ext uri="{FF2B5EF4-FFF2-40B4-BE49-F238E27FC236}">
                <a16:creationId xmlns:a16="http://schemas.microsoft.com/office/drawing/2014/main" id="{6FA44AC3-756B-51FE-C5A8-79887EE03E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51C867-6C50-9D6F-1358-FA2ECDC32529}"/>
              </a:ext>
            </a:extLst>
          </p:cNvPr>
          <p:cNvSpPr>
            <a:spLocks noGrp="1"/>
          </p:cNvSpPr>
          <p:nvPr>
            <p:ph sz="half" idx="1"/>
          </p:nvPr>
        </p:nvSpPr>
        <p:spPr>
          <a:xfrm>
            <a:off x="457200" y="1371600"/>
            <a:ext cx="5562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A74D37-E76A-FB1B-7933-AACCB37FB62C}"/>
              </a:ext>
            </a:extLst>
          </p:cNvPr>
          <p:cNvSpPr>
            <a:spLocks noGrp="1"/>
          </p:cNvSpPr>
          <p:nvPr>
            <p:ph sz="half" idx="2"/>
          </p:nvPr>
        </p:nvSpPr>
        <p:spPr>
          <a:xfrm>
            <a:off x="6172200" y="1371600"/>
            <a:ext cx="5562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1FC7CC71-D593-468D-F323-8C44E6B0C6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457A4C-E665-A755-3DBA-7CAD486F70F8}"/>
              </a:ext>
            </a:extLst>
          </p:cNvPr>
          <p:cNvSpPr>
            <a:spLocks noGrp="1"/>
          </p:cNvSpPr>
          <p:nvPr>
            <p:ph type="sldNum" sz="quarter" idx="12"/>
          </p:nvPr>
        </p:nvSpPr>
        <p:spPr/>
        <p:txBody>
          <a:bodyPr/>
          <a:lstStyle/>
          <a:p>
            <a:fld id="{B20450A9-52A5-CA49-9D9C-3AF402C82E79}" type="slidenum">
              <a:rPr lang="en-US" smtClean="0"/>
              <a:t>‹#›</a:t>
            </a:fld>
            <a:endParaRPr lang="en-US"/>
          </a:p>
        </p:txBody>
      </p:sp>
      <p:sp>
        <p:nvSpPr>
          <p:cNvPr id="8" name="TextBox 7">
            <a:extLst>
              <a:ext uri="{FF2B5EF4-FFF2-40B4-BE49-F238E27FC236}">
                <a16:creationId xmlns:a16="http://schemas.microsoft.com/office/drawing/2014/main" id="{80B805D0-893F-E65D-8231-892574DE9010}"/>
              </a:ext>
            </a:extLst>
          </p:cNvPr>
          <p:cNvSpPr txBox="1"/>
          <p:nvPr userDrawn="1"/>
        </p:nvSpPr>
        <p:spPr>
          <a:xfrm>
            <a:off x="7287252" y="6166810"/>
            <a:ext cx="3657600" cy="461665"/>
          </a:xfrm>
          <a:prstGeom prst="rect">
            <a:avLst/>
          </a:prstGeom>
          <a:noFill/>
        </p:spPr>
        <p:txBody>
          <a:bodyPr wrap="square" lIns="0" rIns="0" rtlCol="0" anchor="ctr" anchorCtr="0">
            <a:spAutoFit/>
          </a:bodyPr>
          <a:lstStyle/>
          <a:p>
            <a:pPr algn="r"/>
            <a:r>
              <a:rPr lang="en-US" sz="1200" b="1" i="0" baseline="0" dirty="0">
                <a:solidFill>
                  <a:schemeClr val="tx2"/>
                </a:solidFill>
              </a:rPr>
              <a:t>Dr. Patricia Soler</a:t>
            </a:r>
          </a:p>
          <a:p>
            <a:pPr algn="r"/>
            <a:r>
              <a:rPr lang="en-US" sz="1200" b="1" i="0" baseline="0" dirty="0">
                <a:solidFill>
                  <a:schemeClr val="tx2"/>
                </a:solidFill>
              </a:rPr>
              <a:t>July 9, 2024</a:t>
            </a:r>
          </a:p>
        </p:txBody>
      </p:sp>
    </p:spTree>
    <p:extLst>
      <p:ext uri="{BB962C8B-B14F-4D97-AF65-F5344CB8AC3E}">
        <p14:creationId xmlns:p14="http://schemas.microsoft.com/office/powerpoint/2010/main" val="4680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A">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99D0FE4-BD50-0588-DFE7-523D4467F705}"/>
              </a:ext>
            </a:extLst>
          </p:cNvPr>
          <p:cNvPicPr>
            <a:picLocks noChangeAspect="1"/>
          </p:cNvPicPr>
          <p:nvPr userDrawn="1"/>
        </p:nvPicPr>
        <p:blipFill>
          <a:blip r:embed="rId2"/>
          <a:stretch>
            <a:fillRect/>
          </a:stretch>
        </p:blipFill>
        <p:spPr>
          <a:xfrm>
            <a:off x="0" y="0"/>
            <a:ext cx="12192000" cy="1016000"/>
          </a:xfrm>
          <a:prstGeom prst="rect">
            <a:avLst/>
          </a:prstGeom>
        </p:spPr>
      </p:pic>
      <p:sp>
        <p:nvSpPr>
          <p:cNvPr id="2" name="Title 1">
            <a:extLst>
              <a:ext uri="{FF2B5EF4-FFF2-40B4-BE49-F238E27FC236}">
                <a16:creationId xmlns:a16="http://schemas.microsoft.com/office/drawing/2014/main" id="{F301DEE9-B602-EE30-3870-971FD0B1D2A2}"/>
              </a:ext>
            </a:extLst>
          </p:cNvPr>
          <p:cNvSpPr>
            <a:spLocks noGrp="1"/>
          </p:cNvSpPr>
          <p:nvPr>
            <p:ph type="title"/>
          </p:nvPr>
        </p:nvSpPr>
        <p:spPr>
          <a:xfrm>
            <a:off x="457200" y="0"/>
            <a:ext cx="10820400" cy="9144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304772-C30A-D455-31F2-FAC3508A8CE0}"/>
              </a:ext>
            </a:extLst>
          </p:cNvPr>
          <p:cNvSpPr>
            <a:spLocks noGrp="1"/>
          </p:cNvSpPr>
          <p:nvPr>
            <p:ph type="body" idx="1"/>
          </p:nvPr>
        </p:nvSpPr>
        <p:spPr>
          <a:xfrm>
            <a:off x="457200" y="1368443"/>
            <a:ext cx="5540375" cy="457200"/>
          </a:xfrm>
        </p:spPr>
        <p:txBody>
          <a:bodyPr anchor="b"/>
          <a:lstStyle>
            <a:lvl1pPr marL="0" indent="0">
              <a:buNone/>
              <a:defRPr sz="2800" b="1"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D8DA63-50F7-C2B0-B350-02A8764BD260}"/>
              </a:ext>
            </a:extLst>
          </p:cNvPr>
          <p:cNvSpPr>
            <a:spLocks noGrp="1"/>
          </p:cNvSpPr>
          <p:nvPr>
            <p:ph sz="half" idx="2"/>
          </p:nvPr>
        </p:nvSpPr>
        <p:spPr>
          <a:xfrm>
            <a:off x="457200" y="2100280"/>
            <a:ext cx="5540375" cy="3840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2D0B6E-2A50-C324-4E6E-F5BB45737B42}"/>
              </a:ext>
            </a:extLst>
          </p:cNvPr>
          <p:cNvSpPr>
            <a:spLocks noGrp="1"/>
          </p:cNvSpPr>
          <p:nvPr>
            <p:ph type="body" sz="quarter" idx="3"/>
          </p:nvPr>
        </p:nvSpPr>
        <p:spPr>
          <a:xfrm>
            <a:off x="6172200" y="1368443"/>
            <a:ext cx="5562600" cy="457200"/>
          </a:xfrm>
        </p:spPr>
        <p:txBody>
          <a:bodyPr anchor="b"/>
          <a:lstStyle>
            <a:lvl1pPr marL="0" indent="0">
              <a:buNone/>
              <a:defRPr sz="2800" b="1"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676A37-C511-407B-C559-F6036E7FE7ED}"/>
              </a:ext>
            </a:extLst>
          </p:cNvPr>
          <p:cNvSpPr>
            <a:spLocks noGrp="1"/>
          </p:cNvSpPr>
          <p:nvPr>
            <p:ph sz="quarter" idx="4"/>
          </p:nvPr>
        </p:nvSpPr>
        <p:spPr>
          <a:xfrm>
            <a:off x="6172199" y="2100281"/>
            <a:ext cx="5562599" cy="3840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D7212389-BAB8-98FC-B220-9E1AC8760D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017D14E-4996-EB92-FE28-84E8F54C5C87}"/>
              </a:ext>
            </a:extLst>
          </p:cNvPr>
          <p:cNvSpPr>
            <a:spLocks noGrp="1"/>
          </p:cNvSpPr>
          <p:nvPr>
            <p:ph type="sldNum" sz="quarter" idx="12"/>
          </p:nvPr>
        </p:nvSpPr>
        <p:spPr/>
        <p:txBody>
          <a:bodyPr/>
          <a:lstStyle/>
          <a:p>
            <a:fld id="{B20450A9-52A5-CA49-9D9C-3AF402C82E79}" type="slidenum">
              <a:rPr lang="en-US" smtClean="0"/>
              <a:t>‹#›</a:t>
            </a:fld>
            <a:endParaRPr lang="en-US"/>
          </a:p>
        </p:txBody>
      </p:sp>
      <p:sp>
        <p:nvSpPr>
          <p:cNvPr id="7" name="TextBox 6">
            <a:extLst>
              <a:ext uri="{FF2B5EF4-FFF2-40B4-BE49-F238E27FC236}">
                <a16:creationId xmlns:a16="http://schemas.microsoft.com/office/drawing/2014/main" id="{29DFC189-0113-35D8-454C-F06242375FEB}"/>
              </a:ext>
            </a:extLst>
          </p:cNvPr>
          <p:cNvSpPr txBox="1"/>
          <p:nvPr userDrawn="1"/>
        </p:nvSpPr>
        <p:spPr>
          <a:xfrm>
            <a:off x="7287252" y="6166810"/>
            <a:ext cx="3657600" cy="461665"/>
          </a:xfrm>
          <a:prstGeom prst="rect">
            <a:avLst/>
          </a:prstGeom>
          <a:noFill/>
        </p:spPr>
        <p:txBody>
          <a:bodyPr wrap="square" lIns="0" rIns="0" rtlCol="0" anchor="ctr" anchorCtr="0">
            <a:spAutoFit/>
          </a:bodyPr>
          <a:lstStyle/>
          <a:p>
            <a:pPr algn="r"/>
            <a:r>
              <a:rPr lang="en-US" sz="1200" b="1" i="0" baseline="0" dirty="0">
                <a:solidFill>
                  <a:schemeClr val="tx2"/>
                </a:solidFill>
              </a:rPr>
              <a:t>Dr. Patricia Soler</a:t>
            </a:r>
          </a:p>
          <a:p>
            <a:pPr algn="r"/>
            <a:r>
              <a:rPr lang="en-US" sz="1200" b="1" i="0" baseline="0" dirty="0">
                <a:solidFill>
                  <a:schemeClr val="tx2"/>
                </a:solidFill>
              </a:rPr>
              <a:t>July 9, 2024</a:t>
            </a:r>
          </a:p>
        </p:txBody>
      </p:sp>
    </p:spTree>
    <p:extLst>
      <p:ext uri="{BB962C8B-B14F-4D97-AF65-F5344CB8AC3E}">
        <p14:creationId xmlns:p14="http://schemas.microsoft.com/office/powerpoint/2010/main" val="20904835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B">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99D0FE4-BD50-0588-DFE7-523D4467F705}"/>
              </a:ext>
            </a:extLst>
          </p:cNvPr>
          <p:cNvPicPr>
            <a:picLocks noChangeAspect="1"/>
          </p:cNvPicPr>
          <p:nvPr userDrawn="1"/>
        </p:nvPicPr>
        <p:blipFill>
          <a:blip r:embed="rId2"/>
          <a:stretch>
            <a:fillRect/>
          </a:stretch>
        </p:blipFill>
        <p:spPr>
          <a:xfrm>
            <a:off x="0" y="0"/>
            <a:ext cx="12192000" cy="1016000"/>
          </a:xfrm>
          <a:prstGeom prst="rect">
            <a:avLst/>
          </a:prstGeom>
        </p:spPr>
      </p:pic>
      <p:sp>
        <p:nvSpPr>
          <p:cNvPr id="2" name="Title 1">
            <a:extLst>
              <a:ext uri="{FF2B5EF4-FFF2-40B4-BE49-F238E27FC236}">
                <a16:creationId xmlns:a16="http://schemas.microsoft.com/office/drawing/2014/main" id="{F301DEE9-B602-EE30-3870-971FD0B1D2A2}"/>
              </a:ext>
            </a:extLst>
          </p:cNvPr>
          <p:cNvSpPr>
            <a:spLocks noGrp="1"/>
          </p:cNvSpPr>
          <p:nvPr>
            <p:ph type="title"/>
          </p:nvPr>
        </p:nvSpPr>
        <p:spPr>
          <a:xfrm>
            <a:off x="457200" y="0"/>
            <a:ext cx="10820400" cy="9144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304772-C30A-D455-31F2-FAC3508A8CE0}"/>
              </a:ext>
            </a:extLst>
          </p:cNvPr>
          <p:cNvSpPr>
            <a:spLocks noGrp="1"/>
          </p:cNvSpPr>
          <p:nvPr>
            <p:ph type="body" idx="1"/>
          </p:nvPr>
        </p:nvSpPr>
        <p:spPr>
          <a:xfrm>
            <a:off x="457200" y="1368443"/>
            <a:ext cx="5540375" cy="457200"/>
          </a:xfrm>
        </p:spPr>
        <p:txBody>
          <a:bodyPr anchor="b"/>
          <a:lstStyle>
            <a:lvl1pPr marL="0" indent="0">
              <a:buNone/>
              <a:defRPr sz="2800" b="1"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D8DA63-50F7-C2B0-B350-02A8764BD260}"/>
              </a:ext>
            </a:extLst>
          </p:cNvPr>
          <p:cNvSpPr>
            <a:spLocks noGrp="1"/>
          </p:cNvSpPr>
          <p:nvPr>
            <p:ph sz="half" idx="2"/>
          </p:nvPr>
        </p:nvSpPr>
        <p:spPr>
          <a:xfrm>
            <a:off x="457200" y="2100280"/>
            <a:ext cx="5540375" cy="3840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2D0B6E-2A50-C324-4E6E-F5BB45737B42}"/>
              </a:ext>
            </a:extLst>
          </p:cNvPr>
          <p:cNvSpPr>
            <a:spLocks noGrp="1"/>
          </p:cNvSpPr>
          <p:nvPr>
            <p:ph type="body" sz="quarter" idx="3"/>
          </p:nvPr>
        </p:nvSpPr>
        <p:spPr>
          <a:xfrm>
            <a:off x="6172200" y="1368443"/>
            <a:ext cx="5562600" cy="457200"/>
          </a:xfrm>
        </p:spPr>
        <p:txBody>
          <a:bodyPr anchor="b"/>
          <a:lstStyle>
            <a:lvl1pPr marL="0" indent="0">
              <a:buNone/>
              <a:defRPr sz="2800" b="1"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676A37-C511-407B-C559-F6036E7FE7ED}"/>
              </a:ext>
            </a:extLst>
          </p:cNvPr>
          <p:cNvSpPr>
            <a:spLocks noGrp="1"/>
          </p:cNvSpPr>
          <p:nvPr>
            <p:ph sz="quarter" idx="4"/>
          </p:nvPr>
        </p:nvSpPr>
        <p:spPr>
          <a:xfrm>
            <a:off x="6172199" y="2100281"/>
            <a:ext cx="5562599" cy="3840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D7212389-BAB8-98FC-B220-9E1AC8760D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017D14E-4996-EB92-FE28-84E8F54C5C87}"/>
              </a:ext>
            </a:extLst>
          </p:cNvPr>
          <p:cNvSpPr>
            <a:spLocks noGrp="1"/>
          </p:cNvSpPr>
          <p:nvPr>
            <p:ph type="sldNum" sz="quarter" idx="12"/>
          </p:nvPr>
        </p:nvSpPr>
        <p:spPr/>
        <p:txBody>
          <a:bodyPr/>
          <a:lstStyle/>
          <a:p>
            <a:fld id="{B20450A9-52A5-CA49-9D9C-3AF402C82E79}" type="slidenum">
              <a:rPr lang="en-US" smtClean="0"/>
              <a:t>‹#›</a:t>
            </a:fld>
            <a:endParaRPr lang="en-US"/>
          </a:p>
        </p:txBody>
      </p:sp>
      <p:sp>
        <p:nvSpPr>
          <p:cNvPr id="7" name="TextBox 6">
            <a:extLst>
              <a:ext uri="{FF2B5EF4-FFF2-40B4-BE49-F238E27FC236}">
                <a16:creationId xmlns:a16="http://schemas.microsoft.com/office/drawing/2014/main" id="{C1152212-BB82-FAB4-8A18-DB93A44A0F1F}"/>
              </a:ext>
            </a:extLst>
          </p:cNvPr>
          <p:cNvSpPr txBox="1"/>
          <p:nvPr userDrawn="1"/>
        </p:nvSpPr>
        <p:spPr>
          <a:xfrm>
            <a:off x="7287252" y="6166810"/>
            <a:ext cx="3657600" cy="461665"/>
          </a:xfrm>
          <a:prstGeom prst="rect">
            <a:avLst/>
          </a:prstGeom>
          <a:noFill/>
        </p:spPr>
        <p:txBody>
          <a:bodyPr wrap="square" lIns="0" rIns="0" rtlCol="0" anchor="ctr" anchorCtr="0">
            <a:spAutoFit/>
          </a:bodyPr>
          <a:lstStyle/>
          <a:p>
            <a:pPr algn="r"/>
            <a:r>
              <a:rPr lang="en-US" sz="1200" b="1" i="0" baseline="0" dirty="0">
                <a:solidFill>
                  <a:schemeClr val="tx2"/>
                </a:solidFill>
              </a:rPr>
              <a:t>Dr. Patricia Soler</a:t>
            </a:r>
          </a:p>
          <a:p>
            <a:pPr algn="r"/>
            <a:r>
              <a:rPr lang="en-US" sz="1200" b="1" i="0" baseline="0" dirty="0">
                <a:solidFill>
                  <a:schemeClr val="tx2"/>
                </a:solidFill>
              </a:rPr>
              <a:t>July 9, 2024</a:t>
            </a:r>
          </a:p>
        </p:txBody>
      </p:sp>
    </p:spTree>
    <p:extLst>
      <p:ext uri="{BB962C8B-B14F-4D97-AF65-F5344CB8AC3E}">
        <p14:creationId xmlns:p14="http://schemas.microsoft.com/office/powerpoint/2010/main" val="11546756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C">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99D0FE4-BD50-0588-DFE7-523D4467F705}"/>
              </a:ext>
            </a:extLst>
          </p:cNvPr>
          <p:cNvPicPr>
            <a:picLocks noChangeAspect="1"/>
          </p:cNvPicPr>
          <p:nvPr userDrawn="1"/>
        </p:nvPicPr>
        <p:blipFill>
          <a:blip r:embed="rId2"/>
          <a:stretch>
            <a:fillRect/>
          </a:stretch>
        </p:blipFill>
        <p:spPr>
          <a:xfrm>
            <a:off x="0" y="0"/>
            <a:ext cx="12192000" cy="1016000"/>
          </a:xfrm>
          <a:prstGeom prst="rect">
            <a:avLst/>
          </a:prstGeom>
        </p:spPr>
      </p:pic>
      <p:sp>
        <p:nvSpPr>
          <p:cNvPr id="2" name="Title 1">
            <a:extLst>
              <a:ext uri="{FF2B5EF4-FFF2-40B4-BE49-F238E27FC236}">
                <a16:creationId xmlns:a16="http://schemas.microsoft.com/office/drawing/2014/main" id="{F301DEE9-B602-EE30-3870-971FD0B1D2A2}"/>
              </a:ext>
            </a:extLst>
          </p:cNvPr>
          <p:cNvSpPr>
            <a:spLocks noGrp="1"/>
          </p:cNvSpPr>
          <p:nvPr>
            <p:ph type="title"/>
          </p:nvPr>
        </p:nvSpPr>
        <p:spPr>
          <a:xfrm>
            <a:off x="457200" y="0"/>
            <a:ext cx="10820400" cy="9144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304772-C30A-D455-31F2-FAC3508A8CE0}"/>
              </a:ext>
            </a:extLst>
          </p:cNvPr>
          <p:cNvSpPr>
            <a:spLocks noGrp="1"/>
          </p:cNvSpPr>
          <p:nvPr>
            <p:ph type="body" idx="1"/>
          </p:nvPr>
        </p:nvSpPr>
        <p:spPr>
          <a:xfrm>
            <a:off x="457200" y="1368443"/>
            <a:ext cx="5540375" cy="457200"/>
          </a:xfrm>
        </p:spPr>
        <p:txBody>
          <a:bodyPr anchor="b"/>
          <a:lstStyle>
            <a:lvl1pPr marL="0" indent="0">
              <a:buNone/>
              <a:defRPr sz="2800" b="1"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D8DA63-50F7-C2B0-B350-02A8764BD260}"/>
              </a:ext>
            </a:extLst>
          </p:cNvPr>
          <p:cNvSpPr>
            <a:spLocks noGrp="1"/>
          </p:cNvSpPr>
          <p:nvPr>
            <p:ph sz="half" idx="2"/>
          </p:nvPr>
        </p:nvSpPr>
        <p:spPr>
          <a:xfrm>
            <a:off x="457200" y="2100280"/>
            <a:ext cx="5540375" cy="3840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2D0B6E-2A50-C324-4E6E-F5BB45737B42}"/>
              </a:ext>
            </a:extLst>
          </p:cNvPr>
          <p:cNvSpPr>
            <a:spLocks noGrp="1"/>
          </p:cNvSpPr>
          <p:nvPr>
            <p:ph type="body" sz="quarter" idx="3"/>
          </p:nvPr>
        </p:nvSpPr>
        <p:spPr>
          <a:xfrm>
            <a:off x="6172200" y="1368443"/>
            <a:ext cx="5562600" cy="457200"/>
          </a:xfrm>
        </p:spPr>
        <p:txBody>
          <a:bodyPr anchor="b"/>
          <a:lstStyle>
            <a:lvl1pPr marL="0" indent="0">
              <a:buNone/>
              <a:defRPr sz="2800" b="1"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676A37-C511-407B-C559-F6036E7FE7ED}"/>
              </a:ext>
            </a:extLst>
          </p:cNvPr>
          <p:cNvSpPr>
            <a:spLocks noGrp="1"/>
          </p:cNvSpPr>
          <p:nvPr>
            <p:ph sz="quarter" idx="4"/>
          </p:nvPr>
        </p:nvSpPr>
        <p:spPr>
          <a:xfrm>
            <a:off x="6172199" y="2100281"/>
            <a:ext cx="5562599" cy="3840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D7212389-BAB8-98FC-B220-9E1AC8760D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017D14E-4996-EB92-FE28-84E8F54C5C87}"/>
              </a:ext>
            </a:extLst>
          </p:cNvPr>
          <p:cNvSpPr>
            <a:spLocks noGrp="1"/>
          </p:cNvSpPr>
          <p:nvPr>
            <p:ph type="sldNum" sz="quarter" idx="12"/>
          </p:nvPr>
        </p:nvSpPr>
        <p:spPr/>
        <p:txBody>
          <a:bodyPr/>
          <a:lstStyle/>
          <a:p>
            <a:fld id="{B20450A9-52A5-CA49-9D9C-3AF402C82E79}" type="slidenum">
              <a:rPr lang="en-US" smtClean="0"/>
              <a:t>‹#›</a:t>
            </a:fld>
            <a:endParaRPr lang="en-US"/>
          </a:p>
        </p:txBody>
      </p:sp>
      <p:sp>
        <p:nvSpPr>
          <p:cNvPr id="10" name="TextBox 9">
            <a:extLst>
              <a:ext uri="{FF2B5EF4-FFF2-40B4-BE49-F238E27FC236}">
                <a16:creationId xmlns:a16="http://schemas.microsoft.com/office/drawing/2014/main" id="{A45A92E7-231B-4D14-C99A-4AB9A5B2A2E2}"/>
              </a:ext>
            </a:extLst>
          </p:cNvPr>
          <p:cNvSpPr txBox="1"/>
          <p:nvPr userDrawn="1"/>
        </p:nvSpPr>
        <p:spPr>
          <a:xfrm>
            <a:off x="7287252" y="6166810"/>
            <a:ext cx="3657600" cy="461665"/>
          </a:xfrm>
          <a:prstGeom prst="rect">
            <a:avLst/>
          </a:prstGeom>
          <a:noFill/>
        </p:spPr>
        <p:txBody>
          <a:bodyPr wrap="square" lIns="0" rIns="0" rtlCol="0" anchor="ctr" anchorCtr="0">
            <a:spAutoFit/>
          </a:bodyPr>
          <a:lstStyle/>
          <a:p>
            <a:pPr algn="r"/>
            <a:r>
              <a:rPr lang="en-US" sz="1200" b="1" i="0" baseline="0" dirty="0">
                <a:solidFill>
                  <a:schemeClr val="tx2"/>
                </a:solidFill>
              </a:rPr>
              <a:t>Dr. Patricia Soler</a:t>
            </a:r>
          </a:p>
          <a:p>
            <a:pPr algn="r"/>
            <a:r>
              <a:rPr lang="en-US" sz="1200" b="1" i="0" baseline="0" dirty="0">
                <a:solidFill>
                  <a:schemeClr val="tx2"/>
                </a:solidFill>
              </a:rPr>
              <a:t>July 9, 2024</a:t>
            </a:r>
          </a:p>
        </p:txBody>
      </p:sp>
    </p:spTree>
    <p:extLst>
      <p:ext uri="{BB962C8B-B14F-4D97-AF65-F5344CB8AC3E}">
        <p14:creationId xmlns:p14="http://schemas.microsoft.com/office/powerpoint/2010/main" val="13210004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D62D4139-BB6C-B1F0-804B-DD995D38D6B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Content Placeholder 3">
            <a:extLst>
              <a:ext uri="{FF2B5EF4-FFF2-40B4-BE49-F238E27FC236}">
                <a16:creationId xmlns:a16="http://schemas.microsoft.com/office/drawing/2014/main" id="{EAA74D37-E76A-FB1B-7933-AACCB37FB62C}"/>
              </a:ext>
            </a:extLst>
          </p:cNvPr>
          <p:cNvSpPr>
            <a:spLocks noGrp="1"/>
          </p:cNvSpPr>
          <p:nvPr>
            <p:ph sz="half" idx="2"/>
          </p:nvPr>
        </p:nvSpPr>
        <p:spPr>
          <a:xfrm>
            <a:off x="6526060" y="1371600"/>
            <a:ext cx="5208740" cy="4572000"/>
          </a:xfrm>
        </p:spPr>
        <p:txBody>
          <a:bodyPr/>
          <a:lstStyle>
            <a:lvl1pPr marL="0" indent="0" algn="r">
              <a:buNone/>
              <a:defRPr/>
            </a:lvl1pPr>
          </a:lstStyle>
          <a:p>
            <a:pPr lvl="0"/>
            <a:r>
              <a:rPr lang="en-US"/>
              <a:t>Click to edit Master text styles</a:t>
            </a:r>
          </a:p>
        </p:txBody>
      </p:sp>
      <p:sp>
        <p:nvSpPr>
          <p:cNvPr id="5" name="TextBox 4">
            <a:extLst>
              <a:ext uri="{FF2B5EF4-FFF2-40B4-BE49-F238E27FC236}">
                <a16:creationId xmlns:a16="http://schemas.microsoft.com/office/drawing/2014/main" id="{3BBFA386-8AA1-BF61-0628-344128E9734C}"/>
              </a:ext>
            </a:extLst>
          </p:cNvPr>
          <p:cNvSpPr txBox="1"/>
          <p:nvPr userDrawn="1"/>
        </p:nvSpPr>
        <p:spPr>
          <a:xfrm>
            <a:off x="7287252" y="6166810"/>
            <a:ext cx="3657600" cy="461665"/>
          </a:xfrm>
          <a:prstGeom prst="rect">
            <a:avLst/>
          </a:prstGeom>
          <a:noFill/>
        </p:spPr>
        <p:txBody>
          <a:bodyPr wrap="square" lIns="0" rIns="0" rtlCol="0" anchor="ctr" anchorCtr="0">
            <a:spAutoFit/>
          </a:bodyPr>
          <a:lstStyle/>
          <a:p>
            <a:pPr algn="r"/>
            <a:r>
              <a:rPr lang="en-US" sz="1200" b="1" i="0" baseline="0" dirty="0">
                <a:solidFill>
                  <a:schemeClr val="tx2"/>
                </a:solidFill>
              </a:rPr>
              <a:t>Dr. Patricia Soler</a:t>
            </a:r>
          </a:p>
          <a:p>
            <a:pPr algn="r"/>
            <a:r>
              <a:rPr lang="en-US" sz="1200" b="1" i="0" baseline="0" dirty="0">
                <a:solidFill>
                  <a:schemeClr val="tx2"/>
                </a:solidFill>
              </a:rPr>
              <a:t>July 9, 2024</a:t>
            </a:r>
          </a:p>
        </p:txBody>
      </p:sp>
    </p:spTree>
    <p:extLst>
      <p:ext uri="{BB962C8B-B14F-4D97-AF65-F5344CB8AC3E}">
        <p14:creationId xmlns:p14="http://schemas.microsoft.com/office/powerpoint/2010/main" val="3896274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B">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3FEE140-D10D-08D7-EE82-53A96232995F}"/>
              </a:ext>
            </a:extLst>
          </p:cNvPr>
          <p:cNvPicPr>
            <a:picLocks noChangeAspect="1"/>
          </p:cNvPicPr>
          <p:nvPr userDrawn="1"/>
        </p:nvPicPr>
        <p:blipFill>
          <a:blip r:embed="rId2"/>
          <a:stretch>
            <a:fillRect/>
          </a:stretch>
        </p:blipFill>
        <p:spPr>
          <a:xfrm>
            <a:off x="0" y="0"/>
            <a:ext cx="12192000" cy="1016000"/>
          </a:xfrm>
          <a:prstGeom prst="rect">
            <a:avLst/>
          </a:prstGeom>
        </p:spPr>
      </p:pic>
      <p:sp>
        <p:nvSpPr>
          <p:cNvPr id="2" name="Title 1">
            <a:extLst>
              <a:ext uri="{FF2B5EF4-FFF2-40B4-BE49-F238E27FC236}">
                <a16:creationId xmlns:a16="http://schemas.microsoft.com/office/drawing/2014/main" id="{5317ED21-B642-F098-3C36-25AB407E9E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10D44A-9523-9B14-B080-7842F1A40A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E0C2B7A-4C19-6F9C-C14B-D9DCB981E1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8067CC-212B-B68D-3D60-3EFBEAD4F6CF}"/>
              </a:ext>
            </a:extLst>
          </p:cNvPr>
          <p:cNvSpPr>
            <a:spLocks noGrp="1"/>
          </p:cNvSpPr>
          <p:nvPr>
            <p:ph type="sldNum" sz="quarter" idx="12"/>
          </p:nvPr>
        </p:nvSpPr>
        <p:spPr/>
        <p:txBody>
          <a:bodyPr lIns="0" rIns="0"/>
          <a:lstStyle>
            <a:lvl1pPr>
              <a:defRPr baseline="0">
                <a:solidFill>
                  <a:schemeClr val="bg1"/>
                </a:solidFill>
              </a:defRPr>
            </a:lvl1pPr>
          </a:lstStyle>
          <a:p>
            <a:fld id="{B20450A9-52A5-CA49-9D9C-3AF402C82E79}" type="slidenum">
              <a:rPr lang="en-US" smtClean="0"/>
              <a:pPr/>
              <a:t>‹#›</a:t>
            </a:fld>
            <a:endParaRPr lang="en-US"/>
          </a:p>
        </p:txBody>
      </p:sp>
      <p:sp>
        <p:nvSpPr>
          <p:cNvPr id="4" name="TextBox 3">
            <a:extLst>
              <a:ext uri="{FF2B5EF4-FFF2-40B4-BE49-F238E27FC236}">
                <a16:creationId xmlns:a16="http://schemas.microsoft.com/office/drawing/2014/main" id="{79120A31-129F-744F-D97B-E5FFE1E709DE}"/>
              </a:ext>
            </a:extLst>
          </p:cNvPr>
          <p:cNvSpPr txBox="1"/>
          <p:nvPr userDrawn="1"/>
        </p:nvSpPr>
        <p:spPr>
          <a:xfrm>
            <a:off x="7287252" y="6166810"/>
            <a:ext cx="3657600" cy="461665"/>
          </a:xfrm>
          <a:prstGeom prst="rect">
            <a:avLst/>
          </a:prstGeom>
          <a:noFill/>
        </p:spPr>
        <p:txBody>
          <a:bodyPr wrap="square" lIns="0" rIns="0" rtlCol="0" anchor="ctr" anchorCtr="0">
            <a:spAutoFit/>
          </a:bodyPr>
          <a:lstStyle/>
          <a:p>
            <a:pPr algn="r"/>
            <a:r>
              <a:rPr lang="en-US" sz="1200" b="1" i="0" baseline="0" dirty="0">
                <a:solidFill>
                  <a:schemeClr val="tx2"/>
                </a:solidFill>
              </a:rPr>
              <a:t>Dr. Patricia Soler</a:t>
            </a:r>
          </a:p>
          <a:p>
            <a:pPr algn="r"/>
            <a:r>
              <a:rPr lang="en-US" sz="1200" b="1" i="0" baseline="0" dirty="0">
                <a:solidFill>
                  <a:schemeClr val="tx2"/>
                </a:solidFill>
              </a:rPr>
              <a:t>July 9, 2024</a:t>
            </a:r>
          </a:p>
        </p:txBody>
      </p:sp>
    </p:spTree>
    <p:extLst>
      <p:ext uri="{BB962C8B-B14F-4D97-AF65-F5344CB8AC3E}">
        <p14:creationId xmlns:p14="http://schemas.microsoft.com/office/powerpoint/2010/main" val="9404337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ogo Only">
    <p:spTree>
      <p:nvGrpSpPr>
        <p:cNvPr id="1" name=""/>
        <p:cNvGrpSpPr/>
        <p:nvPr/>
      </p:nvGrpSpPr>
      <p:grpSpPr>
        <a:xfrm>
          <a:off x="0" y="0"/>
          <a:ext cx="0" cy="0"/>
          <a:chOff x="0" y="0"/>
          <a:chExt cx="0" cy="0"/>
        </a:xfrm>
      </p:grpSpPr>
      <p:pic>
        <p:nvPicPr>
          <p:cNvPr id="3" name="Picture 2" descr="Graphical user interface, logo&#10;&#10;Description automatically generated">
            <a:extLst>
              <a:ext uri="{FF2B5EF4-FFF2-40B4-BE49-F238E27FC236}">
                <a16:creationId xmlns:a16="http://schemas.microsoft.com/office/drawing/2014/main" id="{3AFC60B3-2114-55C8-0AD4-C50DC70597AC}"/>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027429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A573FC2-B8F7-9D7C-FC43-64BAD4B074B3}"/>
              </a:ext>
            </a:extLst>
          </p:cNvPr>
          <p:cNvPicPr>
            <a:picLocks noChangeAspect="1"/>
          </p:cNvPicPr>
          <p:nvPr userDrawn="1"/>
        </p:nvPicPr>
        <p:blipFill>
          <a:blip r:embed="rId2"/>
          <a:stretch>
            <a:fillRect/>
          </a:stretch>
        </p:blipFill>
        <p:spPr>
          <a:xfrm>
            <a:off x="0" y="0"/>
            <a:ext cx="12192000" cy="1016000"/>
          </a:xfrm>
          <a:prstGeom prst="rect">
            <a:avLst/>
          </a:prstGeom>
        </p:spPr>
      </p:pic>
      <p:sp>
        <p:nvSpPr>
          <p:cNvPr id="2" name="Title 1">
            <a:extLst>
              <a:ext uri="{FF2B5EF4-FFF2-40B4-BE49-F238E27FC236}">
                <a16:creationId xmlns:a16="http://schemas.microsoft.com/office/drawing/2014/main" id="{8B70F1E1-634A-A58F-C856-39ABEBF1F713}"/>
              </a:ext>
            </a:extLst>
          </p:cNvPr>
          <p:cNvSpPr>
            <a:spLocks noGrp="1"/>
          </p:cNvSpPr>
          <p:nvPr>
            <p:ph type="title"/>
          </p:nvPr>
        </p:nvSpPr>
        <p:spPr/>
        <p:txBody>
          <a:bodyPr/>
          <a:lstStyle>
            <a:lvl1pPr>
              <a:defRPr baseline="0">
                <a:solidFill>
                  <a:schemeClr val="bg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AC1602B0-8082-ACF6-BB33-1E1AD3B1D57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C856F8-D01D-3209-E182-63C30B83AAF5}"/>
              </a:ext>
            </a:extLst>
          </p:cNvPr>
          <p:cNvSpPr>
            <a:spLocks noGrp="1"/>
          </p:cNvSpPr>
          <p:nvPr>
            <p:ph type="sldNum" sz="quarter" idx="12"/>
          </p:nvPr>
        </p:nvSpPr>
        <p:spPr/>
        <p:txBody>
          <a:bodyPr/>
          <a:lstStyle>
            <a:lvl1pPr>
              <a:defRPr baseline="0">
                <a:solidFill>
                  <a:schemeClr val="bg1"/>
                </a:solidFill>
              </a:defRPr>
            </a:lvl1pPr>
          </a:lstStyle>
          <a:p>
            <a:fld id="{B20450A9-52A5-CA49-9D9C-3AF402C82E79}" type="slidenum">
              <a:rPr lang="en-US" smtClean="0"/>
              <a:pPr/>
              <a:t>‹#›</a:t>
            </a:fld>
            <a:endParaRPr lang="en-US"/>
          </a:p>
        </p:txBody>
      </p:sp>
      <p:sp>
        <p:nvSpPr>
          <p:cNvPr id="3" name="TextBox 2">
            <a:extLst>
              <a:ext uri="{FF2B5EF4-FFF2-40B4-BE49-F238E27FC236}">
                <a16:creationId xmlns:a16="http://schemas.microsoft.com/office/drawing/2014/main" id="{664E432A-61E3-74F9-E002-6E117F907CFB}"/>
              </a:ext>
            </a:extLst>
          </p:cNvPr>
          <p:cNvSpPr txBox="1"/>
          <p:nvPr userDrawn="1"/>
        </p:nvSpPr>
        <p:spPr>
          <a:xfrm>
            <a:off x="6096000" y="6166809"/>
            <a:ext cx="4848851" cy="461665"/>
          </a:xfrm>
          <a:prstGeom prst="rect">
            <a:avLst/>
          </a:prstGeom>
          <a:noFill/>
        </p:spPr>
        <p:txBody>
          <a:bodyPr wrap="square" lIns="0" rIns="0" rtlCol="0" anchor="ctr" anchorCtr="0">
            <a:spAutoFit/>
          </a:bodyPr>
          <a:lstStyle/>
          <a:p>
            <a:pPr algn="r"/>
            <a:r>
              <a:rPr lang="en-US" sz="1200" b="1" i="0" baseline="0">
                <a:solidFill>
                  <a:schemeClr val="tx2"/>
                </a:solidFill>
              </a:rPr>
              <a:t>Dr. Patricia Soler</a:t>
            </a:r>
          </a:p>
          <a:p>
            <a:pPr algn="r"/>
            <a:r>
              <a:rPr lang="en-US" sz="1200" b="1" i="0" baseline="0">
                <a:solidFill>
                  <a:schemeClr val="tx2"/>
                </a:solidFill>
              </a:rPr>
              <a:t>10 June 2024</a:t>
            </a:r>
          </a:p>
        </p:txBody>
      </p:sp>
    </p:spTree>
    <p:extLst>
      <p:ext uri="{BB962C8B-B14F-4D97-AF65-F5344CB8AC3E}">
        <p14:creationId xmlns:p14="http://schemas.microsoft.com/office/powerpoint/2010/main" val="26470488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73F9884-E118-D770-8066-C270B2E565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0B8D880-0B91-E09A-493D-5DBAFFAAE35B}"/>
              </a:ext>
            </a:extLst>
          </p:cNvPr>
          <p:cNvSpPr>
            <a:spLocks noGrp="1"/>
          </p:cNvSpPr>
          <p:nvPr>
            <p:ph type="sldNum" sz="quarter" idx="12"/>
          </p:nvPr>
        </p:nvSpPr>
        <p:spPr/>
        <p:txBody>
          <a:bodyPr/>
          <a:lstStyle>
            <a:lvl1pPr>
              <a:defRPr baseline="0">
                <a:solidFill>
                  <a:schemeClr val="tx2"/>
                </a:solidFill>
              </a:defRPr>
            </a:lvl1pPr>
          </a:lstStyle>
          <a:p>
            <a:fld id="{B20450A9-52A5-CA49-9D9C-3AF402C82E79}" type="slidenum">
              <a:rPr lang="en-US" smtClean="0"/>
              <a:pPr/>
              <a:t>‹#›</a:t>
            </a:fld>
            <a:endParaRPr lang="en-US"/>
          </a:p>
        </p:txBody>
      </p:sp>
      <p:sp>
        <p:nvSpPr>
          <p:cNvPr id="2" name="TextBox 1">
            <a:extLst>
              <a:ext uri="{FF2B5EF4-FFF2-40B4-BE49-F238E27FC236}">
                <a16:creationId xmlns:a16="http://schemas.microsoft.com/office/drawing/2014/main" id="{68341D77-6F08-3E58-E7FF-779D5EA79993}"/>
              </a:ext>
            </a:extLst>
          </p:cNvPr>
          <p:cNvSpPr txBox="1"/>
          <p:nvPr userDrawn="1"/>
        </p:nvSpPr>
        <p:spPr>
          <a:xfrm>
            <a:off x="6096000" y="6169042"/>
            <a:ext cx="4848851" cy="457200"/>
          </a:xfrm>
          <a:prstGeom prst="rect">
            <a:avLst/>
          </a:prstGeom>
          <a:noFill/>
        </p:spPr>
        <p:txBody>
          <a:bodyPr wrap="square" lIns="0" rIns="0" rtlCol="0" anchor="ctr" anchorCtr="0">
            <a:spAutoFit/>
          </a:bodyPr>
          <a:lstStyle/>
          <a:p>
            <a:pPr algn="r"/>
            <a:r>
              <a:rPr lang="en-US" sz="1200" b="1" i="0" baseline="0">
                <a:solidFill>
                  <a:schemeClr val="tx2"/>
                </a:solidFill>
              </a:rPr>
              <a:t>Name</a:t>
            </a:r>
          </a:p>
          <a:p>
            <a:pPr algn="r"/>
            <a:fld id="{682C7D34-2B4F-D149-A98F-69DBB37EBFC5}" type="datetime1">
              <a:rPr lang="en-US" sz="1200" smtClean="0">
                <a:solidFill>
                  <a:schemeClr val="tx2"/>
                </a:solidFill>
              </a:rPr>
              <a:pPr algn="r"/>
              <a:t>7/8/2024</a:t>
            </a:fld>
            <a:endParaRPr lang="en-US" sz="1200" b="1" i="0" baseline="0">
              <a:solidFill>
                <a:schemeClr val="tx2"/>
              </a:solidFill>
            </a:endParaRPr>
          </a:p>
        </p:txBody>
      </p:sp>
    </p:spTree>
    <p:extLst>
      <p:ext uri="{BB962C8B-B14F-4D97-AF65-F5344CB8AC3E}">
        <p14:creationId xmlns:p14="http://schemas.microsoft.com/office/powerpoint/2010/main" val="26338288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61A4C-B440-0EE4-E113-73A4D4938FCC}"/>
              </a:ext>
            </a:extLst>
          </p:cNvPr>
          <p:cNvSpPr>
            <a:spLocks noGrp="1"/>
          </p:cNvSpPr>
          <p:nvPr>
            <p:ph type="title"/>
          </p:nvPr>
        </p:nvSpPr>
        <p:spPr>
          <a:xfrm>
            <a:off x="457200" y="1371600"/>
            <a:ext cx="4314825" cy="1600200"/>
          </a:xfrm>
        </p:spPr>
        <p:txBody>
          <a:bodyPr anchor="t" anchorCtr="0"/>
          <a:lstStyle>
            <a:lvl1pPr>
              <a:defRPr sz="3200" baseline="0">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5FD4DC5-2C45-9249-DB66-30AECDE8DF2A}"/>
              </a:ext>
            </a:extLst>
          </p:cNvPr>
          <p:cNvSpPr>
            <a:spLocks noGrp="1"/>
          </p:cNvSpPr>
          <p:nvPr>
            <p:ph idx="1"/>
          </p:nvPr>
        </p:nvSpPr>
        <p:spPr>
          <a:xfrm>
            <a:off x="5183188" y="1371600"/>
            <a:ext cx="6551612"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3D104AC-95F2-7784-BFDF-1057CA1DD22E}"/>
              </a:ext>
            </a:extLst>
          </p:cNvPr>
          <p:cNvSpPr>
            <a:spLocks noGrp="1"/>
          </p:cNvSpPr>
          <p:nvPr>
            <p:ph type="body" sz="half" idx="2"/>
          </p:nvPr>
        </p:nvSpPr>
        <p:spPr>
          <a:xfrm>
            <a:off x="457200" y="2971800"/>
            <a:ext cx="4314825" cy="2971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F5702A1E-BDF0-25A4-8060-54C6ADDF6D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D676A2-19AE-AA54-C57B-D014DEEF3B90}"/>
              </a:ext>
            </a:extLst>
          </p:cNvPr>
          <p:cNvSpPr>
            <a:spLocks noGrp="1"/>
          </p:cNvSpPr>
          <p:nvPr>
            <p:ph type="sldNum" sz="quarter" idx="12"/>
          </p:nvPr>
        </p:nvSpPr>
        <p:spPr/>
        <p:txBody>
          <a:bodyPr/>
          <a:lstStyle>
            <a:lvl1pPr>
              <a:defRPr baseline="0">
                <a:solidFill>
                  <a:schemeClr val="tx2"/>
                </a:solidFill>
              </a:defRPr>
            </a:lvl1pPr>
          </a:lstStyle>
          <a:p>
            <a:fld id="{B20450A9-52A5-CA49-9D9C-3AF402C82E79}" type="slidenum">
              <a:rPr lang="en-US" smtClean="0"/>
              <a:pPr/>
              <a:t>‹#›</a:t>
            </a:fld>
            <a:endParaRPr lang="en-US"/>
          </a:p>
        </p:txBody>
      </p:sp>
      <p:sp>
        <p:nvSpPr>
          <p:cNvPr id="5" name="TextBox 4">
            <a:extLst>
              <a:ext uri="{FF2B5EF4-FFF2-40B4-BE49-F238E27FC236}">
                <a16:creationId xmlns:a16="http://schemas.microsoft.com/office/drawing/2014/main" id="{C7605FE1-5B1C-341E-825C-8DFCC818FC04}"/>
              </a:ext>
            </a:extLst>
          </p:cNvPr>
          <p:cNvSpPr txBox="1"/>
          <p:nvPr userDrawn="1"/>
        </p:nvSpPr>
        <p:spPr>
          <a:xfrm>
            <a:off x="6096000" y="6169042"/>
            <a:ext cx="4848851" cy="457200"/>
          </a:xfrm>
          <a:prstGeom prst="rect">
            <a:avLst/>
          </a:prstGeom>
          <a:noFill/>
        </p:spPr>
        <p:txBody>
          <a:bodyPr wrap="square" lIns="0" rIns="0" rtlCol="0" anchor="ctr" anchorCtr="0">
            <a:spAutoFit/>
          </a:bodyPr>
          <a:lstStyle/>
          <a:p>
            <a:pPr algn="r"/>
            <a:r>
              <a:rPr lang="en-US" sz="1200" b="1" i="0" baseline="0">
                <a:solidFill>
                  <a:schemeClr val="tx2"/>
                </a:solidFill>
              </a:rPr>
              <a:t>Name</a:t>
            </a:r>
          </a:p>
          <a:p>
            <a:pPr algn="r"/>
            <a:fld id="{682C7D34-2B4F-D149-A98F-69DBB37EBFC5}" type="datetime1">
              <a:rPr lang="en-US" sz="1200" smtClean="0">
                <a:solidFill>
                  <a:schemeClr val="tx2"/>
                </a:solidFill>
              </a:rPr>
              <a:pPr algn="r"/>
              <a:t>7/8/2024</a:t>
            </a:fld>
            <a:endParaRPr lang="en-US" sz="1200" b="1" i="0" baseline="0">
              <a:solidFill>
                <a:schemeClr val="tx2"/>
              </a:solidFill>
            </a:endParaRPr>
          </a:p>
        </p:txBody>
      </p:sp>
    </p:spTree>
    <p:extLst>
      <p:ext uri="{BB962C8B-B14F-4D97-AF65-F5344CB8AC3E}">
        <p14:creationId xmlns:p14="http://schemas.microsoft.com/office/powerpoint/2010/main" val="19325072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DBBF7-3FD0-7AE8-1BDE-9330C8A313E4}"/>
              </a:ext>
            </a:extLst>
          </p:cNvPr>
          <p:cNvSpPr>
            <a:spLocks noGrp="1"/>
          </p:cNvSpPr>
          <p:nvPr>
            <p:ph type="title"/>
          </p:nvPr>
        </p:nvSpPr>
        <p:spPr>
          <a:xfrm>
            <a:off x="457200" y="1371600"/>
            <a:ext cx="4314825" cy="1600200"/>
          </a:xfrm>
        </p:spPr>
        <p:txBody>
          <a:bodyPr anchor="t" anchorCtr="0"/>
          <a:lstStyle>
            <a:lvl1pPr>
              <a:defRPr sz="3200" baseline="0">
                <a:solidFill>
                  <a:schemeClr val="accent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0A5A6AA9-4AFD-CCCC-6469-7C38DE6D380C}"/>
              </a:ext>
            </a:extLst>
          </p:cNvPr>
          <p:cNvSpPr>
            <a:spLocks noGrp="1"/>
          </p:cNvSpPr>
          <p:nvPr>
            <p:ph type="pic" idx="1"/>
          </p:nvPr>
        </p:nvSpPr>
        <p:spPr>
          <a:xfrm>
            <a:off x="5183188" y="1371600"/>
            <a:ext cx="6551612"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973153B-B44B-2E53-4040-C0FE4E0CDC7E}"/>
              </a:ext>
            </a:extLst>
          </p:cNvPr>
          <p:cNvSpPr>
            <a:spLocks noGrp="1"/>
          </p:cNvSpPr>
          <p:nvPr>
            <p:ph type="body" sz="half" idx="2"/>
          </p:nvPr>
        </p:nvSpPr>
        <p:spPr>
          <a:xfrm>
            <a:off x="457200" y="2971800"/>
            <a:ext cx="4314825" cy="2971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C74DFDCB-5076-8550-58C1-8A309FD117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D09E2E-43FC-194A-DCCA-C599CD3D02F1}"/>
              </a:ext>
            </a:extLst>
          </p:cNvPr>
          <p:cNvSpPr>
            <a:spLocks noGrp="1"/>
          </p:cNvSpPr>
          <p:nvPr>
            <p:ph type="sldNum" sz="quarter" idx="12"/>
          </p:nvPr>
        </p:nvSpPr>
        <p:spPr/>
        <p:txBody>
          <a:bodyPr/>
          <a:lstStyle>
            <a:lvl1pPr>
              <a:defRPr baseline="0">
                <a:solidFill>
                  <a:schemeClr val="tx2"/>
                </a:solidFill>
              </a:defRPr>
            </a:lvl1pPr>
          </a:lstStyle>
          <a:p>
            <a:fld id="{B20450A9-52A5-CA49-9D9C-3AF402C82E79}" type="slidenum">
              <a:rPr lang="en-US" smtClean="0"/>
              <a:pPr/>
              <a:t>‹#›</a:t>
            </a:fld>
            <a:endParaRPr lang="en-US"/>
          </a:p>
        </p:txBody>
      </p:sp>
      <p:sp>
        <p:nvSpPr>
          <p:cNvPr id="5" name="TextBox 4">
            <a:extLst>
              <a:ext uri="{FF2B5EF4-FFF2-40B4-BE49-F238E27FC236}">
                <a16:creationId xmlns:a16="http://schemas.microsoft.com/office/drawing/2014/main" id="{B8E08755-C84B-AC7B-7820-B9165A08B57A}"/>
              </a:ext>
            </a:extLst>
          </p:cNvPr>
          <p:cNvSpPr txBox="1"/>
          <p:nvPr userDrawn="1"/>
        </p:nvSpPr>
        <p:spPr>
          <a:xfrm>
            <a:off x="6096000" y="6169042"/>
            <a:ext cx="4848851" cy="457200"/>
          </a:xfrm>
          <a:prstGeom prst="rect">
            <a:avLst/>
          </a:prstGeom>
          <a:noFill/>
        </p:spPr>
        <p:txBody>
          <a:bodyPr wrap="square" lIns="0" rIns="0" rtlCol="0" anchor="ctr" anchorCtr="0">
            <a:spAutoFit/>
          </a:bodyPr>
          <a:lstStyle/>
          <a:p>
            <a:pPr algn="r"/>
            <a:r>
              <a:rPr lang="en-US" sz="1200" b="1" i="0" baseline="0">
                <a:solidFill>
                  <a:schemeClr val="tx2"/>
                </a:solidFill>
              </a:rPr>
              <a:t>Name</a:t>
            </a:r>
          </a:p>
          <a:p>
            <a:pPr algn="r"/>
            <a:fld id="{682C7D34-2B4F-D149-A98F-69DBB37EBFC5}" type="datetime1">
              <a:rPr lang="en-US" sz="1200" smtClean="0">
                <a:solidFill>
                  <a:schemeClr val="tx2"/>
                </a:solidFill>
              </a:rPr>
              <a:pPr algn="r"/>
              <a:t>7/8/2024</a:t>
            </a:fld>
            <a:endParaRPr lang="en-US" sz="1200" b="1" i="0" baseline="0">
              <a:solidFill>
                <a:schemeClr val="tx2"/>
              </a:solidFill>
            </a:endParaRPr>
          </a:p>
        </p:txBody>
      </p:sp>
    </p:spTree>
    <p:extLst>
      <p:ext uri="{BB962C8B-B14F-4D97-AF65-F5344CB8AC3E}">
        <p14:creationId xmlns:p14="http://schemas.microsoft.com/office/powerpoint/2010/main" val="27664919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96603-3539-6D52-2C30-E2724F0FB2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4BB208C-5049-377D-8BD0-14BCA9E137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3474C44-FD31-3C7B-0332-27167F38FF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D17FEA-5881-9584-EBB9-26F912F9D8A7}"/>
              </a:ext>
            </a:extLst>
          </p:cNvPr>
          <p:cNvSpPr>
            <a:spLocks noGrp="1"/>
          </p:cNvSpPr>
          <p:nvPr>
            <p:ph type="sldNum" sz="quarter" idx="12"/>
          </p:nvPr>
        </p:nvSpPr>
        <p:spPr/>
        <p:txBody>
          <a:bodyPr/>
          <a:lstStyle/>
          <a:p>
            <a:fld id="{B20450A9-52A5-CA49-9D9C-3AF402C82E79}" type="slidenum">
              <a:rPr lang="en-US" smtClean="0"/>
              <a:t>‹#›</a:t>
            </a:fld>
            <a:endParaRPr lang="en-US"/>
          </a:p>
        </p:txBody>
      </p:sp>
      <p:sp>
        <p:nvSpPr>
          <p:cNvPr id="4" name="TextBox 3">
            <a:extLst>
              <a:ext uri="{FF2B5EF4-FFF2-40B4-BE49-F238E27FC236}">
                <a16:creationId xmlns:a16="http://schemas.microsoft.com/office/drawing/2014/main" id="{67222181-FA92-1D13-06CF-C68549269EE7}"/>
              </a:ext>
            </a:extLst>
          </p:cNvPr>
          <p:cNvSpPr txBox="1"/>
          <p:nvPr userDrawn="1"/>
        </p:nvSpPr>
        <p:spPr>
          <a:xfrm>
            <a:off x="6096000" y="6169042"/>
            <a:ext cx="4848851" cy="457200"/>
          </a:xfrm>
          <a:prstGeom prst="rect">
            <a:avLst/>
          </a:prstGeom>
          <a:noFill/>
        </p:spPr>
        <p:txBody>
          <a:bodyPr wrap="square" lIns="0" rIns="0" rtlCol="0" anchor="ctr" anchorCtr="0">
            <a:spAutoFit/>
          </a:bodyPr>
          <a:lstStyle/>
          <a:p>
            <a:pPr algn="r"/>
            <a:r>
              <a:rPr lang="en-US" sz="1200" b="1" i="0" baseline="0">
                <a:solidFill>
                  <a:schemeClr val="tx2"/>
                </a:solidFill>
              </a:rPr>
              <a:t>Name</a:t>
            </a:r>
          </a:p>
          <a:p>
            <a:pPr algn="r"/>
            <a:fld id="{682C7D34-2B4F-D149-A98F-69DBB37EBFC5}" type="datetime1">
              <a:rPr lang="en-US" sz="1200" smtClean="0">
                <a:solidFill>
                  <a:schemeClr val="tx2"/>
                </a:solidFill>
              </a:rPr>
              <a:pPr algn="r"/>
              <a:t>7/8/2024</a:t>
            </a:fld>
            <a:endParaRPr lang="en-US" sz="1200" b="1" i="0" baseline="0">
              <a:solidFill>
                <a:schemeClr val="tx2"/>
              </a:solidFill>
            </a:endParaRPr>
          </a:p>
        </p:txBody>
      </p:sp>
    </p:spTree>
    <p:extLst>
      <p:ext uri="{BB962C8B-B14F-4D97-AF65-F5344CB8AC3E}">
        <p14:creationId xmlns:p14="http://schemas.microsoft.com/office/powerpoint/2010/main" val="36198499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95204D-F300-04F4-CD1B-A5AE2351D4A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D7F6B58-40FA-4F8B-9E55-5236CB57F2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6D48D63-E488-4E86-0855-C655F495C0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3E9A24-3BDC-60B6-7B15-8A7E237DC40E}"/>
              </a:ext>
            </a:extLst>
          </p:cNvPr>
          <p:cNvSpPr>
            <a:spLocks noGrp="1"/>
          </p:cNvSpPr>
          <p:nvPr>
            <p:ph type="sldNum" sz="quarter" idx="12"/>
          </p:nvPr>
        </p:nvSpPr>
        <p:spPr/>
        <p:txBody>
          <a:bodyPr/>
          <a:lstStyle/>
          <a:p>
            <a:fld id="{B20450A9-52A5-CA49-9D9C-3AF402C82E79}" type="slidenum">
              <a:rPr lang="en-US" smtClean="0"/>
              <a:t>‹#›</a:t>
            </a:fld>
            <a:endParaRPr lang="en-US"/>
          </a:p>
        </p:txBody>
      </p:sp>
      <p:sp>
        <p:nvSpPr>
          <p:cNvPr id="4" name="TextBox 3">
            <a:extLst>
              <a:ext uri="{FF2B5EF4-FFF2-40B4-BE49-F238E27FC236}">
                <a16:creationId xmlns:a16="http://schemas.microsoft.com/office/drawing/2014/main" id="{ED6BC9C7-7D1A-B6B7-B8DC-C45867044339}"/>
              </a:ext>
            </a:extLst>
          </p:cNvPr>
          <p:cNvSpPr txBox="1"/>
          <p:nvPr userDrawn="1"/>
        </p:nvSpPr>
        <p:spPr>
          <a:xfrm>
            <a:off x="6096000" y="6169042"/>
            <a:ext cx="4848851" cy="457200"/>
          </a:xfrm>
          <a:prstGeom prst="rect">
            <a:avLst/>
          </a:prstGeom>
          <a:noFill/>
        </p:spPr>
        <p:txBody>
          <a:bodyPr wrap="square" lIns="0" rIns="0" rtlCol="0" anchor="ctr" anchorCtr="0">
            <a:spAutoFit/>
          </a:bodyPr>
          <a:lstStyle/>
          <a:p>
            <a:pPr algn="r"/>
            <a:r>
              <a:rPr lang="en-US" sz="1200" b="1" i="0" baseline="0">
                <a:solidFill>
                  <a:schemeClr val="tx2"/>
                </a:solidFill>
              </a:rPr>
              <a:t>Name</a:t>
            </a:r>
          </a:p>
          <a:p>
            <a:pPr algn="r"/>
            <a:fld id="{682C7D34-2B4F-D149-A98F-69DBB37EBFC5}" type="datetime1">
              <a:rPr lang="en-US" sz="1200" smtClean="0">
                <a:solidFill>
                  <a:schemeClr val="tx2"/>
                </a:solidFill>
              </a:rPr>
              <a:pPr algn="r"/>
              <a:t>7/8/2024</a:t>
            </a:fld>
            <a:endParaRPr lang="en-US" sz="1200" b="1" i="0" baseline="0">
              <a:solidFill>
                <a:schemeClr val="tx2"/>
              </a:solidFill>
            </a:endParaRPr>
          </a:p>
        </p:txBody>
      </p:sp>
    </p:spTree>
    <p:extLst>
      <p:ext uri="{BB962C8B-B14F-4D97-AF65-F5344CB8AC3E}">
        <p14:creationId xmlns:p14="http://schemas.microsoft.com/office/powerpoint/2010/main" val="20734132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pic>
        <p:nvPicPr>
          <p:cNvPr id="9" name="Picture 8" descr="Shape, rectangle&#10;&#10;Description automatically generated">
            <a:extLst>
              <a:ext uri="{FF2B5EF4-FFF2-40B4-BE49-F238E27FC236}">
                <a16:creationId xmlns:a16="http://schemas.microsoft.com/office/drawing/2014/main" id="{F065897E-89DE-4F86-46BA-3C220BE38F10}"/>
              </a:ext>
            </a:extLst>
          </p:cNvPr>
          <p:cNvPicPr>
            <a:picLocks noChangeAspect="1"/>
          </p:cNvPicPr>
          <p:nvPr userDrawn="1"/>
        </p:nvPicPr>
        <p:blipFill>
          <a:blip r:embed="rId2"/>
          <a:stretch>
            <a:fillRect/>
          </a:stretch>
        </p:blipFill>
        <p:spPr>
          <a:xfrm>
            <a:off x="0" y="-11798"/>
            <a:ext cx="12192000" cy="6858000"/>
          </a:xfrm>
          <a:prstGeom prst="rect">
            <a:avLst/>
          </a:prstGeom>
        </p:spPr>
      </p:pic>
      <p:sp>
        <p:nvSpPr>
          <p:cNvPr id="2" name="Title 1">
            <a:extLst>
              <a:ext uri="{FF2B5EF4-FFF2-40B4-BE49-F238E27FC236}">
                <a16:creationId xmlns:a16="http://schemas.microsoft.com/office/drawing/2014/main" id="{BA15EB50-94E8-FDEA-83C9-B11A3238A814}"/>
              </a:ext>
            </a:extLst>
          </p:cNvPr>
          <p:cNvSpPr>
            <a:spLocks noGrp="1"/>
          </p:cNvSpPr>
          <p:nvPr>
            <p:ph type="title"/>
          </p:nvPr>
        </p:nvSpPr>
        <p:spPr>
          <a:xfrm>
            <a:off x="457200" y="914400"/>
            <a:ext cx="11273648" cy="4114800"/>
          </a:xfrm>
        </p:spPr>
        <p:txBody>
          <a:bodyPr tIns="0" bIns="0" anchor="ctr" anchorCtr="0"/>
          <a:lstStyle>
            <a:lvl1pPr>
              <a:defRPr sz="6000"/>
            </a:lvl1pPr>
          </a:lstStyle>
          <a:p>
            <a:r>
              <a:rPr lang="en-US"/>
              <a:t>Click to edit Master title style</a:t>
            </a:r>
          </a:p>
        </p:txBody>
      </p:sp>
      <p:sp>
        <p:nvSpPr>
          <p:cNvPr id="5" name="Footer Placeholder 4">
            <a:extLst>
              <a:ext uri="{FF2B5EF4-FFF2-40B4-BE49-F238E27FC236}">
                <a16:creationId xmlns:a16="http://schemas.microsoft.com/office/drawing/2014/main" id="{D69A80E2-9D8F-2313-3394-98C8578851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FF6AEE-48F7-7477-0046-8E9833B06440}"/>
              </a:ext>
            </a:extLst>
          </p:cNvPr>
          <p:cNvSpPr>
            <a:spLocks noGrp="1"/>
          </p:cNvSpPr>
          <p:nvPr>
            <p:ph type="sldNum" sz="quarter" idx="12"/>
          </p:nvPr>
        </p:nvSpPr>
        <p:spPr/>
        <p:txBody>
          <a:bodyPr/>
          <a:lstStyle/>
          <a:p>
            <a:fld id="{B20450A9-52A5-CA49-9D9C-3AF402C82E79}" type="slidenum">
              <a:rPr lang="en-US" smtClean="0"/>
              <a:t>‹#›</a:t>
            </a:fld>
            <a:endParaRPr lang="en-US"/>
          </a:p>
        </p:txBody>
      </p:sp>
    </p:spTree>
    <p:extLst>
      <p:ext uri="{BB962C8B-B14F-4D97-AF65-F5344CB8AC3E}">
        <p14:creationId xmlns:p14="http://schemas.microsoft.com/office/powerpoint/2010/main" val="18211379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01">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23385797-DC95-A3CB-2BA0-31550F524BEE}"/>
              </a:ext>
            </a:extLst>
          </p:cNvPr>
          <p:cNvPicPr>
            <a:picLocks noChangeAspect="1"/>
          </p:cNvPicPr>
          <p:nvPr userDrawn="1"/>
        </p:nvPicPr>
        <p:blipFill>
          <a:blip r:embed="rId2"/>
          <a:stretch>
            <a:fillRect/>
          </a:stretch>
        </p:blipFill>
        <p:spPr>
          <a:xfrm>
            <a:off x="0" y="-47195"/>
            <a:ext cx="12192000" cy="6858000"/>
          </a:xfrm>
          <a:prstGeom prst="rect">
            <a:avLst/>
          </a:prstGeom>
        </p:spPr>
      </p:pic>
      <p:sp>
        <p:nvSpPr>
          <p:cNvPr id="2" name="Title 1">
            <a:extLst>
              <a:ext uri="{FF2B5EF4-FFF2-40B4-BE49-F238E27FC236}">
                <a16:creationId xmlns:a16="http://schemas.microsoft.com/office/drawing/2014/main" id="{ED3D8455-0462-DB7C-B4B1-8CB141F70C9F}"/>
              </a:ext>
            </a:extLst>
          </p:cNvPr>
          <p:cNvSpPr>
            <a:spLocks noGrp="1"/>
          </p:cNvSpPr>
          <p:nvPr>
            <p:ph type="ctrTitle"/>
          </p:nvPr>
        </p:nvSpPr>
        <p:spPr>
          <a:xfrm>
            <a:off x="461152" y="910952"/>
            <a:ext cx="11273648" cy="1828800"/>
          </a:xfrm>
        </p:spPr>
        <p:txBody>
          <a:bodyPr lIns="0" tIns="0" rIns="0" bIns="0" anchor="b"/>
          <a:lstStyle>
            <a:lvl1pPr algn="l">
              <a:defRPr sz="6000" b="1" i="0"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BD6513EB-ADD2-572F-507C-31A55784C6A3}"/>
              </a:ext>
            </a:extLst>
          </p:cNvPr>
          <p:cNvSpPr>
            <a:spLocks noGrp="1"/>
          </p:cNvSpPr>
          <p:nvPr>
            <p:ph type="subTitle" idx="1"/>
          </p:nvPr>
        </p:nvSpPr>
        <p:spPr>
          <a:xfrm>
            <a:off x="460278" y="3203043"/>
            <a:ext cx="11273648" cy="914400"/>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4168EFC-7225-4C09-A6F4-5F59AAD3668F}"/>
              </a:ext>
            </a:extLst>
          </p:cNvPr>
          <p:cNvSpPr>
            <a:spLocks noGrp="1"/>
          </p:cNvSpPr>
          <p:nvPr>
            <p:ph type="dt" sz="half" idx="10"/>
          </p:nvPr>
        </p:nvSpPr>
        <p:spPr>
          <a:xfrm>
            <a:off x="9116052" y="6400482"/>
            <a:ext cx="1828800" cy="182880"/>
          </a:xfrm>
          <a:prstGeom prst="rect">
            <a:avLst/>
          </a:prstGeom>
        </p:spPr>
        <p:txBody>
          <a:bodyPr/>
          <a:lstStyle/>
          <a:p>
            <a:endParaRPr lang="en-US"/>
          </a:p>
        </p:txBody>
      </p:sp>
    </p:spTree>
    <p:extLst>
      <p:ext uri="{BB962C8B-B14F-4D97-AF65-F5344CB8AC3E}">
        <p14:creationId xmlns:p14="http://schemas.microsoft.com/office/powerpoint/2010/main" val="34860940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02">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4D80100E-36C3-879B-05F4-A287F418CC43}"/>
              </a:ext>
            </a:extLst>
          </p:cNvPr>
          <p:cNvPicPr>
            <a:picLocks noChangeAspect="1"/>
          </p:cNvPicPr>
          <p:nvPr userDrawn="1"/>
        </p:nvPicPr>
        <p:blipFill>
          <a:blip r:embed="rId2"/>
          <a:stretch>
            <a:fillRect/>
          </a:stretch>
        </p:blipFill>
        <p:spPr>
          <a:xfrm>
            <a:off x="0" y="-7374"/>
            <a:ext cx="12192000" cy="6858000"/>
          </a:xfrm>
          <a:prstGeom prst="rect">
            <a:avLst/>
          </a:prstGeom>
        </p:spPr>
      </p:pic>
      <p:sp>
        <p:nvSpPr>
          <p:cNvPr id="3" name="Subtitle 2">
            <a:extLst>
              <a:ext uri="{FF2B5EF4-FFF2-40B4-BE49-F238E27FC236}">
                <a16:creationId xmlns:a16="http://schemas.microsoft.com/office/drawing/2014/main" id="{BD6513EB-ADD2-572F-507C-31A55784C6A3}"/>
              </a:ext>
            </a:extLst>
          </p:cNvPr>
          <p:cNvSpPr>
            <a:spLocks noGrp="1"/>
          </p:cNvSpPr>
          <p:nvPr>
            <p:ph type="subTitle" idx="1"/>
          </p:nvPr>
        </p:nvSpPr>
        <p:spPr>
          <a:xfrm>
            <a:off x="460278" y="4114800"/>
            <a:ext cx="11273648" cy="914400"/>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itle 1">
            <a:extLst>
              <a:ext uri="{FF2B5EF4-FFF2-40B4-BE49-F238E27FC236}">
                <a16:creationId xmlns:a16="http://schemas.microsoft.com/office/drawing/2014/main" id="{ED3D8455-0462-DB7C-B4B1-8CB141F70C9F}"/>
              </a:ext>
            </a:extLst>
          </p:cNvPr>
          <p:cNvSpPr>
            <a:spLocks noGrp="1"/>
          </p:cNvSpPr>
          <p:nvPr>
            <p:ph type="ctrTitle"/>
          </p:nvPr>
        </p:nvSpPr>
        <p:spPr>
          <a:xfrm>
            <a:off x="461152" y="910952"/>
            <a:ext cx="11273648" cy="3200400"/>
          </a:xfrm>
        </p:spPr>
        <p:txBody>
          <a:bodyPr lIns="0" tIns="0" rIns="0" bIns="0" anchor="ctr" anchorCtr="0"/>
          <a:lstStyle>
            <a:lvl1pPr algn="l">
              <a:defRPr sz="6000" b="1" i="0" baseline="0">
                <a:solidFill>
                  <a:schemeClr val="bg1"/>
                </a:solidFill>
              </a:defRPr>
            </a:lvl1pPr>
          </a:lstStyle>
          <a:p>
            <a:r>
              <a:rPr lang="en-US"/>
              <a:t>Click to edit Master title style</a:t>
            </a:r>
          </a:p>
        </p:txBody>
      </p:sp>
    </p:spTree>
    <p:extLst>
      <p:ext uri="{BB962C8B-B14F-4D97-AF65-F5344CB8AC3E}">
        <p14:creationId xmlns:p14="http://schemas.microsoft.com/office/powerpoint/2010/main" val="3339755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01B">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23385797-DC95-A3CB-2BA0-31550F524BE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D3D8455-0462-DB7C-B4B1-8CB141F70C9F}"/>
              </a:ext>
            </a:extLst>
          </p:cNvPr>
          <p:cNvSpPr>
            <a:spLocks noGrp="1"/>
          </p:cNvSpPr>
          <p:nvPr>
            <p:ph type="ctrTitle"/>
          </p:nvPr>
        </p:nvSpPr>
        <p:spPr>
          <a:xfrm>
            <a:off x="461152" y="910952"/>
            <a:ext cx="11273648" cy="1828800"/>
          </a:xfrm>
        </p:spPr>
        <p:txBody>
          <a:bodyPr lIns="0" tIns="0" rIns="0" bIns="0" anchor="b"/>
          <a:lstStyle>
            <a:lvl1pPr algn="l">
              <a:defRPr sz="6000" b="1" i="0"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BD6513EB-ADD2-572F-507C-31A55784C6A3}"/>
              </a:ext>
            </a:extLst>
          </p:cNvPr>
          <p:cNvSpPr>
            <a:spLocks noGrp="1"/>
          </p:cNvSpPr>
          <p:nvPr>
            <p:ph type="subTitle" idx="1"/>
          </p:nvPr>
        </p:nvSpPr>
        <p:spPr>
          <a:xfrm>
            <a:off x="460278" y="3203043"/>
            <a:ext cx="11273648" cy="914400"/>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TextBox 3">
            <a:extLst>
              <a:ext uri="{FF2B5EF4-FFF2-40B4-BE49-F238E27FC236}">
                <a16:creationId xmlns:a16="http://schemas.microsoft.com/office/drawing/2014/main" id="{40721AED-2550-8C68-E7A6-C3CCCBE7DC63}"/>
              </a:ext>
            </a:extLst>
          </p:cNvPr>
          <p:cNvSpPr txBox="1"/>
          <p:nvPr userDrawn="1"/>
        </p:nvSpPr>
        <p:spPr>
          <a:xfrm>
            <a:off x="7287252" y="6166810"/>
            <a:ext cx="3657600" cy="461665"/>
          </a:xfrm>
          <a:prstGeom prst="rect">
            <a:avLst/>
          </a:prstGeom>
          <a:noFill/>
        </p:spPr>
        <p:txBody>
          <a:bodyPr wrap="square" lIns="0" rIns="0" rtlCol="0" anchor="ctr" anchorCtr="0">
            <a:spAutoFit/>
          </a:bodyPr>
          <a:lstStyle/>
          <a:p>
            <a:pPr algn="r"/>
            <a:r>
              <a:rPr lang="en-US" sz="1200" b="1" i="0" baseline="0" dirty="0">
                <a:solidFill>
                  <a:schemeClr val="tx2"/>
                </a:solidFill>
              </a:rPr>
              <a:t>Dr. Patricia Soler</a:t>
            </a:r>
          </a:p>
          <a:p>
            <a:pPr algn="r"/>
            <a:r>
              <a:rPr lang="en-US" sz="1200" b="1" i="0" baseline="0" dirty="0">
                <a:solidFill>
                  <a:schemeClr val="tx2"/>
                </a:solidFill>
              </a:rPr>
              <a:t>July 9, 2024</a:t>
            </a:r>
          </a:p>
        </p:txBody>
      </p:sp>
    </p:spTree>
    <p:extLst>
      <p:ext uri="{BB962C8B-B14F-4D97-AF65-F5344CB8AC3E}">
        <p14:creationId xmlns:p14="http://schemas.microsoft.com/office/powerpoint/2010/main" val="2833320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3FEE140-D10D-08D7-EE82-53A96232995F}"/>
              </a:ext>
            </a:extLst>
          </p:cNvPr>
          <p:cNvPicPr>
            <a:picLocks noChangeAspect="1"/>
          </p:cNvPicPr>
          <p:nvPr userDrawn="1"/>
        </p:nvPicPr>
        <p:blipFill>
          <a:blip r:embed="rId2"/>
          <a:stretch>
            <a:fillRect/>
          </a:stretch>
        </p:blipFill>
        <p:spPr>
          <a:xfrm>
            <a:off x="0" y="0"/>
            <a:ext cx="12192000" cy="1016000"/>
          </a:xfrm>
          <a:prstGeom prst="rect">
            <a:avLst/>
          </a:prstGeom>
        </p:spPr>
      </p:pic>
      <p:sp>
        <p:nvSpPr>
          <p:cNvPr id="5" name="Footer Placeholder 4">
            <a:extLst>
              <a:ext uri="{FF2B5EF4-FFF2-40B4-BE49-F238E27FC236}">
                <a16:creationId xmlns:a16="http://schemas.microsoft.com/office/drawing/2014/main" id="{CE0C2B7A-4C19-6F9C-C14B-D9DCB981E1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8067CC-212B-B68D-3D60-3EFBEAD4F6CF}"/>
              </a:ext>
            </a:extLst>
          </p:cNvPr>
          <p:cNvSpPr>
            <a:spLocks noGrp="1"/>
          </p:cNvSpPr>
          <p:nvPr>
            <p:ph type="sldNum" sz="quarter" idx="12"/>
          </p:nvPr>
        </p:nvSpPr>
        <p:spPr/>
        <p:txBody>
          <a:bodyPr lIns="0" rIns="0"/>
          <a:lstStyle>
            <a:lvl1pPr>
              <a:defRPr baseline="0">
                <a:solidFill>
                  <a:schemeClr val="bg1"/>
                </a:solidFill>
              </a:defRPr>
            </a:lvl1pPr>
          </a:lstStyle>
          <a:p>
            <a:fld id="{B20450A9-52A5-CA49-9D9C-3AF402C82E79}" type="slidenum">
              <a:rPr lang="en-US" smtClean="0"/>
              <a:pPr/>
              <a:t>‹#›</a:t>
            </a:fld>
            <a:endParaRPr lang="en-US"/>
          </a:p>
        </p:txBody>
      </p:sp>
      <p:sp>
        <p:nvSpPr>
          <p:cNvPr id="7" name="Title 6">
            <a:extLst>
              <a:ext uri="{FF2B5EF4-FFF2-40B4-BE49-F238E27FC236}">
                <a16:creationId xmlns:a16="http://schemas.microsoft.com/office/drawing/2014/main" id="{0FEB5209-2DC6-4796-BD82-68B3965C65EB}"/>
              </a:ext>
            </a:extLst>
          </p:cNvPr>
          <p:cNvSpPr>
            <a:spLocks noGrp="1"/>
          </p:cNvSpPr>
          <p:nvPr>
            <p:ph type="title" hasCustomPrompt="1"/>
          </p:nvPr>
        </p:nvSpPr>
        <p:spPr/>
        <p:txBody>
          <a:bodyPr/>
          <a:lstStyle>
            <a:lvl1pPr>
              <a:defRPr/>
            </a:lvl1pPr>
          </a:lstStyle>
          <a:p>
            <a:r>
              <a:rPr lang="en-US"/>
              <a:t>JCDC International Portfolio Model</a:t>
            </a:r>
          </a:p>
        </p:txBody>
      </p:sp>
    </p:spTree>
    <p:extLst>
      <p:ext uri="{BB962C8B-B14F-4D97-AF65-F5344CB8AC3E}">
        <p14:creationId xmlns:p14="http://schemas.microsoft.com/office/powerpoint/2010/main" val="9787473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9" name="Picture 8" descr="Shape, rectangle&#10;&#10;Description automatically generated">
            <a:extLst>
              <a:ext uri="{FF2B5EF4-FFF2-40B4-BE49-F238E27FC236}">
                <a16:creationId xmlns:a16="http://schemas.microsoft.com/office/drawing/2014/main" id="{F065897E-89DE-4F86-46BA-3C220BE38F10}"/>
              </a:ext>
            </a:extLst>
          </p:cNvPr>
          <p:cNvPicPr>
            <a:picLocks noChangeAspect="1"/>
          </p:cNvPicPr>
          <p:nvPr userDrawn="1"/>
        </p:nvPicPr>
        <p:blipFill>
          <a:blip r:embed="rId2"/>
          <a:stretch>
            <a:fillRect/>
          </a:stretch>
        </p:blipFill>
        <p:spPr>
          <a:xfrm>
            <a:off x="0" y="-11798"/>
            <a:ext cx="12192000" cy="6858000"/>
          </a:xfrm>
          <a:prstGeom prst="rect">
            <a:avLst/>
          </a:prstGeom>
        </p:spPr>
      </p:pic>
      <p:sp>
        <p:nvSpPr>
          <p:cNvPr id="2" name="Title 1">
            <a:extLst>
              <a:ext uri="{FF2B5EF4-FFF2-40B4-BE49-F238E27FC236}">
                <a16:creationId xmlns:a16="http://schemas.microsoft.com/office/drawing/2014/main" id="{BA15EB50-94E8-FDEA-83C9-B11A3238A814}"/>
              </a:ext>
            </a:extLst>
          </p:cNvPr>
          <p:cNvSpPr>
            <a:spLocks noGrp="1"/>
          </p:cNvSpPr>
          <p:nvPr>
            <p:ph type="title"/>
          </p:nvPr>
        </p:nvSpPr>
        <p:spPr>
          <a:xfrm>
            <a:off x="457200" y="914400"/>
            <a:ext cx="11273648" cy="4114800"/>
          </a:xfrm>
        </p:spPr>
        <p:txBody>
          <a:bodyPr tIns="0" bIns="0" anchor="ctr" anchorCtr="0"/>
          <a:lstStyle>
            <a:lvl1pPr>
              <a:defRPr sz="6000"/>
            </a:lvl1pPr>
          </a:lstStyle>
          <a:p>
            <a:r>
              <a:rPr lang="en-US"/>
              <a:t>Click to edit Master title style</a:t>
            </a:r>
          </a:p>
        </p:txBody>
      </p:sp>
      <p:sp>
        <p:nvSpPr>
          <p:cNvPr id="5" name="Footer Placeholder 4">
            <a:extLst>
              <a:ext uri="{FF2B5EF4-FFF2-40B4-BE49-F238E27FC236}">
                <a16:creationId xmlns:a16="http://schemas.microsoft.com/office/drawing/2014/main" id="{D69A80E2-9D8F-2313-3394-98C8578851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FF6AEE-48F7-7477-0046-8E9833B06440}"/>
              </a:ext>
            </a:extLst>
          </p:cNvPr>
          <p:cNvSpPr>
            <a:spLocks noGrp="1"/>
          </p:cNvSpPr>
          <p:nvPr>
            <p:ph type="sldNum" sz="quarter" idx="12"/>
          </p:nvPr>
        </p:nvSpPr>
        <p:spPr/>
        <p:txBody>
          <a:bodyPr/>
          <a:lstStyle/>
          <a:p>
            <a:fld id="{B20450A9-52A5-CA49-9D9C-3AF402C82E79}" type="slidenum">
              <a:rPr lang="en-US" smtClean="0"/>
              <a:t>‹#›</a:t>
            </a:fld>
            <a:endParaRPr lang="en-US"/>
          </a:p>
        </p:txBody>
      </p:sp>
    </p:spTree>
    <p:extLst>
      <p:ext uri="{BB962C8B-B14F-4D97-AF65-F5344CB8AC3E}">
        <p14:creationId xmlns:p14="http://schemas.microsoft.com/office/powerpoint/2010/main" val="37461732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AD7DC68-AF89-3772-D9C6-5A40E9C551A2}"/>
              </a:ext>
            </a:extLst>
          </p:cNvPr>
          <p:cNvPicPr>
            <a:picLocks noChangeAspect="1"/>
          </p:cNvPicPr>
          <p:nvPr userDrawn="1"/>
        </p:nvPicPr>
        <p:blipFill>
          <a:blip r:embed="rId2"/>
          <a:stretch>
            <a:fillRect/>
          </a:stretch>
        </p:blipFill>
        <p:spPr>
          <a:xfrm>
            <a:off x="0" y="0"/>
            <a:ext cx="12192000" cy="1016000"/>
          </a:xfrm>
          <a:prstGeom prst="rect">
            <a:avLst/>
          </a:prstGeom>
        </p:spPr>
      </p:pic>
      <p:sp>
        <p:nvSpPr>
          <p:cNvPr id="2" name="Title 1">
            <a:extLst>
              <a:ext uri="{FF2B5EF4-FFF2-40B4-BE49-F238E27FC236}">
                <a16:creationId xmlns:a16="http://schemas.microsoft.com/office/drawing/2014/main" id="{6FA44AC3-756B-51FE-C5A8-79887EE03E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51C867-6C50-9D6F-1358-FA2ECDC32529}"/>
              </a:ext>
            </a:extLst>
          </p:cNvPr>
          <p:cNvSpPr>
            <a:spLocks noGrp="1"/>
          </p:cNvSpPr>
          <p:nvPr>
            <p:ph sz="half" idx="1"/>
          </p:nvPr>
        </p:nvSpPr>
        <p:spPr>
          <a:xfrm>
            <a:off x="457200" y="1371600"/>
            <a:ext cx="5562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A74D37-E76A-FB1B-7933-AACCB37FB62C}"/>
              </a:ext>
            </a:extLst>
          </p:cNvPr>
          <p:cNvSpPr>
            <a:spLocks noGrp="1"/>
          </p:cNvSpPr>
          <p:nvPr>
            <p:ph sz="half" idx="2"/>
          </p:nvPr>
        </p:nvSpPr>
        <p:spPr>
          <a:xfrm>
            <a:off x="6172200" y="1371600"/>
            <a:ext cx="5562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CE2EDC-9DE1-879B-2AFE-73FEBF56F410}"/>
              </a:ext>
            </a:extLst>
          </p:cNvPr>
          <p:cNvSpPr>
            <a:spLocks noGrp="1"/>
          </p:cNvSpPr>
          <p:nvPr>
            <p:ph type="dt" sz="half" idx="10"/>
          </p:nvPr>
        </p:nvSpPr>
        <p:spPr>
          <a:xfrm>
            <a:off x="9116052" y="6400482"/>
            <a:ext cx="1828800" cy="182880"/>
          </a:xfrm>
          <a:prstGeom prst="rect">
            <a:avLst/>
          </a:prstGeom>
        </p:spPr>
        <p:txBody>
          <a:bodyPr/>
          <a:lstStyle/>
          <a:p>
            <a:fld id="{59A246F1-C1F4-436E-9F48-34EC7EEE7A29}" type="datetime1">
              <a:rPr lang="en-US" smtClean="0"/>
              <a:t>7/8/2024</a:t>
            </a:fld>
            <a:endParaRPr lang="en-US"/>
          </a:p>
        </p:txBody>
      </p:sp>
      <p:sp>
        <p:nvSpPr>
          <p:cNvPr id="6" name="Footer Placeholder 5">
            <a:extLst>
              <a:ext uri="{FF2B5EF4-FFF2-40B4-BE49-F238E27FC236}">
                <a16:creationId xmlns:a16="http://schemas.microsoft.com/office/drawing/2014/main" id="{1FC7CC71-D593-468D-F323-8C44E6B0C6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457A4C-E665-A755-3DBA-7CAD486F70F8}"/>
              </a:ext>
            </a:extLst>
          </p:cNvPr>
          <p:cNvSpPr>
            <a:spLocks noGrp="1"/>
          </p:cNvSpPr>
          <p:nvPr>
            <p:ph type="sldNum" sz="quarter" idx="12"/>
          </p:nvPr>
        </p:nvSpPr>
        <p:spPr/>
        <p:txBody>
          <a:bodyPr/>
          <a:lstStyle/>
          <a:p>
            <a:fld id="{B20450A9-52A5-CA49-9D9C-3AF402C82E79}" type="slidenum">
              <a:rPr lang="en-US" smtClean="0"/>
              <a:t>‹#›</a:t>
            </a:fld>
            <a:endParaRPr lang="en-US"/>
          </a:p>
        </p:txBody>
      </p:sp>
    </p:spTree>
    <p:extLst>
      <p:ext uri="{BB962C8B-B14F-4D97-AF65-F5344CB8AC3E}">
        <p14:creationId xmlns:p14="http://schemas.microsoft.com/office/powerpoint/2010/main" val="24181217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99D0FE4-BD50-0588-DFE7-523D4467F705}"/>
              </a:ext>
            </a:extLst>
          </p:cNvPr>
          <p:cNvPicPr>
            <a:picLocks noChangeAspect="1"/>
          </p:cNvPicPr>
          <p:nvPr userDrawn="1"/>
        </p:nvPicPr>
        <p:blipFill>
          <a:blip r:embed="rId2"/>
          <a:stretch>
            <a:fillRect/>
          </a:stretch>
        </p:blipFill>
        <p:spPr>
          <a:xfrm>
            <a:off x="0" y="0"/>
            <a:ext cx="12192000" cy="1016000"/>
          </a:xfrm>
          <a:prstGeom prst="rect">
            <a:avLst/>
          </a:prstGeom>
        </p:spPr>
      </p:pic>
      <p:sp>
        <p:nvSpPr>
          <p:cNvPr id="2" name="Title 1">
            <a:extLst>
              <a:ext uri="{FF2B5EF4-FFF2-40B4-BE49-F238E27FC236}">
                <a16:creationId xmlns:a16="http://schemas.microsoft.com/office/drawing/2014/main" id="{F301DEE9-B602-EE30-3870-971FD0B1D2A2}"/>
              </a:ext>
            </a:extLst>
          </p:cNvPr>
          <p:cNvSpPr>
            <a:spLocks noGrp="1"/>
          </p:cNvSpPr>
          <p:nvPr>
            <p:ph type="title"/>
          </p:nvPr>
        </p:nvSpPr>
        <p:spPr>
          <a:xfrm>
            <a:off x="457200" y="0"/>
            <a:ext cx="10820400" cy="9144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304772-C30A-D455-31F2-FAC3508A8CE0}"/>
              </a:ext>
            </a:extLst>
          </p:cNvPr>
          <p:cNvSpPr>
            <a:spLocks noGrp="1"/>
          </p:cNvSpPr>
          <p:nvPr>
            <p:ph type="body" idx="1"/>
          </p:nvPr>
        </p:nvSpPr>
        <p:spPr>
          <a:xfrm>
            <a:off x="457200" y="1368443"/>
            <a:ext cx="5540375" cy="457200"/>
          </a:xfrm>
        </p:spPr>
        <p:txBody>
          <a:bodyPr anchor="b"/>
          <a:lstStyle>
            <a:lvl1pPr marL="0" indent="0">
              <a:buNone/>
              <a:defRPr sz="2800" b="1"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D8DA63-50F7-C2B0-B350-02A8764BD260}"/>
              </a:ext>
            </a:extLst>
          </p:cNvPr>
          <p:cNvSpPr>
            <a:spLocks noGrp="1"/>
          </p:cNvSpPr>
          <p:nvPr>
            <p:ph sz="half" idx="2"/>
          </p:nvPr>
        </p:nvSpPr>
        <p:spPr>
          <a:xfrm>
            <a:off x="457200" y="2100280"/>
            <a:ext cx="5540375" cy="3840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2D0B6E-2A50-C324-4E6E-F5BB45737B42}"/>
              </a:ext>
            </a:extLst>
          </p:cNvPr>
          <p:cNvSpPr>
            <a:spLocks noGrp="1"/>
          </p:cNvSpPr>
          <p:nvPr>
            <p:ph type="body" sz="quarter" idx="3"/>
          </p:nvPr>
        </p:nvSpPr>
        <p:spPr>
          <a:xfrm>
            <a:off x="6172200" y="1368443"/>
            <a:ext cx="5562600" cy="457200"/>
          </a:xfrm>
        </p:spPr>
        <p:txBody>
          <a:bodyPr anchor="b"/>
          <a:lstStyle>
            <a:lvl1pPr marL="0" indent="0">
              <a:buNone/>
              <a:defRPr sz="2800" b="1"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676A37-C511-407B-C559-F6036E7FE7ED}"/>
              </a:ext>
            </a:extLst>
          </p:cNvPr>
          <p:cNvSpPr>
            <a:spLocks noGrp="1"/>
          </p:cNvSpPr>
          <p:nvPr>
            <p:ph sz="quarter" idx="4"/>
          </p:nvPr>
        </p:nvSpPr>
        <p:spPr>
          <a:xfrm>
            <a:off x="6172199" y="2100281"/>
            <a:ext cx="5562599" cy="3840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DA052E-5D08-53E6-E543-DC0C51772DD0}"/>
              </a:ext>
            </a:extLst>
          </p:cNvPr>
          <p:cNvSpPr>
            <a:spLocks noGrp="1"/>
          </p:cNvSpPr>
          <p:nvPr>
            <p:ph type="dt" sz="half" idx="10"/>
          </p:nvPr>
        </p:nvSpPr>
        <p:spPr>
          <a:xfrm>
            <a:off x="9116052" y="6400482"/>
            <a:ext cx="1828800" cy="182880"/>
          </a:xfrm>
          <a:prstGeom prst="rect">
            <a:avLst/>
          </a:prstGeom>
        </p:spPr>
        <p:txBody>
          <a:bodyPr/>
          <a:lstStyle/>
          <a:p>
            <a:fld id="{EEBA842C-85E3-4885-AF9C-ED2BD4436B42}" type="datetime1">
              <a:rPr lang="en-US" smtClean="0"/>
              <a:t>7/8/2024</a:t>
            </a:fld>
            <a:endParaRPr lang="en-US"/>
          </a:p>
        </p:txBody>
      </p:sp>
      <p:sp>
        <p:nvSpPr>
          <p:cNvPr id="8" name="Footer Placeholder 7">
            <a:extLst>
              <a:ext uri="{FF2B5EF4-FFF2-40B4-BE49-F238E27FC236}">
                <a16:creationId xmlns:a16="http://schemas.microsoft.com/office/drawing/2014/main" id="{D7212389-BAB8-98FC-B220-9E1AC8760D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017D14E-4996-EB92-FE28-84E8F54C5C87}"/>
              </a:ext>
            </a:extLst>
          </p:cNvPr>
          <p:cNvSpPr>
            <a:spLocks noGrp="1"/>
          </p:cNvSpPr>
          <p:nvPr>
            <p:ph type="sldNum" sz="quarter" idx="12"/>
          </p:nvPr>
        </p:nvSpPr>
        <p:spPr/>
        <p:txBody>
          <a:bodyPr/>
          <a:lstStyle/>
          <a:p>
            <a:fld id="{B20450A9-52A5-CA49-9D9C-3AF402C82E79}" type="slidenum">
              <a:rPr lang="en-US" smtClean="0"/>
              <a:t>‹#›</a:t>
            </a:fld>
            <a:endParaRPr lang="en-US"/>
          </a:p>
        </p:txBody>
      </p:sp>
    </p:spTree>
    <p:extLst>
      <p:ext uri="{BB962C8B-B14F-4D97-AF65-F5344CB8AC3E}">
        <p14:creationId xmlns:p14="http://schemas.microsoft.com/office/powerpoint/2010/main" val="12264079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D62D4139-BB6C-B1F0-804B-DD995D38D6B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Content Placeholder 3">
            <a:extLst>
              <a:ext uri="{FF2B5EF4-FFF2-40B4-BE49-F238E27FC236}">
                <a16:creationId xmlns:a16="http://schemas.microsoft.com/office/drawing/2014/main" id="{EAA74D37-E76A-FB1B-7933-AACCB37FB62C}"/>
              </a:ext>
            </a:extLst>
          </p:cNvPr>
          <p:cNvSpPr>
            <a:spLocks noGrp="1"/>
          </p:cNvSpPr>
          <p:nvPr>
            <p:ph sz="half" idx="2"/>
          </p:nvPr>
        </p:nvSpPr>
        <p:spPr>
          <a:xfrm>
            <a:off x="6526060" y="1371600"/>
            <a:ext cx="5208740" cy="4572000"/>
          </a:xfrm>
        </p:spPr>
        <p:txBody>
          <a:bodyPr/>
          <a:lstStyle>
            <a:lvl1pPr marL="0" indent="0" algn="r">
              <a:buNone/>
              <a:defRPr/>
            </a:lvl1pPr>
          </a:lstStyle>
          <a:p>
            <a:pPr lvl="0"/>
            <a:r>
              <a:rPr lang="en-US"/>
              <a:t>Click to edit Master text styles</a:t>
            </a:r>
          </a:p>
        </p:txBody>
      </p:sp>
      <p:sp>
        <p:nvSpPr>
          <p:cNvPr id="5" name="Date Placeholder 4">
            <a:extLst>
              <a:ext uri="{FF2B5EF4-FFF2-40B4-BE49-F238E27FC236}">
                <a16:creationId xmlns:a16="http://schemas.microsoft.com/office/drawing/2014/main" id="{BBCE2EDC-9DE1-879B-2AFE-73FEBF56F410}"/>
              </a:ext>
            </a:extLst>
          </p:cNvPr>
          <p:cNvSpPr>
            <a:spLocks noGrp="1"/>
          </p:cNvSpPr>
          <p:nvPr>
            <p:ph type="dt" sz="half" idx="10"/>
          </p:nvPr>
        </p:nvSpPr>
        <p:spPr>
          <a:xfrm>
            <a:off x="9116052" y="6400482"/>
            <a:ext cx="1828800" cy="182880"/>
          </a:xfrm>
          <a:prstGeom prst="rect">
            <a:avLst/>
          </a:prstGeom>
        </p:spPr>
        <p:txBody>
          <a:bodyPr/>
          <a:lstStyle/>
          <a:p>
            <a:fld id="{DA2A6E6A-3E17-4B70-A420-542070496768}" type="datetime1">
              <a:rPr lang="en-US" smtClean="0"/>
              <a:t>7/8/2024</a:t>
            </a:fld>
            <a:endParaRPr lang="en-US"/>
          </a:p>
        </p:txBody>
      </p:sp>
    </p:spTree>
    <p:extLst>
      <p:ext uri="{BB962C8B-B14F-4D97-AF65-F5344CB8AC3E}">
        <p14:creationId xmlns:p14="http://schemas.microsoft.com/office/powerpoint/2010/main" val="8986573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ogo Only">
    <p:spTree>
      <p:nvGrpSpPr>
        <p:cNvPr id="1" name=""/>
        <p:cNvGrpSpPr/>
        <p:nvPr/>
      </p:nvGrpSpPr>
      <p:grpSpPr>
        <a:xfrm>
          <a:off x="0" y="0"/>
          <a:ext cx="0" cy="0"/>
          <a:chOff x="0" y="0"/>
          <a:chExt cx="0" cy="0"/>
        </a:xfrm>
      </p:grpSpPr>
      <p:pic>
        <p:nvPicPr>
          <p:cNvPr id="3" name="Picture 2" descr="Graphical user interface, logo&#10;&#10;Description automatically generated">
            <a:extLst>
              <a:ext uri="{FF2B5EF4-FFF2-40B4-BE49-F238E27FC236}">
                <a16:creationId xmlns:a16="http://schemas.microsoft.com/office/drawing/2014/main" id="{3AFC60B3-2114-55C8-0AD4-C50DC70597AC}"/>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601920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A573FC2-B8F7-9D7C-FC43-64BAD4B074B3}"/>
              </a:ext>
            </a:extLst>
          </p:cNvPr>
          <p:cNvPicPr>
            <a:picLocks noChangeAspect="1"/>
          </p:cNvPicPr>
          <p:nvPr userDrawn="1"/>
        </p:nvPicPr>
        <p:blipFill>
          <a:blip r:embed="rId2"/>
          <a:stretch>
            <a:fillRect/>
          </a:stretch>
        </p:blipFill>
        <p:spPr>
          <a:xfrm>
            <a:off x="0" y="0"/>
            <a:ext cx="12192000" cy="1016000"/>
          </a:xfrm>
          <a:prstGeom prst="rect">
            <a:avLst/>
          </a:prstGeom>
        </p:spPr>
      </p:pic>
      <p:sp>
        <p:nvSpPr>
          <p:cNvPr id="2" name="Title 1">
            <a:extLst>
              <a:ext uri="{FF2B5EF4-FFF2-40B4-BE49-F238E27FC236}">
                <a16:creationId xmlns:a16="http://schemas.microsoft.com/office/drawing/2014/main" id="{8B70F1E1-634A-A58F-C856-39ABEBF1F713}"/>
              </a:ext>
            </a:extLst>
          </p:cNvPr>
          <p:cNvSpPr>
            <a:spLocks noGrp="1"/>
          </p:cNvSpPr>
          <p:nvPr>
            <p:ph type="title"/>
          </p:nvPr>
        </p:nvSpPr>
        <p:spPr/>
        <p:txBody>
          <a:bodyPr/>
          <a:lstStyle>
            <a:lvl1pPr>
              <a:defRPr baseline="0">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85ECA495-F39A-C34C-D348-334FAC65A24D}"/>
              </a:ext>
            </a:extLst>
          </p:cNvPr>
          <p:cNvSpPr>
            <a:spLocks noGrp="1"/>
          </p:cNvSpPr>
          <p:nvPr>
            <p:ph type="dt" sz="half" idx="10"/>
          </p:nvPr>
        </p:nvSpPr>
        <p:spPr>
          <a:xfrm>
            <a:off x="9116052" y="6400482"/>
            <a:ext cx="1828800" cy="182880"/>
          </a:xfrm>
          <a:prstGeom prst="rect">
            <a:avLst/>
          </a:prstGeom>
        </p:spPr>
        <p:txBody>
          <a:bodyPr/>
          <a:lstStyle/>
          <a:p>
            <a:fld id="{5A773C5D-D7B2-40C0-8942-2DEACACEEB45}" type="datetime1">
              <a:rPr lang="en-US" smtClean="0"/>
              <a:t>7/8/2024</a:t>
            </a:fld>
            <a:endParaRPr lang="en-US"/>
          </a:p>
        </p:txBody>
      </p:sp>
      <p:sp>
        <p:nvSpPr>
          <p:cNvPr id="4" name="Footer Placeholder 3">
            <a:extLst>
              <a:ext uri="{FF2B5EF4-FFF2-40B4-BE49-F238E27FC236}">
                <a16:creationId xmlns:a16="http://schemas.microsoft.com/office/drawing/2014/main" id="{AC1602B0-8082-ACF6-BB33-1E1AD3B1D57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C856F8-D01D-3209-E182-63C30B83AAF5}"/>
              </a:ext>
            </a:extLst>
          </p:cNvPr>
          <p:cNvSpPr>
            <a:spLocks noGrp="1"/>
          </p:cNvSpPr>
          <p:nvPr>
            <p:ph type="sldNum" sz="quarter" idx="12"/>
          </p:nvPr>
        </p:nvSpPr>
        <p:spPr/>
        <p:txBody>
          <a:bodyPr/>
          <a:lstStyle>
            <a:lvl1pPr>
              <a:defRPr baseline="0">
                <a:solidFill>
                  <a:schemeClr val="bg1"/>
                </a:solidFill>
              </a:defRPr>
            </a:lvl1pPr>
          </a:lstStyle>
          <a:p>
            <a:fld id="{B20450A9-52A5-CA49-9D9C-3AF402C82E79}" type="slidenum">
              <a:rPr lang="en-US" smtClean="0"/>
              <a:pPr/>
              <a:t>‹#›</a:t>
            </a:fld>
            <a:endParaRPr lang="en-US"/>
          </a:p>
        </p:txBody>
      </p:sp>
    </p:spTree>
    <p:extLst>
      <p:ext uri="{BB962C8B-B14F-4D97-AF65-F5344CB8AC3E}">
        <p14:creationId xmlns:p14="http://schemas.microsoft.com/office/powerpoint/2010/main" val="32754471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1E9C8E-2C20-0694-D5A2-261B332E4513}"/>
              </a:ext>
            </a:extLst>
          </p:cNvPr>
          <p:cNvSpPr>
            <a:spLocks noGrp="1"/>
          </p:cNvSpPr>
          <p:nvPr>
            <p:ph type="dt" sz="half" idx="10"/>
          </p:nvPr>
        </p:nvSpPr>
        <p:spPr>
          <a:xfrm>
            <a:off x="9116052" y="6400482"/>
            <a:ext cx="1828800" cy="182880"/>
          </a:xfrm>
          <a:prstGeom prst="rect">
            <a:avLst/>
          </a:prstGeom>
        </p:spPr>
        <p:txBody>
          <a:bodyPr/>
          <a:lstStyle/>
          <a:p>
            <a:fld id="{A6D3F2ED-739B-4C6E-833C-CD705246A4D3}" type="datetime1">
              <a:rPr lang="en-US" smtClean="0"/>
              <a:t>7/8/2024</a:t>
            </a:fld>
            <a:endParaRPr lang="en-US"/>
          </a:p>
        </p:txBody>
      </p:sp>
      <p:sp>
        <p:nvSpPr>
          <p:cNvPr id="3" name="Footer Placeholder 2">
            <a:extLst>
              <a:ext uri="{FF2B5EF4-FFF2-40B4-BE49-F238E27FC236}">
                <a16:creationId xmlns:a16="http://schemas.microsoft.com/office/drawing/2014/main" id="{173F9884-E118-D770-8066-C270B2E565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0B8D880-0B91-E09A-493D-5DBAFFAAE35B}"/>
              </a:ext>
            </a:extLst>
          </p:cNvPr>
          <p:cNvSpPr>
            <a:spLocks noGrp="1"/>
          </p:cNvSpPr>
          <p:nvPr>
            <p:ph type="sldNum" sz="quarter" idx="12"/>
          </p:nvPr>
        </p:nvSpPr>
        <p:spPr/>
        <p:txBody>
          <a:bodyPr/>
          <a:lstStyle>
            <a:lvl1pPr>
              <a:defRPr baseline="0">
                <a:solidFill>
                  <a:schemeClr val="tx2"/>
                </a:solidFill>
              </a:defRPr>
            </a:lvl1pPr>
          </a:lstStyle>
          <a:p>
            <a:fld id="{B20450A9-52A5-CA49-9D9C-3AF402C82E79}" type="slidenum">
              <a:rPr lang="en-US" smtClean="0"/>
              <a:pPr/>
              <a:t>‹#›</a:t>
            </a:fld>
            <a:endParaRPr lang="en-US"/>
          </a:p>
        </p:txBody>
      </p:sp>
    </p:spTree>
    <p:extLst>
      <p:ext uri="{BB962C8B-B14F-4D97-AF65-F5344CB8AC3E}">
        <p14:creationId xmlns:p14="http://schemas.microsoft.com/office/powerpoint/2010/main" val="18793924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61A4C-B440-0EE4-E113-73A4D4938FCC}"/>
              </a:ext>
            </a:extLst>
          </p:cNvPr>
          <p:cNvSpPr>
            <a:spLocks noGrp="1"/>
          </p:cNvSpPr>
          <p:nvPr>
            <p:ph type="title"/>
          </p:nvPr>
        </p:nvSpPr>
        <p:spPr>
          <a:xfrm>
            <a:off x="457200" y="1371600"/>
            <a:ext cx="4314825" cy="1600200"/>
          </a:xfrm>
        </p:spPr>
        <p:txBody>
          <a:bodyPr anchor="t" anchorCtr="0"/>
          <a:lstStyle>
            <a:lvl1pPr>
              <a:defRPr sz="3200" baseline="0">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5FD4DC5-2C45-9249-DB66-30AECDE8DF2A}"/>
              </a:ext>
            </a:extLst>
          </p:cNvPr>
          <p:cNvSpPr>
            <a:spLocks noGrp="1"/>
          </p:cNvSpPr>
          <p:nvPr>
            <p:ph idx="1"/>
          </p:nvPr>
        </p:nvSpPr>
        <p:spPr>
          <a:xfrm>
            <a:off x="5183188" y="1371600"/>
            <a:ext cx="6551612"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3D104AC-95F2-7784-BFDF-1057CA1DD22E}"/>
              </a:ext>
            </a:extLst>
          </p:cNvPr>
          <p:cNvSpPr>
            <a:spLocks noGrp="1"/>
          </p:cNvSpPr>
          <p:nvPr>
            <p:ph type="body" sz="half" idx="2"/>
          </p:nvPr>
        </p:nvSpPr>
        <p:spPr>
          <a:xfrm>
            <a:off x="457200" y="2971800"/>
            <a:ext cx="4314825" cy="2971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7D3166-97BD-45D6-96D3-71EDE3474B07}"/>
              </a:ext>
            </a:extLst>
          </p:cNvPr>
          <p:cNvSpPr>
            <a:spLocks noGrp="1"/>
          </p:cNvSpPr>
          <p:nvPr>
            <p:ph type="dt" sz="half" idx="10"/>
          </p:nvPr>
        </p:nvSpPr>
        <p:spPr>
          <a:xfrm>
            <a:off x="9116052" y="6400482"/>
            <a:ext cx="1828800" cy="182880"/>
          </a:xfrm>
          <a:prstGeom prst="rect">
            <a:avLst/>
          </a:prstGeom>
        </p:spPr>
        <p:txBody>
          <a:bodyPr/>
          <a:lstStyle/>
          <a:p>
            <a:fld id="{2F058BB2-5564-444E-8DB3-96BFB22E6831}" type="datetime1">
              <a:rPr lang="en-US" smtClean="0"/>
              <a:t>7/8/2024</a:t>
            </a:fld>
            <a:endParaRPr lang="en-US"/>
          </a:p>
        </p:txBody>
      </p:sp>
      <p:sp>
        <p:nvSpPr>
          <p:cNvPr id="6" name="Footer Placeholder 5">
            <a:extLst>
              <a:ext uri="{FF2B5EF4-FFF2-40B4-BE49-F238E27FC236}">
                <a16:creationId xmlns:a16="http://schemas.microsoft.com/office/drawing/2014/main" id="{F5702A1E-BDF0-25A4-8060-54C6ADDF6D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D676A2-19AE-AA54-C57B-D014DEEF3B90}"/>
              </a:ext>
            </a:extLst>
          </p:cNvPr>
          <p:cNvSpPr>
            <a:spLocks noGrp="1"/>
          </p:cNvSpPr>
          <p:nvPr>
            <p:ph type="sldNum" sz="quarter" idx="12"/>
          </p:nvPr>
        </p:nvSpPr>
        <p:spPr/>
        <p:txBody>
          <a:bodyPr/>
          <a:lstStyle>
            <a:lvl1pPr>
              <a:defRPr baseline="0">
                <a:solidFill>
                  <a:schemeClr val="tx2"/>
                </a:solidFill>
              </a:defRPr>
            </a:lvl1pPr>
          </a:lstStyle>
          <a:p>
            <a:fld id="{B20450A9-52A5-CA49-9D9C-3AF402C82E79}" type="slidenum">
              <a:rPr lang="en-US" smtClean="0"/>
              <a:pPr/>
              <a:t>‹#›</a:t>
            </a:fld>
            <a:endParaRPr lang="en-US"/>
          </a:p>
        </p:txBody>
      </p:sp>
    </p:spTree>
    <p:extLst>
      <p:ext uri="{BB962C8B-B14F-4D97-AF65-F5344CB8AC3E}">
        <p14:creationId xmlns:p14="http://schemas.microsoft.com/office/powerpoint/2010/main" val="1949188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DBBF7-3FD0-7AE8-1BDE-9330C8A313E4}"/>
              </a:ext>
            </a:extLst>
          </p:cNvPr>
          <p:cNvSpPr>
            <a:spLocks noGrp="1"/>
          </p:cNvSpPr>
          <p:nvPr>
            <p:ph type="title"/>
          </p:nvPr>
        </p:nvSpPr>
        <p:spPr>
          <a:xfrm>
            <a:off x="457200" y="1371600"/>
            <a:ext cx="4314825" cy="1600200"/>
          </a:xfrm>
        </p:spPr>
        <p:txBody>
          <a:bodyPr anchor="t" anchorCtr="0"/>
          <a:lstStyle>
            <a:lvl1pPr>
              <a:defRPr sz="3200" baseline="0">
                <a:solidFill>
                  <a:schemeClr val="accent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0A5A6AA9-4AFD-CCCC-6469-7C38DE6D380C}"/>
              </a:ext>
            </a:extLst>
          </p:cNvPr>
          <p:cNvSpPr>
            <a:spLocks noGrp="1"/>
          </p:cNvSpPr>
          <p:nvPr>
            <p:ph type="pic" idx="1"/>
          </p:nvPr>
        </p:nvSpPr>
        <p:spPr>
          <a:xfrm>
            <a:off x="5183188" y="1371600"/>
            <a:ext cx="6551612"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973153B-B44B-2E53-4040-C0FE4E0CDC7E}"/>
              </a:ext>
            </a:extLst>
          </p:cNvPr>
          <p:cNvSpPr>
            <a:spLocks noGrp="1"/>
          </p:cNvSpPr>
          <p:nvPr>
            <p:ph type="body" sz="half" idx="2"/>
          </p:nvPr>
        </p:nvSpPr>
        <p:spPr>
          <a:xfrm>
            <a:off x="457200" y="2971800"/>
            <a:ext cx="4314825" cy="2971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89292D-ACEC-DECA-2BF4-7537A1582938}"/>
              </a:ext>
            </a:extLst>
          </p:cNvPr>
          <p:cNvSpPr>
            <a:spLocks noGrp="1"/>
          </p:cNvSpPr>
          <p:nvPr>
            <p:ph type="dt" sz="half" idx="10"/>
          </p:nvPr>
        </p:nvSpPr>
        <p:spPr>
          <a:xfrm>
            <a:off x="9116052" y="6400482"/>
            <a:ext cx="1828800" cy="182880"/>
          </a:xfrm>
          <a:prstGeom prst="rect">
            <a:avLst/>
          </a:prstGeom>
        </p:spPr>
        <p:txBody>
          <a:bodyPr/>
          <a:lstStyle/>
          <a:p>
            <a:fld id="{EC685455-F650-4737-82E1-FD5B45C013D2}" type="datetime1">
              <a:rPr lang="en-US" smtClean="0"/>
              <a:t>7/8/2024</a:t>
            </a:fld>
            <a:endParaRPr lang="en-US"/>
          </a:p>
        </p:txBody>
      </p:sp>
      <p:sp>
        <p:nvSpPr>
          <p:cNvPr id="6" name="Footer Placeholder 5">
            <a:extLst>
              <a:ext uri="{FF2B5EF4-FFF2-40B4-BE49-F238E27FC236}">
                <a16:creationId xmlns:a16="http://schemas.microsoft.com/office/drawing/2014/main" id="{C74DFDCB-5076-8550-58C1-8A309FD117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D09E2E-43FC-194A-DCCA-C599CD3D02F1}"/>
              </a:ext>
            </a:extLst>
          </p:cNvPr>
          <p:cNvSpPr>
            <a:spLocks noGrp="1"/>
          </p:cNvSpPr>
          <p:nvPr>
            <p:ph type="sldNum" sz="quarter" idx="12"/>
          </p:nvPr>
        </p:nvSpPr>
        <p:spPr/>
        <p:txBody>
          <a:bodyPr/>
          <a:lstStyle>
            <a:lvl1pPr>
              <a:defRPr baseline="0">
                <a:solidFill>
                  <a:schemeClr val="tx2"/>
                </a:solidFill>
              </a:defRPr>
            </a:lvl1pPr>
          </a:lstStyle>
          <a:p>
            <a:fld id="{B20450A9-52A5-CA49-9D9C-3AF402C82E79}" type="slidenum">
              <a:rPr lang="en-US" smtClean="0"/>
              <a:pPr/>
              <a:t>‹#›</a:t>
            </a:fld>
            <a:endParaRPr lang="en-US"/>
          </a:p>
        </p:txBody>
      </p:sp>
    </p:spTree>
    <p:extLst>
      <p:ext uri="{BB962C8B-B14F-4D97-AF65-F5344CB8AC3E}">
        <p14:creationId xmlns:p14="http://schemas.microsoft.com/office/powerpoint/2010/main" val="833400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01C">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23385797-DC95-A3CB-2BA0-31550F524BE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D3D8455-0462-DB7C-B4B1-8CB141F70C9F}"/>
              </a:ext>
            </a:extLst>
          </p:cNvPr>
          <p:cNvSpPr>
            <a:spLocks noGrp="1"/>
          </p:cNvSpPr>
          <p:nvPr>
            <p:ph type="ctrTitle"/>
          </p:nvPr>
        </p:nvSpPr>
        <p:spPr>
          <a:xfrm>
            <a:off x="461152" y="910952"/>
            <a:ext cx="11273648" cy="1828800"/>
          </a:xfrm>
        </p:spPr>
        <p:txBody>
          <a:bodyPr lIns="0" tIns="0" rIns="0" bIns="0" anchor="b"/>
          <a:lstStyle>
            <a:lvl1pPr algn="l">
              <a:defRPr sz="6000" b="1" i="0"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BD6513EB-ADD2-572F-507C-31A55784C6A3}"/>
              </a:ext>
            </a:extLst>
          </p:cNvPr>
          <p:cNvSpPr>
            <a:spLocks noGrp="1"/>
          </p:cNvSpPr>
          <p:nvPr>
            <p:ph type="subTitle" idx="1"/>
          </p:nvPr>
        </p:nvSpPr>
        <p:spPr>
          <a:xfrm>
            <a:off x="460278" y="3203043"/>
            <a:ext cx="11273648" cy="914400"/>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TextBox 3">
            <a:extLst>
              <a:ext uri="{FF2B5EF4-FFF2-40B4-BE49-F238E27FC236}">
                <a16:creationId xmlns:a16="http://schemas.microsoft.com/office/drawing/2014/main" id="{28B57CC2-5B6C-54C7-DFFB-F0ACD12779A6}"/>
              </a:ext>
            </a:extLst>
          </p:cNvPr>
          <p:cNvSpPr txBox="1"/>
          <p:nvPr userDrawn="1"/>
        </p:nvSpPr>
        <p:spPr>
          <a:xfrm>
            <a:off x="7287252" y="6166810"/>
            <a:ext cx="3657600" cy="461665"/>
          </a:xfrm>
          <a:prstGeom prst="rect">
            <a:avLst/>
          </a:prstGeom>
          <a:noFill/>
        </p:spPr>
        <p:txBody>
          <a:bodyPr wrap="square" lIns="0" rIns="0" rtlCol="0" anchor="ctr" anchorCtr="0">
            <a:spAutoFit/>
          </a:bodyPr>
          <a:lstStyle/>
          <a:p>
            <a:pPr algn="r"/>
            <a:r>
              <a:rPr lang="en-US" sz="1200" b="1" i="0" baseline="0" dirty="0">
                <a:solidFill>
                  <a:schemeClr val="tx2"/>
                </a:solidFill>
              </a:rPr>
              <a:t>Dr. Patricia Soler</a:t>
            </a:r>
          </a:p>
          <a:p>
            <a:pPr algn="r"/>
            <a:r>
              <a:rPr lang="en-US" sz="1200" b="1" i="0" baseline="0" dirty="0">
                <a:solidFill>
                  <a:schemeClr val="tx2"/>
                </a:solidFill>
              </a:rPr>
              <a:t>July 9, 2024</a:t>
            </a:r>
          </a:p>
        </p:txBody>
      </p:sp>
    </p:spTree>
    <p:extLst>
      <p:ext uri="{BB962C8B-B14F-4D97-AF65-F5344CB8AC3E}">
        <p14:creationId xmlns:p14="http://schemas.microsoft.com/office/powerpoint/2010/main" val="6734729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96603-3539-6D52-2C30-E2724F0FB2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4BB208C-5049-377D-8BD0-14BCA9E137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ED8479-7BA7-662E-6865-CF54A47EA6D4}"/>
              </a:ext>
            </a:extLst>
          </p:cNvPr>
          <p:cNvSpPr>
            <a:spLocks noGrp="1"/>
          </p:cNvSpPr>
          <p:nvPr>
            <p:ph type="dt" sz="half" idx="10"/>
          </p:nvPr>
        </p:nvSpPr>
        <p:spPr>
          <a:xfrm>
            <a:off x="9116052" y="6400482"/>
            <a:ext cx="1828800" cy="182880"/>
          </a:xfrm>
          <a:prstGeom prst="rect">
            <a:avLst/>
          </a:prstGeom>
        </p:spPr>
        <p:txBody>
          <a:bodyPr/>
          <a:lstStyle/>
          <a:p>
            <a:fld id="{B8077205-2866-45BA-B284-34784312FA33}" type="datetime1">
              <a:rPr lang="en-US" smtClean="0"/>
              <a:t>7/8/2024</a:t>
            </a:fld>
            <a:endParaRPr lang="en-US"/>
          </a:p>
        </p:txBody>
      </p:sp>
      <p:sp>
        <p:nvSpPr>
          <p:cNvPr id="5" name="Footer Placeholder 4">
            <a:extLst>
              <a:ext uri="{FF2B5EF4-FFF2-40B4-BE49-F238E27FC236}">
                <a16:creationId xmlns:a16="http://schemas.microsoft.com/office/drawing/2014/main" id="{53474C44-FD31-3C7B-0332-27167F38FF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D17FEA-5881-9584-EBB9-26F912F9D8A7}"/>
              </a:ext>
            </a:extLst>
          </p:cNvPr>
          <p:cNvSpPr>
            <a:spLocks noGrp="1"/>
          </p:cNvSpPr>
          <p:nvPr>
            <p:ph type="sldNum" sz="quarter" idx="12"/>
          </p:nvPr>
        </p:nvSpPr>
        <p:spPr/>
        <p:txBody>
          <a:bodyPr/>
          <a:lstStyle/>
          <a:p>
            <a:fld id="{B20450A9-52A5-CA49-9D9C-3AF402C82E79}" type="slidenum">
              <a:rPr lang="en-US" smtClean="0"/>
              <a:t>‹#›</a:t>
            </a:fld>
            <a:endParaRPr lang="en-US"/>
          </a:p>
        </p:txBody>
      </p:sp>
    </p:spTree>
    <p:extLst>
      <p:ext uri="{BB962C8B-B14F-4D97-AF65-F5344CB8AC3E}">
        <p14:creationId xmlns:p14="http://schemas.microsoft.com/office/powerpoint/2010/main" val="17763167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95204D-F300-04F4-CD1B-A5AE2351D4A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D7F6B58-40FA-4F8B-9E55-5236CB57F2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BBCB38-73BD-9650-086C-0F4F00C3A3E2}"/>
              </a:ext>
            </a:extLst>
          </p:cNvPr>
          <p:cNvSpPr>
            <a:spLocks noGrp="1"/>
          </p:cNvSpPr>
          <p:nvPr>
            <p:ph type="dt" sz="half" idx="10"/>
          </p:nvPr>
        </p:nvSpPr>
        <p:spPr>
          <a:xfrm>
            <a:off x="9116052" y="6400482"/>
            <a:ext cx="1828800" cy="182880"/>
          </a:xfrm>
          <a:prstGeom prst="rect">
            <a:avLst/>
          </a:prstGeom>
        </p:spPr>
        <p:txBody>
          <a:bodyPr/>
          <a:lstStyle/>
          <a:p>
            <a:fld id="{71B3353E-85B4-469B-A6E3-1DE2C1F1B339}" type="datetime1">
              <a:rPr lang="en-US" smtClean="0"/>
              <a:t>7/8/2024</a:t>
            </a:fld>
            <a:endParaRPr lang="en-US"/>
          </a:p>
        </p:txBody>
      </p:sp>
      <p:sp>
        <p:nvSpPr>
          <p:cNvPr id="5" name="Footer Placeholder 4">
            <a:extLst>
              <a:ext uri="{FF2B5EF4-FFF2-40B4-BE49-F238E27FC236}">
                <a16:creationId xmlns:a16="http://schemas.microsoft.com/office/drawing/2014/main" id="{C6D48D63-E488-4E86-0855-C655F495C0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3E9A24-3BDC-60B6-7B15-8A7E237DC40E}"/>
              </a:ext>
            </a:extLst>
          </p:cNvPr>
          <p:cNvSpPr>
            <a:spLocks noGrp="1"/>
          </p:cNvSpPr>
          <p:nvPr>
            <p:ph type="sldNum" sz="quarter" idx="12"/>
          </p:nvPr>
        </p:nvSpPr>
        <p:spPr/>
        <p:txBody>
          <a:bodyPr/>
          <a:lstStyle/>
          <a:p>
            <a:fld id="{B20450A9-52A5-CA49-9D9C-3AF402C82E79}" type="slidenum">
              <a:rPr lang="en-US" smtClean="0"/>
              <a:t>‹#›</a:t>
            </a:fld>
            <a:endParaRPr lang="en-US"/>
          </a:p>
        </p:txBody>
      </p:sp>
    </p:spTree>
    <p:extLst>
      <p:ext uri="{BB962C8B-B14F-4D97-AF65-F5344CB8AC3E}">
        <p14:creationId xmlns:p14="http://schemas.microsoft.com/office/powerpoint/2010/main" val="11853322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01A">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23385797-DC95-A3CB-2BA0-31550F524BE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D3D8455-0462-DB7C-B4B1-8CB141F70C9F}"/>
              </a:ext>
            </a:extLst>
          </p:cNvPr>
          <p:cNvSpPr>
            <a:spLocks noGrp="1"/>
          </p:cNvSpPr>
          <p:nvPr>
            <p:ph type="ctrTitle"/>
          </p:nvPr>
        </p:nvSpPr>
        <p:spPr>
          <a:xfrm>
            <a:off x="461152" y="910952"/>
            <a:ext cx="11273648" cy="1828800"/>
          </a:xfrm>
        </p:spPr>
        <p:txBody>
          <a:bodyPr lIns="0" tIns="0" rIns="0" bIns="0" anchor="b"/>
          <a:lstStyle>
            <a:lvl1pPr algn="l">
              <a:defRPr sz="6000" b="1" i="0"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BD6513EB-ADD2-572F-507C-31A55784C6A3}"/>
              </a:ext>
            </a:extLst>
          </p:cNvPr>
          <p:cNvSpPr>
            <a:spLocks noGrp="1"/>
          </p:cNvSpPr>
          <p:nvPr>
            <p:ph type="subTitle" idx="1"/>
          </p:nvPr>
        </p:nvSpPr>
        <p:spPr>
          <a:xfrm>
            <a:off x="460278" y="3203043"/>
            <a:ext cx="11273648" cy="914400"/>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422091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01B">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23385797-DC95-A3CB-2BA0-31550F524BE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D3D8455-0462-DB7C-B4B1-8CB141F70C9F}"/>
              </a:ext>
            </a:extLst>
          </p:cNvPr>
          <p:cNvSpPr>
            <a:spLocks noGrp="1"/>
          </p:cNvSpPr>
          <p:nvPr>
            <p:ph type="ctrTitle"/>
          </p:nvPr>
        </p:nvSpPr>
        <p:spPr>
          <a:xfrm>
            <a:off x="461152" y="910952"/>
            <a:ext cx="11273648" cy="1828800"/>
          </a:xfrm>
        </p:spPr>
        <p:txBody>
          <a:bodyPr lIns="0" tIns="0" rIns="0" bIns="0" anchor="b"/>
          <a:lstStyle>
            <a:lvl1pPr algn="l">
              <a:defRPr sz="6000" b="1" i="0"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BD6513EB-ADD2-572F-507C-31A55784C6A3}"/>
              </a:ext>
            </a:extLst>
          </p:cNvPr>
          <p:cNvSpPr>
            <a:spLocks noGrp="1"/>
          </p:cNvSpPr>
          <p:nvPr>
            <p:ph type="subTitle" idx="1"/>
          </p:nvPr>
        </p:nvSpPr>
        <p:spPr>
          <a:xfrm>
            <a:off x="460278" y="3203043"/>
            <a:ext cx="11273648" cy="914400"/>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Box 5">
            <a:extLst>
              <a:ext uri="{FF2B5EF4-FFF2-40B4-BE49-F238E27FC236}">
                <a16:creationId xmlns:a16="http://schemas.microsoft.com/office/drawing/2014/main" id="{0A186BF7-C802-4169-8675-D7C1E857DF1C}"/>
              </a:ext>
            </a:extLst>
          </p:cNvPr>
          <p:cNvSpPr txBox="1"/>
          <p:nvPr userDrawn="1"/>
        </p:nvSpPr>
        <p:spPr>
          <a:xfrm>
            <a:off x="7287252" y="6166810"/>
            <a:ext cx="3657600" cy="461665"/>
          </a:xfrm>
          <a:prstGeom prst="rect">
            <a:avLst/>
          </a:prstGeom>
          <a:noFill/>
        </p:spPr>
        <p:txBody>
          <a:bodyPr wrap="square" lIns="0" rIns="0" rtlCol="0" anchor="ctr" anchorCtr="0">
            <a:spAutoFit/>
          </a:bodyPr>
          <a:lstStyle/>
          <a:p>
            <a:pPr algn="r"/>
            <a:r>
              <a:rPr lang="en-US" sz="1200" b="1" i="0" baseline="0">
                <a:solidFill>
                  <a:schemeClr val="tx2"/>
                </a:solidFill>
              </a:rPr>
              <a:t>Dr. Patricia Soler</a:t>
            </a:r>
          </a:p>
          <a:p>
            <a:pPr algn="r"/>
            <a:r>
              <a:rPr lang="en-US" sz="1200">
                <a:solidFill>
                  <a:schemeClr val="tx2"/>
                </a:solidFill>
              </a:rPr>
              <a:t>January 31, 2023</a:t>
            </a:r>
          </a:p>
        </p:txBody>
      </p:sp>
    </p:spTree>
    <p:extLst>
      <p:ext uri="{BB962C8B-B14F-4D97-AF65-F5344CB8AC3E}">
        <p14:creationId xmlns:p14="http://schemas.microsoft.com/office/powerpoint/2010/main" val="40721097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01C">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23385797-DC95-A3CB-2BA0-31550F524BE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D3D8455-0462-DB7C-B4B1-8CB141F70C9F}"/>
              </a:ext>
            </a:extLst>
          </p:cNvPr>
          <p:cNvSpPr>
            <a:spLocks noGrp="1"/>
          </p:cNvSpPr>
          <p:nvPr>
            <p:ph type="ctrTitle"/>
          </p:nvPr>
        </p:nvSpPr>
        <p:spPr>
          <a:xfrm>
            <a:off x="461152" y="910952"/>
            <a:ext cx="11273648" cy="1828800"/>
          </a:xfrm>
        </p:spPr>
        <p:txBody>
          <a:bodyPr lIns="0" tIns="0" rIns="0" bIns="0" anchor="b"/>
          <a:lstStyle>
            <a:lvl1pPr algn="l">
              <a:defRPr sz="6000" b="1" i="0"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BD6513EB-ADD2-572F-507C-31A55784C6A3}"/>
              </a:ext>
            </a:extLst>
          </p:cNvPr>
          <p:cNvSpPr>
            <a:spLocks noGrp="1"/>
          </p:cNvSpPr>
          <p:nvPr>
            <p:ph type="subTitle" idx="1"/>
          </p:nvPr>
        </p:nvSpPr>
        <p:spPr>
          <a:xfrm>
            <a:off x="460278" y="3203043"/>
            <a:ext cx="11273648" cy="914400"/>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Box 5">
            <a:extLst>
              <a:ext uri="{FF2B5EF4-FFF2-40B4-BE49-F238E27FC236}">
                <a16:creationId xmlns:a16="http://schemas.microsoft.com/office/drawing/2014/main" id="{C2BEA7CF-F98D-4126-B032-D70E131846B6}"/>
              </a:ext>
            </a:extLst>
          </p:cNvPr>
          <p:cNvSpPr txBox="1"/>
          <p:nvPr userDrawn="1"/>
        </p:nvSpPr>
        <p:spPr>
          <a:xfrm>
            <a:off x="7287252" y="6166810"/>
            <a:ext cx="3657600" cy="461665"/>
          </a:xfrm>
          <a:prstGeom prst="rect">
            <a:avLst/>
          </a:prstGeom>
          <a:noFill/>
        </p:spPr>
        <p:txBody>
          <a:bodyPr wrap="square" lIns="0" rIns="0" rtlCol="0" anchor="ctr" anchorCtr="0">
            <a:spAutoFit/>
          </a:bodyPr>
          <a:lstStyle/>
          <a:p>
            <a:pPr algn="r"/>
            <a:r>
              <a:rPr lang="en-US" sz="1200" b="1" i="0" baseline="0">
                <a:solidFill>
                  <a:schemeClr val="tx2"/>
                </a:solidFill>
              </a:rPr>
              <a:t>Dr. Patricia Soler</a:t>
            </a:r>
          </a:p>
          <a:p>
            <a:pPr algn="r"/>
            <a:r>
              <a:rPr lang="en-US" sz="1200">
                <a:solidFill>
                  <a:schemeClr val="tx2"/>
                </a:solidFill>
              </a:rPr>
              <a:t>FY22</a:t>
            </a:r>
          </a:p>
        </p:txBody>
      </p:sp>
    </p:spTree>
    <p:extLst>
      <p:ext uri="{BB962C8B-B14F-4D97-AF65-F5344CB8AC3E}">
        <p14:creationId xmlns:p14="http://schemas.microsoft.com/office/powerpoint/2010/main" val="11518775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02A">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4D80100E-36C3-879B-05F4-A287F418CC4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BD6513EB-ADD2-572F-507C-31A55784C6A3}"/>
              </a:ext>
            </a:extLst>
          </p:cNvPr>
          <p:cNvSpPr>
            <a:spLocks noGrp="1"/>
          </p:cNvSpPr>
          <p:nvPr>
            <p:ph type="subTitle" idx="1"/>
          </p:nvPr>
        </p:nvSpPr>
        <p:spPr>
          <a:xfrm>
            <a:off x="460278" y="4114800"/>
            <a:ext cx="11273648" cy="914400"/>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itle 1">
            <a:extLst>
              <a:ext uri="{FF2B5EF4-FFF2-40B4-BE49-F238E27FC236}">
                <a16:creationId xmlns:a16="http://schemas.microsoft.com/office/drawing/2014/main" id="{ED3D8455-0462-DB7C-B4B1-8CB141F70C9F}"/>
              </a:ext>
            </a:extLst>
          </p:cNvPr>
          <p:cNvSpPr>
            <a:spLocks noGrp="1"/>
          </p:cNvSpPr>
          <p:nvPr>
            <p:ph type="ctrTitle"/>
          </p:nvPr>
        </p:nvSpPr>
        <p:spPr>
          <a:xfrm>
            <a:off x="461152" y="910952"/>
            <a:ext cx="11273648" cy="3200400"/>
          </a:xfrm>
        </p:spPr>
        <p:txBody>
          <a:bodyPr lIns="0" tIns="0" rIns="0" bIns="0" anchor="ctr" anchorCtr="0"/>
          <a:lstStyle>
            <a:lvl1pPr algn="l">
              <a:defRPr sz="6000" b="1" i="0" baseline="0">
                <a:solidFill>
                  <a:schemeClr val="bg1"/>
                </a:solidFill>
              </a:defRPr>
            </a:lvl1pPr>
          </a:lstStyle>
          <a:p>
            <a:r>
              <a:rPr lang="en-US"/>
              <a:t>Click to edit Master title style</a:t>
            </a:r>
          </a:p>
        </p:txBody>
      </p:sp>
      <p:sp>
        <p:nvSpPr>
          <p:cNvPr id="4" name="TextBox 3">
            <a:extLst>
              <a:ext uri="{FF2B5EF4-FFF2-40B4-BE49-F238E27FC236}">
                <a16:creationId xmlns:a16="http://schemas.microsoft.com/office/drawing/2014/main" id="{145C51DE-FFC9-414E-09F0-25ED55606D57}"/>
              </a:ext>
            </a:extLst>
          </p:cNvPr>
          <p:cNvSpPr txBox="1"/>
          <p:nvPr userDrawn="1"/>
        </p:nvSpPr>
        <p:spPr>
          <a:xfrm>
            <a:off x="7287252" y="6169042"/>
            <a:ext cx="3657600" cy="457200"/>
          </a:xfrm>
          <a:prstGeom prst="rect">
            <a:avLst/>
          </a:prstGeom>
          <a:noFill/>
        </p:spPr>
        <p:txBody>
          <a:bodyPr wrap="square" lIns="0" rIns="0" rtlCol="0" anchor="ctr" anchorCtr="0">
            <a:spAutoFit/>
          </a:bodyPr>
          <a:lstStyle/>
          <a:p>
            <a:pPr algn="r"/>
            <a:r>
              <a:rPr lang="en-US" sz="1200" b="1" i="0" baseline="0">
                <a:solidFill>
                  <a:schemeClr val="tx2"/>
                </a:solidFill>
              </a:rPr>
              <a:t>Presenter’s Name A</a:t>
            </a:r>
          </a:p>
          <a:p>
            <a:pPr algn="r"/>
            <a:fld id="{682C7D34-2B4F-D149-A98F-69DBB37EBFC5}" type="datetime1">
              <a:rPr lang="en-US" sz="1200" smtClean="0">
                <a:solidFill>
                  <a:schemeClr val="tx2"/>
                </a:solidFill>
              </a:rPr>
              <a:pPr algn="r"/>
              <a:t>7/8/2024</a:t>
            </a:fld>
            <a:endParaRPr lang="en-US" sz="1200" b="1" i="0" baseline="0">
              <a:solidFill>
                <a:schemeClr val="tx2"/>
              </a:solidFill>
            </a:endParaRPr>
          </a:p>
        </p:txBody>
      </p:sp>
    </p:spTree>
    <p:extLst>
      <p:ext uri="{BB962C8B-B14F-4D97-AF65-F5344CB8AC3E}">
        <p14:creationId xmlns:p14="http://schemas.microsoft.com/office/powerpoint/2010/main" val="24876257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02B">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4D80100E-36C3-879B-05F4-A287F418CC4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BD6513EB-ADD2-572F-507C-31A55784C6A3}"/>
              </a:ext>
            </a:extLst>
          </p:cNvPr>
          <p:cNvSpPr>
            <a:spLocks noGrp="1"/>
          </p:cNvSpPr>
          <p:nvPr>
            <p:ph type="subTitle" idx="1"/>
          </p:nvPr>
        </p:nvSpPr>
        <p:spPr>
          <a:xfrm>
            <a:off x="460278" y="4114800"/>
            <a:ext cx="11273648" cy="914400"/>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itle 1">
            <a:extLst>
              <a:ext uri="{FF2B5EF4-FFF2-40B4-BE49-F238E27FC236}">
                <a16:creationId xmlns:a16="http://schemas.microsoft.com/office/drawing/2014/main" id="{ED3D8455-0462-DB7C-B4B1-8CB141F70C9F}"/>
              </a:ext>
            </a:extLst>
          </p:cNvPr>
          <p:cNvSpPr>
            <a:spLocks noGrp="1"/>
          </p:cNvSpPr>
          <p:nvPr>
            <p:ph type="ctrTitle"/>
          </p:nvPr>
        </p:nvSpPr>
        <p:spPr>
          <a:xfrm>
            <a:off x="461152" y="910952"/>
            <a:ext cx="11273648" cy="3200400"/>
          </a:xfrm>
        </p:spPr>
        <p:txBody>
          <a:bodyPr lIns="0" tIns="0" rIns="0" bIns="0" anchor="ctr" anchorCtr="0"/>
          <a:lstStyle>
            <a:lvl1pPr algn="l">
              <a:defRPr sz="6000" b="1" i="0" baseline="0">
                <a:solidFill>
                  <a:schemeClr val="bg1"/>
                </a:solidFill>
              </a:defRPr>
            </a:lvl1pPr>
          </a:lstStyle>
          <a:p>
            <a:r>
              <a:rPr lang="en-US"/>
              <a:t>Click to edit Master title style</a:t>
            </a:r>
          </a:p>
        </p:txBody>
      </p:sp>
      <p:sp>
        <p:nvSpPr>
          <p:cNvPr id="4" name="TextBox 3">
            <a:extLst>
              <a:ext uri="{FF2B5EF4-FFF2-40B4-BE49-F238E27FC236}">
                <a16:creationId xmlns:a16="http://schemas.microsoft.com/office/drawing/2014/main" id="{145C51DE-FFC9-414E-09F0-25ED55606D57}"/>
              </a:ext>
            </a:extLst>
          </p:cNvPr>
          <p:cNvSpPr txBox="1"/>
          <p:nvPr userDrawn="1"/>
        </p:nvSpPr>
        <p:spPr>
          <a:xfrm>
            <a:off x="7287252" y="6169042"/>
            <a:ext cx="3657600" cy="457200"/>
          </a:xfrm>
          <a:prstGeom prst="rect">
            <a:avLst/>
          </a:prstGeom>
          <a:noFill/>
        </p:spPr>
        <p:txBody>
          <a:bodyPr wrap="square" lIns="0" rIns="0" rtlCol="0" anchor="ctr" anchorCtr="0">
            <a:spAutoFit/>
          </a:bodyPr>
          <a:lstStyle/>
          <a:p>
            <a:pPr algn="r"/>
            <a:r>
              <a:rPr lang="en-US" sz="1200" b="1" i="0" baseline="0">
                <a:solidFill>
                  <a:schemeClr val="tx2"/>
                </a:solidFill>
              </a:rPr>
              <a:t>Presenter’s Name B</a:t>
            </a:r>
          </a:p>
          <a:p>
            <a:pPr algn="r"/>
            <a:fld id="{682C7D34-2B4F-D149-A98F-69DBB37EBFC5}" type="datetime1">
              <a:rPr lang="en-US" sz="1200" smtClean="0">
                <a:solidFill>
                  <a:schemeClr val="tx2"/>
                </a:solidFill>
              </a:rPr>
              <a:pPr algn="r"/>
              <a:t>7/8/2024</a:t>
            </a:fld>
            <a:endParaRPr lang="en-US" sz="1200" b="1" i="0" baseline="0">
              <a:solidFill>
                <a:schemeClr val="tx2"/>
              </a:solidFill>
            </a:endParaRPr>
          </a:p>
        </p:txBody>
      </p:sp>
    </p:spTree>
    <p:extLst>
      <p:ext uri="{BB962C8B-B14F-4D97-AF65-F5344CB8AC3E}">
        <p14:creationId xmlns:p14="http://schemas.microsoft.com/office/powerpoint/2010/main" val="5596479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02C">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4D80100E-36C3-879B-05F4-A287F418CC4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BD6513EB-ADD2-572F-507C-31A55784C6A3}"/>
              </a:ext>
            </a:extLst>
          </p:cNvPr>
          <p:cNvSpPr>
            <a:spLocks noGrp="1"/>
          </p:cNvSpPr>
          <p:nvPr>
            <p:ph type="subTitle" idx="1"/>
          </p:nvPr>
        </p:nvSpPr>
        <p:spPr>
          <a:xfrm>
            <a:off x="460278" y="4114800"/>
            <a:ext cx="11273648" cy="914400"/>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itle 1">
            <a:extLst>
              <a:ext uri="{FF2B5EF4-FFF2-40B4-BE49-F238E27FC236}">
                <a16:creationId xmlns:a16="http://schemas.microsoft.com/office/drawing/2014/main" id="{ED3D8455-0462-DB7C-B4B1-8CB141F70C9F}"/>
              </a:ext>
            </a:extLst>
          </p:cNvPr>
          <p:cNvSpPr>
            <a:spLocks noGrp="1"/>
          </p:cNvSpPr>
          <p:nvPr>
            <p:ph type="ctrTitle"/>
          </p:nvPr>
        </p:nvSpPr>
        <p:spPr>
          <a:xfrm>
            <a:off x="461152" y="910952"/>
            <a:ext cx="11273648" cy="3200400"/>
          </a:xfrm>
        </p:spPr>
        <p:txBody>
          <a:bodyPr lIns="0" tIns="0" rIns="0" bIns="0" anchor="ctr" anchorCtr="0"/>
          <a:lstStyle>
            <a:lvl1pPr algn="l">
              <a:defRPr sz="6000" b="1" i="0" baseline="0">
                <a:solidFill>
                  <a:schemeClr val="bg1"/>
                </a:solidFill>
              </a:defRPr>
            </a:lvl1pPr>
          </a:lstStyle>
          <a:p>
            <a:r>
              <a:rPr lang="en-US"/>
              <a:t>Click to edit Master title style</a:t>
            </a:r>
          </a:p>
        </p:txBody>
      </p:sp>
      <p:sp>
        <p:nvSpPr>
          <p:cNvPr id="4" name="TextBox 3">
            <a:extLst>
              <a:ext uri="{FF2B5EF4-FFF2-40B4-BE49-F238E27FC236}">
                <a16:creationId xmlns:a16="http://schemas.microsoft.com/office/drawing/2014/main" id="{145C51DE-FFC9-414E-09F0-25ED55606D57}"/>
              </a:ext>
            </a:extLst>
          </p:cNvPr>
          <p:cNvSpPr txBox="1"/>
          <p:nvPr userDrawn="1"/>
        </p:nvSpPr>
        <p:spPr>
          <a:xfrm>
            <a:off x="7287252" y="6169042"/>
            <a:ext cx="3657600" cy="457200"/>
          </a:xfrm>
          <a:prstGeom prst="rect">
            <a:avLst/>
          </a:prstGeom>
          <a:noFill/>
        </p:spPr>
        <p:txBody>
          <a:bodyPr wrap="square" lIns="0" rIns="0" rtlCol="0" anchor="ctr" anchorCtr="0">
            <a:spAutoFit/>
          </a:bodyPr>
          <a:lstStyle/>
          <a:p>
            <a:pPr algn="r"/>
            <a:r>
              <a:rPr lang="en-US" sz="1200" b="1" i="0" baseline="0">
                <a:solidFill>
                  <a:schemeClr val="tx2"/>
                </a:solidFill>
              </a:rPr>
              <a:t>Presenter’s Name C</a:t>
            </a:r>
          </a:p>
          <a:p>
            <a:pPr algn="r"/>
            <a:fld id="{682C7D34-2B4F-D149-A98F-69DBB37EBFC5}" type="datetime1">
              <a:rPr lang="en-US" sz="1200" smtClean="0">
                <a:solidFill>
                  <a:schemeClr val="tx2"/>
                </a:solidFill>
              </a:rPr>
              <a:pPr algn="r"/>
              <a:t>7/8/2024</a:t>
            </a:fld>
            <a:endParaRPr lang="en-US" sz="1200" b="1" i="0" baseline="0">
              <a:solidFill>
                <a:schemeClr val="tx2"/>
              </a:solidFill>
            </a:endParaRPr>
          </a:p>
        </p:txBody>
      </p:sp>
    </p:spTree>
    <p:extLst>
      <p:ext uri="{BB962C8B-B14F-4D97-AF65-F5344CB8AC3E}">
        <p14:creationId xmlns:p14="http://schemas.microsoft.com/office/powerpoint/2010/main" val="20843675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A">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3FEE140-D10D-08D7-EE82-53A96232995F}"/>
              </a:ext>
            </a:extLst>
          </p:cNvPr>
          <p:cNvPicPr>
            <a:picLocks noChangeAspect="1"/>
          </p:cNvPicPr>
          <p:nvPr userDrawn="1"/>
        </p:nvPicPr>
        <p:blipFill>
          <a:blip r:embed="rId2"/>
          <a:stretch>
            <a:fillRect/>
          </a:stretch>
        </p:blipFill>
        <p:spPr>
          <a:xfrm>
            <a:off x="0" y="0"/>
            <a:ext cx="12192000" cy="1016000"/>
          </a:xfrm>
          <a:prstGeom prst="rect">
            <a:avLst/>
          </a:prstGeom>
        </p:spPr>
      </p:pic>
      <p:sp>
        <p:nvSpPr>
          <p:cNvPr id="2" name="Title 1">
            <a:extLst>
              <a:ext uri="{FF2B5EF4-FFF2-40B4-BE49-F238E27FC236}">
                <a16:creationId xmlns:a16="http://schemas.microsoft.com/office/drawing/2014/main" id="{5317ED21-B642-F098-3C36-25AB407E9E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10D44A-9523-9B14-B080-7842F1A40A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E0C2B7A-4C19-6F9C-C14B-D9DCB981E1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8067CC-212B-B68D-3D60-3EFBEAD4F6CF}"/>
              </a:ext>
            </a:extLst>
          </p:cNvPr>
          <p:cNvSpPr>
            <a:spLocks noGrp="1"/>
          </p:cNvSpPr>
          <p:nvPr>
            <p:ph type="sldNum" sz="quarter" idx="12"/>
          </p:nvPr>
        </p:nvSpPr>
        <p:spPr/>
        <p:txBody>
          <a:bodyPr lIns="0" rIns="0"/>
          <a:lstStyle>
            <a:lvl1pPr>
              <a:defRPr baseline="0">
                <a:solidFill>
                  <a:schemeClr val="bg1"/>
                </a:solidFill>
              </a:defRPr>
            </a:lvl1pPr>
          </a:lstStyle>
          <a:p>
            <a:fld id="{B20450A9-52A5-CA49-9D9C-3AF402C82E79}" type="slidenum">
              <a:rPr lang="en-US" smtClean="0"/>
              <a:pPr/>
              <a:t>‹#›</a:t>
            </a:fld>
            <a:endParaRPr lang="en-US"/>
          </a:p>
        </p:txBody>
      </p:sp>
    </p:spTree>
    <p:extLst>
      <p:ext uri="{BB962C8B-B14F-4D97-AF65-F5344CB8AC3E}">
        <p14:creationId xmlns:p14="http://schemas.microsoft.com/office/powerpoint/2010/main" val="28680522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B">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3FEE140-D10D-08D7-EE82-53A96232995F}"/>
              </a:ext>
            </a:extLst>
          </p:cNvPr>
          <p:cNvPicPr>
            <a:picLocks noChangeAspect="1"/>
          </p:cNvPicPr>
          <p:nvPr userDrawn="1"/>
        </p:nvPicPr>
        <p:blipFill>
          <a:blip r:embed="rId2"/>
          <a:stretch>
            <a:fillRect/>
          </a:stretch>
        </p:blipFill>
        <p:spPr>
          <a:xfrm>
            <a:off x="0" y="0"/>
            <a:ext cx="12192000" cy="1016000"/>
          </a:xfrm>
          <a:prstGeom prst="rect">
            <a:avLst/>
          </a:prstGeom>
        </p:spPr>
      </p:pic>
      <p:sp>
        <p:nvSpPr>
          <p:cNvPr id="2" name="Title 1">
            <a:extLst>
              <a:ext uri="{FF2B5EF4-FFF2-40B4-BE49-F238E27FC236}">
                <a16:creationId xmlns:a16="http://schemas.microsoft.com/office/drawing/2014/main" id="{5317ED21-B642-F098-3C36-25AB407E9E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10D44A-9523-9B14-B080-7842F1A40A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E0C2B7A-4C19-6F9C-C14B-D9DCB981E1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8067CC-212B-B68D-3D60-3EFBEAD4F6CF}"/>
              </a:ext>
            </a:extLst>
          </p:cNvPr>
          <p:cNvSpPr>
            <a:spLocks noGrp="1"/>
          </p:cNvSpPr>
          <p:nvPr>
            <p:ph type="sldNum" sz="quarter" idx="12"/>
          </p:nvPr>
        </p:nvSpPr>
        <p:spPr/>
        <p:txBody>
          <a:bodyPr lIns="0" rIns="0"/>
          <a:lstStyle>
            <a:lvl1pPr>
              <a:defRPr baseline="0">
                <a:solidFill>
                  <a:schemeClr val="bg1"/>
                </a:solidFill>
              </a:defRPr>
            </a:lvl1pPr>
          </a:lstStyle>
          <a:p>
            <a:fld id="{B20450A9-52A5-CA49-9D9C-3AF402C82E79}" type="slidenum">
              <a:rPr lang="en-US" smtClean="0"/>
              <a:pPr/>
              <a:t>‹#›</a:t>
            </a:fld>
            <a:endParaRPr lang="en-US"/>
          </a:p>
        </p:txBody>
      </p:sp>
      <p:sp>
        <p:nvSpPr>
          <p:cNvPr id="8" name="TextBox 7">
            <a:extLst>
              <a:ext uri="{FF2B5EF4-FFF2-40B4-BE49-F238E27FC236}">
                <a16:creationId xmlns:a16="http://schemas.microsoft.com/office/drawing/2014/main" id="{013BA6EB-31CC-42C6-832D-7173EC9F8529}"/>
              </a:ext>
            </a:extLst>
          </p:cNvPr>
          <p:cNvSpPr txBox="1"/>
          <p:nvPr userDrawn="1"/>
        </p:nvSpPr>
        <p:spPr>
          <a:xfrm>
            <a:off x="7287252" y="6074477"/>
            <a:ext cx="3657600" cy="646331"/>
          </a:xfrm>
          <a:prstGeom prst="rect">
            <a:avLst/>
          </a:prstGeom>
          <a:noFill/>
        </p:spPr>
        <p:txBody>
          <a:bodyPr wrap="square" lIns="0" rIns="0" rtlCol="0" anchor="ctr" anchorCtr="0">
            <a:spAutoFit/>
          </a:bodyPr>
          <a:lstStyle/>
          <a:p>
            <a:pPr algn="r"/>
            <a:r>
              <a:rPr lang="en-US" sz="1200" b="1" i="0" baseline="0">
                <a:solidFill>
                  <a:schemeClr val="tx2"/>
                </a:solidFill>
              </a:rPr>
              <a:t>Dr. Patricia Soler</a:t>
            </a:r>
          </a:p>
          <a:p>
            <a:pPr algn="r"/>
            <a:r>
              <a:rPr lang="en-US" sz="1200">
                <a:solidFill>
                  <a:schemeClr val="tx2"/>
                </a:solidFill>
              </a:rPr>
              <a:t>FY22</a:t>
            </a:r>
          </a:p>
          <a:p>
            <a:pPr algn="r"/>
            <a:r>
              <a:rPr lang="en-US" sz="1200">
                <a:solidFill>
                  <a:schemeClr val="tx2"/>
                </a:solidFill>
              </a:rPr>
              <a:t>2</a:t>
            </a:r>
          </a:p>
        </p:txBody>
      </p:sp>
    </p:spTree>
    <p:extLst>
      <p:ext uri="{BB962C8B-B14F-4D97-AF65-F5344CB8AC3E}">
        <p14:creationId xmlns:p14="http://schemas.microsoft.com/office/powerpoint/2010/main" val="1987955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02A">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4D80100E-36C3-879B-05F4-A287F418CC4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BD6513EB-ADD2-572F-507C-31A55784C6A3}"/>
              </a:ext>
            </a:extLst>
          </p:cNvPr>
          <p:cNvSpPr>
            <a:spLocks noGrp="1"/>
          </p:cNvSpPr>
          <p:nvPr>
            <p:ph type="subTitle" idx="1"/>
          </p:nvPr>
        </p:nvSpPr>
        <p:spPr>
          <a:xfrm>
            <a:off x="460278" y="4114800"/>
            <a:ext cx="11273648" cy="914400"/>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itle 1">
            <a:extLst>
              <a:ext uri="{FF2B5EF4-FFF2-40B4-BE49-F238E27FC236}">
                <a16:creationId xmlns:a16="http://schemas.microsoft.com/office/drawing/2014/main" id="{ED3D8455-0462-DB7C-B4B1-8CB141F70C9F}"/>
              </a:ext>
            </a:extLst>
          </p:cNvPr>
          <p:cNvSpPr>
            <a:spLocks noGrp="1"/>
          </p:cNvSpPr>
          <p:nvPr>
            <p:ph type="ctrTitle"/>
          </p:nvPr>
        </p:nvSpPr>
        <p:spPr>
          <a:xfrm>
            <a:off x="461152" y="910952"/>
            <a:ext cx="11273648" cy="3200400"/>
          </a:xfrm>
        </p:spPr>
        <p:txBody>
          <a:bodyPr lIns="0" tIns="0" rIns="0" bIns="0" anchor="ctr" anchorCtr="0"/>
          <a:lstStyle>
            <a:lvl1pPr algn="l">
              <a:defRPr sz="6000" b="1" i="0" baseline="0">
                <a:solidFill>
                  <a:schemeClr val="bg1"/>
                </a:solidFill>
              </a:defRPr>
            </a:lvl1pPr>
          </a:lstStyle>
          <a:p>
            <a:r>
              <a:rPr lang="en-US"/>
              <a:t>Click to edit Master title style</a:t>
            </a:r>
          </a:p>
        </p:txBody>
      </p:sp>
      <p:sp>
        <p:nvSpPr>
          <p:cNvPr id="5" name="TextBox 4">
            <a:extLst>
              <a:ext uri="{FF2B5EF4-FFF2-40B4-BE49-F238E27FC236}">
                <a16:creationId xmlns:a16="http://schemas.microsoft.com/office/drawing/2014/main" id="{2BD9D9F1-1702-B2A4-A3BA-1453348B9319}"/>
              </a:ext>
            </a:extLst>
          </p:cNvPr>
          <p:cNvSpPr txBox="1"/>
          <p:nvPr userDrawn="1"/>
        </p:nvSpPr>
        <p:spPr>
          <a:xfrm>
            <a:off x="7287252" y="6166810"/>
            <a:ext cx="3657600" cy="461665"/>
          </a:xfrm>
          <a:prstGeom prst="rect">
            <a:avLst/>
          </a:prstGeom>
          <a:noFill/>
        </p:spPr>
        <p:txBody>
          <a:bodyPr wrap="square" lIns="0" rIns="0" rtlCol="0" anchor="ctr" anchorCtr="0">
            <a:spAutoFit/>
          </a:bodyPr>
          <a:lstStyle/>
          <a:p>
            <a:pPr algn="r"/>
            <a:r>
              <a:rPr lang="en-US" sz="1200" b="1" i="0" baseline="0" dirty="0">
                <a:solidFill>
                  <a:schemeClr val="tx2"/>
                </a:solidFill>
              </a:rPr>
              <a:t>Dr. Patricia Soler</a:t>
            </a:r>
          </a:p>
          <a:p>
            <a:pPr algn="r"/>
            <a:r>
              <a:rPr lang="en-US" sz="1200" b="1" i="0" baseline="0" dirty="0">
                <a:solidFill>
                  <a:schemeClr val="tx2"/>
                </a:solidFill>
              </a:rPr>
              <a:t>July 9, 2024</a:t>
            </a:r>
          </a:p>
        </p:txBody>
      </p:sp>
    </p:spTree>
    <p:extLst>
      <p:ext uri="{BB962C8B-B14F-4D97-AF65-F5344CB8AC3E}">
        <p14:creationId xmlns:p14="http://schemas.microsoft.com/office/powerpoint/2010/main" val="24672540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C">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3FEE140-D10D-08D7-EE82-53A96232995F}"/>
              </a:ext>
            </a:extLst>
          </p:cNvPr>
          <p:cNvPicPr>
            <a:picLocks noChangeAspect="1"/>
          </p:cNvPicPr>
          <p:nvPr userDrawn="1"/>
        </p:nvPicPr>
        <p:blipFill>
          <a:blip r:embed="rId2"/>
          <a:stretch>
            <a:fillRect/>
          </a:stretch>
        </p:blipFill>
        <p:spPr>
          <a:xfrm>
            <a:off x="0" y="0"/>
            <a:ext cx="12192000" cy="1016000"/>
          </a:xfrm>
          <a:prstGeom prst="rect">
            <a:avLst/>
          </a:prstGeom>
        </p:spPr>
      </p:pic>
      <p:sp>
        <p:nvSpPr>
          <p:cNvPr id="2" name="Title 1">
            <a:extLst>
              <a:ext uri="{FF2B5EF4-FFF2-40B4-BE49-F238E27FC236}">
                <a16:creationId xmlns:a16="http://schemas.microsoft.com/office/drawing/2014/main" id="{5317ED21-B642-F098-3C36-25AB407E9E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10D44A-9523-9B14-B080-7842F1A40A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E0C2B7A-4C19-6F9C-C14B-D9DCB981E1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8067CC-212B-B68D-3D60-3EFBEAD4F6CF}"/>
              </a:ext>
            </a:extLst>
          </p:cNvPr>
          <p:cNvSpPr>
            <a:spLocks noGrp="1"/>
          </p:cNvSpPr>
          <p:nvPr>
            <p:ph type="sldNum" sz="quarter" idx="12"/>
          </p:nvPr>
        </p:nvSpPr>
        <p:spPr/>
        <p:txBody>
          <a:bodyPr lIns="0" rIns="0"/>
          <a:lstStyle>
            <a:lvl1pPr>
              <a:defRPr baseline="0">
                <a:solidFill>
                  <a:schemeClr val="bg1"/>
                </a:solidFill>
              </a:defRPr>
            </a:lvl1pPr>
          </a:lstStyle>
          <a:p>
            <a:fld id="{B20450A9-52A5-CA49-9D9C-3AF402C82E79}" type="slidenum">
              <a:rPr lang="en-US" smtClean="0"/>
              <a:pPr/>
              <a:t>‹#›</a:t>
            </a:fld>
            <a:endParaRPr lang="en-US"/>
          </a:p>
        </p:txBody>
      </p:sp>
      <p:sp>
        <p:nvSpPr>
          <p:cNvPr id="4" name="TextBox 3">
            <a:extLst>
              <a:ext uri="{FF2B5EF4-FFF2-40B4-BE49-F238E27FC236}">
                <a16:creationId xmlns:a16="http://schemas.microsoft.com/office/drawing/2014/main" id="{10D4C0CD-F255-14C9-CCC3-2705845E8AA8}"/>
              </a:ext>
            </a:extLst>
          </p:cNvPr>
          <p:cNvSpPr txBox="1"/>
          <p:nvPr userDrawn="1"/>
        </p:nvSpPr>
        <p:spPr>
          <a:xfrm>
            <a:off x="7287252" y="6169042"/>
            <a:ext cx="3657599" cy="457200"/>
          </a:xfrm>
          <a:prstGeom prst="rect">
            <a:avLst/>
          </a:prstGeom>
          <a:noFill/>
        </p:spPr>
        <p:txBody>
          <a:bodyPr wrap="square" lIns="0" rIns="0" rtlCol="0" anchor="ctr" anchorCtr="0">
            <a:spAutoFit/>
          </a:bodyPr>
          <a:lstStyle/>
          <a:p>
            <a:pPr algn="r"/>
            <a:r>
              <a:rPr lang="en-US" sz="1200" b="1" i="0" baseline="0">
                <a:solidFill>
                  <a:schemeClr val="tx2"/>
                </a:solidFill>
              </a:rPr>
              <a:t>Presenter’s Name C</a:t>
            </a:r>
          </a:p>
          <a:p>
            <a:pPr algn="r"/>
            <a:fld id="{682C7D34-2B4F-D149-A98F-69DBB37EBFC5}" type="datetime1">
              <a:rPr lang="en-US" sz="1200" smtClean="0">
                <a:solidFill>
                  <a:schemeClr val="tx2"/>
                </a:solidFill>
              </a:rPr>
              <a:pPr algn="r"/>
              <a:t>7/8/2024</a:t>
            </a:fld>
            <a:endParaRPr lang="en-US" sz="1200" b="1" i="0" baseline="0">
              <a:solidFill>
                <a:schemeClr val="tx2"/>
              </a:solidFill>
            </a:endParaRPr>
          </a:p>
        </p:txBody>
      </p:sp>
    </p:spTree>
    <p:extLst>
      <p:ext uri="{BB962C8B-B14F-4D97-AF65-F5344CB8AC3E}">
        <p14:creationId xmlns:p14="http://schemas.microsoft.com/office/powerpoint/2010/main" val="10104860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Header A">
    <p:spTree>
      <p:nvGrpSpPr>
        <p:cNvPr id="1" name=""/>
        <p:cNvGrpSpPr/>
        <p:nvPr/>
      </p:nvGrpSpPr>
      <p:grpSpPr>
        <a:xfrm>
          <a:off x="0" y="0"/>
          <a:ext cx="0" cy="0"/>
          <a:chOff x="0" y="0"/>
          <a:chExt cx="0" cy="0"/>
        </a:xfrm>
      </p:grpSpPr>
      <p:pic>
        <p:nvPicPr>
          <p:cNvPr id="9" name="Picture 8" descr="Shape, rectangle&#10;&#10;Description automatically generated">
            <a:extLst>
              <a:ext uri="{FF2B5EF4-FFF2-40B4-BE49-F238E27FC236}">
                <a16:creationId xmlns:a16="http://schemas.microsoft.com/office/drawing/2014/main" id="{F065897E-89DE-4F86-46BA-3C220BE38F1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A15EB50-94E8-FDEA-83C9-B11A3238A814}"/>
              </a:ext>
            </a:extLst>
          </p:cNvPr>
          <p:cNvSpPr>
            <a:spLocks noGrp="1"/>
          </p:cNvSpPr>
          <p:nvPr>
            <p:ph type="title"/>
          </p:nvPr>
        </p:nvSpPr>
        <p:spPr>
          <a:xfrm>
            <a:off x="457200" y="914400"/>
            <a:ext cx="11273648" cy="4114800"/>
          </a:xfrm>
        </p:spPr>
        <p:txBody>
          <a:bodyPr tIns="0" bIns="0" anchor="ctr" anchorCtr="0"/>
          <a:lstStyle>
            <a:lvl1pPr>
              <a:defRPr sz="6000"/>
            </a:lvl1pPr>
          </a:lstStyle>
          <a:p>
            <a:r>
              <a:rPr lang="en-US"/>
              <a:t>Click to edit Master title style</a:t>
            </a:r>
          </a:p>
        </p:txBody>
      </p:sp>
      <p:sp>
        <p:nvSpPr>
          <p:cNvPr id="5" name="Footer Placeholder 4">
            <a:extLst>
              <a:ext uri="{FF2B5EF4-FFF2-40B4-BE49-F238E27FC236}">
                <a16:creationId xmlns:a16="http://schemas.microsoft.com/office/drawing/2014/main" id="{D69A80E2-9D8F-2313-3394-98C8578851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FF6AEE-48F7-7477-0046-8E9833B06440}"/>
              </a:ext>
            </a:extLst>
          </p:cNvPr>
          <p:cNvSpPr>
            <a:spLocks noGrp="1"/>
          </p:cNvSpPr>
          <p:nvPr>
            <p:ph type="sldNum" sz="quarter" idx="12"/>
          </p:nvPr>
        </p:nvSpPr>
        <p:spPr/>
        <p:txBody>
          <a:bodyPr/>
          <a:lstStyle/>
          <a:p>
            <a:fld id="{B20450A9-52A5-CA49-9D9C-3AF402C82E79}" type="slidenum">
              <a:rPr lang="en-US" smtClean="0"/>
              <a:t>‹#›</a:t>
            </a:fld>
            <a:endParaRPr lang="en-US"/>
          </a:p>
        </p:txBody>
      </p:sp>
      <p:sp>
        <p:nvSpPr>
          <p:cNvPr id="3" name="TextBox 2">
            <a:extLst>
              <a:ext uri="{FF2B5EF4-FFF2-40B4-BE49-F238E27FC236}">
                <a16:creationId xmlns:a16="http://schemas.microsoft.com/office/drawing/2014/main" id="{7F9A4105-3474-D228-3B8C-48E789110756}"/>
              </a:ext>
            </a:extLst>
          </p:cNvPr>
          <p:cNvSpPr txBox="1"/>
          <p:nvPr userDrawn="1"/>
        </p:nvSpPr>
        <p:spPr>
          <a:xfrm>
            <a:off x="7287252" y="6169042"/>
            <a:ext cx="3657600" cy="457200"/>
          </a:xfrm>
          <a:prstGeom prst="rect">
            <a:avLst/>
          </a:prstGeom>
          <a:noFill/>
        </p:spPr>
        <p:txBody>
          <a:bodyPr wrap="square" lIns="0" rIns="0" rtlCol="0" anchor="ctr" anchorCtr="0">
            <a:spAutoFit/>
          </a:bodyPr>
          <a:lstStyle/>
          <a:p>
            <a:pPr algn="r"/>
            <a:r>
              <a:rPr lang="en-US" sz="1200" b="1" i="0" baseline="0">
                <a:solidFill>
                  <a:schemeClr val="tx2"/>
                </a:solidFill>
              </a:rPr>
              <a:t>Presenter’s Name A</a:t>
            </a:r>
          </a:p>
          <a:p>
            <a:pPr algn="r"/>
            <a:fld id="{682C7D34-2B4F-D149-A98F-69DBB37EBFC5}" type="datetime1">
              <a:rPr lang="en-US" sz="1200" smtClean="0">
                <a:solidFill>
                  <a:schemeClr val="tx2"/>
                </a:solidFill>
              </a:rPr>
              <a:pPr algn="r"/>
              <a:t>7/8/2024</a:t>
            </a:fld>
            <a:endParaRPr lang="en-US" sz="1200" b="1" i="0" baseline="0">
              <a:solidFill>
                <a:schemeClr val="tx2"/>
              </a:solidFill>
            </a:endParaRPr>
          </a:p>
        </p:txBody>
      </p:sp>
    </p:spTree>
    <p:extLst>
      <p:ext uri="{BB962C8B-B14F-4D97-AF65-F5344CB8AC3E}">
        <p14:creationId xmlns:p14="http://schemas.microsoft.com/office/powerpoint/2010/main" val="11432691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Header B">
    <p:spTree>
      <p:nvGrpSpPr>
        <p:cNvPr id="1" name=""/>
        <p:cNvGrpSpPr/>
        <p:nvPr/>
      </p:nvGrpSpPr>
      <p:grpSpPr>
        <a:xfrm>
          <a:off x="0" y="0"/>
          <a:ext cx="0" cy="0"/>
          <a:chOff x="0" y="0"/>
          <a:chExt cx="0" cy="0"/>
        </a:xfrm>
      </p:grpSpPr>
      <p:pic>
        <p:nvPicPr>
          <p:cNvPr id="9" name="Picture 8" descr="Shape, rectangle&#10;&#10;Description automatically generated">
            <a:extLst>
              <a:ext uri="{FF2B5EF4-FFF2-40B4-BE49-F238E27FC236}">
                <a16:creationId xmlns:a16="http://schemas.microsoft.com/office/drawing/2014/main" id="{F065897E-89DE-4F86-46BA-3C220BE38F1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A15EB50-94E8-FDEA-83C9-B11A3238A814}"/>
              </a:ext>
            </a:extLst>
          </p:cNvPr>
          <p:cNvSpPr>
            <a:spLocks noGrp="1"/>
          </p:cNvSpPr>
          <p:nvPr>
            <p:ph type="title"/>
          </p:nvPr>
        </p:nvSpPr>
        <p:spPr>
          <a:xfrm>
            <a:off x="457200" y="914400"/>
            <a:ext cx="11273648" cy="4114800"/>
          </a:xfrm>
        </p:spPr>
        <p:txBody>
          <a:bodyPr tIns="0" bIns="0" anchor="ctr" anchorCtr="0"/>
          <a:lstStyle>
            <a:lvl1pPr>
              <a:defRPr sz="6000"/>
            </a:lvl1pPr>
          </a:lstStyle>
          <a:p>
            <a:r>
              <a:rPr lang="en-US"/>
              <a:t>Click to edit Master title style</a:t>
            </a:r>
          </a:p>
        </p:txBody>
      </p:sp>
      <p:sp>
        <p:nvSpPr>
          <p:cNvPr id="5" name="Footer Placeholder 4">
            <a:extLst>
              <a:ext uri="{FF2B5EF4-FFF2-40B4-BE49-F238E27FC236}">
                <a16:creationId xmlns:a16="http://schemas.microsoft.com/office/drawing/2014/main" id="{D69A80E2-9D8F-2313-3394-98C8578851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FF6AEE-48F7-7477-0046-8E9833B06440}"/>
              </a:ext>
            </a:extLst>
          </p:cNvPr>
          <p:cNvSpPr>
            <a:spLocks noGrp="1"/>
          </p:cNvSpPr>
          <p:nvPr>
            <p:ph type="sldNum" sz="quarter" idx="12"/>
          </p:nvPr>
        </p:nvSpPr>
        <p:spPr/>
        <p:txBody>
          <a:bodyPr/>
          <a:lstStyle/>
          <a:p>
            <a:fld id="{B20450A9-52A5-CA49-9D9C-3AF402C82E79}" type="slidenum">
              <a:rPr lang="en-US" smtClean="0"/>
              <a:t>‹#›</a:t>
            </a:fld>
            <a:endParaRPr lang="en-US"/>
          </a:p>
        </p:txBody>
      </p:sp>
      <p:sp>
        <p:nvSpPr>
          <p:cNvPr id="3" name="TextBox 2">
            <a:extLst>
              <a:ext uri="{FF2B5EF4-FFF2-40B4-BE49-F238E27FC236}">
                <a16:creationId xmlns:a16="http://schemas.microsoft.com/office/drawing/2014/main" id="{7F9A4105-3474-D228-3B8C-48E789110756}"/>
              </a:ext>
            </a:extLst>
          </p:cNvPr>
          <p:cNvSpPr txBox="1"/>
          <p:nvPr userDrawn="1"/>
        </p:nvSpPr>
        <p:spPr>
          <a:xfrm>
            <a:off x="7287252" y="6169042"/>
            <a:ext cx="3657600" cy="457200"/>
          </a:xfrm>
          <a:prstGeom prst="rect">
            <a:avLst/>
          </a:prstGeom>
          <a:noFill/>
        </p:spPr>
        <p:txBody>
          <a:bodyPr wrap="square" lIns="0" rIns="0" rtlCol="0" anchor="ctr" anchorCtr="0">
            <a:spAutoFit/>
          </a:bodyPr>
          <a:lstStyle/>
          <a:p>
            <a:pPr algn="r"/>
            <a:r>
              <a:rPr lang="en-US" sz="1200" b="1" i="0" baseline="0">
                <a:solidFill>
                  <a:schemeClr val="tx2"/>
                </a:solidFill>
              </a:rPr>
              <a:t>Presenter’s Name B</a:t>
            </a:r>
          </a:p>
          <a:p>
            <a:pPr algn="r"/>
            <a:fld id="{682C7D34-2B4F-D149-A98F-69DBB37EBFC5}" type="datetime1">
              <a:rPr lang="en-US" sz="1200" smtClean="0">
                <a:solidFill>
                  <a:schemeClr val="tx2"/>
                </a:solidFill>
              </a:rPr>
              <a:pPr algn="r"/>
              <a:t>7/8/2024</a:t>
            </a:fld>
            <a:endParaRPr lang="en-US" sz="1200" b="1" i="0" baseline="0">
              <a:solidFill>
                <a:schemeClr val="tx2"/>
              </a:solidFill>
            </a:endParaRPr>
          </a:p>
        </p:txBody>
      </p:sp>
    </p:spTree>
    <p:extLst>
      <p:ext uri="{BB962C8B-B14F-4D97-AF65-F5344CB8AC3E}">
        <p14:creationId xmlns:p14="http://schemas.microsoft.com/office/powerpoint/2010/main" val="9422114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Header C">
    <p:spTree>
      <p:nvGrpSpPr>
        <p:cNvPr id="1" name=""/>
        <p:cNvGrpSpPr/>
        <p:nvPr/>
      </p:nvGrpSpPr>
      <p:grpSpPr>
        <a:xfrm>
          <a:off x="0" y="0"/>
          <a:ext cx="0" cy="0"/>
          <a:chOff x="0" y="0"/>
          <a:chExt cx="0" cy="0"/>
        </a:xfrm>
      </p:grpSpPr>
      <p:pic>
        <p:nvPicPr>
          <p:cNvPr id="9" name="Picture 8" descr="Shape, rectangle&#10;&#10;Description automatically generated">
            <a:extLst>
              <a:ext uri="{FF2B5EF4-FFF2-40B4-BE49-F238E27FC236}">
                <a16:creationId xmlns:a16="http://schemas.microsoft.com/office/drawing/2014/main" id="{F065897E-89DE-4F86-46BA-3C220BE38F1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A15EB50-94E8-FDEA-83C9-B11A3238A814}"/>
              </a:ext>
            </a:extLst>
          </p:cNvPr>
          <p:cNvSpPr>
            <a:spLocks noGrp="1"/>
          </p:cNvSpPr>
          <p:nvPr>
            <p:ph type="title"/>
          </p:nvPr>
        </p:nvSpPr>
        <p:spPr>
          <a:xfrm>
            <a:off x="457200" y="914400"/>
            <a:ext cx="11273648" cy="4114800"/>
          </a:xfrm>
        </p:spPr>
        <p:txBody>
          <a:bodyPr tIns="0" bIns="0" anchor="ctr" anchorCtr="0"/>
          <a:lstStyle>
            <a:lvl1pPr>
              <a:defRPr sz="6000"/>
            </a:lvl1pPr>
          </a:lstStyle>
          <a:p>
            <a:r>
              <a:rPr lang="en-US"/>
              <a:t>Click to edit Master title style</a:t>
            </a:r>
          </a:p>
        </p:txBody>
      </p:sp>
      <p:sp>
        <p:nvSpPr>
          <p:cNvPr id="5" name="Footer Placeholder 4">
            <a:extLst>
              <a:ext uri="{FF2B5EF4-FFF2-40B4-BE49-F238E27FC236}">
                <a16:creationId xmlns:a16="http://schemas.microsoft.com/office/drawing/2014/main" id="{D69A80E2-9D8F-2313-3394-98C8578851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FF6AEE-48F7-7477-0046-8E9833B06440}"/>
              </a:ext>
            </a:extLst>
          </p:cNvPr>
          <p:cNvSpPr>
            <a:spLocks noGrp="1"/>
          </p:cNvSpPr>
          <p:nvPr>
            <p:ph type="sldNum" sz="quarter" idx="12"/>
          </p:nvPr>
        </p:nvSpPr>
        <p:spPr/>
        <p:txBody>
          <a:bodyPr/>
          <a:lstStyle/>
          <a:p>
            <a:fld id="{B20450A9-52A5-CA49-9D9C-3AF402C82E79}" type="slidenum">
              <a:rPr lang="en-US" smtClean="0"/>
              <a:t>‹#›</a:t>
            </a:fld>
            <a:endParaRPr lang="en-US"/>
          </a:p>
        </p:txBody>
      </p:sp>
      <p:sp>
        <p:nvSpPr>
          <p:cNvPr id="3" name="TextBox 2">
            <a:extLst>
              <a:ext uri="{FF2B5EF4-FFF2-40B4-BE49-F238E27FC236}">
                <a16:creationId xmlns:a16="http://schemas.microsoft.com/office/drawing/2014/main" id="{7F9A4105-3474-D228-3B8C-48E789110756}"/>
              </a:ext>
            </a:extLst>
          </p:cNvPr>
          <p:cNvSpPr txBox="1"/>
          <p:nvPr userDrawn="1"/>
        </p:nvSpPr>
        <p:spPr>
          <a:xfrm>
            <a:off x="7287252" y="6169042"/>
            <a:ext cx="3657600" cy="457200"/>
          </a:xfrm>
          <a:prstGeom prst="rect">
            <a:avLst/>
          </a:prstGeom>
          <a:noFill/>
        </p:spPr>
        <p:txBody>
          <a:bodyPr wrap="square" lIns="0" rIns="0" rtlCol="0" anchor="ctr" anchorCtr="0">
            <a:spAutoFit/>
          </a:bodyPr>
          <a:lstStyle/>
          <a:p>
            <a:pPr algn="r"/>
            <a:r>
              <a:rPr lang="en-US" sz="1200" b="1" i="0" baseline="0">
                <a:solidFill>
                  <a:schemeClr val="tx2"/>
                </a:solidFill>
              </a:rPr>
              <a:t>Presenter’s Name C</a:t>
            </a:r>
          </a:p>
          <a:p>
            <a:pPr algn="r"/>
            <a:fld id="{682C7D34-2B4F-D149-A98F-69DBB37EBFC5}" type="datetime1">
              <a:rPr lang="en-US" sz="1200" smtClean="0">
                <a:solidFill>
                  <a:schemeClr val="tx2"/>
                </a:solidFill>
              </a:rPr>
              <a:pPr algn="r"/>
              <a:t>7/8/2024</a:t>
            </a:fld>
            <a:endParaRPr lang="en-US" sz="1200" b="1" i="0" baseline="0">
              <a:solidFill>
                <a:schemeClr val="tx2"/>
              </a:solidFill>
            </a:endParaRPr>
          </a:p>
        </p:txBody>
      </p:sp>
    </p:spTree>
    <p:extLst>
      <p:ext uri="{BB962C8B-B14F-4D97-AF65-F5344CB8AC3E}">
        <p14:creationId xmlns:p14="http://schemas.microsoft.com/office/powerpoint/2010/main" val="34719474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AD7DC68-AF89-3772-D9C6-5A40E9C551A2}"/>
              </a:ext>
            </a:extLst>
          </p:cNvPr>
          <p:cNvPicPr>
            <a:picLocks noChangeAspect="1"/>
          </p:cNvPicPr>
          <p:nvPr userDrawn="1"/>
        </p:nvPicPr>
        <p:blipFill>
          <a:blip r:embed="rId2"/>
          <a:stretch>
            <a:fillRect/>
          </a:stretch>
        </p:blipFill>
        <p:spPr>
          <a:xfrm>
            <a:off x="0" y="0"/>
            <a:ext cx="12192000" cy="1016000"/>
          </a:xfrm>
          <a:prstGeom prst="rect">
            <a:avLst/>
          </a:prstGeom>
        </p:spPr>
      </p:pic>
      <p:sp>
        <p:nvSpPr>
          <p:cNvPr id="2" name="Title 1">
            <a:extLst>
              <a:ext uri="{FF2B5EF4-FFF2-40B4-BE49-F238E27FC236}">
                <a16:creationId xmlns:a16="http://schemas.microsoft.com/office/drawing/2014/main" id="{6FA44AC3-756B-51FE-C5A8-79887EE03E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51C867-6C50-9D6F-1358-FA2ECDC32529}"/>
              </a:ext>
            </a:extLst>
          </p:cNvPr>
          <p:cNvSpPr>
            <a:spLocks noGrp="1"/>
          </p:cNvSpPr>
          <p:nvPr>
            <p:ph sz="half" idx="1"/>
          </p:nvPr>
        </p:nvSpPr>
        <p:spPr>
          <a:xfrm>
            <a:off x="457200" y="1371600"/>
            <a:ext cx="5562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A74D37-E76A-FB1B-7933-AACCB37FB62C}"/>
              </a:ext>
            </a:extLst>
          </p:cNvPr>
          <p:cNvSpPr>
            <a:spLocks noGrp="1"/>
          </p:cNvSpPr>
          <p:nvPr>
            <p:ph sz="half" idx="2"/>
          </p:nvPr>
        </p:nvSpPr>
        <p:spPr>
          <a:xfrm>
            <a:off x="6172200" y="1371600"/>
            <a:ext cx="5562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1FC7CC71-D593-468D-F323-8C44E6B0C6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457A4C-E665-A755-3DBA-7CAD486F70F8}"/>
              </a:ext>
            </a:extLst>
          </p:cNvPr>
          <p:cNvSpPr>
            <a:spLocks noGrp="1"/>
          </p:cNvSpPr>
          <p:nvPr>
            <p:ph type="sldNum" sz="quarter" idx="12"/>
          </p:nvPr>
        </p:nvSpPr>
        <p:spPr/>
        <p:txBody>
          <a:bodyPr/>
          <a:lstStyle/>
          <a:p>
            <a:fld id="{B20450A9-52A5-CA49-9D9C-3AF402C82E79}" type="slidenum">
              <a:rPr lang="en-US" smtClean="0"/>
              <a:t>‹#›</a:t>
            </a:fld>
            <a:endParaRPr lang="en-US"/>
          </a:p>
        </p:txBody>
      </p:sp>
      <p:sp>
        <p:nvSpPr>
          <p:cNvPr id="5" name="TextBox 4">
            <a:extLst>
              <a:ext uri="{FF2B5EF4-FFF2-40B4-BE49-F238E27FC236}">
                <a16:creationId xmlns:a16="http://schemas.microsoft.com/office/drawing/2014/main" id="{2D16F1F4-8A7B-3292-0B18-401B5C43BA7E}"/>
              </a:ext>
            </a:extLst>
          </p:cNvPr>
          <p:cNvSpPr txBox="1"/>
          <p:nvPr userDrawn="1"/>
        </p:nvSpPr>
        <p:spPr>
          <a:xfrm>
            <a:off x="6096000" y="6169042"/>
            <a:ext cx="4848851" cy="457200"/>
          </a:xfrm>
          <a:prstGeom prst="rect">
            <a:avLst/>
          </a:prstGeom>
          <a:noFill/>
        </p:spPr>
        <p:txBody>
          <a:bodyPr wrap="square" lIns="0" rIns="0" rtlCol="0" anchor="ctr" anchorCtr="0">
            <a:spAutoFit/>
          </a:bodyPr>
          <a:lstStyle/>
          <a:p>
            <a:pPr algn="r"/>
            <a:r>
              <a:rPr lang="en-US" sz="1200" b="1" i="0" baseline="0">
                <a:solidFill>
                  <a:schemeClr val="tx2"/>
                </a:solidFill>
              </a:rPr>
              <a:t>Presenter’s Name A</a:t>
            </a:r>
          </a:p>
          <a:p>
            <a:pPr algn="r"/>
            <a:fld id="{682C7D34-2B4F-D149-A98F-69DBB37EBFC5}" type="datetime1">
              <a:rPr lang="en-US" sz="1200" smtClean="0">
                <a:solidFill>
                  <a:schemeClr val="tx2"/>
                </a:solidFill>
              </a:rPr>
              <a:pPr algn="r"/>
              <a:t>7/8/2024</a:t>
            </a:fld>
            <a:endParaRPr lang="en-US" sz="1200" b="1" i="0" baseline="0">
              <a:solidFill>
                <a:schemeClr val="tx2"/>
              </a:solidFill>
            </a:endParaRPr>
          </a:p>
        </p:txBody>
      </p:sp>
    </p:spTree>
    <p:extLst>
      <p:ext uri="{BB962C8B-B14F-4D97-AF65-F5344CB8AC3E}">
        <p14:creationId xmlns:p14="http://schemas.microsoft.com/office/powerpoint/2010/main" val="38960618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AD7DC68-AF89-3772-D9C6-5A40E9C551A2}"/>
              </a:ext>
            </a:extLst>
          </p:cNvPr>
          <p:cNvPicPr>
            <a:picLocks noChangeAspect="1"/>
          </p:cNvPicPr>
          <p:nvPr userDrawn="1"/>
        </p:nvPicPr>
        <p:blipFill>
          <a:blip r:embed="rId2"/>
          <a:stretch>
            <a:fillRect/>
          </a:stretch>
        </p:blipFill>
        <p:spPr>
          <a:xfrm>
            <a:off x="0" y="0"/>
            <a:ext cx="12192000" cy="1016000"/>
          </a:xfrm>
          <a:prstGeom prst="rect">
            <a:avLst/>
          </a:prstGeom>
        </p:spPr>
      </p:pic>
      <p:sp>
        <p:nvSpPr>
          <p:cNvPr id="2" name="Title 1">
            <a:extLst>
              <a:ext uri="{FF2B5EF4-FFF2-40B4-BE49-F238E27FC236}">
                <a16:creationId xmlns:a16="http://schemas.microsoft.com/office/drawing/2014/main" id="{6FA44AC3-756B-51FE-C5A8-79887EE03E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51C867-6C50-9D6F-1358-FA2ECDC32529}"/>
              </a:ext>
            </a:extLst>
          </p:cNvPr>
          <p:cNvSpPr>
            <a:spLocks noGrp="1"/>
          </p:cNvSpPr>
          <p:nvPr>
            <p:ph sz="half" idx="1"/>
          </p:nvPr>
        </p:nvSpPr>
        <p:spPr>
          <a:xfrm>
            <a:off x="457200" y="1371600"/>
            <a:ext cx="5562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A74D37-E76A-FB1B-7933-AACCB37FB62C}"/>
              </a:ext>
            </a:extLst>
          </p:cNvPr>
          <p:cNvSpPr>
            <a:spLocks noGrp="1"/>
          </p:cNvSpPr>
          <p:nvPr>
            <p:ph sz="half" idx="2"/>
          </p:nvPr>
        </p:nvSpPr>
        <p:spPr>
          <a:xfrm>
            <a:off x="6172200" y="1371600"/>
            <a:ext cx="5562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1FC7CC71-D593-468D-F323-8C44E6B0C6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457A4C-E665-A755-3DBA-7CAD486F70F8}"/>
              </a:ext>
            </a:extLst>
          </p:cNvPr>
          <p:cNvSpPr>
            <a:spLocks noGrp="1"/>
          </p:cNvSpPr>
          <p:nvPr>
            <p:ph type="sldNum" sz="quarter" idx="12"/>
          </p:nvPr>
        </p:nvSpPr>
        <p:spPr/>
        <p:txBody>
          <a:bodyPr/>
          <a:lstStyle/>
          <a:p>
            <a:fld id="{B20450A9-52A5-CA49-9D9C-3AF402C82E79}" type="slidenum">
              <a:rPr lang="en-US" smtClean="0"/>
              <a:t>‹#›</a:t>
            </a:fld>
            <a:endParaRPr lang="en-US"/>
          </a:p>
        </p:txBody>
      </p:sp>
      <p:sp>
        <p:nvSpPr>
          <p:cNvPr id="5" name="TextBox 4">
            <a:extLst>
              <a:ext uri="{FF2B5EF4-FFF2-40B4-BE49-F238E27FC236}">
                <a16:creationId xmlns:a16="http://schemas.microsoft.com/office/drawing/2014/main" id="{2D16F1F4-8A7B-3292-0B18-401B5C43BA7E}"/>
              </a:ext>
            </a:extLst>
          </p:cNvPr>
          <p:cNvSpPr txBox="1"/>
          <p:nvPr userDrawn="1"/>
        </p:nvSpPr>
        <p:spPr>
          <a:xfrm>
            <a:off x="6096000" y="6169042"/>
            <a:ext cx="4848851" cy="457200"/>
          </a:xfrm>
          <a:prstGeom prst="rect">
            <a:avLst/>
          </a:prstGeom>
          <a:noFill/>
        </p:spPr>
        <p:txBody>
          <a:bodyPr wrap="square" lIns="0" rIns="0" rtlCol="0" anchor="ctr" anchorCtr="0">
            <a:spAutoFit/>
          </a:bodyPr>
          <a:lstStyle/>
          <a:p>
            <a:pPr algn="r"/>
            <a:r>
              <a:rPr lang="en-US" sz="1200" b="1" i="0" baseline="0">
                <a:solidFill>
                  <a:schemeClr val="tx2"/>
                </a:solidFill>
              </a:rPr>
              <a:t>Presenter’s Name B</a:t>
            </a:r>
          </a:p>
          <a:p>
            <a:pPr algn="r"/>
            <a:fld id="{682C7D34-2B4F-D149-A98F-69DBB37EBFC5}" type="datetime1">
              <a:rPr lang="en-US" sz="1200" smtClean="0">
                <a:solidFill>
                  <a:schemeClr val="tx2"/>
                </a:solidFill>
              </a:rPr>
              <a:pPr algn="r"/>
              <a:t>7/8/2024</a:t>
            </a:fld>
            <a:endParaRPr lang="en-US" sz="1200" b="1" i="0" baseline="0">
              <a:solidFill>
                <a:schemeClr val="tx2"/>
              </a:solidFill>
            </a:endParaRPr>
          </a:p>
        </p:txBody>
      </p:sp>
    </p:spTree>
    <p:extLst>
      <p:ext uri="{BB962C8B-B14F-4D97-AF65-F5344CB8AC3E}">
        <p14:creationId xmlns:p14="http://schemas.microsoft.com/office/powerpoint/2010/main" val="404278589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wo Content C">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AD7DC68-AF89-3772-D9C6-5A40E9C551A2}"/>
              </a:ext>
            </a:extLst>
          </p:cNvPr>
          <p:cNvPicPr>
            <a:picLocks noChangeAspect="1"/>
          </p:cNvPicPr>
          <p:nvPr userDrawn="1"/>
        </p:nvPicPr>
        <p:blipFill>
          <a:blip r:embed="rId2"/>
          <a:stretch>
            <a:fillRect/>
          </a:stretch>
        </p:blipFill>
        <p:spPr>
          <a:xfrm>
            <a:off x="0" y="0"/>
            <a:ext cx="12192000" cy="1016000"/>
          </a:xfrm>
          <a:prstGeom prst="rect">
            <a:avLst/>
          </a:prstGeom>
        </p:spPr>
      </p:pic>
      <p:sp>
        <p:nvSpPr>
          <p:cNvPr id="2" name="Title 1">
            <a:extLst>
              <a:ext uri="{FF2B5EF4-FFF2-40B4-BE49-F238E27FC236}">
                <a16:creationId xmlns:a16="http://schemas.microsoft.com/office/drawing/2014/main" id="{6FA44AC3-756B-51FE-C5A8-79887EE03E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51C867-6C50-9D6F-1358-FA2ECDC32529}"/>
              </a:ext>
            </a:extLst>
          </p:cNvPr>
          <p:cNvSpPr>
            <a:spLocks noGrp="1"/>
          </p:cNvSpPr>
          <p:nvPr>
            <p:ph sz="half" idx="1"/>
          </p:nvPr>
        </p:nvSpPr>
        <p:spPr>
          <a:xfrm>
            <a:off x="457200" y="1371600"/>
            <a:ext cx="5562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A74D37-E76A-FB1B-7933-AACCB37FB62C}"/>
              </a:ext>
            </a:extLst>
          </p:cNvPr>
          <p:cNvSpPr>
            <a:spLocks noGrp="1"/>
          </p:cNvSpPr>
          <p:nvPr>
            <p:ph sz="half" idx="2"/>
          </p:nvPr>
        </p:nvSpPr>
        <p:spPr>
          <a:xfrm>
            <a:off x="6172200" y="1371600"/>
            <a:ext cx="5562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1FC7CC71-D593-468D-F323-8C44E6B0C6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457A4C-E665-A755-3DBA-7CAD486F70F8}"/>
              </a:ext>
            </a:extLst>
          </p:cNvPr>
          <p:cNvSpPr>
            <a:spLocks noGrp="1"/>
          </p:cNvSpPr>
          <p:nvPr>
            <p:ph type="sldNum" sz="quarter" idx="12"/>
          </p:nvPr>
        </p:nvSpPr>
        <p:spPr/>
        <p:txBody>
          <a:bodyPr/>
          <a:lstStyle/>
          <a:p>
            <a:fld id="{B20450A9-52A5-CA49-9D9C-3AF402C82E79}" type="slidenum">
              <a:rPr lang="en-US" smtClean="0"/>
              <a:t>‹#›</a:t>
            </a:fld>
            <a:endParaRPr lang="en-US"/>
          </a:p>
        </p:txBody>
      </p:sp>
      <p:sp>
        <p:nvSpPr>
          <p:cNvPr id="5" name="TextBox 4">
            <a:extLst>
              <a:ext uri="{FF2B5EF4-FFF2-40B4-BE49-F238E27FC236}">
                <a16:creationId xmlns:a16="http://schemas.microsoft.com/office/drawing/2014/main" id="{2D16F1F4-8A7B-3292-0B18-401B5C43BA7E}"/>
              </a:ext>
            </a:extLst>
          </p:cNvPr>
          <p:cNvSpPr txBox="1"/>
          <p:nvPr userDrawn="1"/>
        </p:nvSpPr>
        <p:spPr>
          <a:xfrm>
            <a:off x="6096000" y="6169042"/>
            <a:ext cx="4848851" cy="457200"/>
          </a:xfrm>
          <a:prstGeom prst="rect">
            <a:avLst/>
          </a:prstGeom>
          <a:noFill/>
        </p:spPr>
        <p:txBody>
          <a:bodyPr wrap="square" lIns="0" rIns="0" rtlCol="0" anchor="ctr" anchorCtr="0">
            <a:spAutoFit/>
          </a:bodyPr>
          <a:lstStyle/>
          <a:p>
            <a:pPr algn="r"/>
            <a:r>
              <a:rPr lang="en-US" sz="1200" b="1" i="0" baseline="0">
                <a:solidFill>
                  <a:schemeClr val="tx2"/>
                </a:solidFill>
              </a:rPr>
              <a:t>Presenter’s Name C</a:t>
            </a:r>
          </a:p>
          <a:p>
            <a:pPr algn="r"/>
            <a:fld id="{682C7D34-2B4F-D149-A98F-69DBB37EBFC5}" type="datetime1">
              <a:rPr lang="en-US" sz="1200" smtClean="0">
                <a:solidFill>
                  <a:schemeClr val="tx2"/>
                </a:solidFill>
              </a:rPr>
              <a:pPr algn="r"/>
              <a:t>7/8/2024</a:t>
            </a:fld>
            <a:endParaRPr lang="en-US" sz="1200" b="1" i="0" baseline="0">
              <a:solidFill>
                <a:schemeClr val="tx2"/>
              </a:solidFill>
            </a:endParaRPr>
          </a:p>
        </p:txBody>
      </p:sp>
    </p:spTree>
    <p:extLst>
      <p:ext uri="{BB962C8B-B14F-4D97-AF65-F5344CB8AC3E}">
        <p14:creationId xmlns:p14="http://schemas.microsoft.com/office/powerpoint/2010/main" val="25221969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mparison A">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99D0FE4-BD50-0588-DFE7-523D4467F705}"/>
              </a:ext>
            </a:extLst>
          </p:cNvPr>
          <p:cNvPicPr>
            <a:picLocks noChangeAspect="1"/>
          </p:cNvPicPr>
          <p:nvPr userDrawn="1"/>
        </p:nvPicPr>
        <p:blipFill>
          <a:blip r:embed="rId2"/>
          <a:stretch>
            <a:fillRect/>
          </a:stretch>
        </p:blipFill>
        <p:spPr>
          <a:xfrm>
            <a:off x="0" y="0"/>
            <a:ext cx="12192000" cy="1016000"/>
          </a:xfrm>
          <a:prstGeom prst="rect">
            <a:avLst/>
          </a:prstGeom>
        </p:spPr>
      </p:pic>
      <p:sp>
        <p:nvSpPr>
          <p:cNvPr id="2" name="Title 1">
            <a:extLst>
              <a:ext uri="{FF2B5EF4-FFF2-40B4-BE49-F238E27FC236}">
                <a16:creationId xmlns:a16="http://schemas.microsoft.com/office/drawing/2014/main" id="{F301DEE9-B602-EE30-3870-971FD0B1D2A2}"/>
              </a:ext>
            </a:extLst>
          </p:cNvPr>
          <p:cNvSpPr>
            <a:spLocks noGrp="1"/>
          </p:cNvSpPr>
          <p:nvPr>
            <p:ph type="title"/>
          </p:nvPr>
        </p:nvSpPr>
        <p:spPr>
          <a:xfrm>
            <a:off x="457200" y="0"/>
            <a:ext cx="10820400" cy="9144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304772-C30A-D455-31F2-FAC3508A8CE0}"/>
              </a:ext>
            </a:extLst>
          </p:cNvPr>
          <p:cNvSpPr>
            <a:spLocks noGrp="1"/>
          </p:cNvSpPr>
          <p:nvPr>
            <p:ph type="body" idx="1"/>
          </p:nvPr>
        </p:nvSpPr>
        <p:spPr>
          <a:xfrm>
            <a:off x="457200" y="1368443"/>
            <a:ext cx="5540375" cy="457200"/>
          </a:xfrm>
        </p:spPr>
        <p:txBody>
          <a:bodyPr anchor="b"/>
          <a:lstStyle>
            <a:lvl1pPr marL="0" indent="0">
              <a:buNone/>
              <a:defRPr sz="2800" b="1"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D8DA63-50F7-C2B0-B350-02A8764BD260}"/>
              </a:ext>
            </a:extLst>
          </p:cNvPr>
          <p:cNvSpPr>
            <a:spLocks noGrp="1"/>
          </p:cNvSpPr>
          <p:nvPr>
            <p:ph sz="half" idx="2"/>
          </p:nvPr>
        </p:nvSpPr>
        <p:spPr>
          <a:xfrm>
            <a:off x="457200" y="2100280"/>
            <a:ext cx="5540375" cy="3840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2D0B6E-2A50-C324-4E6E-F5BB45737B42}"/>
              </a:ext>
            </a:extLst>
          </p:cNvPr>
          <p:cNvSpPr>
            <a:spLocks noGrp="1"/>
          </p:cNvSpPr>
          <p:nvPr>
            <p:ph type="body" sz="quarter" idx="3"/>
          </p:nvPr>
        </p:nvSpPr>
        <p:spPr>
          <a:xfrm>
            <a:off x="6172200" y="1368443"/>
            <a:ext cx="5562600" cy="457200"/>
          </a:xfrm>
        </p:spPr>
        <p:txBody>
          <a:bodyPr anchor="b"/>
          <a:lstStyle>
            <a:lvl1pPr marL="0" indent="0">
              <a:buNone/>
              <a:defRPr sz="2800" b="1"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676A37-C511-407B-C559-F6036E7FE7ED}"/>
              </a:ext>
            </a:extLst>
          </p:cNvPr>
          <p:cNvSpPr>
            <a:spLocks noGrp="1"/>
          </p:cNvSpPr>
          <p:nvPr>
            <p:ph sz="quarter" idx="4"/>
          </p:nvPr>
        </p:nvSpPr>
        <p:spPr>
          <a:xfrm>
            <a:off x="6172199" y="2100281"/>
            <a:ext cx="5562599" cy="3840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D7212389-BAB8-98FC-B220-9E1AC8760D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017D14E-4996-EB92-FE28-84E8F54C5C87}"/>
              </a:ext>
            </a:extLst>
          </p:cNvPr>
          <p:cNvSpPr>
            <a:spLocks noGrp="1"/>
          </p:cNvSpPr>
          <p:nvPr>
            <p:ph type="sldNum" sz="quarter" idx="12"/>
          </p:nvPr>
        </p:nvSpPr>
        <p:spPr/>
        <p:txBody>
          <a:bodyPr/>
          <a:lstStyle/>
          <a:p>
            <a:fld id="{B20450A9-52A5-CA49-9D9C-3AF402C82E79}" type="slidenum">
              <a:rPr lang="en-US" smtClean="0"/>
              <a:t>‹#›</a:t>
            </a:fld>
            <a:endParaRPr lang="en-US"/>
          </a:p>
        </p:txBody>
      </p:sp>
      <p:sp>
        <p:nvSpPr>
          <p:cNvPr id="7" name="TextBox 6">
            <a:extLst>
              <a:ext uri="{FF2B5EF4-FFF2-40B4-BE49-F238E27FC236}">
                <a16:creationId xmlns:a16="http://schemas.microsoft.com/office/drawing/2014/main" id="{4E92E7AE-E262-FA36-5DD8-306A708D3AE2}"/>
              </a:ext>
            </a:extLst>
          </p:cNvPr>
          <p:cNvSpPr txBox="1"/>
          <p:nvPr userDrawn="1"/>
        </p:nvSpPr>
        <p:spPr>
          <a:xfrm>
            <a:off x="7287252" y="6169042"/>
            <a:ext cx="3657599" cy="457200"/>
          </a:xfrm>
          <a:prstGeom prst="rect">
            <a:avLst/>
          </a:prstGeom>
          <a:noFill/>
        </p:spPr>
        <p:txBody>
          <a:bodyPr wrap="square" lIns="0" rIns="0" rtlCol="0" anchor="ctr" anchorCtr="0">
            <a:spAutoFit/>
          </a:bodyPr>
          <a:lstStyle/>
          <a:p>
            <a:pPr algn="r"/>
            <a:r>
              <a:rPr lang="en-US" sz="1200" b="1" i="0" baseline="0">
                <a:solidFill>
                  <a:schemeClr val="tx2"/>
                </a:solidFill>
              </a:rPr>
              <a:t>Presenter’s Name A</a:t>
            </a:r>
          </a:p>
          <a:p>
            <a:pPr algn="r"/>
            <a:fld id="{682C7D34-2B4F-D149-A98F-69DBB37EBFC5}" type="datetime1">
              <a:rPr lang="en-US" sz="1200" smtClean="0">
                <a:solidFill>
                  <a:schemeClr val="tx2"/>
                </a:solidFill>
              </a:rPr>
              <a:pPr algn="r"/>
              <a:t>7/8/2024</a:t>
            </a:fld>
            <a:endParaRPr lang="en-US" sz="1200" b="1" i="0" baseline="0">
              <a:solidFill>
                <a:schemeClr val="tx2"/>
              </a:solidFill>
            </a:endParaRPr>
          </a:p>
        </p:txBody>
      </p:sp>
    </p:spTree>
    <p:extLst>
      <p:ext uri="{BB962C8B-B14F-4D97-AF65-F5344CB8AC3E}">
        <p14:creationId xmlns:p14="http://schemas.microsoft.com/office/powerpoint/2010/main" val="61212535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mparison B">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99D0FE4-BD50-0588-DFE7-523D4467F705}"/>
              </a:ext>
            </a:extLst>
          </p:cNvPr>
          <p:cNvPicPr>
            <a:picLocks noChangeAspect="1"/>
          </p:cNvPicPr>
          <p:nvPr userDrawn="1"/>
        </p:nvPicPr>
        <p:blipFill>
          <a:blip r:embed="rId2"/>
          <a:stretch>
            <a:fillRect/>
          </a:stretch>
        </p:blipFill>
        <p:spPr>
          <a:xfrm>
            <a:off x="0" y="0"/>
            <a:ext cx="12192000" cy="1016000"/>
          </a:xfrm>
          <a:prstGeom prst="rect">
            <a:avLst/>
          </a:prstGeom>
        </p:spPr>
      </p:pic>
      <p:sp>
        <p:nvSpPr>
          <p:cNvPr id="2" name="Title 1">
            <a:extLst>
              <a:ext uri="{FF2B5EF4-FFF2-40B4-BE49-F238E27FC236}">
                <a16:creationId xmlns:a16="http://schemas.microsoft.com/office/drawing/2014/main" id="{F301DEE9-B602-EE30-3870-971FD0B1D2A2}"/>
              </a:ext>
            </a:extLst>
          </p:cNvPr>
          <p:cNvSpPr>
            <a:spLocks noGrp="1"/>
          </p:cNvSpPr>
          <p:nvPr>
            <p:ph type="title"/>
          </p:nvPr>
        </p:nvSpPr>
        <p:spPr>
          <a:xfrm>
            <a:off x="457200" y="0"/>
            <a:ext cx="10820400" cy="9144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304772-C30A-D455-31F2-FAC3508A8CE0}"/>
              </a:ext>
            </a:extLst>
          </p:cNvPr>
          <p:cNvSpPr>
            <a:spLocks noGrp="1"/>
          </p:cNvSpPr>
          <p:nvPr>
            <p:ph type="body" idx="1"/>
          </p:nvPr>
        </p:nvSpPr>
        <p:spPr>
          <a:xfrm>
            <a:off x="457200" y="1368443"/>
            <a:ext cx="5540375" cy="457200"/>
          </a:xfrm>
        </p:spPr>
        <p:txBody>
          <a:bodyPr anchor="b"/>
          <a:lstStyle>
            <a:lvl1pPr marL="0" indent="0">
              <a:buNone/>
              <a:defRPr sz="2800" b="1"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D8DA63-50F7-C2B0-B350-02A8764BD260}"/>
              </a:ext>
            </a:extLst>
          </p:cNvPr>
          <p:cNvSpPr>
            <a:spLocks noGrp="1"/>
          </p:cNvSpPr>
          <p:nvPr>
            <p:ph sz="half" idx="2"/>
          </p:nvPr>
        </p:nvSpPr>
        <p:spPr>
          <a:xfrm>
            <a:off x="457200" y="2100280"/>
            <a:ext cx="5540375" cy="3840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2D0B6E-2A50-C324-4E6E-F5BB45737B42}"/>
              </a:ext>
            </a:extLst>
          </p:cNvPr>
          <p:cNvSpPr>
            <a:spLocks noGrp="1"/>
          </p:cNvSpPr>
          <p:nvPr>
            <p:ph type="body" sz="quarter" idx="3"/>
          </p:nvPr>
        </p:nvSpPr>
        <p:spPr>
          <a:xfrm>
            <a:off x="6172200" y="1368443"/>
            <a:ext cx="5562600" cy="457200"/>
          </a:xfrm>
        </p:spPr>
        <p:txBody>
          <a:bodyPr anchor="b"/>
          <a:lstStyle>
            <a:lvl1pPr marL="0" indent="0">
              <a:buNone/>
              <a:defRPr sz="2800" b="1"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676A37-C511-407B-C559-F6036E7FE7ED}"/>
              </a:ext>
            </a:extLst>
          </p:cNvPr>
          <p:cNvSpPr>
            <a:spLocks noGrp="1"/>
          </p:cNvSpPr>
          <p:nvPr>
            <p:ph sz="quarter" idx="4"/>
          </p:nvPr>
        </p:nvSpPr>
        <p:spPr>
          <a:xfrm>
            <a:off x="6172199" y="2100281"/>
            <a:ext cx="5562599" cy="3840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D7212389-BAB8-98FC-B220-9E1AC8760D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017D14E-4996-EB92-FE28-84E8F54C5C87}"/>
              </a:ext>
            </a:extLst>
          </p:cNvPr>
          <p:cNvSpPr>
            <a:spLocks noGrp="1"/>
          </p:cNvSpPr>
          <p:nvPr>
            <p:ph type="sldNum" sz="quarter" idx="12"/>
          </p:nvPr>
        </p:nvSpPr>
        <p:spPr/>
        <p:txBody>
          <a:bodyPr/>
          <a:lstStyle/>
          <a:p>
            <a:fld id="{B20450A9-52A5-CA49-9D9C-3AF402C82E79}" type="slidenum">
              <a:rPr lang="en-US" smtClean="0"/>
              <a:t>‹#›</a:t>
            </a:fld>
            <a:endParaRPr lang="en-US"/>
          </a:p>
        </p:txBody>
      </p:sp>
      <p:sp>
        <p:nvSpPr>
          <p:cNvPr id="7" name="TextBox 6">
            <a:extLst>
              <a:ext uri="{FF2B5EF4-FFF2-40B4-BE49-F238E27FC236}">
                <a16:creationId xmlns:a16="http://schemas.microsoft.com/office/drawing/2014/main" id="{4E92E7AE-E262-FA36-5DD8-306A708D3AE2}"/>
              </a:ext>
            </a:extLst>
          </p:cNvPr>
          <p:cNvSpPr txBox="1"/>
          <p:nvPr userDrawn="1"/>
        </p:nvSpPr>
        <p:spPr>
          <a:xfrm>
            <a:off x="7287252" y="6169042"/>
            <a:ext cx="3657599" cy="457200"/>
          </a:xfrm>
          <a:prstGeom prst="rect">
            <a:avLst/>
          </a:prstGeom>
          <a:noFill/>
        </p:spPr>
        <p:txBody>
          <a:bodyPr wrap="square" lIns="0" rIns="0" rtlCol="0" anchor="ctr" anchorCtr="0">
            <a:spAutoFit/>
          </a:bodyPr>
          <a:lstStyle/>
          <a:p>
            <a:pPr algn="r"/>
            <a:r>
              <a:rPr lang="en-US" sz="1200" b="1" i="0" baseline="0">
                <a:solidFill>
                  <a:schemeClr val="tx2"/>
                </a:solidFill>
              </a:rPr>
              <a:t>Presenter’s Name A</a:t>
            </a:r>
          </a:p>
          <a:p>
            <a:pPr algn="r"/>
            <a:fld id="{682C7D34-2B4F-D149-A98F-69DBB37EBFC5}" type="datetime1">
              <a:rPr lang="en-US" sz="1200" smtClean="0">
                <a:solidFill>
                  <a:schemeClr val="tx2"/>
                </a:solidFill>
              </a:rPr>
              <a:pPr algn="r"/>
              <a:t>7/8/2024</a:t>
            </a:fld>
            <a:endParaRPr lang="en-US" sz="1200" b="1" i="0" baseline="0">
              <a:solidFill>
                <a:schemeClr val="tx2"/>
              </a:solidFill>
            </a:endParaRPr>
          </a:p>
        </p:txBody>
      </p:sp>
    </p:spTree>
    <p:extLst>
      <p:ext uri="{BB962C8B-B14F-4D97-AF65-F5344CB8AC3E}">
        <p14:creationId xmlns:p14="http://schemas.microsoft.com/office/powerpoint/2010/main" val="235875022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mparison C">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99D0FE4-BD50-0588-DFE7-523D4467F705}"/>
              </a:ext>
            </a:extLst>
          </p:cNvPr>
          <p:cNvPicPr>
            <a:picLocks noChangeAspect="1"/>
          </p:cNvPicPr>
          <p:nvPr userDrawn="1"/>
        </p:nvPicPr>
        <p:blipFill>
          <a:blip r:embed="rId2"/>
          <a:stretch>
            <a:fillRect/>
          </a:stretch>
        </p:blipFill>
        <p:spPr>
          <a:xfrm>
            <a:off x="0" y="0"/>
            <a:ext cx="12192000" cy="1016000"/>
          </a:xfrm>
          <a:prstGeom prst="rect">
            <a:avLst/>
          </a:prstGeom>
        </p:spPr>
      </p:pic>
      <p:sp>
        <p:nvSpPr>
          <p:cNvPr id="2" name="Title 1">
            <a:extLst>
              <a:ext uri="{FF2B5EF4-FFF2-40B4-BE49-F238E27FC236}">
                <a16:creationId xmlns:a16="http://schemas.microsoft.com/office/drawing/2014/main" id="{F301DEE9-B602-EE30-3870-971FD0B1D2A2}"/>
              </a:ext>
            </a:extLst>
          </p:cNvPr>
          <p:cNvSpPr>
            <a:spLocks noGrp="1"/>
          </p:cNvSpPr>
          <p:nvPr>
            <p:ph type="title"/>
          </p:nvPr>
        </p:nvSpPr>
        <p:spPr>
          <a:xfrm>
            <a:off x="457200" y="0"/>
            <a:ext cx="10820400" cy="9144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304772-C30A-D455-31F2-FAC3508A8CE0}"/>
              </a:ext>
            </a:extLst>
          </p:cNvPr>
          <p:cNvSpPr>
            <a:spLocks noGrp="1"/>
          </p:cNvSpPr>
          <p:nvPr>
            <p:ph type="body" idx="1"/>
          </p:nvPr>
        </p:nvSpPr>
        <p:spPr>
          <a:xfrm>
            <a:off x="457200" y="1368443"/>
            <a:ext cx="5540375" cy="457200"/>
          </a:xfrm>
        </p:spPr>
        <p:txBody>
          <a:bodyPr anchor="b"/>
          <a:lstStyle>
            <a:lvl1pPr marL="0" indent="0">
              <a:buNone/>
              <a:defRPr sz="2800" b="1"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D8DA63-50F7-C2B0-B350-02A8764BD260}"/>
              </a:ext>
            </a:extLst>
          </p:cNvPr>
          <p:cNvSpPr>
            <a:spLocks noGrp="1"/>
          </p:cNvSpPr>
          <p:nvPr>
            <p:ph sz="half" idx="2"/>
          </p:nvPr>
        </p:nvSpPr>
        <p:spPr>
          <a:xfrm>
            <a:off x="457200" y="2100280"/>
            <a:ext cx="5540375" cy="3840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2D0B6E-2A50-C324-4E6E-F5BB45737B42}"/>
              </a:ext>
            </a:extLst>
          </p:cNvPr>
          <p:cNvSpPr>
            <a:spLocks noGrp="1"/>
          </p:cNvSpPr>
          <p:nvPr>
            <p:ph type="body" sz="quarter" idx="3"/>
          </p:nvPr>
        </p:nvSpPr>
        <p:spPr>
          <a:xfrm>
            <a:off x="6172200" y="1368443"/>
            <a:ext cx="5562600" cy="457200"/>
          </a:xfrm>
        </p:spPr>
        <p:txBody>
          <a:bodyPr anchor="b"/>
          <a:lstStyle>
            <a:lvl1pPr marL="0" indent="0">
              <a:buNone/>
              <a:defRPr sz="2800" b="1"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676A37-C511-407B-C559-F6036E7FE7ED}"/>
              </a:ext>
            </a:extLst>
          </p:cNvPr>
          <p:cNvSpPr>
            <a:spLocks noGrp="1"/>
          </p:cNvSpPr>
          <p:nvPr>
            <p:ph sz="quarter" idx="4"/>
          </p:nvPr>
        </p:nvSpPr>
        <p:spPr>
          <a:xfrm>
            <a:off x="6172199" y="2100281"/>
            <a:ext cx="5562599" cy="3840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D7212389-BAB8-98FC-B220-9E1AC8760D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017D14E-4996-EB92-FE28-84E8F54C5C87}"/>
              </a:ext>
            </a:extLst>
          </p:cNvPr>
          <p:cNvSpPr>
            <a:spLocks noGrp="1"/>
          </p:cNvSpPr>
          <p:nvPr>
            <p:ph type="sldNum" sz="quarter" idx="12"/>
          </p:nvPr>
        </p:nvSpPr>
        <p:spPr/>
        <p:txBody>
          <a:bodyPr/>
          <a:lstStyle/>
          <a:p>
            <a:fld id="{B20450A9-52A5-CA49-9D9C-3AF402C82E79}" type="slidenum">
              <a:rPr lang="en-US" smtClean="0"/>
              <a:t>‹#›</a:t>
            </a:fld>
            <a:endParaRPr lang="en-US"/>
          </a:p>
        </p:txBody>
      </p:sp>
      <p:sp>
        <p:nvSpPr>
          <p:cNvPr id="7" name="TextBox 6">
            <a:extLst>
              <a:ext uri="{FF2B5EF4-FFF2-40B4-BE49-F238E27FC236}">
                <a16:creationId xmlns:a16="http://schemas.microsoft.com/office/drawing/2014/main" id="{4E92E7AE-E262-FA36-5DD8-306A708D3AE2}"/>
              </a:ext>
            </a:extLst>
          </p:cNvPr>
          <p:cNvSpPr txBox="1"/>
          <p:nvPr userDrawn="1"/>
        </p:nvSpPr>
        <p:spPr>
          <a:xfrm>
            <a:off x="7287252" y="6169042"/>
            <a:ext cx="3657599" cy="457200"/>
          </a:xfrm>
          <a:prstGeom prst="rect">
            <a:avLst/>
          </a:prstGeom>
          <a:noFill/>
        </p:spPr>
        <p:txBody>
          <a:bodyPr wrap="square" lIns="0" rIns="0" rtlCol="0" anchor="ctr" anchorCtr="0">
            <a:spAutoFit/>
          </a:bodyPr>
          <a:lstStyle/>
          <a:p>
            <a:pPr algn="r"/>
            <a:r>
              <a:rPr lang="en-US" sz="1200" b="1" i="0" baseline="0">
                <a:solidFill>
                  <a:schemeClr val="tx2"/>
                </a:solidFill>
              </a:rPr>
              <a:t>Presenter’s Name A</a:t>
            </a:r>
          </a:p>
          <a:p>
            <a:pPr algn="r"/>
            <a:fld id="{682C7D34-2B4F-D149-A98F-69DBB37EBFC5}" type="datetime1">
              <a:rPr lang="en-US" sz="1200" smtClean="0">
                <a:solidFill>
                  <a:schemeClr val="tx2"/>
                </a:solidFill>
              </a:rPr>
              <a:pPr algn="r"/>
              <a:t>7/8/2024</a:t>
            </a:fld>
            <a:endParaRPr lang="en-US" sz="1200" b="1" i="0" baseline="0">
              <a:solidFill>
                <a:schemeClr val="tx2"/>
              </a:solidFill>
            </a:endParaRPr>
          </a:p>
        </p:txBody>
      </p:sp>
    </p:spTree>
    <p:extLst>
      <p:ext uri="{BB962C8B-B14F-4D97-AF65-F5344CB8AC3E}">
        <p14:creationId xmlns:p14="http://schemas.microsoft.com/office/powerpoint/2010/main" val="2018630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02B">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4D80100E-36C3-879B-05F4-A287F418CC4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BD6513EB-ADD2-572F-507C-31A55784C6A3}"/>
              </a:ext>
            </a:extLst>
          </p:cNvPr>
          <p:cNvSpPr>
            <a:spLocks noGrp="1"/>
          </p:cNvSpPr>
          <p:nvPr>
            <p:ph type="subTitle" idx="1"/>
          </p:nvPr>
        </p:nvSpPr>
        <p:spPr>
          <a:xfrm>
            <a:off x="460278" y="4114800"/>
            <a:ext cx="11273648" cy="914400"/>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itle 1">
            <a:extLst>
              <a:ext uri="{FF2B5EF4-FFF2-40B4-BE49-F238E27FC236}">
                <a16:creationId xmlns:a16="http://schemas.microsoft.com/office/drawing/2014/main" id="{ED3D8455-0462-DB7C-B4B1-8CB141F70C9F}"/>
              </a:ext>
            </a:extLst>
          </p:cNvPr>
          <p:cNvSpPr>
            <a:spLocks noGrp="1"/>
          </p:cNvSpPr>
          <p:nvPr>
            <p:ph type="ctrTitle"/>
          </p:nvPr>
        </p:nvSpPr>
        <p:spPr>
          <a:xfrm>
            <a:off x="461152" y="910952"/>
            <a:ext cx="11273648" cy="3200400"/>
          </a:xfrm>
        </p:spPr>
        <p:txBody>
          <a:bodyPr lIns="0" tIns="0" rIns="0" bIns="0" anchor="ctr" anchorCtr="0"/>
          <a:lstStyle>
            <a:lvl1pPr algn="l">
              <a:defRPr sz="6000" b="1" i="0" baseline="0">
                <a:solidFill>
                  <a:schemeClr val="bg1"/>
                </a:solidFill>
              </a:defRPr>
            </a:lvl1pPr>
          </a:lstStyle>
          <a:p>
            <a:r>
              <a:rPr lang="en-US"/>
              <a:t>Click to edit Master title style</a:t>
            </a:r>
          </a:p>
        </p:txBody>
      </p:sp>
      <p:sp>
        <p:nvSpPr>
          <p:cNvPr id="5" name="TextBox 4">
            <a:extLst>
              <a:ext uri="{FF2B5EF4-FFF2-40B4-BE49-F238E27FC236}">
                <a16:creationId xmlns:a16="http://schemas.microsoft.com/office/drawing/2014/main" id="{599E3211-E33B-53DF-C6E8-F5E7C026EF07}"/>
              </a:ext>
            </a:extLst>
          </p:cNvPr>
          <p:cNvSpPr txBox="1"/>
          <p:nvPr userDrawn="1"/>
        </p:nvSpPr>
        <p:spPr>
          <a:xfrm>
            <a:off x="7287252" y="6166810"/>
            <a:ext cx="3657600" cy="461665"/>
          </a:xfrm>
          <a:prstGeom prst="rect">
            <a:avLst/>
          </a:prstGeom>
          <a:noFill/>
        </p:spPr>
        <p:txBody>
          <a:bodyPr wrap="square" lIns="0" rIns="0" rtlCol="0" anchor="ctr" anchorCtr="0">
            <a:spAutoFit/>
          </a:bodyPr>
          <a:lstStyle/>
          <a:p>
            <a:pPr algn="r"/>
            <a:r>
              <a:rPr lang="en-US" sz="1200" b="1" i="0" baseline="0" dirty="0">
                <a:solidFill>
                  <a:schemeClr val="tx2"/>
                </a:solidFill>
              </a:rPr>
              <a:t>Dr. Patricia Soler</a:t>
            </a:r>
          </a:p>
          <a:p>
            <a:pPr algn="r"/>
            <a:r>
              <a:rPr lang="en-US" sz="1200" b="1" i="0" baseline="0" dirty="0">
                <a:solidFill>
                  <a:schemeClr val="tx2"/>
                </a:solidFill>
              </a:rPr>
              <a:t>July 9, 2024</a:t>
            </a:r>
          </a:p>
        </p:txBody>
      </p:sp>
    </p:spTree>
    <p:extLst>
      <p:ext uri="{BB962C8B-B14F-4D97-AF65-F5344CB8AC3E}">
        <p14:creationId xmlns:p14="http://schemas.microsoft.com/office/powerpoint/2010/main" val="26844356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D62D4139-BB6C-B1F0-804B-DD995D38D6B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Content Placeholder 3">
            <a:extLst>
              <a:ext uri="{FF2B5EF4-FFF2-40B4-BE49-F238E27FC236}">
                <a16:creationId xmlns:a16="http://schemas.microsoft.com/office/drawing/2014/main" id="{EAA74D37-E76A-FB1B-7933-AACCB37FB62C}"/>
              </a:ext>
            </a:extLst>
          </p:cNvPr>
          <p:cNvSpPr>
            <a:spLocks noGrp="1"/>
          </p:cNvSpPr>
          <p:nvPr>
            <p:ph sz="half" idx="2"/>
          </p:nvPr>
        </p:nvSpPr>
        <p:spPr>
          <a:xfrm>
            <a:off x="6526060" y="1371600"/>
            <a:ext cx="5208740" cy="4572000"/>
          </a:xfrm>
        </p:spPr>
        <p:txBody>
          <a:bodyPr/>
          <a:lstStyle>
            <a:lvl1pPr marL="0" indent="0" algn="r">
              <a:buNone/>
              <a:defRPr/>
            </a:lvl1pPr>
          </a:lstStyle>
          <a:p>
            <a:pPr lvl="0"/>
            <a:r>
              <a:rPr lang="en-US"/>
              <a:t>Click to edit Master text styles</a:t>
            </a:r>
          </a:p>
        </p:txBody>
      </p:sp>
    </p:spTree>
    <p:extLst>
      <p:ext uri="{BB962C8B-B14F-4D97-AF65-F5344CB8AC3E}">
        <p14:creationId xmlns:p14="http://schemas.microsoft.com/office/powerpoint/2010/main" val="6134512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ogo Only">
    <p:spTree>
      <p:nvGrpSpPr>
        <p:cNvPr id="1" name=""/>
        <p:cNvGrpSpPr/>
        <p:nvPr/>
      </p:nvGrpSpPr>
      <p:grpSpPr>
        <a:xfrm>
          <a:off x="0" y="0"/>
          <a:ext cx="0" cy="0"/>
          <a:chOff x="0" y="0"/>
          <a:chExt cx="0" cy="0"/>
        </a:xfrm>
      </p:grpSpPr>
      <p:pic>
        <p:nvPicPr>
          <p:cNvPr id="3" name="Picture 2" descr="Graphical user interface, logo&#10;&#10;Description automatically generated">
            <a:extLst>
              <a:ext uri="{FF2B5EF4-FFF2-40B4-BE49-F238E27FC236}">
                <a16:creationId xmlns:a16="http://schemas.microsoft.com/office/drawing/2014/main" id="{3AFC60B3-2114-55C8-0AD4-C50DC70597AC}"/>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0193585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A573FC2-B8F7-9D7C-FC43-64BAD4B074B3}"/>
              </a:ext>
            </a:extLst>
          </p:cNvPr>
          <p:cNvPicPr>
            <a:picLocks noChangeAspect="1"/>
          </p:cNvPicPr>
          <p:nvPr userDrawn="1"/>
        </p:nvPicPr>
        <p:blipFill>
          <a:blip r:embed="rId2"/>
          <a:stretch>
            <a:fillRect/>
          </a:stretch>
        </p:blipFill>
        <p:spPr>
          <a:xfrm>
            <a:off x="0" y="0"/>
            <a:ext cx="12192000" cy="1016000"/>
          </a:xfrm>
          <a:prstGeom prst="rect">
            <a:avLst/>
          </a:prstGeom>
        </p:spPr>
      </p:pic>
      <p:sp>
        <p:nvSpPr>
          <p:cNvPr id="2" name="Title 1">
            <a:extLst>
              <a:ext uri="{FF2B5EF4-FFF2-40B4-BE49-F238E27FC236}">
                <a16:creationId xmlns:a16="http://schemas.microsoft.com/office/drawing/2014/main" id="{8B70F1E1-634A-A58F-C856-39ABEBF1F713}"/>
              </a:ext>
            </a:extLst>
          </p:cNvPr>
          <p:cNvSpPr>
            <a:spLocks noGrp="1"/>
          </p:cNvSpPr>
          <p:nvPr>
            <p:ph type="title"/>
          </p:nvPr>
        </p:nvSpPr>
        <p:spPr/>
        <p:txBody>
          <a:bodyPr/>
          <a:lstStyle>
            <a:lvl1pPr>
              <a:defRPr baseline="0">
                <a:solidFill>
                  <a:schemeClr val="bg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AC1602B0-8082-ACF6-BB33-1E1AD3B1D57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C856F8-D01D-3209-E182-63C30B83AAF5}"/>
              </a:ext>
            </a:extLst>
          </p:cNvPr>
          <p:cNvSpPr>
            <a:spLocks noGrp="1"/>
          </p:cNvSpPr>
          <p:nvPr>
            <p:ph type="sldNum" sz="quarter" idx="12"/>
          </p:nvPr>
        </p:nvSpPr>
        <p:spPr/>
        <p:txBody>
          <a:bodyPr/>
          <a:lstStyle>
            <a:lvl1pPr>
              <a:defRPr baseline="0">
                <a:solidFill>
                  <a:schemeClr val="bg1"/>
                </a:solidFill>
              </a:defRPr>
            </a:lvl1pPr>
          </a:lstStyle>
          <a:p>
            <a:fld id="{B20450A9-52A5-CA49-9D9C-3AF402C82E79}" type="slidenum">
              <a:rPr lang="en-US" smtClean="0"/>
              <a:pPr/>
              <a:t>‹#›</a:t>
            </a:fld>
            <a:endParaRPr lang="en-US"/>
          </a:p>
        </p:txBody>
      </p:sp>
      <p:sp>
        <p:nvSpPr>
          <p:cNvPr id="3" name="TextBox 2">
            <a:extLst>
              <a:ext uri="{FF2B5EF4-FFF2-40B4-BE49-F238E27FC236}">
                <a16:creationId xmlns:a16="http://schemas.microsoft.com/office/drawing/2014/main" id="{664E432A-61E3-74F9-E002-6E117F907CFB}"/>
              </a:ext>
            </a:extLst>
          </p:cNvPr>
          <p:cNvSpPr txBox="1"/>
          <p:nvPr userDrawn="1"/>
        </p:nvSpPr>
        <p:spPr>
          <a:xfrm>
            <a:off x="6096000" y="6169042"/>
            <a:ext cx="4848851" cy="457200"/>
          </a:xfrm>
          <a:prstGeom prst="rect">
            <a:avLst/>
          </a:prstGeom>
          <a:noFill/>
        </p:spPr>
        <p:txBody>
          <a:bodyPr wrap="square" lIns="0" rIns="0" rtlCol="0" anchor="ctr" anchorCtr="0">
            <a:spAutoFit/>
          </a:bodyPr>
          <a:lstStyle/>
          <a:p>
            <a:pPr algn="r"/>
            <a:r>
              <a:rPr lang="en-US" sz="1200" b="1" i="0" baseline="0">
                <a:solidFill>
                  <a:schemeClr val="tx2"/>
                </a:solidFill>
              </a:rPr>
              <a:t>Name</a:t>
            </a:r>
          </a:p>
          <a:p>
            <a:pPr algn="r"/>
            <a:fld id="{682C7D34-2B4F-D149-A98F-69DBB37EBFC5}" type="datetime1">
              <a:rPr lang="en-US" sz="1200" smtClean="0">
                <a:solidFill>
                  <a:schemeClr val="tx2"/>
                </a:solidFill>
              </a:rPr>
              <a:pPr algn="r"/>
              <a:t>7/8/2024</a:t>
            </a:fld>
            <a:endParaRPr lang="en-US" sz="1200" b="1" i="0" baseline="0">
              <a:solidFill>
                <a:schemeClr val="tx2"/>
              </a:solidFill>
            </a:endParaRPr>
          </a:p>
        </p:txBody>
      </p:sp>
    </p:spTree>
    <p:extLst>
      <p:ext uri="{BB962C8B-B14F-4D97-AF65-F5344CB8AC3E}">
        <p14:creationId xmlns:p14="http://schemas.microsoft.com/office/powerpoint/2010/main" val="9007304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73F9884-E118-D770-8066-C270B2E565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0B8D880-0B91-E09A-493D-5DBAFFAAE35B}"/>
              </a:ext>
            </a:extLst>
          </p:cNvPr>
          <p:cNvSpPr>
            <a:spLocks noGrp="1"/>
          </p:cNvSpPr>
          <p:nvPr>
            <p:ph type="sldNum" sz="quarter" idx="12"/>
          </p:nvPr>
        </p:nvSpPr>
        <p:spPr/>
        <p:txBody>
          <a:bodyPr/>
          <a:lstStyle>
            <a:lvl1pPr>
              <a:defRPr baseline="0">
                <a:solidFill>
                  <a:schemeClr val="tx2"/>
                </a:solidFill>
              </a:defRPr>
            </a:lvl1pPr>
          </a:lstStyle>
          <a:p>
            <a:fld id="{B20450A9-52A5-CA49-9D9C-3AF402C82E79}" type="slidenum">
              <a:rPr lang="en-US" smtClean="0"/>
              <a:pPr/>
              <a:t>‹#›</a:t>
            </a:fld>
            <a:endParaRPr lang="en-US"/>
          </a:p>
        </p:txBody>
      </p:sp>
      <p:sp>
        <p:nvSpPr>
          <p:cNvPr id="2" name="TextBox 1">
            <a:extLst>
              <a:ext uri="{FF2B5EF4-FFF2-40B4-BE49-F238E27FC236}">
                <a16:creationId xmlns:a16="http://schemas.microsoft.com/office/drawing/2014/main" id="{68341D77-6F08-3E58-E7FF-779D5EA79993}"/>
              </a:ext>
            </a:extLst>
          </p:cNvPr>
          <p:cNvSpPr txBox="1"/>
          <p:nvPr userDrawn="1"/>
        </p:nvSpPr>
        <p:spPr>
          <a:xfrm>
            <a:off x="6096000" y="6169042"/>
            <a:ext cx="4848851" cy="457200"/>
          </a:xfrm>
          <a:prstGeom prst="rect">
            <a:avLst/>
          </a:prstGeom>
          <a:noFill/>
        </p:spPr>
        <p:txBody>
          <a:bodyPr wrap="square" lIns="0" rIns="0" rtlCol="0" anchor="ctr" anchorCtr="0">
            <a:spAutoFit/>
          </a:bodyPr>
          <a:lstStyle/>
          <a:p>
            <a:pPr algn="r"/>
            <a:r>
              <a:rPr lang="en-US" sz="1200" b="1" i="0" baseline="0">
                <a:solidFill>
                  <a:schemeClr val="tx2"/>
                </a:solidFill>
              </a:rPr>
              <a:t>Name</a:t>
            </a:r>
          </a:p>
          <a:p>
            <a:pPr algn="r"/>
            <a:fld id="{682C7D34-2B4F-D149-A98F-69DBB37EBFC5}" type="datetime1">
              <a:rPr lang="en-US" sz="1200" smtClean="0">
                <a:solidFill>
                  <a:schemeClr val="tx2"/>
                </a:solidFill>
              </a:rPr>
              <a:pPr algn="r"/>
              <a:t>7/8/2024</a:t>
            </a:fld>
            <a:endParaRPr lang="en-US" sz="1200" b="1" i="0" baseline="0">
              <a:solidFill>
                <a:schemeClr val="tx2"/>
              </a:solidFill>
            </a:endParaRPr>
          </a:p>
        </p:txBody>
      </p:sp>
    </p:spTree>
    <p:extLst>
      <p:ext uri="{BB962C8B-B14F-4D97-AF65-F5344CB8AC3E}">
        <p14:creationId xmlns:p14="http://schemas.microsoft.com/office/powerpoint/2010/main" val="16449848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61A4C-B440-0EE4-E113-73A4D4938FCC}"/>
              </a:ext>
            </a:extLst>
          </p:cNvPr>
          <p:cNvSpPr>
            <a:spLocks noGrp="1"/>
          </p:cNvSpPr>
          <p:nvPr>
            <p:ph type="title"/>
          </p:nvPr>
        </p:nvSpPr>
        <p:spPr>
          <a:xfrm>
            <a:off x="457200" y="1371600"/>
            <a:ext cx="4314825" cy="1600200"/>
          </a:xfrm>
        </p:spPr>
        <p:txBody>
          <a:bodyPr anchor="t" anchorCtr="0"/>
          <a:lstStyle>
            <a:lvl1pPr>
              <a:defRPr sz="3200" baseline="0">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5FD4DC5-2C45-9249-DB66-30AECDE8DF2A}"/>
              </a:ext>
            </a:extLst>
          </p:cNvPr>
          <p:cNvSpPr>
            <a:spLocks noGrp="1"/>
          </p:cNvSpPr>
          <p:nvPr>
            <p:ph idx="1"/>
          </p:nvPr>
        </p:nvSpPr>
        <p:spPr>
          <a:xfrm>
            <a:off x="5183188" y="1371600"/>
            <a:ext cx="6551612"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3D104AC-95F2-7784-BFDF-1057CA1DD22E}"/>
              </a:ext>
            </a:extLst>
          </p:cNvPr>
          <p:cNvSpPr>
            <a:spLocks noGrp="1"/>
          </p:cNvSpPr>
          <p:nvPr>
            <p:ph type="body" sz="half" idx="2"/>
          </p:nvPr>
        </p:nvSpPr>
        <p:spPr>
          <a:xfrm>
            <a:off x="457200" y="2971800"/>
            <a:ext cx="4314825" cy="2971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F5702A1E-BDF0-25A4-8060-54C6ADDF6D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D676A2-19AE-AA54-C57B-D014DEEF3B90}"/>
              </a:ext>
            </a:extLst>
          </p:cNvPr>
          <p:cNvSpPr>
            <a:spLocks noGrp="1"/>
          </p:cNvSpPr>
          <p:nvPr>
            <p:ph type="sldNum" sz="quarter" idx="12"/>
          </p:nvPr>
        </p:nvSpPr>
        <p:spPr/>
        <p:txBody>
          <a:bodyPr/>
          <a:lstStyle>
            <a:lvl1pPr>
              <a:defRPr baseline="0">
                <a:solidFill>
                  <a:schemeClr val="tx2"/>
                </a:solidFill>
              </a:defRPr>
            </a:lvl1pPr>
          </a:lstStyle>
          <a:p>
            <a:fld id="{B20450A9-52A5-CA49-9D9C-3AF402C82E79}" type="slidenum">
              <a:rPr lang="en-US" smtClean="0"/>
              <a:pPr/>
              <a:t>‹#›</a:t>
            </a:fld>
            <a:endParaRPr lang="en-US"/>
          </a:p>
        </p:txBody>
      </p:sp>
      <p:sp>
        <p:nvSpPr>
          <p:cNvPr id="5" name="TextBox 4">
            <a:extLst>
              <a:ext uri="{FF2B5EF4-FFF2-40B4-BE49-F238E27FC236}">
                <a16:creationId xmlns:a16="http://schemas.microsoft.com/office/drawing/2014/main" id="{C7605FE1-5B1C-341E-825C-8DFCC818FC04}"/>
              </a:ext>
            </a:extLst>
          </p:cNvPr>
          <p:cNvSpPr txBox="1"/>
          <p:nvPr userDrawn="1"/>
        </p:nvSpPr>
        <p:spPr>
          <a:xfrm>
            <a:off x="6096000" y="6169042"/>
            <a:ext cx="4848851" cy="457200"/>
          </a:xfrm>
          <a:prstGeom prst="rect">
            <a:avLst/>
          </a:prstGeom>
          <a:noFill/>
        </p:spPr>
        <p:txBody>
          <a:bodyPr wrap="square" lIns="0" rIns="0" rtlCol="0" anchor="ctr" anchorCtr="0">
            <a:spAutoFit/>
          </a:bodyPr>
          <a:lstStyle/>
          <a:p>
            <a:pPr algn="r"/>
            <a:r>
              <a:rPr lang="en-US" sz="1200" b="1" i="0" baseline="0">
                <a:solidFill>
                  <a:schemeClr val="tx2"/>
                </a:solidFill>
              </a:rPr>
              <a:t>Name</a:t>
            </a:r>
          </a:p>
          <a:p>
            <a:pPr algn="r"/>
            <a:fld id="{682C7D34-2B4F-D149-A98F-69DBB37EBFC5}" type="datetime1">
              <a:rPr lang="en-US" sz="1200" smtClean="0">
                <a:solidFill>
                  <a:schemeClr val="tx2"/>
                </a:solidFill>
              </a:rPr>
              <a:pPr algn="r"/>
              <a:t>7/8/2024</a:t>
            </a:fld>
            <a:endParaRPr lang="en-US" sz="1200" b="1" i="0" baseline="0">
              <a:solidFill>
                <a:schemeClr val="tx2"/>
              </a:solidFill>
            </a:endParaRPr>
          </a:p>
        </p:txBody>
      </p:sp>
    </p:spTree>
    <p:extLst>
      <p:ext uri="{BB962C8B-B14F-4D97-AF65-F5344CB8AC3E}">
        <p14:creationId xmlns:p14="http://schemas.microsoft.com/office/powerpoint/2010/main" val="7971019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DBBF7-3FD0-7AE8-1BDE-9330C8A313E4}"/>
              </a:ext>
            </a:extLst>
          </p:cNvPr>
          <p:cNvSpPr>
            <a:spLocks noGrp="1"/>
          </p:cNvSpPr>
          <p:nvPr>
            <p:ph type="title"/>
          </p:nvPr>
        </p:nvSpPr>
        <p:spPr>
          <a:xfrm>
            <a:off x="457200" y="1371600"/>
            <a:ext cx="4314825" cy="1600200"/>
          </a:xfrm>
        </p:spPr>
        <p:txBody>
          <a:bodyPr anchor="t" anchorCtr="0"/>
          <a:lstStyle>
            <a:lvl1pPr>
              <a:defRPr sz="3200" baseline="0">
                <a:solidFill>
                  <a:schemeClr val="accent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0A5A6AA9-4AFD-CCCC-6469-7C38DE6D380C}"/>
              </a:ext>
            </a:extLst>
          </p:cNvPr>
          <p:cNvSpPr>
            <a:spLocks noGrp="1"/>
          </p:cNvSpPr>
          <p:nvPr>
            <p:ph type="pic" idx="1"/>
          </p:nvPr>
        </p:nvSpPr>
        <p:spPr>
          <a:xfrm>
            <a:off x="5183188" y="1371600"/>
            <a:ext cx="6551612"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973153B-B44B-2E53-4040-C0FE4E0CDC7E}"/>
              </a:ext>
            </a:extLst>
          </p:cNvPr>
          <p:cNvSpPr>
            <a:spLocks noGrp="1"/>
          </p:cNvSpPr>
          <p:nvPr>
            <p:ph type="body" sz="half" idx="2"/>
          </p:nvPr>
        </p:nvSpPr>
        <p:spPr>
          <a:xfrm>
            <a:off x="457200" y="2971800"/>
            <a:ext cx="4314825" cy="2971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C74DFDCB-5076-8550-58C1-8A309FD117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D09E2E-43FC-194A-DCCA-C599CD3D02F1}"/>
              </a:ext>
            </a:extLst>
          </p:cNvPr>
          <p:cNvSpPr>
            <a:spLocks noGrp="1"/>
          </p:cNvSpPr>
          <p:nvPr>
            <p:ph type="sldNum" sz="quarter" idx="12"/>
          </p:nvPr>
        </p:nvSpPr>
        <p:spPr/>
        <p:txBody>
          <a:bodyPr/>
          <a:lstStyle>
            <a:lvl1pPr>
              <a:defRPr baseline="0">
                <a:solidFill>
                  <a:schemeClr val="tx2"/>
                </a:solidFill>
              </a:defRPr>
            </a:lvl1pPr>
          </a:lstStyle>
          <a:p>
            <a:fld id="{B20450A9-52A5-CA49-9D9C-3AF402C82E79}" type="slidenum">
              <a:rPr lang="en-US" smtClean="0"/>
              <a:pPr/>
              <a:t>‹#›</a:t>
            </a:fld>
            <a:endParaRPr lang="en-US"/>
          </a:p>
        </p:txBody>
      </p:sp>
      <p:sp>
        <p:nvSpPr>
          <p:cNvPr id="5" name="TextBox 4">
            <a:extLst>
              <a:ext uri="{FF2B5EF4-FFF2-40B4-BE49-F238E27FC236}">
                <a16:creationId xmlns:a16="http://schemas.microsoft.com/office/drawing/2014/main" id="{B8E08755-C84B-AC7B-7820-B9165A08B57A}"/>
              </a:ext>
            </a:extLst>
          </p:cNvPr>
          <p:cNvSpPr txBox="1"/>
          <p:nvPr userDrawn="1"/>
        </p:nvSpPr>
        <p:spPr>
          <a:xfrm>
            <a:off x="6096000" y="6169042"/>
            <a:ext cx="4848851" cy="457200"/>
          </a:xfrm>
          <a:prstGeom prst="rect">
            <a:avLst/>
          </a:prstGeom>
          <a:noFill/>
        </p:spPr>
        <p:txBody>
          <a:bodyPr wrap="square" lIns="0" rIns="0" rtlCol="0" anchor="ctr" anchorCtr="0">
            <a:spAutoFit/>
          </a:bodyPr>
          <a:lstStyle/>
          <a:p>
            <a:pPr algn="r"/>
            <a:r>
              <a:rPr lang="en-US" sz="1200" b="1" i="0" baseline="0">
                <a:solidFill>
                  <a:schemeClr val="tx2"/>
                </a:solidFill>
              </a:rPr>
              <a:t>Name</a:t>
            </a:r>
          </a:p>
          <a:p>
            <a:pPr algn="r"/>
            <a:fld id="{682C7D34-2B4F-D149-A98F-69DBB37EBFC5}" type="datetime1">
              <a:rPr lang="en-US" sz="1200" smtClean="0">
                <a:solidFill>
                  <a:schemeClr val="tx2"/>
                </a:solidFill>
              </a:rPr>
              <a:pPr algn="r"/>
              <a:t>7/8/2024</a:t>
            </a:fld>
            <a:endParaRPr lang="en-US" sz="1200" b="1" i="0" baseline="0">
              <a:solidFill>
                <a:schemeClr val="tx2"/>
              </a:solidFill>
            </a:endParaRPr>
          </a:p>
        </p:txBody>
      </p:sp>
    </p:spTree>
    <p:extLst>
      <p:ext uri="{BB962C8B-B14F-4D97-AF65-F5344CB8AC3E}">
        <p14:creationId xmlns:p14="http://schemas.microsoft.com/office/powerpoint/2010/main" val="22300945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96603-3539-6D52-2C30-E2724F0FB2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4BB208C-5049-377D-8BD0-14BCA9E137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3474C44-FD31-3C7B-0332-27167F38FF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D17FEA-5881-9584-EBB9-26F912F9D8A7}"/>
              </a:ext>
            </a:extLst>
          </p:cNvPr>
          <p:cNvSpPr>
            <a:spLocks noGrp="1"/>
          </p:cNvSpPr>
          <p:nvPr>
            <p:ph type="sldNum" sz="quarter" idx="12"/>
          </p:nvPr>
        </p:nvSpPr>
        <p:spPr/>
        <p:txBody>
          <a:bodyPr/>
          <a:lstStyle/>
          <a:p>
            <a:fld id="{B20450A9-52A5-CA49-9D9C-3AF402C82E79}" type="slidenum">
              <a:rPr lang="en-US" smtClean="0"/>
              <a:t>‹#›</a:t>
            </a:fld>
            <a:endParaRPr lang="en-US"/>
          </a:p>
        </p:txBody>
      </p:sp>
      <p:sp>
        <p:nvSpPr>
          <p:cNvPr id="4" name="TextBox 3">
            <a:extLst>
              <a:ext uri="{FF2B5EF4-FFF2-40B4-BE49-F238E27FC236}">
                <a16:creationId xmlns:a16="http://schemas.microsoft.com/office/drawing/2014/main" id="{67222181-FA92-1D13-06CF-C68549269EE7}"/>
              </a:ext>
            </a:extLst>
          </p:cNvPr>
          <p:cNvSpPr txBox="1"/>
          <p:nvPr userDrawn="1"/>
        </p:nvSpPr>
        <p:spPr>
          <a:xfrm>
            <a:off x="6096000" y="6169042"/>
            <a:ext cx="4848851" cy="457200"/>
          </a:xfrm>
          <a:prstGeom prst="rect">
            <a:avLst/>
          </a:prstGeom>
          <a:noFill/>
        </p:spPr>
        <p:txBody>
          <a:bodyPr wrap="square" lIns="0" rIns="0" rtlCol="0" anchor="ctr" anchorCtr="0">
            <a:spAutoFit/>
          </a:bodyPr>
          <a:lstStyle/>
          <a:p>
            <a:pPr algn="r"/>
            <a:r>
              <a:rPr lang="en-US" sz="1200" b="1" i="0" baseline="0">
                <a:solidFill>
                  <a:schemeClr val="tx2"/>
                </a:solidFill>
              </a:rPr>
              <a:t>Name</a:t>
            </a:r>
          </a:p>
          <a:p>
            <a:pPr algn="r"/>
            <a:fld id="{682C7D34-2B4F-D149-A98F-69DBB37EBFC5}" type="datetime1">
              <a:rPr lang="en-US" sz="1200" smtClean="0">
                <a:solidFill>
                  <a:schemeClr val="tx2"/>
                </a:solidFill>
              </a:rPr>
              <a:pPr algn="r"/>
              <a:t>7/8/2024</a:t>
            </a:fld>
            <a:endParaRPr lang="en-US" sz="1200" b="1" i="0" baseline="0">
              <a:solidFill>
                <a:schemeClr val="tx2"/>
              </a:solidFill>
            </a:endParaRPr>
          </a:p>
        </p:txBody>
      </p:sp>
    </p:spTree>
    <p:extLst>
      <p:ext uri="{BB962C8B-B14F-4D97-AF65-F5344CB8AC3E}">
        <p14:creationId xmlns:p14="http://schemas.microsoft.com/office/powerpoint/2010/main" val="291439008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95204D-F300-04F4-CD1B-A5AE2351D4A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D7F6B58-40FA-4F8B-9E55-5236CB57F2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6D48D63-E488-4E86-0855-C655F495C0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3E9A24-3BDC-60B6-7B15-8A7E237DC40E}"/>
              </a:ext>
            </a:extLst>
          </p:cNvPr>
          <p:cNvSpPr>
            <a:spLocks noGrp="1"/>
          </p:cNvSpPr>
          <p:nvPr>
            <p:ph type="sldNum" sz="quarter" idx="12"/>
          </p:nvPr>
        </p:nvSpPr>
        <p:spPr/>
        <p:txBody>
          <a:bodyPr/>
          <a:lstStyle/>
          <a:p>
            <a:fld id="{B20450A9-52A5-CA49-9D9C-3AF402C82E79}" type="slidenum">
              <a:rPr lang="en-US" smtClean="0"/>
              <a:t>‹#›</a:t>
            </a:fld>
            <a:endParaRPr lang="en-US"/>
          </a:p>
        </p:txBody>
      </p:sp>
      <p:sp>
        <p:nvSpPr>
          <p:cNvPr id="4" name="TextBox 3">
            <a:extLst>
              <a:ext uri="{FF2B5EF4-FFF2-40B4-BE49-F238E27FC236}">
                <a16:creationId xmlns:a16="http://schemas.microsoft.com/office/drawing/2014/main" id="{ED6BC9C7-7D1A-B6B7-B8DC-C45867044339}"/>
              </a:ext>
            </a:extLst>
          </p:cNvPr>
          <p:cNvSpPr txBox="1"/>
          <p:nvPr userDrawn="1"/>
        </p:nvSpPr>
        <p:spPr>
          <a:xfrm>
            <a:off x="6096000" y="6169042"/>
            <a:ext cx="4848851" cy="457200"/>
          </a:xfrm>
          <a:prstGeom prst="rect">
            <a:avLst/>
          </a:prstGeom>
          <a:noFill/>
        </p:spPr>
        <p:txBody>
          <a:bodyPr wrap="square" lIns="0" rIns="0" rtlCol="0" anchor="ctr" anchorCtr="0">
            <a:spAutoFit/>
          </a:bodyPr>
          <a:lstStyle/>
          <a:p>
            <a:pPr algn="r"/>
            <a:r>
              <a:rPr lang="en-US" sz="1200" b="1" i="0" baseline="0">
                <a:solidFill>
                  <a:schemeClr val="tx2"/>
                </a:solidFill>
              </a:rPr>
              <a:t>Name</a:t>
            </a:r>
          </a:p>
          <a:p>
            <a:pPr algn="r"/>
            <a:fld id="{682C7D34-2B4F-D149-A98F-69DBB37EBFC5}" type="datetime1">
              <a:rPr lang="en-US" sz="1200" smtClean="0">
                <a:solidFill>
                  <a:schemeClr val="tx2"/>
                </a:solidFill>
              </a:rPr>
              <a:pPr algn="r"/>
              <a:t>7/8/2024</a:t>
            </a:fld>
            <a:endParaRPr lang="en-US" sz="1200" b="1" i="0" baseline="0">
              <a:solidFill>
                <a:schemeClr val="tx2"/>
              </a:solidFill>
            </a:endParaRPr>
          </a:p>
        </p:txBody>
      </p:sp>
    </p:spTree>
    <p:extLst>
      <p:ext uri="{BB962C8B-B14F-4D97-AF65-F5344CB8AC3E}">
        <p14:creationId xmlns:p14="http://schemas.microsoft.com/office/powerpoint/2010/main" val="9692444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01A">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23385797-DC95-A3CB-2BA0-31550F524BE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D3D8455-0462-DB7C-B4B1-8CB141F70C9F}"/>
              </a:ext>
            </a:extLst>
          </p:cNvPr>
          <p:cNvSpPr>
            <a:spLocks noGrp="1"/>
          </p:cNvSpPr>
          <p:nvPr>
            <p:ph type="ctrTitle"/>
          </p:nvPr>
        </p:nvSpPr>
        <p:spPr>
          <a:xfrm>
            <a:off x="461152" y="910952"/>
            <a:ext cx="11273648" cy="1828800"/>
          </a:xfrm>
        </p:spPr>
        <p:txBody>
          <a:bodyPr lIns="0" tIns="0" rIns="0" bIns="0" anchor="b"/>
          <a:lstStyle>
            <a:lvl1pPr algn="l">
              <a:defRPr sz="6000" b="1" i="0"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BD6513EB-ADD2-572F-507C-31A55784C6A3}"/>
              </a:ext>
            </a:extLst>
          </p:cNvPr>
          <p:cNvSpPr>
            <a:spLocks noGrp="1"/>
          </p:cNvSpPr>
          <p:nvPr>
            <p:ph type="subTitle" idx="1"/>
          </p:nvPr>
        </p:nvSpPr>
        <p:spPr>
          <a:xfrm>
            <a:off x="460278" y="3203043"/>
            <a:ext cx="11273648" cy="914400"/>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TextBox 3">
            <a:extLst>
              <a:ext uri="{FF2B5EF4-FFF2-40B4-BE49-F238E27FC236}">
                <a16:creationId xmlns:a16="http://schemas.microsoft.com/office/drawing/2014/main" id="{03ECE802-B47D-C1BB-C6C0-517AC5220024}"/>
              </a:ext>
            </a:extLst>
          </p:cNvPr>
          <p:cNvSpPr txBox="1"/>
          <p:nvPr userDrawn="1"/>
        </p:nvSpPr>
        <p:spPr>
          <a:xfrm>
            <a:off x="7287252" y="6166810"/>
            <a:ext cx="3657600" cy="461665"/>
          </a:xfrm>
          <a:prstGeom prst="rect">
            <a:avLst/>
          </a:prstGeom>
          <a:noFill/>
        </p:spPr>
        <p:txBody>
          <a:bodyPr wrap="square" lIns="0" rIns="0" rtlCol="0" anchor="ctr" anchorCtr="0">
            <a:spAutoFit/>
          </a:bodyPr>
          <a:lstStyle/>
          <a:p>
            <a:pPr algn="r"/>
            <a:r>
              <a:rPr lang="en-US" sz="1200" b="1" i="0" baseline="0">
                <a:solidFill>
                  <a:schemeClr val="tx2"/>
                </a:solidFill>
              </a:rPr>
              <a:t>Nick Colella</a:t>
            </a:r>
          </a:p>
          <a:p>
            <a:pPr algn="r"/>
            <a:r>
              <a:rPr lang="en-US" sz="1200">
                <a:solidFill>
                  <a:schemeClr val="tx2"/>
                </a:solidFill>
              </a:rPr>
              <a:t>August 31, 2023</a:t>
            </a:r>
          </a:p>
        </p:txBody>
      </p:sp>
    </p:spTree>
    <p:extLst>
      <p:ext uri="{BB962C8B-B14F-4D97-AF65-F5344CB8AC3E}">
        <p14:creationId xmlns:p14="http://schemas.microsoft.com/office/powerpoint/2010/main" val="375862541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01B">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23385797-DC95-A3CB-2BA0-31550F524BE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D3D8455-0462-DB7C-B4B1-8CB141F70C9F}"/>
              </a:ext>
            </a:extLst>
          </p:cNvPr>
          <p:cNvSpPr>
            <a:spLocks noGrp="1"/>
          </p:cNvSpPr>
          <p:nvPr>
            <p:ph type="ctrTitle"/>
          </p:nvPr>
        </p:nvSpPr>
        <p:spPr>
          <a:xfrm>
            <a:off x="461152" y="910952"/>
            <a:ext cx="11273648" cy="1828800"/>
          </a:xfrm>
        </p:spPr>
        <p:txBody>
          <a:bodyPr lIns="0" tIns="0" rIns="0" bIns="0" anchor="b"/>
          <a:lstStyle>
            <a:lvl1pPr algn="l">
              <a:defRPr sz="6000" b="1" i="0"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BD6513EB-ADD2-572F-507C-31A55784C6A3}"/>
              </a:ext>
            </a:extLst>
          </p:cNvPr>
          <p:cNvSpPr>
            <a:spLocks noGrp="1"/>
          </p:cNvSpPr>
          <p:nvPr>
            <p:ph type="subTitle" idx="1"/>
          </p:nvPr>
        </p:nvSpPr>
        <p:spPr>
          <a:xfrm>
            <a:off x="460278" y="3203043"/>
            <a:ext cx="11273648" cy="914400"/>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Box 5">
            <a:extLst>
              <a:ext uri="{FF2B5EF4-FFF2-40B4-BE49-F238E27FC236}">
                <a16:creationId xmlns:a16="http://schemas.microsoft.com/office/drawing/2014/main" id="{0A186BF7-C802-4169-8675-D7C1E857DF1C}"/>
              </a:ext>
            </a:extLst>
          </p:cNvPr>
          <p:cNvSpPr txBox="1"/>
          <p:nvPr userDrawn="1"/>
        </p:nvSpPr>
        <p:spPr>
          <a:xfrm>
            <a:off x="7287252" y="6166810"/>
            <a:ext cx="3657600" cy="461665"/>
          </a:xfrm>
          <a:prstGeom prst="rect">
            <a:avLst/>
          </a:prstGeom>
          <a:noFill/>
        </p:spPr>
        <p:txBody>
          <a:bodyPr wrap="square" lIns="0" rIns="0" rtlCol="0" anchor="ctr" anchorCtr="0">
            <a:spAutoFit/>
          </a:bodyPr>
          <a:lstStyle/>
          <a:p>
            <a:pPr algn="r"/>
            <a:r>
              <a:rPr lang="en-US" sz="1200" b="1" i="0" baseline="0">
                <a:solidFill>
                  <a:schemeClr val="tx2"/>
                </a:solidFill>
              </a:rPr>
              <a:t>Dr. Patricia Soler</a:t>
            </a:r>
          </a:p>
          <a:p>
            <a:pPr algn="r"/>
            <a:r>
              <a:rPr lang="en-US" sz="1200">
                <a:solidFill>
                  <a:schemeClr val="tx2"/>
                </a:solidFill>
              </a:rPr>
              <a:t>January 31, 2023</a:t>
            </a:r>
          </a:p>
        </p:txBody>
      </p:sp>
    </p:spTree>
    <p:extLst>
      <p:ext uri="{BB962C8B-B14F-4D97-AF65-F5344CB8AC3E}">
        <p14:creationId xmlns:p14="http://schemas.microsoft.com/office/powerpoint/2010/main" val="2998709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02C">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4D80100E-36C3-879B-05F4-A287F418CC4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BD6513EB-ADD2-572F-507C-31A55784C6A3}"/>
              </a:ext>
            </a:extLst>
          </p:cNvPr>
          <p:cNvSpPr>
            <a:spLocks noGrp="1"/>
          </p:cNvSpPr>
          <p:nvPr>
            <p:ph type="subTitle" idx="1"/>
          </p:nvPr>
        </p:nvSpPr>
        <p:spPr>
          <a:xfrm>
            <a:off x="460278" y="4114800"/>
            <a:ext cx="11273648" cy="914400"/>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itle 1">
            <a:extLst>
              <a:ext uri="{FF2B5EF4-FFF2-40B4-BE49-F238E27FC236}">
                <a16:creationId xmlns:a16="http://schemas.microsoft.com/office/drawing/2014/main" id="{ED3D8455-0462-DB7C-B4B1-8CB141F70C9F}"/>
              </a:ext>
            </a:extLst>
          </p:cNvPr>
          <p:cNvSpPr>
            <a:spLocks noGrp="1"/>
          </p:cNvSpPr>
          <p:nvPr>
            <p:ph type="ctrTitle"/>
          </p:nvPr>
        </p:nvSpPr>
        <p:spPr>
          <a:xfrm>
            <a:off x="461152" y="910952"/>
            <a:ext cx="11273648" cy="3200400"/>
          </a:xfrm>
        </p:spPr>
        <p:txBody>
          <a:bodyPr lIns="0" tIns="0" rIns="0" bIns="0" anchor="ctr" anchorCtr="0"/>
          <a:lstStyle>
            <a:lvl1pPr algn="l">
              <a:defRPr sz="6000" b="1" i="0" baseline="0">
                <a:solidFill>
                  <a:schemeClr val="bg1"/>
                </a:solidFill>
              </a:defRPr>
            </a:lvl1pPr>
          </a:lstStyle>
          <a:p>
            <a:r>
              <a:rPr lang="en-US"/>
              <a:t>Click to edit Master title style</a:t>
            </a:r>
          </a:p>
        </p:txBody>
      </p:sp>
      <p:sp>
        <p:nvSpPr>
          <p:cNvPr id="5" name="TextBox 4">
            <a:extLst>
              <a:ext uri="{FF2B5EF4-FFF2-40B4-BE49-F238E27FC236}">
                <a16:creationId xmlns:a16="http://schemas.microsoft.com/office/drawing/2014/main" id="{19DC4A1E-062D-38EB-9FF4-1760F1B8A7D9}"/>
              </a:ext>
            </a:extLst>
          </p:cNvPr>
          <p:cNvSpPr txBox="1"/>
          <p:nvPr userDrawn="1"/>
        </p:nvSpPr>
        <p:spPr>
          <a:xfrm>
            <a:off x="7287252" y="6166810"/>
            <a:ext cx="3657600" cy="461665"/>
          </a:xfrm>
          <a:prstGeom prst="rect">
            <a:avLst/>
          </a:prstGeom>
          <a:noFill/>
        </p:spPr>
        <p:txBody>
          <a:bodyPr wrap="square" lIns="0" rIns="0" rtlCol="0" anchor="ctr" anchorCtr="0">
            <a:spAutoFit/>
          </a:bodyPr>
          <a:lstStyle/>
          <a:p>
            <a:pPr algn="r"/>
            <a:r>
              <a:rPr lang="en-US" sz="1200" b="1" i="0" baseline="0" dirty="0">
                <a:solidFill>
                  <a:schemeClr val="tx2"/>
                </a:solidFill>
              </a:rPr>
              <a:t>Dr. Patricia Soler</a:t>
            </a:r>
          </a:p>
          <a:p>
            <a:pPr algn="r"/>
            <a:r>
              <a:rPr lang="en-US" sz="1200" b="1" i="0" baseline="0" dirty="0">
                <a:solidFill>
                  <a:schemeClr val="tx2"/>
                </a:solidFill>
              </a:rPr>
              <a:t>July 9, 2024</a:t>
            </a:r>
          </a:p>
        </p:txBody>
      </p:sp>
    </p:spTree>
    <p:extLst>
      <p:ext uri="{BB962C8B-B14F-4D97-AF65-F5344CB8AC3E}">
        <p14:creationId xmlns:p14="http://schemas.microsoft.com/office/powerpoint/2010/main" val="18169265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01C">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23385797-DC95-A3CB-2BA0-31550F524BE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D3D8455-0462-DB7C-B4B1-8CB141F70C9F}"/>
              </a:ext>
            </a:extLst>
          </p:cNvPr>
          <p:cNvSpPr>
            <a:spLocks noGrp="1"/>
          </p:cNvSpPr>
          <p:nvPr>
            <p:ph type="ctrTitle"/>
          </p:nvPr>
        </p:nvSpPr>
        <p:spPr>
          <a:xfrm>
            <a:off x="461152" y="910952"/>
            <a:ext cx="11273648" cy="1828800"/>
          </a:xfrm>
        </p:spPr>
        <p:txBody>
          <a:bodyPr lIns="0" tIns="0" rIns="0" bIns="0" anchor="b"/>
          <a:lstStyle>
            <a:lvl1pPr algn="l">
              <a:defRPr sz="6000" b="1" i="0"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BD6513EB-ADD2-572F-507C-31A55784C6A3}"/>
              </a:ext>
            </a:extLst>
          </p:cNvPr>
          <p:cNvSpPr>
            <a:spLocks noGrp="1"/>
          </p:cNvSpPr>
          <p:nvPr>
            <p:ph type="subTitle" idx="1"/>
          </p:nvPr>
        </p:nvSpPr>
        <p:spPr>
          <a:xfrm>
            <a:off x="460278" y="3203043"/>
            <a:ext cx="11273648" cy="914400"/>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Box 5">
            <a:extLst>
              <a:ext uri="{FF2B5EF4-FFF2-40B4-BE49-F238E27FC236}">
                <a16:creationId xmlns:a16="http://schemas.microsoft.com/office/drawing/2014/main" id="{C2BEA7CF-F98D-4126-B032-D70E131846B6}"/>
              </a:ext>
            </a:extLst>
          </p:cNvPr>
          <p:cNvSpPr txBox="1"/>
          <p:nvPr userDrawn="1"/>
        </p:nvSpPr>
        <p:spPr>
          <a:xfrm>
            <a:off x="7287252" y="6166810"/>
            <a:ext cx="3657600" cy="461665"/>
          </a:xfrm>
          <a:prstGeom prst="rect">
            <a:avLst/>
          </a:prstGeom>
          <a:noFill/>
        </p:spPr>
        <p:txBody>
          <a:bodyPr wrap="square" lIns="0" rIns="0" rtlCol="0" anchor="ctr" anchorCtr="0">
            <a:spAutoFit/>
          </a:bodyPr>
          <a:lstStyle/>
          <a:p>
            <a:pPr algn="r"/>
            <a:r>
              <a:rPr lang="en-US" sz="1200" b="1" i="0" baseline="0">
                <a:solidFill>
                  <a:schemeClr val="tx2"/>
                </a:solidFill>
              </a:rPr>
              <a:t>Dr. Patricia Soler</a:t>
            </a:r>
          </a:p>
          <a:p>
            <a:pPr algn="r"/>
            <a:r>
              <a:rPr lang="en-US" sz="1200">
                <a:solidFill>
                  <a:schemeClr val="tx2"/>
                </a:solidFill>
              </a:rPr>
              <a:t>FY22</a:t>
            </a:r>
          </a:p>
        </p:txBody>
      </p:sp>
    </p:spTree>
    <p:extLst>
      <p:ext uri="{BB962C8B-B14F-4D97-AF65-F5344CB8AC3E}">
        <p14:creationId xmlns:p14="http://schemas.microsoft.com/office/powerpoint/2010/main" val="67187225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02A">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4D80100E-36C3-879B-05F4-A287F418CC4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BD6513EB-ADD2-572F-507C-31A55784C6A3}"/>
              </a:ext>
            </a:extLst>
          </p:cNvPr>
          <p:cNvSpPr>
            <a:spLocks noGrp="1"/>
          </p:cNvSpPr>
          <p:nvPr>
            <p:ph type="subTitle" idx="1"/>
          </p:nvPr>
        </p:nvSpPr>
        <p:spPr>
          <a:xfrm>
            <a:off x="460278" y="4114800"/>
            <a:ext cx="11273648" cy="914400"/>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itle 1">
            <a:extLst>
              <a:ext uri="{FF2B5EF4-FFF2-40B4-BE49-F238E27FC236}">
                <a16:creationId xmlns:a16="http://schemas.microsoft.com/office/drawing/2014/main" id="{ED3D8455-0462-DB7C-B4B1-8CB141F70C9F}"/>
              </a:ext>
            </a:extLst>
          </p:cNvPr>
          <p:cNvSpPr>
            <a:spLocks noGrp="1"/>
          </p:cNvSpPr>
          <p:nvPr>
            <p:ph type="ctrTitle"/>
          </p:nvPr>
        </p:nvSpPr>
        <p:spPr>
          <a:xfrm>
            <a:off x="461152" y="910952"/>
            <a:ext cx="11273648" cy="3200400"/>
          </a:xfrm>
        </p:spPr>
        <p:txBody>
          <a:bodyPr lIns="0" tIns="0" rIns="0" bIns="0" anchor="ctr" anchorCtr="0"/>
          <a:lstStyle>
            <a:lvl1pPr algn="l">
              <a:defRPr sz="6000" b="1" i="0" baseline="0">
                <a:solidFill>
                  <a:schemeClr val="bg1"/>
                </a:solidFill>
              </a:defRPr>
            </a:lvl1pPr>
          </a:lstStyle>
          <a:p>
            <a:r>
              <a:rPr lang="en-US"/>
              <a:t>Click to edit Master title style</a:t>
            </a:r>
          </a:p>
        </p:txBody>
      </p:sp>
      <p:sp>
        <p:nvSpPr>
          <p:cNvPr id="4" name="TextBox 3">
            <a:extLst>
              <a:ext uri="{FF2B5EF4-FFF2-40B4-BE49-F238E27FC236}">
                <a16:creationId xmlns:a16="http://schemas.microsoft.com/office/drawing/2014/main" id="{145C51DE-FFC9-414E-09F0-25ED55606D57}"/>
              </a:ext>
            </a:extLst>
          </p:cNvPr>
          <p:cNvSpPr txBox="1"/>
          <p:nvPr userDrawn="1"/>
        </p:nvSpPr>
        <p:spPr>
          <a:xfrm>
            <a:off x="7287252" y="6169042"/>
            <a:ext cx="3657600" cy="457200"/>
          </a:xfrm>
          <a:prstGeom prst="rect">
            <a:avLst/>
          </a:prstGeom>
          <a:noFill/>
        </p:spPr>
        <p:txBody>
          <a:bodyPr wrap="square" lIns="0" rIns="0" rtlCol="0" anchor="ctr" anchorCtr="0">
            <a:spAutoFit/>
          </a:bodyPr>
          <a:lstStyle/>
          <a:p>
            <a:pPr algn="r"/>
            <a:r>
              <a:rPr lang="en-US" sz="1200" b="1" i="0" baseline="0">
                <a:solidFill>
                  <a:schemeClr val="tx2"/>
                </a:solidFill>
              </a:rPr>
              <a:t>Presenter’s Name A</a:t>
            </a:r>
          </a:p>
          <a:p>
            <a:pPr algn="r"/>
            <a:fld id="{682C7D34-2B4F-D149-A98F-69DBB37EBFC5}" type="datetime1">
              <a:rPr lang="en-US" sz="1200" smtClean="0">
                <a:solidFill>
                  <a:schemeClr val="tx2"/>
                </a:solidFill>
              </a:rPr>
              <a:pPr algn="r"/>
              <a:t>7/8/2024</a:t>
            </a:fld>
            <a:endParaRPr lang="en-US" sz="1200" b="1" i="0" baseline="0">
              <a:solidFill>
                <a:schemeClr val="tx2"/>
              </a:solidFill>
            </a:endParaRPr>
          </a:p>
        </p:txBody>
      </p:sp>
    </p:spTree>
    <p:extLst>
      <p:ext uri="{BB962C8B-B14F-4D97-AF65-F5344CB8AC3E}">
        <p14:creationId xmlns:p14="http://schemas.microsoft.com/office/powerpoint/2010/main" val="20463264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02B">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4D80100E-36C3-879B-05F4-A287F418CC4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BD6513EB-ADD2-572F-507C-31A55784C6A3}"/>
              </a:ext>
            </a:extLst>
          </p:cNvPr>
          <p:cNvSpPr>
            <a:spLocks noGrp="1"/>
          </p:cNvSpPr>
          <p:nvPr>
            <p:ph type="subTitle" idx="1"/>
          </p:nvPr>
        </p:nvSpPr>
        <p:spPr>
          <a:xfrm>
            <a:off x="460278" y="4114800"/>
            <a:ext cx="11273648" cy="914400"/>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itle 1">
            <a:extLst>
              <a:ext uri="{FF2B5EF4-FFF2-40B4-BE49-F238E27FC236}">
                <a16:creationId xmlns:a16="http://schemas.microsoft.com/office/drawing/2014/main" id="{ED3D8455-0462-DB7C-B4B1-8CB141F70C9F}"/>
              </a:ext>
            </a:extLst>
          </p:cNvPr>
          <p:cNvSpPr>
            <a:spLocks noGrp="1"/>
          </p:cNvSpPr>
          <p:nvPr>
            <p:ph type="ctrTitle"/>
          </p:nvPr>
        </p:nvSpPr>
        <p:spPr>
          <a:xfrm>
            <a:off x="461152" y="910952"/>
            <a:ext cx="11273648" cy="3200400"/>
          </a:xfrm>
        </p:spPr>
        <p:txBody>
          <a:bodyPr lIns="0" tIns="0" rIns="0" bIns="0" anchor="ctr" anchorCtr="0"/>
          <a:lstStyle>
            <a:lvl1pPr algn="l">
              <a:defRPr sz="6000" b="1" i="0" baseline="0">
                <a:solidFill>
                  <a:schemeClr val="bg1"/>
                </a:solidFill>
              </a:defRPr>
            </a:lvl1pPr>
          </a:lstStyle>
          <a:p>
            <a:r>
              <a:rPr lang="en-US"/>
              <a:t>Click to edit Master title style</a:t>
            </a:r>
          </a:p>
        </p:txBody>
      </p:sp>
      <p:sp>
        <p:nvSpPr>
          <p:cNvPr id="4" name="TextBox 3">
            <a:extLst>
              <a:ext uri="{FF2B5EF4-FFF2-40B4-BE49-F238E27FC236}">
                <a16:creationId xmlns:a16="http://schemas.microsoft.com/office/drawing/2014/main" id="{145C51DE-FFC9-414E-09F0-25ED55606D57}"/>
              </a:ext>
            </a:extLst>
          </p:cNvPr>
          <p:cNvSpPr txBox="1"/>
          <p:nvPr userDrawn="1"/>
        </p:nvSpPr>
        <p:spPr>
          <a:xfrm>
            <a:off x="7287252" y="6169042"/>
            <a:ext cx="3657600" cy="457200"/>
          </a:xfrm>
          <a:prstGeom prst="rect">
            <a:avLst/>
          </a:prstGeom>
          <a:noFill/>
        </p:spPr>
        <p:txBody>
          <a:bodyPr wrap="square" lIns="0" rIns="0" rtlCol="0" anchor="ctr" anchorCtr="0">
            <a:spAutoFit/>
          </a:bodyPr>
          <a:lstStyle/>
          <a:p>
            <a:pPr algn="r"/>
            <a:r>
              <a:rPr lang="en-US" sz="1200" b="1" i="0" baseline="0">
                <a:solidFill>
                  <a:schemeClr val="tx2"/>
                </a:solidFill>
              </a:rPr>
              <a:t>Presenter’s Name B</a:t>
            </a:r>
          </a:p>
          <a:p>
            <a:pPr algn="r"/>
            <a:fld id="{682C7D34-2B4F-D149-A98F-69DBB37EBFC5}" type="datetime1">
              <a:rPr lang="en-US" sz="1200" smtClean="0">
                <a:solidFill>
                  <a:schemeClr val="tx2"/>
                </a:solidFill>
              </a:rPr>
              <a:pPr algn="r"/>
              <a:t>7/8/2024</a:t>
            </a:fld>
            <a:endParaRPr lang="en-US" sz="1200" b="1" i="0" baseline="0">
              <a:solidFill>
                <a:schemeClr val="tx2"/>
              </a:solidFill>
            </a:endParaRPr>
          </a:p>
        </p:txBody>
      </p:sp>
    </p:spTree>
    <p:extLst>
      <p:ext uri="{BB962C8B-B14F-4D97-AF65-F5344CB8AC3E}">
        <p14:creationId xmlns:p14="http://schemas.microsoft.com/office/powerpoint/2010/main" val="259206055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02C">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4D80100E-36C3-879B-05F4-A287F418CC4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BD6513EB-ADD2-572F-507C-31A55784C6A3}"/>
              </a:ext>
            </a:extLst>
          </p:cNvPr>
          <p:cNvSpPr>
            <a:spLocks noGrp="1"/>
          </p:cNvSpPr>
          <p:nvPr>
            <p:ph type="subTitle" idx="1"/>
          </p:nvPr>
        </p:nvSpPr>
        <p:spPr>
          <a:xfrm>
            <a:off x="460278" y="4114800"/>
            <a:ext cx="11273648" cy="914400"/>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itle 1">
            <a:extLst>
              <a:ext uri="{FF2B5EF4-FFF2-40B4-BE49-F238E27FC236}">
                <a16:creationId xmlns:a16="http://schemas.microsoft.com/office/drawing/2014/main" id="{ED3D8455-0462-DB7C-B4B1-8CB141F70C9F}"/>
              </a:ext>
            </a:extLst>
          </p:cNvPr>
          <p:cNvSpPr>
            <a:spLocks noGrp="1"/>
          </p:cNvSpPr>
          <p:nvPr>
            <p:ph type="ctrTitle"/>
          </p:nvPr>
        </p:nvSpPr>
        <p:spPr>
          <a:xfrm>
            <a:off x="461152" y="910952"/>
            <a:ext cx="11273648" cy="3200400"/>
          </a:xfrm>
        </p:spPr>
        <p:txBody>
          <a:bodyPr lIns="0" tIns="0" rIns="0" bIns="0" anchor="ctr" anchorCtr="0"/>
          <a:lstStyle>
            <a:lvl1pPr algn="l">
              <a:defRPr sz="6000" b="1" i="0" baseline="0">
                <a:solidFill>
                  <a:schemeClr val="bg1"/>
                </a:solidFill>
              </a:defRPr>
            </a:lvl1pPr>
          </a:lstStyle>
          <a:p>
            <a:r>
              <a:rPr lang="en-US"/>
              <a:t>Click to edit Master title style</a:t>
            </a:r>
          </a:p>
        </p:txBody>
      </p:sp>
      <p:sp>
        <p:nvSpPr>
          <p:cNvPr id="4" name="TextBox 3">
            <a:extLst>
              <a:ext uri="{FF2B5EF4-FFF2-40B4-BE49-F238E27FC236}">
                <a16:creationId xmlns:a16="http://schemas.microsoft.com/office/drawing/2014/main" id="{145C51DE-FFC9-414E-09F0-25ED55606D57}"/>
              </a:ext>
            </a:extLst>
          </p:cNvPr>
          <p:cNvSpPr txBox="1"/>
          <p:nvPr userDrawn="1"/>
        </p:nvSpPr>
        <p:spPr>
          <a:xfrm>
            <a:off x="7287252" y="6169042"/>
            <a:ext cx="3657600" cy="457200"/>
          </a:xfrm>
          <a:prstGeom prst="rect">
            <a:avLst/>
          </a:prstGeom>
          <a:noFill/>
        </p:spPr>
        <p:txBody>
          <a:bodyPr wrap="square" lIns="0" rIns="0" rtlCol="0" anchor="ctr" anchorCtr="0">
            <a:spAutoFit/>
          </a:bodyPr>
          <a:lstStyle/>
          <a:p>
            <a:pPr algn="r"/>
            <a:r>
              <a:rPr lang="en-US" sz="1200" b="1" i="0" baseline="0">
                <a:solidFill>
                  <a:schemeClr val="tx2"/>
                </a:solidFill>
              </a:rPr>
              <a:t>Presenter’s Name C</a:t>
            </a:r>
          </a:p>
          <a:p>
            <a:pPr algn="r"/>
            <a:fld id="{682C7D34-2B4F-D149-A98F-69DBB37EBFC5}" type="datetime1">
              <a:rPr lang="en-US" sz="1200" smtClean="0">
                <a:solidFill>
                  <a:schemeClr val="tx2"/>
                </a:solidFill>
              </a:rPr>
              <a:pPr algn="r"/>
              <a:t>7/8/2024</a:t>
            </a:fld>
            <a:endParaRPr lang="en-US" sz="1200" b="1" i="0" baseline="0">
              <a:solidFill>
                <a:schemeClr val="tx2"/>
              </a:solidFill>
            </a:endParaRPr>
          </a:p>
        </p:txBody>
      </p:sp>
    </p:spTree>
    <p:extLst>
      <p:ext uri="{BB962C8B-B14F-4D97-AF65-F5344CB8AC3E}">
        <p14:creationId xmlns:p14="http://schemas.microsoft.com/office/powerpoint/2010/main" val="225723131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A">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3FEE140-D10D-08D7-EE82-53A96232995F}"/>
              </a:ext>
            </a:extLst>
          </p:cNvPr>
          <p:cNvPicPr>
            <a:picLocks noChangeAspect="1"/>
          </p:cNvPicPr>
          <p:nvPr userDrawn="1"/>
        </p:nvPicPr>
        <p:blipFill>
          <a:blip r:embed="rId2"/>
          <a:stretch>
            <a:fillRect/>
          </a:stretch>
        </p:blipFill>
        <p:spPr>
          <a:xfrm>
            <a:off x="0" y="0"/>
            <a:ext cx="12192000" cy="1016000"/>
          </a:xfrm>
          <a:prstGeom prst="rect">
            <a:avLst/>
          </a:prstGeom>
        </p:spPr>
      </p:pic>
      <p:sp>
        <p:nvSpPr>
          <p:cNvPr id="2" name="Title 1">
            <a:extLst>
              <a:ext uri="{FF2B5EF4-FFF2-40B4-BE49-F238E27FC236}">
                <a16:creationId xmlns:a16="http://schemas.microsoft.com/office/drawing/2014/main" id="{5317ED21-B642-F098-3C36-25AB407E9E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10D44A-9523-9B14-B080-7842F1A40A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E0C2B7A-4C19-6F9C-C14B-D9DCB981E1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8067CC-212B-B68D-3D60-3EFBEAD4F6CF}"/>
              </a:ext>
            </a:extLst>
          </p:cNvPr>
          <p:cNvSpPr>
            <a:spLocks noGrp="1"/>
          </p:cNvSpPr>
          <p:nvPr>
            <p:ph type="sldNum" sz="quarter" idx="12"/>
          </p:nvPr>
        </p:nvSpPr>
        <p:spPr>
          <a:xfrm>
            <a:off x="11903977" y="6583362"/>
            <a:ext cx="278235" cy="274638"/>
          </a:xfrm>
        </p:spPr>
        <p:txBody>
          <a:bodyPr lIns="0" rIns="0"/>
          <a:lstStyle>
            <a:lvl1pPr algn="ctr">
              <a:defRPr baseline="0">
                <a:solidFill>
                  <a:schemeClr val="tx1"/>
                </a:solidFill>
              </a:defRPr>
            </a:lvl1pPr>
          </a:lstStyle>
          <a:p>
            <a:r>
              <a:rPr lang="en-US"/>
              <a:t>3</a:t>
            </a:r>
          </a:p>
        </p:txBody>
      </p:sp>
      <p:sp>
        <p:nvSpPr>
          <p:cNvPr id="4" name="TextBox 3">
            <a:extLst>
              <a:ext uri="{FF2B5EF4-FFF2-40B4-BE49-F238E27FC236}">
                <a16:creationId xmlns:a16="http://schemas.microsoft.com/office/drawing/2014/main" id="{EC03D463-D671-0432-9247-0E2E0A681437}"/>
              </a:ext>
            </a:extLst>
          </p:cNvPr>
          <p:cNvSpPr txBox="1"/>
          <p:nvPr userDrawn="1"/>
        </p:nvSpPr>
        <p:spPr>
          <a:xfrm>
            <a:off x="7287252" y="6166810"/>
            <a:ext cx="3657600" cy="461665"/>
          </a:xfrm>
          <a:prstGeom prst="rect">
            <a:avLst/>
          </a:prstGeom>
          <a:noFill/>
        </p:spPr>
        <p:txBody>
          <a:bodyPr wrap="square" lIns="0" rIns="0" rtlCol="0" anchor="ctr" anchorCtr="0">
            <a:spAutoFit/>
          </a:bodyPr>
          <a:lstStyle/>
          <a:p>
            <a:pPr algn="r"/>
            <a:r>
              <a:rPr lang="en-US" sz="1200" b="1" i="0" baseline="0" dirty="0">
                <a:solidFill>
                  <a:schemeClr val="tx2"/>
                </a:solidFill>
              </a:rPr>
              <a:t>Dr. Patricia Soler</a:t>
            </a:r>
          </a:p>
          <a:p>
            <a:pPr algn="r"/>
            <a:r>
              <a:rPr lang="en-US" sz="1200" b="1" i="0" baseline="0" dirty="0">
                <a:solidFill>
                  <a:schemeClr val="tx2"/>
                </a:solidFill>
              </a:rPr>
              <a:t>10 June 2024</a:t>
            </a:r>
          </a:p>
        </p:txBody>
      </p:sp>
    </p:spTree>
    <p:extLst>
      <p:ext uri="{BB962C8B-B14F-4D97-AF65-F5344CB8AC3E}">
        <p14:creationId xmlns:p14="http://schemas.microsoft.com/office/powerpoint/2010/main" val="270887426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B">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3FEE140-D10D-08D7-EE82-53A96232995F}"/>
              </a:ext>
            </a:extLst>
          </p:cNvPr>
          <p:cNvPicPr>
            <a:picLocks noChangeAspect="1"/>
          </p:cNvPicPr>
          <p:nvPr userDrawn="1"/>
        </p:nvPicPr>
        <p:blipFill>
          <a:blip r:embed="rId2"/>
          <a:stretch>
            <a:fillRect/>
          </a:stretch>
        </p:blipFill>
        <p:spPr>
          <a:xfrm>
            <a:off x="0" y="0"/>
            <a:ext cx="12192000" cy="1016000"/>
          </a:xfrm>
          <a:prstGeom prst="rect">
            <a:avLst/>
          </a:prstGeom>
        </p:spPr>
      </p:pic>
      <p:sp>
        <p:nvSpPr>
          <p:cNvPr id="2" name="Title 1">
            <a:extLst>
              <a:ext uri="{FF2B5EF4-FFF2-40B4-BE49-F238E27FC236}">
                <a16:creationId xmlns:a16="http://schemas.microsoft.com/office/drawing/2014/main" id="{5317ED21-B642-F098-3C36-25AB407E9E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10D44A-9523-9B14-B080-7842F1A40A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E0C2B7A-4C19-6F9C-C14B-D9DCB981E1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8067CC-212B-B68D-3D60-3EFBEAD4F6CF}"/>
              </a:ext>
            </a:extLst>
          </p:cNvPr>
          <p:cNvSpPr>
            <a:spLocks noGrp="1"/>
          </p:cNvSpPr>
          <p:nvPr>
            <p:ph type="sldNum" sz="quarter" idx="12"/>
          </p:nvPr>
        </p:nvSpPr>
        <p:spPr/>
        <p:txBody>
          <a:bodyPr lIns="0" rIns="0"/>
          <a:lstStyle>
            <a:lvl1pPr>
              <a:defRPr baseline="0">
                <a:solidFill>
                  <a:schemeClr val="bg1"/>
                </a:solidFill>
              </a:defRPr>
            </a:lvl1pPr>
          </a:lstStyle>
          <a:p>
            <a:fld id="{B20450A9-52A5-CA49-9D9C-3AF402C82E79}" type="slidenum">
              <a:rPr lang="en-US" smtClean="0"/>
              <a:pPr/>
              <a:t>‹#›</a:t>
            </a:fld>
            <a:endParaRPr lang="en-US"/>
          </a:p>
        </p:txBody>
      </p:sp>
      <p:sp>
        <p:nvSpPr>
          <p:cNvPr id="10" name="TextBox 9">
            <a:extLst>
              <a:ext uri="{FF2B5EF4-FFF2-40B4-BE49-F238E27FC236}">
                <a16:creationId xmlns:a16="http://schemas.microsoft.com/office/drawing/2014/main" id="{0AC11CDC-8E00-4D45-8276-3D2CCC6164AC}"/>
              </a:ext>
            </a:extLst>
          </p:cNvPr>
          <p:cNvSpPr txBox="1"/>
          <p:nvPr userDrawn="1"/>
        </p:nvSpPr>
        <p:spPr>
          <a:xfrm>
            <a:off x="7287252" y="6166810"/>
            <a:ext cx="3657600" cy="461665"/>
          </a:xfrm>
          <a:prstGeom prst="rect">
            <a:avLst/>
          </a:prstGeom>
          <a:noFill/>
        </p:spPr>
        <p:txBody>
          <a:bodyPr wrap="square" lIns="0" rIns="0" rtlCol="0" anchor="ctr" anchorCtr="0">
            <a:spAutoFit/>
          </a:bodyPr>
          <a:lstStyle/>
          <a:p>
            <a:pPr algn="r"/>
            <a:r>
              <a:rPr lang="en-US" sz="1200" b="1" i="0" baseline="0" dirty="0">
                <a:solidFill>
                  <a:schemeClr val="tx2"/>
                </a:solidFill>
              </a:rPr>
              <a:t>Dr. Patricia Soler</a:t>
            </a:r>
          </a:p>
          <a:p>
            <a:pPr algn="r"/>
            <a:r>
              <a:rPr lang="en-US" sz="1200" b="1" i="0" baseline="0" dirty="0">
                <a:solidFill>
                  <a:schemeClr val="tx2"/>
                </a:solidFill>
              </a:rPr>
              <a:t>10 June 2024</a:t>
            </a:r>
          </a:p>
        </p:txBody>
      </p:sp>
    </p:spTree>
    <p:extLst>
      <p:ext uri="{BB962C8B-B14F-4D97-AF65-F5344CB8AC3E}">
        <p14:creationId xmlns:p14="http://schemas.microsoft.com/office/powerpoint/2010/main" val="64460550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C">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3FEE140-D10D-08D7-EE82-53A96232995F}"/>
              </a:ext>
            </a:extLst>
          </p:cNvPr>
          <p:cNvPicPr>
            <a:picLocks noChangeAspect="1"/>
          </p:cNvPicPr>
          <p:nvPr userDrawn="1"/>
        </p:nvPicPr>
        <p:blipFill>
          <a:blip r:embed="rId2"/>
          <a:stretch>
            <a:fillRect/>
          </a:stretch>
        </p:blipFill>
        <p:spPr>
          <a:xfrm>
            <a:off x="0" y="0"/>
            <a:ext cx="12192000" cy="1016000"/>
          </a:xfrm>
          <a:prstGeom prst="rect">
            <a:avLst/>
          </a:prstGeom>
        </p:spPr>
      </p:pic>
      <p:sp>
        <p:nvSpPr>
          <p:cNvPr id="2" name="Title 1">
            <a:extLst>
              <a:ext uri="{FF2B5EF4-FFF2-40B4-BE49-F238E27FC236}">
                <a16:creationId xmlns:a16="http://schemas.microsoft.com/office/drawing/2014/main" id="{5317ED21-B642-F098-3C36-25AB407E9E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10D44A-9523-9B14-B080-7842F1A40A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E0C2B7A-4C19-6F9C-C14B-D9DCB981E1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8067CC-212B-B68D-3D60-3EFBEAD4F6CF}"/>
              </a:ext>
            </a:extLst>
          </p:cNvPr>
          <p:cNvSpPr>
            <a:spLocks noGrp="1"/>
          </p:cNvSpPr>
          <p:nvPr>
            <p:ph type="sldNum" sz="quarter" idx="12"/>
          </p:nvPr>
        </p:nvSpPr>
        <p:spPr/>
        <p:txBody>
          <a:bodyPr lIns="0" rIns="0"/>
          <a:lstStyle>
            <a:lvl1pPr>
              <a:defRPr baseline="0">
                <a:solidFill>
                  <a:schemeClr val="bg1"/>
                </a:solidFill>
              </a:defRPr>
            </a:lvl1pPr>
          </a:lstStyle>
          <a:p>
            <a:fld id="{B20450A9-52A5-CA49-9D9C-3AF402C82E79}" type="slidenum">
              <a:rPr lang="en-US" smtClean="0"/>
              <a:pPr/>
              <a:t>‹#›</a:t>
            </a:fld>
            <a:endParaRPr lang="en-US"/>
          </a:p>
        </p:txBody>
      </p:sp>
      <p:sp>
        <p:nvSpPr>
          <p:cNvPr id="9" name="TextBox 8">
            <a:extLst>
              <a:ext uri="{FF2B5EF4-FFF2-40B4-BE49-F238E27FC236}">
                <a16:creationId xmlns:a16="http://schemas.microsoft.com/office/drawing/2014/main" id="{77F31220-A172-424B-BF9F-D1A621DC899A}"/>
              </a:ext>
            </a:extLst>
          </p:cNvPr>
          <p:cNvSpPr txBox="1"/>
          <p:nvPr userDrawn="1"/>
        </p:nvSpPr>
        <p:spPr>
          <a:xfrm>
            <a:off x="7287252" y="6166810"/>
            <a:ext cx="3657600" cy="461665"/>
          </a:xfrm>
          <a:prstGeom prst="rect">
            <a:avLst/>
          </a:prstGeom>
          <a:noFill/>
        </p:spPr>
        <p:txBody>
          <a:bodyPr wrap="square" lIns="0" rIns="0" rtlCol="0" anchor="ctr" anchorCtr="0">
            <a:spAutoFit/>
          </a:bodyPr>
          <a:lstStyle/>
          <a:p>
            <a:pPr algn="r"/>
            <a:r>
              <a:rPr lang="en-US" sz="1200" b="1" i="0" baseline="0" dirty="0">
                <a:solidFill>
                  <a:schemeClr val="tx2"/>
                </a:solidFill>
              </a:rPr>
              <a:t>Dr. Patricia Soler</a:t>
            </a:r>
          </a:p>
          <a:p>
            <a:pPr algn="r"/>
            <a:r>
              <a:rPr lang="en-US" sz="1200" b="1" i="0" baseline="0" dirty="0">
                <a:solidFill>
                  <a:schemeClr val="tx2"/>
                </a:solidFill>
              </a:rPr>
              <a:t>10 June 2024</a:t>
            </a:r>
          </a:p>
        </p:txBody>
      </p:sp>
    </p:spTree>
    <p:extLst>
      <p:ext uri="{BB962C8B-B14F-4D97-AF65-F5344CB8AC3E}">
        <p14:creationId xmlns:p14="http://schemas.microsoft.com/office/powerpoint/2010/main" val="38859311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 Header A">
    <p:spTree>
      <p:nvGrpSpPr>
        <p:cNvPr id="1" name=""/>
        <p:cNvGrpSpPr/>
        <p:nvPr/>
      </p:nvGrpSpPr>
      <p:grpSpPr>
        <a:xfrm>
          <a:off x="0" y="0"/>
          <a:ext cx="0" cy="0"/>
          <a:chOff x="0" y="0"/>
          <a:chExt cx="0" cy="0"/>
        </a:xfrm>
      </p:grpSpPr>
      <p:pic>
        <p:nvPicPr>
          <p:cNvPr id="9" name="Picture 8" descr="Shape, rectangle&#10;&#10;Description automatically generated">
            <a:extLst>
              <a:ext uri="{FF2B5EF4-FFF2-40B4-BE49-F238E27FC236}">
                <a16:creationId xmlns:a16="http://schemas.microsoft.com/office/drawing/2014/main" id="{F065897E-89DE-4F86-46BA-3C220BE38F1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A15EB50-94E8-FDEA-83C9-B11A3238A814}"/>
              </a:ext>
            </a:extLst>
          </p:cNvPr>
          <p:cNvSpPr>
            <a:spLocks noGrp="1"/>
          </p:cNvSpPr>
          <p:nvPr>
            <p:ph type="title"/>
          </p:nvPr>
        </p:nvSpPr>
        <p:spPr>
          <a:xfrm>
            <a:off x="457200" y="914400"/>
            <a:ext cx="11273648" cy="4114800"/>
          </a:xfrm>
        </p:spPr>
        <p:txBody>
          <a:bodyPr tIns="0" bIns="0" anchor="ctr" anchorCtr="0"/>
          <a:lstStyle>
            <a:lvl1pPr>
              <a:defRPr sz="6000"/>
            </a:lvl1pPr>
          </a:lstStyle>
          <a:p>
            <a:r>
              <a:rPr lang="en-US"/>
              <a:t>Click to edit Master title style</a:t>
            </a:r>
          </a:p>
        </p:txBody>
      </p:sp>
      <p:sp>
        <p:nvSpPr>
          <p:cNvPr id="5" name="Footer Placeholder 4">
            <a:extLst>
              <a:ext uri="{FF2B5EF4-FFF2-40B4-BE49-F238E27FC236}">
                <a16:creationId xmlns:a16="http://schemas.microsoft.com/office/drawing/2014/main" id="{D69A80E2-9D8F-2313-3394-98C8578851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FF6AEE-48F7-7477-0046-8E9833B06440}"/>
              </a:ext>
            </a:extLst>
          </p:cNvPr>
          <p:cNvSpPr>
            <a:spLocks noGrp="1"/>
          </p:cNvSpPr>
          <p:nvPr>
            <p:ph type="sldNum" sz="quarter" idx="12"/>
          </p:nvPr>
        </p:nvSpPr>
        <p:spPr/>
        <p:txBody>
          <a:bodyPr/>
          <a:lstStyle/>
          <a:p>
            <a:fld id="{B20450A9-52A5-CA49-9D9C-3AF402C82E79}" type="slidenum">
              <a:rPr lang="en-US" smtClean="0"/>
              <a:t>‹#›</a:t>
            </a:fld>
            <a:endParaRPr lang="en-US"/>
          </a:p>
        </p:txBody>
      </p:sp>
      <p:sp>
        <p:nvSpPr>
          <p:cNvPr id="8" name="TextBox 7">
            <a:extLst>
              <a:ext uri="{FF2B5EF4-FFF2-40B4-BE49-F238E27FC236}">
                <a16:creationId xmlns:a16="http://schemas.microsoft.com/office/drawing/2014/main" id="{5C7BA067-2606-4264-975D-862529C23B4C}"/>
              </a:ext>
            </a:extLst>
          </p:cNvPr>
          <p:cNvSpPr txBox="1"/>
          <p:nvPr userDrawn="1"/>
        </p:nvSpPr>
        <p:spPr>
          <a:xfrm>
            <a:off x="7287252" y="6166810"/>
            <a:ext cx="3657600" cy="461665"/>
          </a:xfrm>
          <a:prstGeom prst="rect">
            <a:avLst/>
          </a:prstGeom>
          <a:noFill/>
        </p:spPr>
        <p:txBody>
          <a:bodyPr wrap="square" lIns="0" rIns="0" rtlCol="0" anchor="ctr" anchorCtr="0">
            <a:spAutoFit/>
          </a:bodyPr>
          <a:lstStyle/>
          <a:p>
            <a:pPr algn="r"/>
            <a:r>
              <a:rPr lang="en-US" sz="1200" b="1" i="0" baseline="0">
                <a:solidFill>
                  <a:schemeClr val="tx2"/>
                </a:solidFill>
              </a:rPr>
              <a:t>Thomas Hayes</a:t>
            </a:r>
          </a:p>
          <a:p>
            <a:pPr algn="r"/>
            <a:endParaRPr lang="en-US" sz="1200">
              <a:solidFill>
                <a:schemeClr val="tx2"/>
              </a:solidFill>
            </a:endParaRPr>
          </a:p>
        </p:txBody>
      </p:sp>
    </p:spTree>
    <p:extLst>
      <p:ext uri="{BB962C8B-B14F-4D97-AF65-F5344CB8AC3E}">
        <p14:creationId xmlns:p14="http://schemas.microsoft.com/office/powerpoint/2010/main" val="51402652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ection Header B">
    <p:spTree>
      <p:nvGrpSpPr>
        <p:cNvPr id="1" name=""/>
        <p:cNvGrpSpPr/>
        <p:nvPr/>
      </p:nvGrpSpPr>
      <p:grpSpPr>
        <a:xfrm>
          <a:off x="0" y="0"/>
          <a:ext cx="0" cy="0"/>
          <a:chOff x="0" y="0"/>
          <a:chExt cx="0" cy="0"/>
        </a:xfrm>
      </p:grpSpPr>
      <p:pic>
        <p:nvPicPr>
          <p:cNvPr id="9" name="Picture 8" descr="Shape, rectangle&#10;&#10;Description automatically generated">
            <a:extLst>
              <a:ext uri="{FF2B5EF4-FFF2-40B4-BE49-F238E27FC236}">
                <a16:creationId xmlns:a16="http://schemas.microsoft.com/office/drawing/2014/main" id="{F065897E-89DE-4F86-46BA-3C220BE38F1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A15EB50-94E8-FDEA-83C9-B11A3238A814}"/>
              </a:ext>
            </a:extLst>
          </p:cNvPr>
          <p:cNvSpPr>
            <a:spLocks noGrp="1"/>
          </p:cNvSpPr>
          <p:nvPr>
            <p:ph type="title"/>
          </p:nvPr>
        </p:nvSpPr>
        <p:spPr>
          <a:xfrm>
            <a:off x="457200" y="914400"/>
            <a:ext cx="11273648" cy="4114800"/>
          </a:xfrm>
        </p:spPr>
        <p:txBody>
          <a:bodyPr tIns="0" bIns="0" anchor="ctr" anchorCtr="0"/>
          <a:lstStyle>
            <a:lvl1pPr>
              <a:defRPr sz="6000"/>
            </a:lvl1pPr>
          </a:lstStyle>
          <a:p>
            <a:r>
              <a:rPr lang="en-US"/>
              <a:t>Click to edit Master title style</a:t>
            </a:r>
          </a:p>
        </p:txBody>
      </p:sp>
      <p:sp>
        <p:nvSpPr>
          <p:cNvPr id="5" name="Footer Placeholder 4">
            <a:extLst>
              <a:ext uri="{FF2B5EF4-FFF2-40B4-BE49-F238E27FC236}">
                <a16:creationId xmlns:a16="http://schemas.microsoft.com/office/drawing/2014/main" id="{D69A80E2-9D8F-2313-3394-98C8578851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FF6AEE-48F7-7477-0046-8E9833B06440}"/>
              </a:ext>
            </a:extLst>
          </p:cNvPr>
          <p:cNvSpPr>
            <a:spLocks noGrp="1"/>
          </p:cNvSpPr>
          <p:nvPr>
            <p:ph type="sldNum" sz="quarter" idx="12"/>
          </p:nvPr>
        </p:nvSpPr>
        <p:spPr/>
        <p:txBody>
          <a:bodyPr/>
          <a:lstStyle/>
          <a:p>
            <a:fld id="{B20450A9-52A5-CA49-9D9C-3AF402C82E79}" type="slidenum">
              <a:rPr lang="en-US" smtClean="0"/>
              <a:t>‹#›</a:t>
            </a:fld>
            <a:endParaRPr lang="en-US"/>
          </a:p>
        </p:txBody>
      </p:sp>
      <p:sp>
        <p:nvSpPr>
          <p:cNvPr id="3" name="TextBox 2">
            <a:extLst>
              <a:ext uri="{FF2B5EF4-FFF2-40B4-BE49-F238E27FC236}">
                <a16:creationId xmlns:a16="http://schemas.microsoft.com/office/drawing/2014/main" id="{7F9A4105-3474-D228-3B8C-48E789110756}"/>
              </a:ext>
            </a:extLst>
          </p:cNvPr>
          <p:cNvSpPr txBox="1"/>
          <p:nvPr userDrawn="1"/>
        </p:nvSpPr>
        <p:spPr>
          <a:xfrm>
            <a:off x="7287252" y="6169042"/>
            <a:ext cx="3657600" cy="457200"/>
          </a:xfrm>
          <a:prstGeom prst="rect">
            <a:avLst/>
          </a:prstGeom>
          <a:noFill/>
        </p:spPr>
        <p:txBody>
          <a:bodyPr wrap="square" lIns="0" rIns="0" rtlCol="0" anchor="ctr" anchorCtr="0">
            <a:spAutoFit/>
          </a:bodyPr>
          <a:lstStyle/>
          <a:p>
            <a:pPr algn="r"/>
            <a:r>
              <a:rPr lang="en-US" sz="1200" b="1" i="0" baseline="0">
                <a:solidFill>
                  <a:schemeClr val="tx2"/>
                </a:solidFill>
              </a:rPr>
              <a:t>Thomas Hayes</a:t>
            </a:r>
          </a:p>
          <a:p>
            <a:pPr algn="r"/>
            <a:endParaRPr lang="en-US" sz="1200" b="1" i="0" baseline="0">
              <a:solidFill>
                <a:schemeClr val="tx2"/>
              </a:solidFill>
            </a:endParaRPr>
          </a:p>
        </p:txBody>
      </p:sp>
    </p:spTree>
    <p:extLst>
      <p:ext uri="{BB962C8B-B14F-4D97-AF65-F5344CB8AC3E}">
        <p14:creationId xmlns:p14="http://schemas.microsoft.com/office/powerpoint/2010/main" val="231909093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ection Header C">
    <p:spTree>
      <p:nvGrpSpPr>
        <p:cNvPr id="1" name=""/>
        <p:cNvGrpSpPr/>
        <p:nvPr/>
      </p:nvGrpSpPr>
      <p:grpSpPr>
        <a:xfrm>
          <a:off x="0" y="0"/>
          <a:ext cx="0" cy="0"/>
          <a:chOff x="0" y="0"/>
          <a:chExt cx="0" cy="0"/>
        </a:xfrm>
      </p:grpSpPr>
      <p:pic>
        <p:nvPicPr>
          <p:cNvPr id="9" name="Picture 8" descr="Shape, rectangle&#10;&#10;Description automatically generated">
            <a:extLst>
              <a:ext uri="{FF2B5EF4-FFF2-40B4-BE49-F238E27FC236}">
                <a16:creationId xmlns:a16="http://schemas.microsoft.com/office/drawing/2014/main" id="{F065897E-89DE-4F86-46BA-3C220BE38F1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A15EB50-94E8-FDEA-83C9-B11A3238A814}"/>
              </a:ext>
            </a:extLst>
          </p:cNvPr>
          <p:cNvSpPr>
            <a:spLocks noGrp="1"/>
          </p:cNvSpPr>
          <p:nvPr>
            <p:ph type="title"/>
          </p:nvPr>
        </p:nvSpPr>
        <p:spPr>
          <a:xfrm>
            <a:off x="457200" y="914400"/>
            <a:ext cx="11273648" cy="4114800"/>
          </a:xfrm>
        </p:spPr>
        <p:txBody>
          <a:bodyPr tIns="0" bIns="0" anchor="ctr" anchorCtr="0"/>
          <a:lstStyle>
            <a:lvl1pPr>
              <a:defRPr sz="6000"/>
            </a:lvl1pPr>
          </a:lstStyle>
          <a:p>
            <a:r>
              <a:rPr lang="en-US"/>
              <a:t>Click to edit Master title style</a:t>
            </a:r>
          </a:p>
        </p:txBody>
      </p:sp>
      <p:sp>
        <p:nvSpPr>
          <p:cNvPr id="5" name="Footer Placeholder 4">
            <a:extLst>
              <a:ext uri="{FF2B5EF4-FFF2-40B4-BE49-F238E27FC236}">
                <a16:creationId xmlns:a16="http://schemas.microsoft.com/office/drawing/2014/main" id="{D69A80E2-9D8F-2313-3394-98C8578851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FF6AEE-48F7-7477-0046-8E9833B06440}"/>
              </a:ext>
            </a:extLst>
          </p:cNvPr>
          <p:cNvSpPr>
            <a:spLocks noGrp="1"/>
          </p:cNvSpPr>
          <p:nvPr>
            <p:ph type="sldNum" sz="quarter" idx="12"/>
          </p:nvPr>
        </p:nvSpPr>
        <p:spPr/>
        <p:txBody>
          <a:bodyPr/>
          <a:lstStyle/>
          <a:p>
            <a:fld id="{B20450A9-52A5-CA49-9D9C-3AF402C82E79}" type="slidenum">
              <a:rPr lang="en-US" smtClean="0"/>
              <a:t>‹#›</a:t>
            </a:fld>
            <a:endParaRPr lang="en-US"/>
          </a:p>
        </p:txBody>
      </p:sp>
      <p:sp>
        <p:nvSpPr>
          <p:cNvPr id="3" name="TextBox 2">
            <a:extLst>
              <a:ext uri="{FF2B5EF4-FFF2-40B4-BE49-F238E27FC236}">
                <a16:creationId xmlns:a16="http://schemas.microsoft.com/office/drawing/2014/main" id="{7F9A4105-3474-D228-3B8C-48E789110756}"/>
              </a:ext>
            </a:extLst>
          </p:cNvPr>
          <p:cNvSpPr txBox="1"/>
          <p:nvPr userDrawn="1"/>
        </p:nvSpPr>
        <p:spPr>
          <a:xfrm>
            <a:off x="7287252" y="6169042"/>
            <a:ext cx="3657600" cy="457200"/>
          </a:xfrm>
          <a:prstGeom prst="rect">
            <a:avLst/>
          </a:prstGeom>
          <a:noFill/>
        </p:spPr>
        <p:txBody>
          <a:bodyPr wrap="square" lIns="0" rIns="0" rtlCol="0" anchor="ctr" anchorCtr="0">
            <a:spAutoFit/>
          </a:bodyPr>
          <a:lstStyle/>
          <a:p>
            <a:pPr algn="r"/>
            <a:r>
              <a:rPr lang="en-US" sz="1200" b="1" i="0" baseline="0">
                <a:solidFill>
                  <a:schemeClr val="tx2"/>
                </a:solidFill>
              </a:rPr>
              <a:t>Presenter’s Name C</a:t>
            </a:r>
          </a:p>
          <a:p>
            <a:pPr algn="r"/>
            <a:fld id="{682C7D34-2B4F-D149-A98F-69DBB37EBFC5}" type="datetime1">
              <a:rPr lang="en-US" sz="1200" smtClean="0">
                <a:solidFill>
                  <a:schemeClr val="tx2"/>
                </a:solidFill>
              </a:rPr>
              <a:pPr algn="r"/>
              <a:t>7/8/2024</a:t>
            </a:fld>
            <a:endParaRPr lang="en-US" sz="1200" b="1" i="0" baseline="0">
              <a:solidFill>
                <a:schemeClr val="tx2"/>
              </a:solidFill>
            </a:endParaRPr>
          </a:p>
        </p:txBody>
      </p:sp>
    </p:spTree>
    <p:extLst>
      <p:ext uri="{BB962C8B-B14F-4D97-AF65-F5344CB8AC3E}">
        <p14:creationId xmlns:p14="http://schemas.microsoft.com/office/powerpoint/2010/main" val="1559303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A">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3FEE140-D10D-08D7-EE82-53A96232995F}"/>
              </a:ext>
            </a:extLst>
          </p:cNvPr>
          <p:cNvPicPr>
            <a:picLocks noChangeAspect="1"/>
          </p:cNvPicPr>
          <p:nvPr userDrawn="1"/>
        </p:nvPicPr>
        <p:blipFill>
          <a:blip r:embed="rId2"/>
          <a:stretch>
            <a:fillRect/>
          </a:stretch>
        </p:blipFill>
        <p:spPr>
          <a:xfrm>
            <a:off x="0" y="0"/>
            <a:ext cx="12192000" cy="1016000"/>
          </a:xfrm>
          <a:prstGeom prst="rect">
            <a:avLst/>
          </a:prstGeom>
        </p:spPr>
      </p:pic>
      <p:sp>
        <p:nvSpPr>
          <p:cNvPr id="2" name="Title 1">
            <a:extLst>
              <a:ext uri="{FF2B5EF4-FFF2-40B4-BE49-F238E27FC236}">
                <a16:creationId xmlns:a16="http://schemas.microsoft.com/office/drawing/2014/main" id="{5317ED21-B642-F098-3C36-25AB407E9E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10D44A-9523-9B14-B080-7842F1A40A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E0C2B7A-4C19-6F9C-C14B-D9DCB981E1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8067CC-212B-B68D-3D60-3EFBEAD4F6CF}"/>
              </a:ext>
            </a:extLst>
          </p:cNvPr>
          <p:cNvSpPr>
            <a:spLocks noGrp="1"/>
          </p:cNvSpPr>
          <p:nvPr>
            <p:ph type="sldNum" sz="quarter" idx="12"/>
          </p:nvPr>
        </p:nvSpPr>
        <p:spPr>
          <a:xfrm>
            <a:off x="11903977" y="6583362"/>
            <a:ext cx="278235" cy="274638"/>
          </a:xfrm>
        </p:spPr>
        <p:txBody>
          <a:bodyPr lIns="0" rIns="0"/>
          <a:lstStyle>
            <a:lvl1pPr algn="ctr">
              <a:defRPr baseline="0">
                <a:solidFill>
                  <a:schemeClr val="tx1"/>
                </a:solidFill>
              </a:defRPr>
            </a:lvl1pPr>
          </a:lstStyle>
          <a:p>
            <a:r>
              <a:rPr lang="en-US"/>
              <a:t>3</a:t>
            </a:r>
          </a:p>
        </p:txBody>
      </p:sp>
      <p:sp>
        <p:nvSpPr>
          <p:cNvPr id="7" name="TextBox 6">
            <a:extLst>
              <a:ext uri="{FF2B5EF4-FFF2-40B4-BE49-F238E27FC236}">
                <a16:creationId xmlns:a16="http://schemas.microsoft.com/office/drawing/2014/main" id="{54E12E3C-9327-348D-19D6-6A1F66EEE24A}"/>
              </a:ext>
            </a:extLst>
          </p:cNvPr>
          <p:cNvSpPr txBox="1"/>
          <p:nvPr userDrawn="1"/>
        </p:nvSpPr>
        <p:spPr>
          <a:xfrm>
            <a:off x="7287252" y="6166810"/>
            <a:ext cx="3657600" cy="461665"/>
          </a:xfrm>
          <a:prstGeom prst="rect">
            <a:avLst/>
          </a:prstGeom>
          <a:noFill/>
        </p:spPr>
        <p:txBody>
          <a:bodyPr wrap="square" lIns="0" rIns="0" rtlCol="0" anchor="ctr" anchorCtr="0">
            <a:spAutoFit/>
          </a:bodyPr>
          <a:lstStyle/>
          <a:p>
            <a:pPr algn="r"/>
            <a:r>
              <a:rPr lang="en-US" sz="1200" b="1" i="0" baseline="0" dirty="0">
                <a:solidFill>
                  <a:schemeClr val="tx2"/>
                </a:solidFill>
              </a:rPr>
              <a:t>Dr. Patricia Soler</a:t>
            </a:r>
          </a:p>
          <a:p>
            <a:pPr algn="r"/>
            <a:r>
              <a:rPr lang="en-US" sz="1200" b="1" i="0" baseline="0" dirty="0">
                <a:solidFill>
                  <a:schemeClr val="tx2"/>
                </a:solidFill>
              </a:rPr>
              <a:t>July 9, 2024</a:t>
            </a:r>
          </a:p>
        </p:txBody>
      </p:sp>
    </p:spTree>
    <p:extLst>
      <p:ext uri="{BB962C8B-B14F-4D97-AF65-F5344CB8AC3E}">
        <p14:creationId xmlns:p14="http://schemas.microsoft.com/office/powerpoint/2010/main" val="211532005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AD7DC68-AF89-3772-D9C6-5A40E9C551A2}"/>
              </a:ext>
            </a:extLst>
          </p:cNvPr>
          <p:cNvPicPr>
            <a:picLocks noChangeAspect="1"/>
          </p:cNvPicPr>
          <p:nvPr userDrawn="1"/>
        </p:nvPicPr>
        <p:blipFill>
          <a:blip r:embed="rId2"/>
          <a:stretch>
            <a:fillRect/>
          </a:stretch>
        </p:blipFill>
        <p:spPr>
          <a:xfrm>
            <a:off x="0" y="0"/>
            <a:ext cx="12192000" cy="1016000"/>
          </a:xfrm>
          <a:prstGeom prst="rect">
            <a:avLst/>
          </a:prstGeom>
        </p:spPr>
      </p:pic>
      <p:sp>
        <p:nvSpPr>
          <p:cNvPr id="2" name="Title 1">
            <a:extLst>
              <a:ext uri="{FF2B5EF4-FFF2-40B4-BE49-F238E27FC236}">
                <a16:creationId xmlns:a16="http://schemas.microsoft.com/office/drawing/2014/main" id="{6FA44AC3-756B-51FE-C5A8-79887EE03E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51C867-6C50-9D6F-1358-FA2ECDC32529}"/>
              </a:ext>
            </a:extLst>
          </p:cNvPr>
          <p:cNvSpPr>
            <a:spLocks noGrp="1"/>
          </p:cNvSpPr>
          <p:nvPr>
            <p:ph sz="half" idx="1"/>
          </p:nvPr>
        </p:nvSpPr>
        <p:spPr>
          <a:xfrm>
            <a:off x="457200" y="1371600"/>
            <a:ext cx="5562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A74D37-E76A-FB1B-7933-AACCB37FB62C}"/>
              </a:ext>
            </a:extLst>
          </p:cNvPr>
          <p:cNvSpPr>
            <a:spLocks noGrp="1"/>
          </p:cNvSpPr>
          <p:nvPr>
            <p:ph sz="half" idx="2"/>
          </p:nvPr>
        </p:nvSpPr>
        <p:spPr>
          <a:xfrm>
            <a:off x="6172200" y="1371600"/>
            <a:ext cx="5562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1FC7CC71-D593-468D-F323-8C44E6B0C6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457A4C-E665-A755-3DBA-7CAD486F70F8}"/>
              </a:ext>
            </a:extLst>
          </p:cNvPr>
          <p:cNvSpPr>
            <a:spLocks noGrp="1"/>
          </p:cNvSpPr>
          <p:nvPr>
            <p:ph type="sldNum" sz="quarter" idx="12"/>
          </p:nvPr>
        </p:nvSpPr>
        <p:spPr/>
        <p:txBody>
          <a:bodyPr/>
          <a:lstStyle/>
          <a:p>
            <a:fld id="{B20450A9-52A5-CA49-9D9C-3AF402C82E79}" type="slidenum">
              <a:rPr lang="en-US" smtClean="0"/>
              <a:t>‹#›</a:t>
            </a:fld>
            <a:endParaRPr lang="en-US"/>
          </a:p>
        </p:txBody>
      </p:sp>
      <p:sp>
        <p:nvSpPr>
          <p:cNvPr id="11" name="TextBox 10">
            <a:extLst>
              <a:ext uri="{FF2B5EF4-FFF2-40B4-BE49-F238E27FC236}">
                <a16:creationId xmlns:a16="http://schemas.microsoft.com/office/drawing/2014/main" id="{61D81D28-1443-41CD-BF5D-0545D3EA07D8}"/>
              </a:ext>
            </a:extLst>
          </p:cNvPr>
          <p:cNvSpPr txBox="1"/>
          <p:nvPr userDrawn="1"/>
        </p:nvSpPr>
        <p:spPr>
          <a:xfrm>
            <a:off x="7287252" y="6166810"/>
            <a:ext cx="3657600" cy="461665"/>
          </a:xfrm>
          <a:prstGeom prst="rect">
            <a:avLst/>
          </a:prstGeom>
          <a:noFill/>
        </p:spPr>
        <p:txBody>
          <a:bodyPr wrap="square" lIns="0" rIns="0" rtlCol="0" anchor="ctr" anchorCtr="0">
            <a:spAutoFit/>
          </a:bodyPr>
          <a:lstStyle/>
          <a:p>
            <a:pPr algn="r"/>
            <a:r>
              <a:rPr lang="en-US" sz="1200" b="1" i="0" baseline="0">
                <a:solidFill>
                  <a:schemeClr val="tx2"/>
                </a:solidFill>
              </a:rPr>
              <a:t>Thomas Hayes</a:t>
            </a:r>
          </a:p>
          <a:p>
            <a:pPr algn="r"/>
            <a:endParaRPr lang="en-US" sz="1200">
              <a:solidFill>
                <a:schemeClr val="tx2"/>
              </a:solidFill>
            </a:endParaRPr>
          </a:p>
        </p:txBody>
      </p:sp>
    </p:spTree>
    <p:extLst>
      <p:ext uri="{BB962C8B-B14F-4D97-AF65-F5344CB8AC3E}">
        <p14:creationId xmlns:p14="http://schemas.microsoft.com/office/powerpoint/2010/main" val="281181428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AD7DC68-AF89-3772-D9C6-5A40E9C551A2}"/>
              </a:ext>
            </a:extLst>
          </p:cNvPr>
          <p:cNvPicPr>
            <a:picLocks noChangeAspect="1"/>
          </p:cNvPicPr>
          <p:nvPr userDrawn="1"/>
        </p:nvPicPr>
        <p:blipFill>
          <a:blip r:embed="rId2"/>
          <a:stretch>
            <a:fillRect/>
          </a:stretch>
        </p:blipFill>
        <p:spPr>
          <a:xfrm>
            <a:off x="0" y="0"/>
            <a:ext cx="12192000" cy="1016000"/>
          </a:xfrm>
          <a:prstGeom prst="rect">
            <a:avLst/>
          </a:prstGeom>
        </p:spPr>
      </p:pic>
      <p:sp>
        <p:nvSpPr>
          <p:cNvPr id="2" name="Title 1">
            <a:extLst>
              <a:ext uri="{FF2B5EF4-FFF2-40B4-BE49-F238E27FC236}">
                <a16:creationId xmlns:a16="http://schemas.microsoft.com/office/drawing/2014/main" id="{6FA44AC3-756B-51FE-C5A8-79887EE03E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51C867-6C50-9D6F-1358-FA2ECDC32529}"/>
              </a:ext>
            </a:extLst>
          </p:cNvPr>
          <p:cNvSpPr>
            <a:spLocks noGrp="1"/>
          </p:cNvSpPr>
          <p:nvPr>
            <p:ph sz="half" idx="1"/>
          </p:nvPr>
        </p:nvSpPr>
        <p:spPr>
          <a:xfrm>
            <a:off x="457200" y="1371600"/>
            <a:ext cx="5562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A74D37-E76A-FB1B-7933-AACCB37FB62C}"/>
              </a:ext>
            </a:extLst>
          </p:cNvPr>
          <p:cNvSpPr>
            <a:spLocks noGrp="1"/>
          </p:cNvSpPr>
          <p:nvPr>
            <p:ph sz="half" idx="2"/>
          </p:nvPr>
        </p:nvSpPr>
        <p:spPr>
          <a:xfrm>
            <a:off x="6172200" y="1371600"/>
            <a:ext cx="5562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1FC7CC71-D593-468D-F323-8C44E6B0C6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457A4C-E665-A755-3DBA-7CAD486F70F8}"/>
              </a:ext>
            </a:extLst>
          </p:cNvPr>
          <p:cNvSpPr>
            <a:spLocks noGrp="1"/>
          </p:cNvSpPr>
          <p:nvPr>
            <p:ph type="sldNum" sz="quarter" idx="12"/>
          </p:nvPr>
        </p:nvSpPr>
        <p:spPr/>
        <p:txBody>
          <a:bodyPr/>
          <a:lstStyle/>
          <a:p>
            <a:fld id="{B20450A9-52A5-CA49-9D9C-3AF402C82E79}" type="slidenum">
              <a:rPr lang="en-US" smtClean="0"/>
              <a:t>‹#›</a:t>
            </a:fld>
            <a:endParaRPr lang="en-US"/>
          </a:p>
        </p:txBody>
      </p:sp>
      <p:sp>
        <p:nvSpPr>
          <p:cNvPr id="9" name="TextBox 8">
            <a:extLst>
              <a:ext uri="{FF2B5EF4-FFF2-40B4-BE49-F238E27FC236}">
                <a16:creationId xmlns:a16="http://schemas.microsoft.com/office/drawing/2014/main" id="{97EB324B-636C-4709-A631-E525E62C6845}"/>
              </a:ext>
            </a:extLst>
          </p:cNvPr>
          <p:cNvSpPr txBox="1"/>
          <p:nvPr userDrawn="1"/>
        </p:nvSpPr>
        <p:spPr>
          <a:xfrm>
            <a:off x="7287252" y="6259143"/>
            <a:ext cx="3657600" cy="276999"/>
          </a:xfrm>
          <a:prstGeom prst="rect">
            <a:avLst/>
          </a:prstGeom>
          <a:noFill/>
        </p:spPr>
        <p:txBody>
          <a:bodyPr wrap="square" lIns="0" rIns="0" rtlCol="0" anchor="ctr" anchorCtr="0">
            <a:spAutoFit/>
          </a:bodyPr>
          <a:lstStyle/>
          <a:p>
            <a:pPr algn="r"/>
            <a:r>
              <a:rPr lang="en-US" sz="1200" b="1" i="0" baseline="0">
                <a:solidFill>
                  <a:schemeClr val="tx2"/>
                </a:solidFill>
              </a:rPr>
              <a:t>Thomas Hayes</a:t>
            </a:r>
          </a:p>
        </p:txBody>
      </p:sp>
    </p:spTree>
    <p:extLst>
      <p:ext uri="{BB962C8B-B14F-4D97-AF65-F5344CB8AC3E}">
        <p14:creationId xmlns:p14="http://schemas.microsoft.com/office/powerpoint/2010/main" val="395166040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wo Content C">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AD7DC68-AF89-3772-D9C6-5A40E9C551A2}"/>
              </a:ext>
            </a:extLst>
          </p:cNvPr>
          <p:cNvPicPr>
            <a:picLocks noChangeAspect="1"/>
          </p:cNvPicPr>
          <p:nvPr userDrawn="1"/>
        </p:nvPicPr>
        <p:blipFill>
          <a:blip r:embed="rId2"/>
          <a:stretch>
            <a:fillRect/>
          </a:stretch>
        </p:blipFill>
        <p:spPr>
          <a:xfrm>
            <a:off x="0" y="0"/>
            <a:ext cx="12192000" cy="1016000"/>
          </a:xfrm>
          <a:prstGeom prst="rect">
            <a:avLst/>
          </a:prstGeom>
        </p:spPr>
      </p:pic>
      <p:sp>
        <p:nvSpPr>
          <p:cNvPr id="2" name="Title 1">
            <a:extLst>
              <a:ext uri="{FF2B5EF4-FFF2-40B4-BE49-F238E27FC236}">
                <a16:creationId xmlns:a16="http://schemas.microsoft.com/office/drawing/2014/main" id="{6FA44AC3-756B-51FE-C5A8-79887EE03E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51C867-6C50-9D6F-1358-FA2ECDC32529}"/>
              </a:ext>
            </a:extLst>
          </p:cNvPr>
          <p:cNvSpPr>
            <a:spLocks noGrp="1"/>
          </p:cNvSpPr>
          <p:nvPr>
            <p:ph sz="half" idx="1"/>
          </p:nvPr>
        </p:nvSpPr>
        <p:spPr>
          <a:xfrm>
            <a:off x="457200" y="1371600"/>
            <a:ext cx="5562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A74D37-E76A-FB1B-7933-AACCB37FB62C}"/>
              </a:ext>
            </a:extLst>
          </p:cNvPr>
          <p:cNvSpPr>
            <a:spLocks noGrp="1"/>
          </p:cNvSpPr>
          <p:nvPr>
            <p:ph sz="half" idx="2"/>
          </p:nvPr>
        </p:nvSpPr>
        <p:spPr>
          <a:xfrm>
            <a:off x="6172200" y="1371600"/>
            <a:ext cx="5562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1FC7CC71-D593-468D-F323-8C44E6B0C6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457A4C-E665-A755-3DBA-7CAD486F70F8}"/>
              </a:ext>
            </a:extLst>
          </p:cNvPr>
          <p:cNvSpPr>
            <a:spLocks noGrp="1"/>
          </p:cNvSpPr>
          <p:nvPr>
            <p:ph type="sldNum" sz="quarter" idx="12"/>
          </p:nvPr>
        </p:nvSpPr>
        <p:spPr/>
        <p:txBody>
          <a:bodyPr/>
          <a:lstStyle/>
          <a:p>
            <a:fld id="{B20450A9-52A5-CA49-9D9C-3AF402C82E79}" type="slidenum">
              <a:rPr lang="en-US" smtClean="0"/>
              <a:t>‹#›</a:t>
            </a:fld>
            <a:endParaRPr lang="en-US"/>
          </a:p>
        </p:txBody>
      </p:sp>
      <p:sp>
        <p:nvSpPr>
          <p:cNvPr id="5" name="TextBox 4">
            <a:extLst>
              <a:ext uri="{FF2B5EF4-FFF2-40B4-BE49-F238E27FC236}">
                <a16:creationId xmlns:a16="http://schemas.microsoft.com/office/drawing/2014/main" id="{2D16F1F4-8A7B-3292-0B18-401B5C43BA7E}"/>
              </a:ext>
            </a:extLst>
          </p:cNvPr>
          <p:cNvSpPr txBox="1"/>
          <p:nvPr userDrawn="1"/>
        </p:nvSpPr>
        <p:spPr>
          <a:xfrm>
            <a:off x="6096000" y="6169042"/>
            <a:ext cx="4848851" cy="457200"/>
          </a:xfrm>
          <a:prstGeom prst="rect">
            <a:avLst/>
          </a:prstGeom>
          <a:noFill/>
        </p:spPr>
        <p:txBody>
          <a:bodyPr wrap="square" lIns="0" rIns="0" rtlCol="0" anchor="ctr" anchorCtr="0">
            <a:spAutoFit/>
          </a:bodyPr>
          <a:lstStyle/>
          <a:p>
            <a:pPr algn="r"/>
            <a:r>
              <a:rPr lang="en-US" sz="1200" b="1" i="0" baseline="0">
                <a:solidFill>
                  <a:schemeClr val="tx2"/>
                </a:solidFill>
              </a:rPr>
              <a:t>Presenter’s Name C</a:t>
            </a:r>
          </a:p>
          <a:p>
            <a:pPr algn="r"/>
            <a:fld id="{682C7D34-2B4F-D149-A98F-69DBB37EBFC5}" type="datetime1">
              <a:rPr lang="en-US" sz="1200" smtClean="0">
                <a:solidFill>
                  <a:schemeClr val="tx2"/>
                </a:solidFill>
              </a:rPr>
              <a:pPr algn="r"/>
              <a:t>7/8/2024</a:t>
            </a:fld>
            <a:endParaRPr lang="en-US" sz="1200" b="1" i="0" baseline="0">
              <a:solidFill>
                <a:schemeClr val="tx2"/>
              </a:solidFill>
            </a:endParaRPr>
          </a:p>
        </p:txBody>
      </p:sp>
    </p:spTree>
    <p:extLst>
      <p:ext uri="{BB962C8B-B14F-4D97-AF65-F5344CB8AC3E}">
        <p14:creationId xmlns:p14="http://schemas.microsoft.com/office/powerpoint/2010/main" val="30916554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mparison A">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99D0FE4-BD50-0588-DFE7-523D4467F705}"/>
              </a:ext>
            </a:extLst>
          </p:cNvPr>
          <p:cNvPicPr>
            <a:picLocks noChangeAspect="1"/>
          </p:cNvPicPr>
          <p:nvPr userDrawn="1"/>
        </p:nvPicPr>
        <p:blipFill>
          <a:blip r:embed="rId2"/>
          <a:stretch>
            <a:fillRect/>
          </a:stretch>
        </p:blipFill>
        <p:spPr>
          <a:xfrm>
            <a:off x="0" y="0"/>
            <a:ext cx="12192000" cy="1016000"/>
          </a:xfrm>
          <a:prstGeom prst="rect">
            <a:avLst/>
          </a:prstGeom>
        </p:spPr>
      </p:pic>
      <p:sp>
        <p:nvSpPr>
          <p:cNvPr id="2" name="Title 1">
            <a:extLst>
              <a:ext uri="{FF2B5EF4-FFF2-40B4-BE49-F238E27FC236}">
                <a16:creationId xmlns:a16="http://schemas.microsoft.com/office/drawing/2014/main" id="{F301DEE9-B602-EE30-3870-971FD0B1D2A2}"/>
              </a:ext>
            </a:extLst>
          </p:cNvPr>
          <p:cNvSpPr>
            <a:spLocks noGrp="1"/>
          </p:cNvSpPr>
          <p:nvPr>
            <p:ph type="title"/>
          </p:nvPr>
        </p:nvSpPr>
        <p:spPr>
          <a:xfrm>
            <a:off x="457200" y="0"/>
            <a:ext cx="10820400" cy="9144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304772-C30A-D455-31F2-FAC3508A8CE0}"/>
              </a:ext>
            </a:extLst>
          </p:cNvPr>
          <p:cNvSpPr>
            <a:spLocks noGrp="1"/>
          </p:cNvSpPr>
          <p:nvPr>
            <p:ph type="body" idx="1"/>
          </p:nvPr>
        </p:nvSpPr>
        <p:spPr>
          <a:xfrm>
            <a:off x="457200" y="1368443"/>
            <a:ext cx="5540375" cy="457200"/>
          </a:xfrm>
        </p:spPr>
        <p:txBody>
          <a:bodyPr anchor="b"/>
          <a:lstStyle>
            <a:lvl1pPr marL="0" indent="0">
              <a:buNone/>
              <a:defRPr sz="2800" b="1"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D8DA63-50F7-C2B0-B350-02A8764BD260}"/>
              </a:ext>
            </a:extLst>
          </p:cNvPr>
          <p:cNvSpPr>
            <a:spLocks noGrp="1"/>
          </p:cNvSpPr>
          <p:nvPr>
            <p:ph sz="half" idx="2"/>
          </p:nvPr>
        </p:nvSpPr>
        <p:spPr>
          <a:xfrm>
            <a:off x="457200" y="2100280"/>
            <a:ext cx="5540375" cy="3840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2D0B6E-2A50-C324-4E6E-F5BB45737B42}"/>
              </a:ext>
            </a:extLst>
          </p:cNvPr>
          <p:cNvSpPr>
            <a:spLocks noGrp="1"/>
          </p:cNvSpPr>
          <p:nvPr>
            <p:ph type="body" sz="quarter" idx="3"/>
          </p:nvPr>
        </p:nvSpPr>
        <p:spPr>
          <a:xfrm>
            <a:off x="6172200" y="1368443"/>
            <a:ext cx="5562600" cy="457200"/>
          </a:xfrm>
        </p:spPr>
        <p:txBody>
          <a:bodyPr anchor="b"/>
          <a:lstStyle>
            <a:lvl1pPr marL="0" indent="0">
              <a:buNone/>
              <a:defRPr sz="2800" b="1"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676A37-C511-407B-C559-F6036E7FE7ED}"/>
              </a:ext>
            </a:extLst>
          </p:cNvPr>
          <p:cNvSpPr>
            <a:spLocks noGrp="1"/>
          </p:cNvSpPr>
          <p:nvPr>
            <p:ph sz="quarter" idx="4"/>
          </p:nvPr>
        </p:nvSpPr>
        <p:spPr>
          <a:xfrm>
            <a:off x="6172199" y="2100281"/>
            <a:ext cx="5562599" cy="3840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D7212389-BAB8-98FC-B220-9E1AC8760D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017D14E-4996-EB92-FE28-84E8F54C5C87}"/>
              </a:ext>
            </a:extLst>
          </p:cNvPr>
          <p:cNvSpPr>
            <a:spLocks noGrp="1"/>
          </p:cNvSpPr>
          <p:nvPr>
            <p:ph type="sldNum" sz="quarter" idx="12"/>
          </p:nvPr>
        </p:nvSpPr>
        <p:spPr/>
        <p:txBody>
          <a:bodyPr/>
          <a:lstStyle/>
          <a:p>
            <a:fld id="{B20450A9-52A5-CA49-9D9C-3AF402C82E79}" type="slidenum">
              <a:rPr lang="en-US" smtClean="0"/>
              <a:t>‹#›</a:t>
            </a:fld>
            <a:endParaRPr lang="en-US"/>
          </a:p>
        </p:txBody>
      </p:sp>
      <p:sp>
        <p:nvSpPr>
          <p:cNvPr id="11" name="TextBox 10">
            <a:extLst>
              <a:ext uri="{FF2B5EF4-FFF2-40B4-BE49-F238E27FC236}">
                <a16:creationId xmlns:a16="http://schemas.microsoft.com/office/drawing/2014/main" id="{FE237482-6C83-48A2-8174-02DC5CF59758}"/>
              </a:ext>
            </a:extLst>
          </p:cNvPr>
          <p:cNvSpPr txBox="1"/>
          <p:nvPr userDrawn="1"/>
        </p:nvSpPr>
        <p:spPr>
          <a:xfrm>
            <a:off x="7287252" y="6166810"/>
            <a:ext cx="3657600" cy="461665"/>
          </a:xfrm>
          <a:prstGeom prst="rect">
            <a:avLst/>
          </a:prstGeom>
          <a:noFill/>
        </p:spPr>
        <p:txBody>
          <a:bodyPr wrap="square" lIns="0" rIns="0" rtlCol="0" anchor="ctr" anchorCtr="0">
            <a:spAutoFit/>
          </a:bodyPr>
          <a:lstStyle/>
          <a:p>
            <a:pPr algn="r"/>
            <a:r>
              <a:rPr lang="en-US" sz="1200" b="1" i="0" baseline="0">
                <a:solidFill>
                  <a:schemeClr val="tx2"/>
                </a:solidFill>
              </a:rPr>
              <a:t>Dr. Patricia Soler</a:t>
            </a:r>
          </a:p>
          <a:p>
            <a:pPr algn="r"/>
            <a:r>
              <a:rPr lang="en-US" sz="1200">
                <a:solidFill>
                  <a:schemeClr val="tx2"/>
                </a:solidFill>
              </a:rPr>
              <a:t>April 27, 2023</a:t>
            </a:r>
          </a:p>
        </p:txBody>
      </p:sp>
    </p:spTree>
    <p:extLst>
      <p:ext uri="{BB962C8B-B14F-4D97-AF65-F5344CB8AC3E}">
        <p14:creationId xmlns:p14="http://schemas.microsoft.com/office/powerpoint/2010/main" val="107066887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mparison B">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99D0FE4-BD50-0588-DFE7-523D4467F705}"/>
              </a:ext>
            </a:extLst>
          </p:cNvPr>
          <p:cNvPicPr>
            <a:picLocks noChangeAspect="1"/>
          </p:cNvPicPr>
          <p:nvPr userDrawn="1"/>
        </p:nvPicPr>
        <p:blipFill>
          <a:blip r:embed="rId2"/>
          <a:stretch>
            <a:fillRect/>
          </a:stretch>
        </p:blipFill>
        <p:spPr>
          <a:xfrm>
            <a:off x="0" y="0"/>
            <a:ext cx="12192000" cy="1016000"/>
          </a:xfrm>
          <a:prstGeom prst="rect">
            <a:avLst/>
          </a:prstGeom>
        </p:spPr>
      </p:pic>
      <p:sp>
        <p:nvSpPr>
          <p:cNvPr id="2" name="Title 1">
            <a:extLst>
              <a:ext uri="{FF2B5EF4-FFF2-40B4-BE49-F238E27FC236}">
                <a16:creationId xmlns:a16="http://schemas.microsoft.com/office/drawing/2014/main" id="{F301DEE9-B602-EE30-3870-971FD0B1D2A2}"/>
              </a:ext>
            </a:extLst>
          </p:cNvPr>
          <p:cNvSpPr>
            <a:spLocks noGrp="1"/>
          </p:cNvSpPr>
          <p:nvPr>
            <p:ph type="title"/>
          </p:nvPr>
        </p:nvSpPr>
        <p:spPr>
          <a:xfrm>
            <a:off x="457200" y="0"/>
            <a:ext cx="10820400" cy="9144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304772-C30A-D455-31F2-FAC3508A8CE0}"/>
              </a:ext>
            </a:extLst>
          </p:cNvPr>
          <p:cNvSpPr>
            <a:spLocks noGrp="1"/>
          </p:cNvSpPr>
          <p:nvPr>
            <p:ph type="body" idx="1"/>
          </p:nvPr>
        </p:nvSpPr>
        <p:spPr>
          <a:xfrm>
            <a:off x="457200" y="1368443"/>
            <a:ext cx="5540375" cy="457200"/>
          </a:xfrm>
        </p:spPr>
        <p:txBody>
          <a:bodyPr anchor="b"/>
          <a:lstStyle>
            <a:lvl1pPr marL="0" indent="0">
              <a:buNone/>
              <a:defRPr sz="2800" b="1"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D8DA63-50F7-C2B0-B350-02A8764BD260}"/>
              </a:ext>
            </a:extLst>
          </p:cNvPr>
          <p:cNvSpPr>
            <a:spLocks noGrp="1"/>
          </p:cNvSpPr>
          <p:nvPr>
            <p:ph sz="half" idx="2"/>
          </p:nvPr>
        </p:nvSpPr>
        <p:spPr>
          <a:xfrm>
            <a:off x="457200" y="2100280"/>
            <a:ext cx="5540375" cy="3840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2D0B6E-2A50-C324-4E6E-F5BB45737B42}"/>
              </a:ext>
            </a:extLst>
          </p:cNvPr>
          <p:cNvSpPr>
            <a:spLocks noGrp="1"/>
          </p:cNvSpPr>
          <p:nvPr>
            <p:ph type="body" sz="quarter" idx="3"/>
          </p:nvPr>
        </p:nvSpPr>
        <p:spPr>
          <a:xfrm>
            <a:off x="6172200" y="1368443"/>
            <a:ext cx="5562600" cy="457200"/>
          </a:xfrm>
        </p:spPr>
        <p:txBody>
          <a:bodyPr anchor="b"/>
          <a:lstStyle>
            <a:lvl1pPr marL="0" indent="0">
              <a:buNone/>
              <a:defRPr sz="2800" b="1"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676A37-C511-407B-C559-F6036E7FE7ED}"/>
              </a:ext>
            </a:extLst>
          </p:cNvPr>
          <p:cNvSpPr>
            <a:spLocks noGrp="1"/>
          </p:cNvSpPr>
          <p:nvPr>
            <p:ph sz="quarter" idx="4"/>
          </p:nvPr>
        </p:nvSpPr>
        <p:spPr>
          <a:xfrm>
            <a:off x="6172199" y="2100281"/>
            <a:ext cx="5562599" cy="3840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D7212389-BAB8-98FC-B220-9E1AC8760D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017D14E-4996-EB92-FE28-84E8F54C5C87}"/>
              </a:ext>
            </a:extLst>
          </p:cNvPr>
          <p:cNvSpPr>
            <a:spLocks noGrp="1"/>
          </p:cNvSpPr>
          <p:nvPr>
            <p:ph type="sldNum" sz="quarter" idx="12"/>
          </p:nvPr>
        </p:nvSpPr>
        <p:spPr/>
        <p:txBody>
          <a:bodyPr/>
          <a:lstStyle/>
          <a:p>
            <a:fld id="{B20450A9-52A5-CA49-9D9C-3AF402C82E79}" type="slidenum">
              <a:rPr lang="en-US" smtClean="0"/>
              <a:t>‹#›</a:t>
            </a:fld>
            <a:endParaRPr lang="en-US"/>
          </a:p>
        </p:txBody>
      </p:sp>
      <p:sp>
        <p:nvSpPr>
          <p:cNvPr id="11" name="TextBox 10">
            <a:extLst>
              <a:ext uri="{FF2B5EF4-FFF2-40B4-BE49-F238E27FC236}">
                <a16:creationId xmlns:a16="http://schemas.microsoft.com/office/drawing/2014/main" id="{6208480C-2E34-4026-954D-867FB61096C6}"/>
              </a:ext>
            </a:extLst>
          </p:cNvPr>
          <p:cNvSpPr txBox="1"/>
          <p:nvPr userDrawn="1"/>
        </p:nvSpPr>
        <p:spPr>
          <a:xfrm>
            <a:off x="7287252" y="6166810"/>
            <a:ext cx="3657600" cy="461665"/>
          </a:xfrm>
          <a:prstGeom prst="rect">
            <a:avLst/>
          </a:prstGeom>
          <a:noFill/>
        </p:spPr>
        <p:txBody>
          <a:bodyPr wrap="square" lIns="0" rIns="0" rtlCol="0" anchor="ctr" anchorCtr="0">
            <a:spAutoFit/>
          </a:bodyPr>
          <a:lstStyle/>
          <a:p>
            <a:pPr algn="r"/>
            <a:r>
              <a:rPr lang="en-US" sz="1200" b="1" i="0" baseline="0">
                <a:solidFill>
                  <a:schemeClr val="tx2"/>
                </a:solidFill>
              </a:rPr>
              <a:t>Dr. Patricia Soler</a:t>
            </a:r>
          </a:p>
          <a:p>
            <a:pPr algn="r"/>
            <a:r>
              <a:rPr lang="en-US" sz="1200">
                <a:solidFill>
                  <a:schemeClr val="tx2"/>
                </a:solidFill>
              </a:rPr>
              <a:t>June 13, 2023</a:t>
            </a:r>
          </a:p>
        </p:txBody>
      </p:sp>
    </p:spTree>
    <p:extLst>
      <p:ext uri="{BB962C8B-B14F-4D97-AF65-F5344CB8AC3E}">
        <p14:creationId xmlns:p14="http://schemas.microsoft.com/office/powerpoint/2010/main" val="56777312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mparison C">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99D0FE4-BD50-0588-DFE7-523D4467F705}"/>
              </a:ext>
            </a:extLst>
          </p:cNvPr>
          <p:cNvPicPr>
            <a:picLocks noChangeAspect="1"/>
          </p:cNvPicPr>
          <p:nvPr userDrawn="1"/>
        </p:nvPicPr>
        <p:blipFill>
          <a:blip r:embed="rId2"/>
          <a:stretch>
            <a:fillRect/>
          </a:stretch>
        </p:blipFill>
        <p:spPr>
          <a:xfrm>
            <a:off x="0" y="0"/>
            <a:ext cx="12192000" cy="1016000"/>
          </a:xfrm>
          <a:prstGeom prst="rect">
            <a:avLst/>
          </a:prstGeom>
        </p:spPr>
      </p:pic>
      <p:sp>
        <p:nvSpPr>
          <p:cNvPr id="2" name="Title 1">
            <a:extLst>
              <a:ext uri="{FF2B5EF4-FFF2-40B4-BE49-F238E27FC236}">
                <a16:creationId xmlns:a16="http://schemas.microsoft.com/office/drawing/2014/main" id="{F301DEE9-B602-EE30-3870-971FD0B1D2A2}"/>
              </a:ext>
            </a:extLst>
          </p:cNvPr>
          <p:cNvSpPr>
            <a:spLocks noGrp="1"/>
          </p:cNvSpPr>
          <p:nvPr>
            <p:ph type="title"/>
          </p:nvPr>
        </p:nvSpPr>
        <p:spPr>
          <a:xfrm>
            <a:off x="457200" y="0"/>
            <a:ext cx="10820400" cy="9144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304772-C30A-D455-31F2-FAC3508A8CE0}"/>
              </a:ext>
            </a:extLst>
          </p:cNvPr>
          <p:cNvSpPr>
            <a:spLocks noGrp="1"/>
          </p:cNvSpPr>
          <p:nvPr>
            <p:ph type="body" idx="1"/>
          </p:nvPr>
        </p:nvSpPr>
        <p:spPr>
          <a:xfrm>
            <a:off x="457200" y="1368443"/>
            <a:ext cx="5540375" cy="457200"/>
          </a:xfrm>
        </p:spPr>
        <p:txBody>
          <a:bodyPr anchor="b"/>
          <a:lstStyle>
            <a:lvl1pPr marL="0" indent="0">
              <a:buNone/>
              <a:defRPr sz="2800" b="1"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D8DA63-50F7-C2B0-B350-02A8764BD260}"/>
              </a:ext>
            </a:extLst>
          </p:cNvPr>
          <p:cNvSpPr>
            <a:spLocks noGrp="1"/>
          </p:cNvSpPr>
          <p:nvPr>
            <p:ph sz="half" idx="2"/>
          </p:nvPr>
        </p:nvSpPr>
        <p:spPr>
          <a:xfrm>
            <a:off x="457200" y="2100280"/>
            <a:ext cx="5540375" cy="3840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2D0B6E-2A50-C324-4E6E-F5BB45737B42}"/>
              </a:ext>
            </a:extLst>
          </p:cNvPr>
          <p:cNvSpPr>
            <a:spLocks noGrp="1"/>
          </p:cNvSpPr>
          <p:nvPr>
            <p:ph type="body" sz="quarter" idx="3"/>
          </p:nvPr>
        </p:nvSpPr>
        <p:spPr>
          <a:xfrm>
            <a:off x="6172200" y="1368443"/>
            <a:ext cx="5562600" cy="457200"/>
          </a:xfrm>
        </p:spPr>
        <p:txBody>
          <a:bodyPr anchor="b"/>
          <a:lstStyle>
            <a:lvl1pPr marL="0" indent="0">
              <a:buNone/>
              <a:defRPr sz="2800" b="1"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676A37-C511-407B-C559-F6036E7FE7ED}"/>
              </a:ext>
            </a:extLst>
          </p:cNvPr>
          <p:cNvSpPr>
            <a:spLocks noGrp="1"/>
          </p:cNvSpPr>
          <p:nvPr>
            <p:ph sz="quarter" idx="4"/>
          </p:nvPr>
        </p:nvSpPr>
        <p:spPr>
          <a:xfrm>
            <a:off x="6172199" y="2100281"/>
            <a:ext cx="5562599" cy="3840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D7212389-BAB8-98FC-B220-9E1AC8760D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017D14E-4996-EB92-FE28-84E8F54C5C87}"/>
              </a:ext>
            </a:extLst>
          </p:cNvPr>
          <p:cNvSpPr>
            <a:spLocks noGrp="1"/>
          </p:cNvSpPr>
          <p:nvPr>
            <p:ph type="sldNum" sz="quarter" idx="12"/>
          </p:nvPr>
        </p:nvSpPr>
        <p:spPr/>
        <p:txBody>
          <a:bodyPr/>
          <a:lstStyle/>
          <a:p>
            <a:fld id="{B20450A9-52A5-CA49-9D9C-3AF402C82E79}" type="slidenum">
              <a:rPr lang="en-US" smtClean="0"/>
              <a:t>‹#›</a:t>
            </a:fld>
            <a:endParaRPr lang="en-US"/>
          </a:p>
        </p:txBody>
      </p:sp>
      <p:sp>
        <p:nvSpPr>
          <p:cNvPr id="7" name="TextBox 6">
            <a:extLst>
              <a:ext uri="{FF2B5EF4-FFF2-40B4-BE49-F238E27FC236}">
                <a16:creationId xmlns:a16="http://schemas.microsoft.com/office/drawing/2014/main" id="{4E92E7AE-E262-FA36-5DD8-306A708D3AE2}"/>
              </a:ext>
            </a:extLst>
          </p:cNvPr>
          <p:cNvSpPr txBox="1"/>
          <p:nvPr userDrawn="1"/>
        </p:nvSpPr>
        <p:spPr>
          <a:xfrm>
            <a:off x="7287252" y="6169042"/>
            <a:ext cx="3657599" cy="457200"/>
          </a:xfrm>
          <a:prstGeom prst="rect">
            <a:avLst/>
          </a:prstGeom>
          <a:noFill/>
        </p:spPr>
        <p:txBody>
          <a:bodyPr wrap="square" lIns="0" rIns="0" rtlCol="0" anchor="ctr" anchorCtr="0">
            <a:spAutoFit/>
          </a:bodyPr>
          <a:lstStyle/>
          <a:p>
            <a:pPr algn="r"/>
            <a:r>
              <a:rPr lang="en-US" sz="1200" b="1" i="0" baseline="0">
                <a:solidFill>
                  <a:schemeClr val="tx2"/>
                </a:solidFill>
              </a:rPr>
              <a:t>Presenter’s Name A</a:t>
            </a:r>
          </a:p>
          <a:p>
            <a:pPr algn="r"/>
            <a:fld id="{682C7D34-2B4F-D149-A98F-69DBB37EBFC5}" type="datetime1">
              <a:rPr lang="en-US" sz="1200" smtClean="0">
                <a:solidFill>
                  <a:schemeClr val="tx2"/>
                </a:solidFill>
              </a:rPr>
              <a:pPr algn="r"/>
              <a:t>7/8/2024</a:t>
            </a:fld>
            <a:endParaRPr lang="en-US" sz="1200" b="1" i="0" baseline="0">
              <a:solidFill>
                <a:schemeClr val="tx2"/>
              </a:solidFill>
            </a:endParaRPr>
          </a:p>
        </p:txBody>
      </p:sp>
    </p:spTree>
    <p:extLst>
      <p:ext uri="{BB962C8B-B14F-4D97-AF65-F5344CB8AC3E}">
        <p14:creationId xmlns:p14="http://schemas.microsoft.com/office/powerpoint/2010/main" val="212243468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D62D4139-BB6C-B1F0-804B-DD995D38D6B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Content Placeholder 3">
            <a:extLst>
              <a:ext uri="{FF2B5EF4-FFF2-40B4-BE49-F238E27FC236}">
                <a16:creationId xmlns:a16="http://schemas.microsoft.com/office/drawing/2014/main" id="{EAA74D37-E76A-FB1B-7933-AACCB37FB62C}"/>
              </a:ext>
            </a:extLst>
          </p:cNvPr>
          <p:cNvSpPr>
            <a:spLocks noGrp="1"/>
          </p:cNvSpPr>
          <p:nvPr>
            <p:ph sz="half" idx="2"/>
          </p:nvPr>
        </p:nvSpPr>
        <p:spPr>
          <a:xfrm>
            <a:off x="6526060" y="1371600"/>
            <a:ext cx="5208740" cy="4572000"/>
          </a:xfrm>
        </p:spPr>
        <p:txBody>
          <a:bodyPr/>
          <a:lstStyle>
            <a:lvl1pPr marL="0" indent="0" algn="r">
              <a:buNone/>
              <a:defRPr/>
            </a:lvl1pPr>
          </a:lstStyle>
          <a:p>
            <a:pPr lvl="0"/>
            <a:r>
              <a:rPr lang="en-US"/>
              <a:t>Click to edit Master text styles</a:t>
            </a:r>
          </a:p>
        </p:txBody>
      </p:sp>
      <p:sp>
        <p:nvSpPr>
          <p:cNvPr id="2" name="TextBox 1">
            <a:extLst>
              <a:ext uri="{FF2B5EF4-FFF2-40B4-BE49-F238E27FC236}">
                <a16:creationId xmlns:a16="http://schemas.microsoft.com/office/drawing/2014/main" id="{C70DCC34-9026-0D71-84D8-E215F5EDFBEB}"/>
              </a:ext>
            </a:extLst>
          </p:cNvPr>
          <p:cNvSpPr txBox="1"/>
          <p:nvPr userDrawn="1"/>
        </p:nvSpPr>
        <p:spPr>
          <a:xfrm>
            <a:off x="7287252" y="6166810"/>
            <a:ext cx="3657600" cy="461665"/>
          </a:xfrm>
          <a:prstGeom prst="rect">
            <a:avLst/>
          </a:prstGeom>
          <a:noFill/>
        </p:spPr>
        <p:txBody>
          <a:bodyPr wrap="square" lIns="0" rIns="0" rtlCol="0" anchor="ctr" anchorCtr="0">
            <a:spAutoFit/>
          </a:bodyPr>
          <a:lstStyle/>
          <a:p>
            <a:pPr algn="r"/>
            <a:r>
              <a:rPr lang="en-US" sz="1200" b="1" i="0" baseline="0">
                <a:solidFill>
                  <a:schemeClr val="tx2"/>
                </a:solidFill>
              </a:rPr>
              <a:t>Nick Colella</a:t>
            </a:r>
          </a:p>
          <a:p>
            <a:pPr algn="r"/>
            <a:r>
              <a:rPr lang="en-US" sz="1200">
                <a:solidFill>
                  <a:schemeClr val="tx2"/>
                </a:solidFill>
              </a:rPr>
              <a:t>August 31, 2023</a:t>
            </a:r>
          </a:p>
        </p:txBody>
      </p:sp>
    </p:spTree>
    <p:extLst>
      <p:ext uri="{BB962C8B-B14F-4D97-AF65-F5344CB8AC3E}">
        <p14:creationId xmlns:p14="http://schemas.microsoft.com/office/powerpoint/2010/main" val="381677506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Logo Only">
    <p:spTree>
      <p:nvGrpSpPr>
        <p:cNvPr id="1" name=""/>
        <p:cNvGrpSpPr/>
        <p:nvPr/>
      </p:nvGrpSpPr>
      <p:grpSpPr>
        <a:xfrm>
          <a:off x="0" y="0"/>
          <a:ext cx="0" cy="0"/>
          <a:chOff x="0" y="0"/>
          <a:chExt cx="0" cy="0"/>
        </a:xfrm>
      </p:grpSpPr>
      <p:pic>
        <p:nvPicPr>
          <p:cNvPr id="3" name="Picture 2" descr="Graphical user interface, logo&#10;&#10;Description automatically generated">
            <a:extLst>
              <a:ext uri="{FF2B5EF4-FFF2-40B4-BE49-F238E27FC236}">
                <a16:creationId xmlns:a16="http://schemas.microsoft.com/office/drawing/2014/main" id="{3AFC60B3-2114-55C8-0AD4-C50DC70597AC}"/>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79486182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A573FC2-B8F7-9D7C-FC43-64BAD4B074B3}"/>
              </a:ext>
            </a:extLst>
          </p:cNvPr>
          <p:cNvPicPr>
            <a:picLocks noChangeAspect="1"/>
          </p:cNvPicPr>
          <p:nvPr userDrawn="1"/>
        </p:nvPicPr>
        <p:blipFill>
          <a:blip r:embed="rId2"/>
          <a:stretch>
            <a:fillRect/>
          </a:stretch>
        </p:blipFill>
        <p:spPr>
          <a:xfrm>
            <a:off x="0" y="0"/>
            <a:ext cx="12192000" cy="1016000"/>
          </a:xfrm>
          <a:prstGeom prst="rect">
            <a:avLst/>
          </a:prstGeom>
        </p:spPr>
      </p:pic>
      <p:sp>
        <p:nvSpPr>
          <p:cNvPr id="2" name="Title 1">
            <a:extLst>
              <a:ext uri="{FF2B5EF4-FFF2-40B4-BE49-F238E27FC236}">
                <a16:creationId xmlns:a16="http://schemas.microsoft.com/office/drawing/2014/main" id="{8B70F1E1-634A-A58F-C856-39ABEBF1F713}"/>
              </a:ext>
            </a:extLst>
          </p:cNvPr>
          <p:cNvSpPr>
            <a:spLocks noGrp="1"/>
          </p:cNvSpPr>
          <p:nvPr>
            <p:ph type="title"/>
          </p:nvPr>
        </p:nvSpPr>
        <p:spPr/>
        <p:txBody>
          <a:bodyPr/>
          <a:lstStyle>
            <a:lvl1pPr>
              <a:defRPr baseline="0">
                <a:solidFill>
                  <a:schemeClr val="bg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AC1602B0-8082-ACF6-BB33-1E1AD3B1D57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C856F8-D01D-3209-E182-63C30B83AAF5}"/>
              </a:ext>
            </a:extLst>
          </p:cNvPr>
          <p:cNvSpPr>
            <a:spLocks noGrp="1"/>
          </p:cNvSpPr>
          <p:nvPr>
            <p:ph type="sldNum" sz="quarter" idx="12"/>
          </p:nvPr>
        </p:nvSpPr>
        <p:spPr/>
        <p:txBody>
          <a:bodyPr/>
          <a:lstStyle>
            <a:lvl1pPr>
              <a:defRPr baseline="0">
                <a:solidFill>
                  <a:schemeClr val="bg1"/>
                </a:solidFill>
              </a:defRPr>
            </a:lvl1pPr>
          </a:lstStyle>
          <a:p>
            <a:fld id="{B20450A9-52A5-CA49-9D9C-3AF402C82E79}" type="slidenum">
              <a:rPr lang="en-US" smtClean="0"/>
              <a:pPr/>
              <a:t>‹#›</a:t>
            </a:fld>
            <a:endParaRPr lang="en-US"/>
          </a:p>
        </p:txBody>
      </p:sp>
      <p:sp>
        <p:nvSpPr>
          <p:cNvPr id="3" name="TextBox 2">
            <a:extLst>
              <a:ext uri="{FF2B5EF4-FFF2-40B4-BE49-F238E27FC236}">
                <a16:creationId xmlns:a16="http://schemas.microsoft.com/office/drawing/2014/main" id="{664E432A-61E3-74F9-E002-6E117F907CFB}"/>
              </a:ext>
            </a:extLst>
          </p:cNvPr>
          <p:cNvSpPr txBox="1"/>
          <p:nvPr userDrawn="1"/>
        </p:nvSpPr>
        <p:spPr>
          <a:xfrm>
            <a:off x="6096000" y="6169042"/>
            <a:ext cx="4848851" cy="457200"/>
          </a:xfrm>
          <a:prstGeom prst="rect">
            <a:avLst/>
          </a:prstGeom>
          <a:noFill/>
        </p:spPr>
        <p:txBody>
          <a:bodyPr wrap="square" lIns="0" rIns="0" rtlCol="0" anchor="ctr" anchorCtr="0">
            <a:spAutoFit/>
          </a:bodyPr>
          <a:lstStyle/>
          <a:p>
            <a:pPr algn="r"/>
            <a:r>
              <a:rPr lang="en-US" sz="1200" b="1" i="0" baseline="0">
                <a:solidFill>
                  <a:schemeClr val="tx2"/>
                </a:solidFill>
              </a:rPr>
              <a:t>Name</a:t>
            </a:r>
          </a:p>
          <a:p>
            <a:pPr algn="r"/>
            <a:fld id="{682C7D34-2B4F-D149-A98F-69DBB37EBFC5}" type="datetime1">
              <a:rPr lang="en-US" sz="1200" smtClean="0">
                <a:solidFill>
                  <a:schemeClr val="tx2"/>
                </a:solidFill>
              </a:rPr>
              <a:pPr algn="r"/>
              <a:t>7/8/2024</a:t>
            </a:fld>
            <a:endParaRPr lang="en-US" sz="1200" b="1" i="0" baseline="0">
              <a:solidFill>
                <a:schemeClr val="tx2"/>
              </a:solidFill>
            </a:endParaRPr>
          </a:p>
        </p:txBody>
      </p:sp>
    </p:spTree>
    <p:extLst>
      <p:ext uri="{BB962C8B-B14F-4D97-AF65-F5344CB8AC3E}">
        <p14:creationId xmlns:p14="http://schemas.microsoft.com/office/powerpoint/2010/main" val="307670483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73F9884-E118-D770-8066-C270B2E565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0B8D880-0B91-E09A-493D-5DBAFFAAE35B}"/>
              </a:ext>
            </a:extLst>
          </p:cNvPr>
          <p:cNvSpPr>
            <a:spLocks noGrp="1"/>
          </p:cNvSpPr>
          <p:nvPr>
            <p:ph type="sldNum" sz="quarter" idx="12"/>
          </p:nvPr>
        </p:nvSpPr>
        <p:spPr/>
        <p:txBody>
          <a:bodyPr/>
          <a:lstStyle>
            <a:lvl1pPr>
              <a:defRPr baseline="0">
                <a:solidFill>
                  <a:schemeClr val="tx2"/>
                </a:solidFill>
              </a:defRPr>
            </a:lvl1pPr>
          </a:lstStyle>
          <a:p>
            <a:fld id="{B20450A9-52A5-CA49-9D9C-3AF402C82E79}" type="slidenum">
              <a:rPr lang="en-US" smtClean="0"/>
              <a:pPr/>
              <a:t>‹#›</a:t>
            </a:fld>
            <a:endParaRPr lang="en-US"/>
          </a:p>
        </p:txBody>
      </p:sp>
      <p:sp>
        <p:nvSpPr>
          <p:cNvPr id="2" name="TextBox 1">
            <a:extLst>
              <a:ext uri="{FF2B5EF4-FFF2-40B4-BE49-F238E27FC236}">
                <a16:creationId xmlns:a16="http://schemas.microsoft.com/office/drawing/2014/main" id="{68341D77-6F08-3E58-E7FF-779D5EA79993}"/>
              </a:ext>
            </a:extLst>
          </p:cNvPr>
          <p:cNvSpPr txBox="1"/>
          <p:nvPr userDrawn="1"/>
        </p:nvSpPr>
        <p:spPr>
          <a:xfrm>
            <a:off x="6096000" y="6169042"/>
            <a:ext cx="4848851" cy="457200"/>
          </a:xfrm>
          <a:prstGeom prst="rect">
            <a:avLst/>
          </a:prstGeom>
          <a:noFill/>
        </p:spPr>
        <p:txBody>
          <a:bodyPr wrap="square" lIns="0" rIns="0" rtlCol="0" anchor="ctr" anchorCtr="0">
            <a:spAutoFit/>
          </a:bodyPr>
          <a:lstStyle/>
          <a:p>
            <a:pPr algn="r"/>
            <a:r>
              <a:rPr lang="en-US" sz="1200" b="1" i="0" baseline="0">
                <a:solidFill>
                  <a:schemeClr val="tx2"/>
                </a:solidFill>
              </a:rPr>
              <a:t>Name</a:t>
            </a:r>
          </a:p>
          <a:p>
            <a:pPr algn="r"/>
            <a:fld id="{682C7D34-2B4F-D149-A98F-69DBB37EBFC5}" type="datetime1">
              <a:rPr lang="en-US" sz="1200" smtClean="0">
                <a:solidFill>
                  <a:schemeClr val="tx2"/>
                </a:solidFill>
              </a:rPr>
              <a:pPr algn="r"/>
              <a:t>7/8/2024</a:t>
            </a:fld>
            <a:endParaRPr lang="en-US" sz="1200" b="1" i="0" baseline="0">
              <a:solidFill>
                <a:schemeClr val="tx2"/>
              </a:solidFill>
            </a:endParaRPr>
          </a:p>
        </p:txBody>
      </p:sp>
    </p:spTree>
    <p:extLst>
      <p:ext uri="{BB962C8B-B14F-4D97-AF65-F5344CB8AC3E}">
        <p14:creationId xmlns:p14="http://schemas.microsoft.com/office/powerpoint/2010/main" val="2863251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C">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3FEE140-D10D-08D7-EE82-53A96232995F}"/>
              </a:ext>
            </a:extLst>
          </p:cNvPr>
          <p:cNvPicPr>
            <a:picLocks noChangeAspect="1"/>
          </p:cNvPicPr>
          <p:nvPr userDrawn="1"/>
        </p:nvPicPr>
        <p:blipFill>
          <a:blip r:embed="rId2"/>
          <a:stretch>
            <a:fillRect/>
          </a:stretch>
        </p:blipFill>
        <p:spPr>
          <a:xfrm>
            <a:off x="0" y="0"/>
            <a:ext cx="12192000" cy="1016000"/>
          </a:xfrm>
          <a:prstGeom prst="rect">
            <a:avLst/>
          </a:prstGeom>
        </p:spPr>
      </p:pic>
      <p:sp>
        <p:nvSpPr>
          <p:cNvPr id="2" name="Title 1">
            <a:extLst>
              <a:ext uri="{FF2B5EF4-FFF2-40B4-BE49-F238E27FC236}">
                <a16:creationId xmlns:a16="http://schemas.microsoft.com/office/drawing/2014/main" id="{5317ED21-B642-F098-3C36-25AB407E9E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10D44A-9523-9B14-B080-7842F1A40A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E0C2B7A-4C19-6F9C-C14B-D9DCB981E1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8067CC-212B-B68D-3D60-3EFBEAD4F6CF}"/>
              </a:ext>
            </a:extLst>
          </p:cNvPr>
          <p:cNvSpPr>
            <a:spLocks noGrp="1"/>
          </p:cNvSpPr>
          <p:nvPr>
            <p:ph type="sldNum" sz="quarter" idx="12"/>
          </p:nvPr>
        </p:nvSpPr>
        <p:spPr/>
        <p:txBody>
          <a:bodyPr lIns="0" rIns="0"/>
          <a:lstStyle>
            <a:lvl1pPr>
              <a:defRPr baseline="0">
                <a:solidFill>
                  <a:schemeClr val="bg1"/>
                </a:solidFill>
              </a:defRPr>
            </a:lvl1pPr>
          </a:lstStyle>
          <a:p>
            <a:fld id="{B20450A9-52A5-CA49-9D9C-3AF402C82E79}" type="slidenum">
              <a:rPr lang="en-US" smtClean="0"/>
              <a:pPr/>
              <a:t>‹#›</a:t>
            </a:fld>
            <a:endParaRPr lang="en-US"/>
          </a:p>
        </p:txBody>
      </p:sp>
      <p:sp>
        <p:nvSpPr>
          <p:cNvPr id="4" name="TextBox 3">
            <a:extLst>
              <a:ext uri="{FF2B5EF4-FFF2-40B4-BE49-F238E27FC236}">
                <a16:creationId xmlns:a16="http://schemas.microsoft.com/office/drawing/2014/main" id="{3EE8AFA9-BE3B-A2BF-20BA-E7D8AD229912}"/>
              </a:ext>
            </a:extLst>
          </p:cNvPr>
          <p:cNvSpPr txBox="1"/>
          <p:nvPr userDrawn="1"/>
        </p:nvSpPr>
        <p:spPr>
          <a:xfrm>
            <a:off x="7287252" y="6166810"/>
            <a:ext cx="3657600" cy="461665"/>
          </a:xfrm>
          <a:prstGeom prst="rect">
            <a:avLst/>
          </a:prstGeom>
          <a:noFill/>
        </p:spPr>
        <p:txBody>
          <a:bodyPr wrap="square" lIns="0" rIns="0" rtlCol="0" anchor="ctr" anchorCtr="0">
            <a:spAutoFit/>
          </a:bodyPr>
          <a:lstStyle/>
          <a:p>
            <a:pPr algn="r"/>
            <a:r>
              <a:rPr lang="en-US" sz="1200" b="1" i="0" baseline="0" dirty="0">
                <a:solidFill>
                  <a:schemeClr val="tx2"/>
                </a:solidFill>
              </a:rPr>
              <a:t>Dr. Patricia Soler</a:t>
            </a:r>
          </a:p>
          <a:p>
            <a:pPr algn="r"/>
            <a:r>
              <a:rPr lang="en-US" sz="1200" b="1" i="0" baseline="0" dirty="0">
                <a:solidFill>
                  <a:schemeClr val="tx2"/>
                </a:solidFill>
              </a:rPr>
              <a:t>July 9, 2024</a:t>
            </a:r>
          </a:p>
        </p:txBody>
      </p:sp>
    </p:spTree>
    <p:extLst>
      <p:ext uri="{BB962C8B-B14F-4D97-AF65-F5344CB8AC3E}">
        <p14:creationId xmlns:p14="http://schemas.microsoft.com/office/powerpoint/2010/main" val="5050845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61A4C-B440-0EE4-E113-73A4D4938FCC}"/>
              </a:ext>
            </a:extLst>
          </p:cNvPr>
          <p:cNvSpPr>
            <a:spLocks noGrp="1"/>
          </p:cNvSpPr>
          <p:nvPr>
            <p:ph type="title"/>
          </p:nvPr>
        </p:nvSpPr>
        <p:spPr>
          <a:xfrm>
            <a:off x="457200" y="1371600"/>
            <a:ext cx="4314825" cy="1600200"/>
          </a:xfrm>
        </p:spPr>
        <p:txBody>
          <a:bodyPr anchor="t" anchorCtr="0"/>
          <a:lstStyle>
            <a:lvl1pPr>
              <a:defRPr sz="3200" baseline="0">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5FD4DC5-2C45-9249-DB66-30AECDE8DF2A}"/>
              </a:ext>
            </a:extLst>
          </p:cNvPr>
          <p:cNvSpPr>
            <a:spLocks noGrp="1"/>
          </p:cNvSpPr>
          <p:nvPr>
            <p:ph idx="1"/>
          </p:nvPr>
        </p:nvSpPr>
        <p:spPr>
          <a:xfrm>
            <a:off x="5183188" y="1371600"/>
            <a:ext cx="6551612"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3D104AC-95F2-7784-BFDF-1057CA1DD22E}"/>
              </a:ext>
            </a:extLst>
          </p:cNvPr>
          <p:cNvSpPr>
            <a:spLocks noGrp="1"/>
          </p:cNvSpPr>
          <p:nvPr>
            <p:ph type="body" sz="half" idx="2"/>
          </p:nvPr>
        </p:nvSpPr>
        <p:spPr>
          <a:xfrm>
            <a:off x="457200" y="2971800"/>
            <a:ext cx="4314825" cy="2971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F5702A1E-BDF0-25A4-8060-54C6ADDF6D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D676A2-19AE-AA54-C57B-D014DEEF3B90}"/>
              </a:ext>
            </a:extLst>
          </p:cNvPr>
          <p:cNvSpPr>
            <a:spLocks noGrp="1"/>
          </p:cNvSpPr>
          <p:nvPr>
            <p:ph type="sldNum" sz="quarter" idx="12"/>
          </p:nvPr>
        </p:nvSpPr>
        <p:spPr/>
        <p:txBody>
          <a:bodyPr/>
          <a:lstStyle>
            <a:lvl1pPr>
              <a:defRPr baseline="0">
                <a:solidFill>
                  <a:schemeClr val="tx2"/>
                </a:solidFill>
              </a:defRPr>
            </a:lvl1pPr>
          </a:lstStyle>
          <a:p>
            <a:fld id="{B20450A9-52A5-CA49-9D9C-3AF402C82E79}" type="slidenum">
              <a:rPr lang="en-US" smtClean="0"/>
              <a:pPr/>
              <a:t>‹#›</a:t>
            </a:fld>
            <a:endParaRPr lang="en-US"/>
          </a:p>
        </p:txBody>
      </p:sp>
      <p:sp>
        <p:nvSpPr>
          <p:cNvPr id="5" name="TextBox 4">
            <a:extLst>
              <a:ext uri="{FF2B5EF4-FFF2-40B4-BE49-F238E27FC236}">
                <a16:creationId xmlns:a16="http://schemas.microsoft.com/office/drawing/2014/main" id="{C7605FE1-5B1C-341E-825C-8DFCC818FC04}"/>
              </a:ext>
            </a:extLst>
          </p:cNvPr>
          <p:cNvSpPr txBox="1"/>
          <p:nvPr userDrawn="1"/>
        </p:nvSpPr>
        <p:spPr>
          <a:xfrm>
            <a:off x="6096000" y="6169042"/>
            <a:ext cx="4848851" cy="457200"/>
          </a:xfrm>
          <a:prstGeom prst="rect">
            <a:avLst/>
          </a:prstGeom>
          <a:noFill/>
        </p:spPr>
        <p:txBody>
          <a:bodyPr wrap="square" lIns="0" rIns="0" rtlCol="0" anchor="ctr" anchorCtr="0">
            <a:spAutoFit/>
          </a:bodyPr>
          <a:lstStyle/>
          <a:p>
            <a:pPr algn="r"/>
            <a:r>
              <a:rPr lang="en-US" sz="1200" b="1" i="0" baseline="0">
                <a:solidFill>
                  <a:schemeClr val="tx2"/>
                </a:solidFill>
              </a:rPr>
              <a:t>Name</a:t>
            </a:r>
          </a:p>
          <a:p>
            <a:pPr algn="r"/>
            <a:fld id="{682C7D34-2B4F-D149-A98F-69DBB37EBFC5}" type="datetime1">
              <a:rPr lang="en-US" sz="1200" smtClean="0">
                <a:solidFill>
                  <a:schemeClr val="tx2"/>
                </a:solidFill>
              </a:rPr>
              <a:pPr algn="r"/>
              <a:t>7/8/2024</a:t>
            </a:fld>
            <a:endParaRPr lang="en-US" sz="1200" b="1" i="0" baseline="0">
              <a:solidFill>
                <a:schemeClr val="tx2"/>
              </a:solidFill>
            </a:endParaRPr>
          </a:p>
        </p:txBody>
      </p:sp>
    </p:spTree>
    <p:extLst>
      <p:ext uri="{BB962C8B-B14F-4D97-AF65-F5344CB8AC3E}">
        <p14:creationId xmlns:p14="http://schemas.microsoft.com/office/powerpoint/2010/main" val="386841643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DBBF7-3FD0-7AE8-1BDE-9330C8A313E4}"/>
              </a:ext>
            </a:extLst>
          </p:cNvPr>
          <p:cNvSpPr>
            <a:spLocks noGrp="1"/>
          </p:cNvSpPr>
          <p:nvPr>
            <p:ph type="title"/>
          </p:nvPr>
        </p:nvSpPr>
        <p:spPr>
          <a:xfrm>
            <a:off x="457200" y="1371600"/>
            <a:ext cx="4314825" cy="1600200"/>
          </a:xfrm>
        </p:spPr>
        <p:txBody>
          <a:bodyPr anchor="t" anchorCtr="0"/>
          <a:lstStyle>
            <a:lvl1pPr>
              <a:defRPr sz="3200" baseline="0">
                <a:solidFill>
                  <a:schemeClr val="accent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0A5A6AA9-4AFD-CCCC-6469-7C38DE6D380C}"/>
              </a:ext>
            </a:extLst>
          </p:cNvPr>
          <p:cNvSpPr>
            <a:spLocks noGrp="1"/>
          </p:cNvSpPr>
          <p:nvPr>
            <p:ph type="pic" idx="1"/>
          </p:nvPr>
        </p:nvSpPr>
        <p:spPr>
          <a:xfrm>
            <a:off x="5183188" y="1371600"/>
            <a:ext cx="6551612"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973153B-B44B-2E53-4040-C0FE4E0CDC7E}"/>
              </a:ext>
            </a:extLst>
          </p:cNvPr>
          <p:cNvSpPr>
            <a:spLocks noGrp="1"/>
          </p:cNvSpPr>
          <p:nvPr>
            <p:ph type="body" sz="half" idx="2"/>
          </p:nvPr>
        </p:nvSpPr>
        <p:spPr>
          <a:xfrm>
            <a:off x="457200" y="2971800"/>
            <a:ext cx="4314825" cy="2971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C74DFDCB-5076-8550-58C1-8A309FD117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D09E2E-43FC-194A-DCCA-C599CD3D02F1}"/>
              </a:ext>
            </a:extLst>
          </p:cNvPr>
          <p:cNvSpPr>
            <a:spLocks noGrp="1"/>
          </p:cNvSpPr>
          <p:nvPr>
            <p:ph type="sldNum" sz="quarter" idx="12"/>
          </p:nvPr>
        </p:nvSpPr>
        <p:spPr/>
        <p:txBody>
          <a:bodyPr/>
          <a:lstStyle>
            <a:lvl1pPr>
              <a:defRPr baseline="0">
                <a:solidFill>
                  <a:schemeClr val="tx2"/>
                </a:solidFill>
              </a:defRPr>
            </a:lvl1pPr>
          </a:lstStyle>
          <a:p>
            <a:fld id="{B20450A9-52A5-CA49-9D9C-3AF402C82E79}" type="slidenum">
              <a:rPr lang="en-US" smtClean="0"/>
              <a:pPr/>
              <a:t>‹#›</a:t>
            </a:fld>
            <a:endParaRPr lang="en-US"/>
          </a:p>
        </p:txBody>
      </p:sp>
      <p:sp>
        <p:nvSpPr>
          <p:cNvPr id="5" name="TextBox 4">
            <a:extLst>
              <a:ext uri="{FF2B5EF4-FFF2-40B4-BE49-F238E27FC236}">
                <a16:creationId xmlns:a16="http://schemas.microsoft.com/office/drawing/2014/main" id="{B8E08755-C84B-AC7B-7820-B9165A08B57A}"/>
              </a:ext>
            </a:extLst>
          </p:cNvPr>
          <p:cNvSpPr txBox="1"/>
          <p:nvPr userDrawn="1"/>
        </p:nvSpPr>
        <p:spPr>
          <a:xfrm>
            <a:off x="6096000" y="6169042"/>
            <a:ext cx="4848851" cy="457200"/>
          </a:xfrm>
          <a:prstGeom prst="rect">
            <a:avLst/>
          </a:prstGeom>
          <a:noFill/>
        </p:spPr>
        <p:txBody>
          <a:bodyPr wrap="square" lIns="0" rIns="0" rtlCol="0" anchor="ctr" anchorCtr="0">
            <a:spAutoFit/>
          </a:bodyPr>
          <a:lstStyle/>
          <a:p>
            <a:pPr algn="r"/>
            <a:r>
              <a:rPr lang="en-US" sz="1200" b="1" i="0" baseline="0">
                <a:solidFill>
                  <a:schemeClr val="tx2"/>
                </a:solidFill>
              </a:rPr>
              <a:t>Name</a:t>
            </a:r>
          </a:p>
          <a:p>
            <a:pPr algn="r"/>
            <a:fld id="{682C7D34-2B4F-D149-A98F-69DBB37EBFC5}" type="datetime1">
              <a:rPr lang="en-US" sz="1200" smtClean="0">
                <a:solidFill>
                  <a:schemeClr val="tx2"/>
                </a:solidFill>
              </a:rPr>
              <a:pPr algn="r"/>
              <a:t>7/8/2024</a:t>
            </a:fld>
            <a:endParaRPr lang="en-US" sz="1200" b="1" i="0" baseline="0">
              <a:solidFill>
                <a:schemeClr val="tx2"/>
              </a:solidFill>
            </a:endParaRPr>
          </a:p>
        </p:txBody>
      </p:sp>
    </p:spTree>
    <p:extLst>
      <p:ext uri="{BB962C8B-B14F-4D97-AF65-F5344CB8AC3E}">
        <p14:creationId xmlns:p14="http://schemas.microsoft.com/office/powerpoint/2010/main" val="223836522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96603-3539-6D52-2C30-E2724F0FB2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4BB208C-5049-377D-8BD0-14BCA9E137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3474C44-FD31-3C7B-0332-27167F38FF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D17FEA-5881-9584-EBB9-26F912F9D8A7}"/>
              </a:ext>
            </a:extLst>
          </p:cNvPr>
          <p:cNvSpPr>
            <a:spLocks noGrp="1"/>
          </p:cNvSpPr>
          <p:nvPr>
            <p:ph type="sldNum" sz="quarter" idx="12"/>
          </p:nvPr>
        </p:nvSpPr>
        <p:spPr/>
        <p:txBody>
          <a:bodyPr/>
          <a:lstStyle/>
          <a:p>
            <a:fld id="{B20450A9-52A5-CA49-9D9C-3AF402C82E79}" type="slidenum">
              <a:rPr lang="en-US" smtClean="0"/>
              <a:t>‹#›</a:t>
            </a:fld>
            <a:endParaRPr lang="en-US"/>
          </a:p>
        </p:txBody>
      </p:sp>
      <p:sp>
        <p:nvSpPr>
          <p:cNvPr id="4" name="TextBox 3">
            <a:extLst>
              <a:ext uri="{FF2B5EF4-FFF2-40B4-BE49-F238E27FC236}">
                <a16:creationId xmlns:a16="http://schemas.microsoft.com/office/drawing/2014/main" id="{67222181-FA92-1D13-06CF-C68549269EE7}"/>
              </a:ext>
            </a:extLst>
          </p:cNvPr>
          <p:cNvSpPr txBox="1"/>
          <p:nvPr userDrawn="1"/>
        </p:nvSpPr>
        <p:spPr>
          <a:xfrm>
            <a:off x="6096000" y="6169042"/>
            <a:ext cx="4848851" cy="457200"/>
          </a:xfrm>
          <a:prstGeom prst="rect">
            <a:avLst/>
          </a:prstGeom>
          <a:noFill/>
        </p:spPr>
        <p:txBody>
          <a:bodyPr wrap="square" lIns="0" rIns="0" rtlCol="0" anchor="ctr" anchorCtr="0">
            <a:spAutoFit/>
          </a:bodyPr>
          <a:lstStyle/>
          <a:p>
            <a:pPr algn="r"/>
            <a:r>
              <a:rPr lang="en-US" sz="1200" b="1" i="0" baseline="0">
                <a:solidFill>
                  <a:schemeClr val="tx2"/>
                </a:solidFill>
              </a:rPr>
              <a:t>Name</a:t>
            </a:r>
          </a:p>
          <a:p>
            <a:pPr algn="r"/>
            <a:fld id="{682C7D34-2B4F-D149-A98F-69DBB37EBFC5}" type="datetime1">
              <a:rPr lang="en-US" sz="1200" smtClean="0">
                <a:solidFill>
                  <a:schemeClr val="tx2"/>
                </a:solidFill>
              </a:rPr>
              <a:pPr algn="r"/>
              <a:t>7/8/2024</a:t>
            </a:fld>
            <a:endParaRPr lang="en-US" sz="1200" b="1" i="0" baseline="0">
              <a:solidFill>
                <a:schemeClr val="tx2"/>
              </a:solidFill>
            </a:endParaRPr>
          </a:p>
        </p:txBody>
      </p:sp>
    </p:spTree>
    <p:extLst>
      <p:ext uri="{BB962C8B-B14F-4D97-AF65-F5344CB8AC3E}">
        <p14:creationId xmlns:p14="http://schemas.microsoft.com/office/powerpoint/2010/main" val="193569904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95204D-F300-04F4-CD1B-A5AE2351D4A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D7F6B58-40FA-4F8B-9E55-5236CB57F2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6D48D63-E488-4E86-0855-C655F495C0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3E9A24-3BDC-60B6-7B15-8A7E237DC40E}"/>
              </a:ext>
            </a:extLst>
          </p:cNvPr>
          <p:cNvSpPr>
            <a:spLocks noGrp="1"/>
          </p:cNvSpPr>
          <p:nvPr>
            <p:ph type="sldNum" sz="quarter" idx="12"/>
          </p:nvPr>
        </p:nvSpPr>
        <p:spPr/>
        <p:txBody>
          <a:bodyPr/>
          <a:lstStyle/>
          <a:p>
            <a:fld id="{B20450A9-52A5-CA49-9D9C-3AF402C82E79}" type="slidenum">
              <a:rPr lang="en-US" smtClean="0"/>
              <a:t>‹#›</a:t>
            </a:fld>
            <a:endParaRPr lang="en-US"/>
          </a:p>
        </p:txBody>
      </p:sp>
      <p:sp>
        <p:nvSpPr>
          <p:cNvPr id="4" name="TextBox 3">
            <a:extLst>
              <a:ext uri="{FF2B5EF4-FFF2-40B4-BE49-F238E27FC236}">
                <a16:creationId xmlns:a16="http://schemas.microsoft.com/office/drawing/2014/main" id="{ED6BC9C7-7D1A-B6B7-B8DC-C45867044339}"/>
              </a:ext>
            </a:extLst>
          </p:cNvPr>
          <p:cNvSpPr txBox="1"/>
          <p:nvPr userDrawn="1"/>
        </p:nvSpPr>
        <p:spPr>
          <a:xfrm>
            <a:off x="6096000" y="6169042"/>
            <a:ext cx="4848851" cy="457200"/>
          </a:xfrm>
          <a:prstGeom prst="rect">
            <a:avLst/>
          </a:prstGeom>
          <a:noFill/>
        </p:spPr>
        <p:txBody>
          <a:bodyPr wrap="square" lIns="0" rIns="0" rtlCol="0" anchor="ctr" anchorCtr="0">
            <a:spAutoFit/>
          </a:bodyPr>
          <a:lstStyle/>
          <a:p>
            <a:pPr algn="r"/>
            <a:r>
              <a:rPr lang="en-US" sz="1200" b="1" i="0" baseline="0">
                <a:solidFill>
                  <a:schemeClr val="tx2"/>
                </a:solidFill>
              </a:rPr>
              <a:t>Name</a:t>
            </a:r>
          </a:p>
          <a:p>
            <a:pPr algn="r"/>
            <a:fld id="{682C7D34-2B4F-D149-A98F-69DBB37EBFC5}" type="datetime1">
              <a:rPr lang="en-US" sz="1200" smtClean="0">
                <a:solidFill>
                  <a:schemeClr val="tx2"/>
                </a:solidFill>
              </a:rPr>
              <a:pPr algn="r"/>
              <a:t>7/8/2024</a:t>
            </a:fld>
            <a:endParaRPr lang="en-US" sz="1200" b="1" i="0" baseline="0">
              <a:solidFill>
                <a:schemeClr val="tx2"/>
              </a:solidFill>
            </a:endParaRPr>
          </a:p>
        </p:txBody>
      </p:sp>
    </p:spTree>
    <p:extLst>
      <p:ext uri="{BB962C8B-B14F-4D97-AF65-F5344CB8AC3E}">
        <p14:creationId xmlns:p14="http://schemas.microsoft.com/office/powerpoint/2010/main" val="145716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6" Type="http://schemas.openxmlformats.org/officeDocument/2006/relationships/image" Target="../media/image1.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theme" Target="../theme/theme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slideLayout" Target="../slideLayouts/slideLayout67.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image" Target="../media/image1.png"/><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slideLayout" Target="../slideLayouts/slideLayout85.xml"/><Relationship Id="rId26" Type="http://schemas.openxmlformats.org/officeDocument/2006/relationships/slideLayout" Target="../slideLayouts/slideLayout93.xml"/><Relationship Id="rId3" Type="http://schemas.openxmlformats.org/officeDocument/2006/relationships/slideLayout" Target="../slideLayouts/slideLayout70.xml"/><Relationship Id="rId21" Type="http://schemas.openxmlformats.org/officeDocument/2006/relationships/slideLayout" Target="../slideLayouts/slideLayout88.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5" Type="http://schemas.openxmlformats.org/officeDocument/2006/relationships/slideLayout" Target="../slideLayouts/slideLayout92.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slideLayout" Target="../slideLayouts/slideLayout87.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24" Type="http://schemas.openxmlformats.org/officeDocument/2006/relationships/slideLayout" Target="../slideLayouts/slideLayout91.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23" Type="http://schemas.openxmlformats.org/officeDocument/2006/relationships/slideLayout" Target="../slideLayouts/slideLayout90.xml"/><Relationship Id="rId28" Type="http://schemas.openxmlformats.org/officeDocument/2006/relationships/image" Target="../media/image1.png"/><Relationship Id="rId10" Type="http://schemas.openxmlformats.org/officeDocument/2006/relationships/slideLayout" Target="../slideLayouts/slideLayout77.xml"/><Relationship Id="rId19" Type="http://schemas.openxmlformats.org/officeDocument/2006/relationships/slideLayout" Target="../slideLayouts/slideLayout86.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 Id="rId22" Type="http://schemas.openxmlformats.org/officeDocument/2006/relationships/slideLayout" Target="../slideLayouts/slideLayout89.xml"/><Relationship Id="rId27"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771D837-639F-7FC3-AEDD-E095E3E0573E}"/>
              </a:ext>
            </a:extLst>
          </p:cNvPr>
          <p:cNvPicPr>
            <a:picLocks noChangeAspect="1"/>
          </p:cNvPicPr>
          <p:nvPr userDrawn="1"/>
        </p:nvPicPr>
        <p:blipFill>
          <a:blip r:embed="rId29"/>
          <a:stretch>
            <a:fillRect/>
          </a:stretch>
        </p:blipFill>
        <p:spPr>
          <a:xfrm>
            <a:off x="0" y="5943600"/>
            <a:ext cx="12192000" cy="914400"/>
          </a:xfrm>
          <a:prstGeom prst="rect">
            <a:avLst/>
          </a:prstGeom>
        </p:spPr>
      </p:pic>
      <p:sp>
        <p:nvSpPr>
          <p:cNvPr id="2" name="Title Placeholder 1">
            <a:extLst>
              <a:ext uri="{FF2B5EF4-FFF2-40B4-BE49-F238E27FC236}">
                <a16:creationId xmlns:a16="http://schemas.microsoft.com/office/drawing/2014/main" id="{5E2856C5-9E13-E2C9-340C-A51DBF74B69E}"/>
              </a:ext>
            </a:extLst>
          </p:cNvPr>
          <p:cNvSpPr>
            <a:spLocks noGrp="1"/>
          </p:cNvSpPr>
          <p:nvPr>
            <p:ph type="title"/>
          </p:nvPr>
        </p:nvSpPr>
        <p:spPr>
          <a:xfrm>
            <a:off x="457200" y="1"/>
            <a:ext cx="10820400" cy="914400"/>
          </a:xfrm>
          <a:prstGeom prst="rect">
            <a:avLst/>
          </a:prstGeom>
        </p:spPr>
        <p:txBody>
          <a:bodyPr vert="horz" lIns="0" tIns="45720" rIns="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05B154-AAB8-1345-9774-53581213FA1E}"/>
              </a:ext>
            </a:extLst>
          </p:cNvPr>
          <p:cNvSpPr>
            <a:spLocks noGrp="1"/>
          </p:cNvSpPr>
          <p:nvPr>
            <p:ph type="body" idx="1"/>
          </p:nvPr>
        </p:nvSpPr>
        <p:spPr>
          <a:xfrm>
            <a:off x="457200" y="1368443"/>
            <a:ext cx="11277600" cy="45751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EE243369-7E91-D94B-2086-62CFCD912BC8}"/>
              </a:ext>
            </a:extLst>
          </p:cNvPr>
          <p:cNvSpPr>
            <a:spLocks noGrp="1"/>
          </p:cNvSpPr>
          <p:nvPr>
            <p:ph type="ftr" sz="quarter" idx="3"/>
          </p:nvPr>
        </p:nvSpPr>
        <p:spPr>
          <a:xfrm>
            <a:off x="4038600" y="6218237"/>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C570D93-5CE6-6644-BC5D-75F60F3D13A2}"/>
              </a:ext>
            </a:extLst>
          </p:cNvPr>
          <p:cNvSpPr>
            <a:spLocks noGrp="1"/>
          </p:cNvSpPr>
          <p:nvPr>
            <p:ph type="sldNum" sz="quarter" idx="4"/>
          </p:nvPr>
        </p:nvSpPr>
        <p:spPr>
          <a:xfrm>
            <a:off x="11277600" y="271480"/>
            <a:ext cx="457200" cy="365125"/>
          </a:xfrm>
          <a:prstGeom prst="rect">
            <a:avLst/>
          </a:prstGeom>
        </p:spPr>
        <p:txBody>
          <a:bodyPr vert="horz" lIns="0" tIns="45720" rIns="0" bIns="45720" rtlCol="0" anchor="ctr"/>
          <a:lstStyle>
            <a:lvl1pPr algn="r">
              <a:defRPr sz="1200" b="1" i="0" baseline="0">
                <a:solidFill>
                  <a:schemeClr val="bg1"/>
                </a:solidFill>
              </a:defRPr>
            </a:lvl1pPr>
          </a:lstStyle>
          <a:p>
            <a:fld id="{B20450A9-52A5-CA49-9D9C-3AF402C82E79}" type="slidenum">
              <a:rPr lang="en-US" smtClean="0"/>
              <a:pPr/>
              <a:t>‹#›</a:t>
            </a:fld>
            <a:endParaRPr lang="en-US"/>
          </a:p>
        </p:txBody>
      </p:sp>
    </p:spTree>
    <p:extLst>
      <p:ext uri="{BB962C8B-B14F-4D97-AF65-F5344CB8AC3E}">
        <p14:creationId xmlns:p14="http://schemas.microsoft.com/office/powerpoint/2010/main" val="2112380408"/>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63" r:id="rId3"/>
    <p:sldLayoutId id="2147483664" r:id="rId4"/>
    <p:sldLayoutId id="2147483662" r:id="rId5"/>
    <p:sldLayoutId id="2147483665" r:id="rId6"/>
    <p:sldLayoutId id="2147483666" r:id="rId7"/>
    <p:sldLayoutId id="2147483650" r:id="rId8"/>
    <p:sldLayoutId id="2147483668" r:id="rId9"/>
    <p:sldLayoutId id="2147483651" r:id="rId10"/>
    <p:sldLayoutId id="2147483669" r:id="rId11"/>
    <p:sldLayoutId id="2147483670" r:id="rId12"/>
    <p:sldLayoutId id="2147483652" r:id="rId13"/>
    <p:sldLayoutId id="2147483671" r:id="rId14"/>
    <p:sldLayoutId id="2147483672" r:id="rId15"/>
    <p:sldLayoutId id="2147483653" r:id="rId16"/>
    <p:sldLayoutId id="2147483673" r:id="rId17"/>
    <p:sldLayoutId id="2147483674" r:id="rId18"/>
    <p:sldLayoutId id="2147483660" r:id="rId19"/>
    <p:sldLayoutId id="2147483661" r:id="rId20"/>
    <p:sldLayoutId id="2147483654" r:id="rId21"/>
    <p:sldLayoutId id="2147483655" r:id="rId22"/>
    <p:sldLayoutId id="2147483656" r:id="rId23"/>
    <p:sldLayoutId id="2147483657" r:id="rId24"/>
    <p:sldLayoutId id="2147483658" r:id="rId25"/>
    <p:sldLayoutId id="2147483659" r:id="rId26"/>
    <p:sldLayoutId id="2147483788" r:id="rId27"/>
  </p:sldLayoutIdLst>
  <p:hf hdr="0" ftr="0"/>
  <p:txStyles>
    <p:titleStyle>
      <a:lvl1pPr algn="l" defTabSz="914400" rtl="0" eaLnBrk="1" latinLnBrk="0" hangingPunct="1">
        <a:lnSpc>
          <a:spcPct val="90000"/>
        </a:lnSpc>
        <a:spcBef>
          <a:spcPct val="0"/>
        </a:spcBef>
        <a:buNone/>
        <a:defRPr sz="36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771D837-639F-7FC3-AEDD-E095E3E0573E}"/>
              </a:ext>
            </a:extLst>
          </p:cNvPr>
          <p:cNvPicPr>
            <a:picLocks noChangeAspect="1"/>
          </p:cNvPicPr>
          <p:nvPr userDrawn="1"/>
        </p:nvPicPr>
        <p:blipFill>
          <a:blip r:embed="rId16"/>
          <a:stretch>
            <a:fillRect/>
          </a:stretch>
        </p:blipFill>
        <p:spPr>
          <a:xfrm>
            <a:off x="0" y="5943600"/>
            <a:ext cx="12192000" cy="914400"/>
          </a:xfrm>
          <a:prstGeom prst="rect">
            <a:avLst/>
          </a:prstGeom>
        </p:spPr>
      </p:pic>
      <p:sp>
        <p:nvSpPr>
          <p:cNvPr id="2" name="Title Placeholder 1">
            <a:extLst>
              <a:ext uri="{FF2B5EF4-FFF2-40B4-BE49-F238E27FC236}">
                <a16:creationId xmlns:a16="http://schemas.microsoft.com/office/drawing/2014/main" id="{5E2856C5-9E13-E2C9-340C-A51DBF74B69E}"/>
              </a:ext>
            </a:extLst>
          </p:cNvPr>
          <p:cNvSpPr>
            <a:spLocks noGrp="1"/>
          </p:cNvSpPr>
          <p:nvPr>
            <p:ph type="title"/>
          </p:nvPr>
        </p:nvSpPr>
        <p:spPr>
          <a:xfrm>
            <a:off x="457200" y="1"/>
            <a:ext cx="10820400" cy="914400"/>
          </a:xfrm>
          <a:prstGeom prst="rect">
            <a:avLst/>
          </a:prstGeom>
        </p:spPr>
        <p:txBody>
          <a:bodyPr vert="horz" lIns="0" tIns="45720" rIns="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05B154-AAB8-1345-9774-53581213FA1E}"/>
              </a:ext>
            </a:extLst>
          </p:cNvPr>
          <p:cNvSpPr>
            <a:spLocks noGrp="1"/>
          </p:cNvSpPr>
          <p:nvPr>
            <p:ph type="body" idx="1"/>
          </p:nvPr>
        </p:nvSpPr>
        <p:spPr>
          <a:xfrm>
            <a:off x="457200" y="1368443"/>
            <a:ext cx="11277600" cy="45751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EE243369-7E91-D94B-2086-62CFCD912BC8}"/>
              </a:ext>
            </a:extLst>
          </p:cNvPr>
          <p:cNvSpPr>
            <a:spLocks noGrp="1"/>
          </p:cNvSpPr>
          <p:nvPr>
            <p:ph type="ftr" sz="quarter" idx="3"/>
          </p:nvPr>
        </p:nvSpPr>
        <p:spPr>
          <a:xfrm>
            <a:off x="4038600" y="6218237"/>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C570D93-5CE6-6644-BC5D-75F60F3D13A2}"/>
              </a:ext>
            </a:extLst>
          </p:cNvPr>
          <p:cNvSpPr>
            <a:spLocks noGrp="1"/>
          </p:cNvSpPr>
          <p:nvPr>
            <p:ph type="sldNum" sz="quarter" idx="4"/>
          </p:nvPr>
        </p:nvSpPr>
        <p:spPr>
          <a:xfrm>
            <a:off x="11277600" y="271480"/>
            <a:ext cx="457200" cy="365125"/>
          </a:xfrm>
          <a:prstGeom prst="rect">
            <a:avLst/>
          </a:prstGeom>
        </p:spPr>
        <p:txBody>
          <a:bodyPr vert="horz" lIns="0" tIns="45720" rIns="0" bIns="45720" rtlCol="0" anchor="ctr"/>
          <a:lstStyle>
            <a:lvl1pPr algn="r">
              <a:defRPr sz="1200" b="1" i="0" baseline="0">
                <a:solidFill>
                  <a:schemeClr val="bg1"/>
                </a:solidFill>
              </a:defRPr>
            </a:lvl1pPr>
          </a:lstStyle>
          <a:p>
            <a:fld id="{B20450A9-52A5-CA49-9D9C-3AF402C82E79}" type="slidenum">
              <a:rPr lang="en-US" smtClean="0"/>
              <a:pPr/>
              <a:t>‹#›</a:t>
            </a:fld>
            <a:endParaRPr lang="en-US"/>
          </a:p>
        </p:txBody>
      </p:sp>
      <p:sp>
        <p:nvSpPr>
          <p:cNvPr id="9" name="TextBox 8">
            <a:extLst>
              <a:ext uri="{FF2B5EF4-FFF2-40B4-BE49-F238E27FC236}">
                <a16:creationId xmlns:a16="http://schemas.microsoft.com/office/drawing/2014/main" id="{3C484401-C3C9-4168-9681-9AD2322AB6A1}"/>
              </a:ext>
            </a:extLst>
          </p:cNvPr>
          <p:cNvSpPr txBox="1"/>
          <p:nvPr userDrawn="1"/>
        </p:nvSpPr>
        <p:spPr>
          <a:xfrm>
            <a:off x="9621271" y="6177081"/>
            <a:ext cx="1415324" cy="461665"/>
          </a:xfrm>
          <a:prstGeom prst="rect">
            <a:avLst/>
          </a:prstGeom>
          <a:noFill/>
        </p:spPr>
        <p:txBody>
          <a:bodyPr wrap="none" rtlCol="0">
            <a:spAutoFit/>
          </a:bodyPr>
          <a:lstStyle/>
          <a:p>
            <a:pPr algn="r"/>
            <a:r>
              <a:rPr lang="en-US" sz="1200" b="1" i="0" baseline="0">
                <a:solidFill>
                  <a:schemeClr val="tx2"/>
                </a:solidFill>
              </a:rPr>
              <a:t>Dr. Patricia Soler</a:t>
            </a:r>
          </a:p>
          <a:p>
            <a:pPr algn="r"/>
            <a:r>
              <a:rPr lang="en-US" sz="1200" b="1" i="0" baseline="0">
                <a:solidFill>
                  <a:schemeClr val="tx2"/>
                </a:solidFill>
              </a:rPr>
              <a:t>10 June 2024</a:t>
            </a:r>
          </a:p>
        </p:txBody>
      </p:sp>
    </p:spTree>
    <p:extLst>
      <p:ext uri="{BB962C8B-B14F-4D97-AF65-F5344CB8AC3E}">
        <p14:creationId xmlns:p14="http://schemas.microsoft.com/office/powerpoint/2010/main" val="234432587"/>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Lst>
  <p:hf hdr="0" ftr="0"/>
  <p:txStyles>
    <p:titleStyle>
      <a:lvl1pPr algn="l" defTabSz="914400" rtl="0" eaLnBrk="1" latinLnBrk="0" hangingPunct="1">
        <a:lnSpc>
          <a:spcPct val="90000"/>
        </a:lnSpc>
        <a:spcBef>
          <a:spcPct val="0"/>
        </a:spcBef>
        <a:buNone/>
        <a:defRPr sz="36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771D837-639F-7FC3-AEDD-E095E3E0573E}"/>
              </a:ext>
            </a:extLst>
          </p:cNvPr>
          <p:cNvPicPr>
            <a:picLocks noChangeAspect="1"/>
          </p:cNvPicPr>
          <p:nvPr userDrawn="1"/>
        </p:nvPicPr>
        <p:blipFill>
          <a:blip r:embed="rId28"/>
          <a:stretch>
            <a:fillRect/>
          </a:stretch>
        </p:blipFill>
        <p:spPr>
          <a:xfrm>
            <a:off x="0" y="5943600"/>
            <a:ext cx="12192000" cy="914400"/>
          </a:xfrm>
          <a:prstGeom prst="rect">
            <a:avLst/>
          </a:prstGeom>
        </p:spPr>
      </p:pic>
      <p:sp>
        <p:nvSpPr>
          <p:cNvPr id="2" name="Title Placeholder 1">
            <a:extLst>
              <a:ext uri="{FF2B5EF4-FFF2-40B4-BE49-F238E27FC236}">
                <a16:creationId xmlns:a16="http://schemas.microsoft.com/office/drawing/2014/main" id="{5E2856C5-9E13-E2C9-340C-A51DBF74B69E}"/>
              </a:ext>
            </a:extLst>
          </p:cNvPr>
          <p:cNvSpPr>
            <a:spLocks noGrp="1"/>
          </p:cNvSpPr>
          <p:nvPr>
            <p:ph type="title"/>
          </p:nvPr>
        </p:nvSpPr>
        <p:spPr>
          <a:xfrm>
            <a:off x="457200" y="1"/>
            <a:ext cx="10820400" cy="914400"/>
          </a:xfrm>
          <a:prstGeom prst="rect">
            <a:avLst/>
          </a:prstGeom>
        </p:spPr>
        <p:txBody>
          <a:bodyPr vert="horz" lIns="0" tIns="45720" rIns="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05B154-AAB8-1345-9774-53581213FA1E}"/>
              </a:ext>
            </a:extLst>
          </p:cNvPr>
          <p:cNvSpPr>
            <a:spLocks noGrp="1"/>
          </p:cNvSpPr>
          <p:nvPr>
            <p:ph type="body" idx="1"/>
          </p:nvPr>
        </p:nvSpPr>
        <p:spPr>
          <a:xfrm>
            <a:off x="457200" y="1368443"/>
            <a:ext cx="11277600" cy="45751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EE243369-7E91-D94B-2086-62CFCD912BC8}"/>
              </a:ext>
            </a:extLst>
          </p:cNvPr>
          <p:cNvSpPr>
            <a:spLocks noGrp="1"/>
          </p:cNvSpPr>
          <p:nvPr>
            <p:ph type="ftr" sz="quarter" idx="3"/>
          </p:nvPr>
        </p:nvSpPr>
        <p:spPr>
          <a:xfrm>
            <a:off x="4038600" y="6218237"/>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C570D93-5CE6-6644-BC5D-75F60F3D13A2}"/>
              </a:ext>
            </a:extLst>
          </p:cNvPr>
          <p:cNvSpPr>
            <a:spLocks noGrp="1"/>
          </p:cNvSpPr>
          <p:nvPr>
            <p:ph type="sldNum" sz="quarter" idx="4"/>
          </p:nvPr>
        </p:nvSpPr>
        <p:spPr>
          <a:xfrm>
            <a:off x="11277600" y="271480"/>
            <a:ext cx="457200" cy="365125"/>
          </a:xfrm>
          <a:prstGeom prst="rect">
            <a:avLst/>
          </a:prstGeom>
        </p:spPr>
        <p:txBody>
          <a:bodyPr vert="horz" lIns="0" tIns="45720" rIns="0" bIns="45720" rtlCol="0" anchor="ctr"/>
          <a:lstStyle>
            <a:lvl1pPr algn="r">
              <a:defRPr sz="1200" b="1" i="0" baseline="0">
                <a:solidFill>
                  <a:schemeClr val="bg1"/>
                </a:solidFill>
              </a:defRPr>
            </a:lvl1pPr>
          </a:lstStyle>
          <a:p>
            <a:fld id="{B20450A9-52A5-CA49-9D9C-3AF402C82E79}" type="slidenum">
              <a:rPr lang="en-US" smtClean="0"/>
              <a:pPr/>
              <a:t>‹#›</a:t>
            </a:fld>
            <a:endParaRPr lang="en-US"/>
          </a:p>
        </p:txBody>
      </p:sp>
    </p:spTree>
    <p:extLst>
      <p:ext uri="{BB962C8B-B14F-4D97-AF65-F5344CB8AC3E}">
        <p14:creationId xmlns:p14="http://schemas.microsoft.com/office/powerpoint/2010/main" val="3603246318"/>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 id="2147483752" r:id="rId18"/>
    <p:sldLayoutId id="2147483753" r:id="rId19"/>
    <p:sldLayoutId id="2147483754" r:id="rId20"/>
    <p:sldLayoutId id="2147483755" r:id="rId21"/>
    <p:sldLayoutId id="2147483756" r:id="rId22"/>
    <p:sldLayoutId id="2147483757" r:id="rId23"/>
    <p:sldLayoutId id="2147483758" r:id="rId24"/>
    <p:sldLayoutId id="2147483759" r:id="rId25"/>
    <p:sldLayoutId id="2147483760" r:id="rId26"/>
  </p:sldLayoutIdLst>
  <p:hf hdr="0" ftr="0"/>
  <p:txStyles>
    <p:titleStyle>
      <a:lvl1pPr algn="l" defTabSz="914400" rtl="0" eaLnBrk="1" latinLnBrk="0" hangingPunct="1">
        <a:lnSpc>
          <a:spcPct val="90000"/>
        </a:lnSpc>
        <a:spcBef>
          <a:spcPct val="0"/>
        </a:spcBef>
        <a:buNone/>
        <a:defRPr sz="36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771D837-639F-7FC3-AEDD-E095E3E0573E}"/>
              </a:ext>
            </a:extLst>
          </p:cNvPr>
          <p:cNvPicPr>
            <a:picLocks noChangeAspect="1"/>
          </p:cNvPicPr>
          <p:nvPr userDrawn="1"/>
        </p:nvPicPr>
        <p:blipFill>
          <a:blip r:embed="rId28"/>
          <a:stretch>
            <a:fillRect/>
          </a:stretch>
        </p:blipFill>
        <p:spPr>
          <a:xfrm>
            <a:off x="0" y="5943600"/>
            <a:ext cx="12192000" cy="914400"/>
          </a:xfrm>
          <a:prstGeom prst="rect">
            <a:avLst/>
          </a:prstGeom>
        </p:spPr>
      </p:pic>
      <p:sp>
        <p:nvSpPr>
          <p:cNvPr id="2" name="Title Placeholder 1">
            <a:extLst>
              <a:ext uri="{FF2B5EF4-FFF2-40B4-BE49-F238E27FC236}">
                <a16:creationId xmlns:a16="http://schemas.microsoft.com/office/drawing/2014/main" id="{5E2856C5-9E13-E2C9-340C-A51DBF74B69E}"/>
              </a:ext>
            </a:extLst>
          </p:cNvPr>
          <p:cNvSpPr>
            <a:spLocks noGrp="1"/>
          </p:cNvSpPr>
          <p:nvPr>
            <p:ph type="title"/>
          </p:nvPr>
        </p:nvSpPr>
        <p:spPr>
          <a:xfrm>
            <a:off x="457200" y="1"/>
            <a:ext cx="10820400" cy="914400"/>
          </a:xfrm>
          <a:prstGeom prst="rect">
            <a:avLst/>
          </a:prstGeom>
        </p:spPr>
        <p:txBody>
          <a:bodyPr vert="horz" lIns="0" tIns="45720" rIns="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05B154-AAB8-1345-9774-53581213FA1E}"/>
              </a:ext>
            </a:extLst>
          </p:cNvPr>
          <p:cNvSpPr>
            <a:spLocks noGrp="1"/>
          </p:cNvSpPr>
          <p:nvPr>
            <p:ph type="body" idx="1"/>
          </p:nvPr>
        </p:nvSpPr>
        <p:spPr>
          <a:xfrm>
            <a:off x="457200" y="1368443"/>
            <a:ext cx="11277600" cy="45751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EE243369-7E91-D94B-2086-62CFCD912BC8}"/>
              </a:ext>
            </a:extLst>
          </p:cNvPr>
          <p:cNvSpPr>
            <a:spLocks noGrp="1"/>
          </p:cNvSpPr>
          <p:nvPr>
            <p:ph type="ftr" sz="quarter" idx="3"/>
          </p:nvPr>
        </p:nvSpPr>
        <p:spPr>
          <a:xfrm>
            <a:off x="4038600" y="6218237"/>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C570D93-5CE6-6644-BC5D-75F60F3D13A2}"/>
              </a:ext>
            </a:extLst>
          </p:cNvPr>
          <p:cNvSpPr>
            <a:spLocks noGrp="1"/>
          </p:cNvSpPr>
          <p:nvPr>
            <p:ph type="sldNum" sz="quarter" idx="4"/>
          </p:nvPr>
        </p:nvSpPr>
        <p:spPr>
          <a:xfrm>
            <a:off x="11277600" y="271480"/>
            <a:ext cx="457200" cy="365125"/>
          </a:xfrm>
          <a:prstGeom prst="rect">
            <a:avLst/>
          </a:prstGeom>
        </p:spPr>
        <p:txBody>
          <a:bodyPr vert="horz" lIns="0" tIns="45720" rIns="0" bIns="45720" rtlCol="0" anchor="ctr"/>
          <a:lstStyle>
            <a:lvl1pPr algn="r">
              <a:defRPr sz="1200" b="1" i="0" baseline="0">
                <a:solidFill>
                  <a:schemeClr val="bg1"/>
                </a:solidFill>
              </a:defRPr>
            </a:lvl1pPr>
          </a:lstStyle>
          <a:p>
            <a:fld id="{B20450A9-52A5-CA49-9D9C-3AF402C82E79}" type="slidenum">
              <a:rPr lang="en-US" smtClean="0"/>
              <a:pPr/>
              <a:t>‹#›</a:t>
            </a:fld>
            <a:endParaRPr lang="en-US"/>
          </a:p>
        </p:txBody>
      </p:sp>
    </p:spTree>
    <p:extLst>
      <p:ext uri="{BB962C8B-B14F-4D97-AF65-F5344CB8AC3E}">
        <p14:creationId xmlns:p14="http://schemas.microsoft.com/office/powerpoint/2010/main" val="3491193521"/>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 id="2147483779" r:id="rId18"/>
    <p:sldLayoutId id="2147483780" r:id="rId19"/>
    <p:sldLayoutId id="2147483781" r:id="rId20"/>
    <p:sldLayoutId id="2147483782" r:id="rId21"/>
    <p:sldLayoutId id="2147483783" r:id="rId22"/>
    <p:sldLayoutId id="2147483784" r:id="rId23"/>
    <p:sldLayoutId id="2147483785" r:id="rId24"/>
    <p:sldLayoutId id="2147483786" r:id="rId25"/>
    <p:sldLayoutId id="2147483787" r:id="rId26"/>
  </p:sldLayoutIdLst>
  <p:hf hdr="0" ftr="0"/>
  <p:txStyles>
    <p:titleStyle>
      <a:lvl1pPr algn="l" defTabSz="914400" rtl="0" eaLnBrk="1" latinLnBrk="0" hangingPunct="1">
        <a:lnSpc>
          <a:spcPct val="90000"/>
        </a:lnSpc>
        <a:spcBef>
          <a:spcPct val="0"/>
        </a:spcBef>
        <a:buNone/>
        <a:defRPr sz="36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30.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sv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hyperlink" Target="https://www.cisa.gov/stopransomware"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cisa.gov/stopransomware" TargetMode="External"/><Relationship Id="rId7"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4.xml"/></Relationships>
</file>

<file path=ppt/slides/_rels/slide14.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40.png"/><Relationship Id="rId5" Type="http://schemas.microsoft.com/office/2007/relationships/hdphoto" Target="../media/hdphoto1.wdp"/><Relationship Id="rId4" Type="http://schemas.openxmlformats.org/officeDocument/2006/relationships/image" Target="../media/image39.png"/><Relationship Id="rId9" Type="http://schemas.openxmlformats.org/officeDocument/2006/relationships/image" Target="../media/image4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2.xml"/></Relationships>
</file>

<file path=ppt/slides/_rels/slide16.xml.rels><?xml version="1.0" encoding="UTF-8" standalone="yes"?>
<Relationships xmlns="http://schemas.openxmlformats.org/package/2006/relationships"><Relationship Id="rId3" Type="http://schemas.openxmlformats.org/officeDocument/2006/relationships/hyperlink" Target="https://www.cisa.gov/contact-us" TargetMode="External"/><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hyperlink" Target="mailto:cyberliaison_intl@cisa.dhs.gov" TargetMode="External"/><Relationship Id="rId4" Type="http://schemas.openxmlformats.org/officeDocument/2006/relationships/hyperlink" Target="https://www.cisa.gov/jcdc"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s://www.cisa.gov/national-security-memorandum-critical-infrastructure-security-and-resilience" TargetMode="External"/><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30.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hyperlink" Target="https://www.cisa.gov/national-security-memorandum-critical-infrastructure-security-and-resilience" TargetMode="External"/><Relationship Id="rId2" Type="http://schemas.openxmlformats.org/officeDocument/2006/relationships/notesSlide" Target="../notesSlides/notesSlide3.xml"/><Relationship Id="rId1" Type="http://schemas.openxmlformats.org/officeDocument/2006/relationships/slideLayout" Target="../slideLayouts/slideLayout3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hyperlink" Target="https://www.dhs.gov/sites/default/files/2023-03/DHS%20FY%202024%20BUDGET%20IN%20BRIEF%20%28BIB%29_Remediated.pdf" TargetMode="Externa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F7836-77FE-4D25-7BC8-C4CBE3751ADA}"/>
              </a:ext>
            </a:extLst>
          </p:cNvPr>
          <p:cNvSpPr>
            <a:spLocks noGrp="1"/>
          </p:cNvSpPr>
          <p:nvPr>
            <p:ph type="ctrTitle"/>
          </p:nvPr>
        </p:nvSpPr>
        <p:spPr>
          <a:xfrm>
            <a:off x="461152" y="910952"/>
            <a:ext cx="11552172" cy="1828800"/>
          </a:xfrm>
        </p:spPr>
        <p:txBody>
          <a:bodyPr>
            <a:normAutofit fontScale="90000"/>
          </a:bodyPr>
          <a:lstStyle/>
          <a:p>
            <a:pPr algn="ctr"/>
            <a:r>
              <a:rPr lang="en-US" sz="5400" dirty="0"/>
              <a:t>The Importance of Public-Private Partnerships to Combat Cyber Crime</a:t>
            </a:r>
          </a:p>
        </p:txBody>
      </p:sp>
      <p:sp>
        <p:nvSpPr>
          <p:cNvPr id="3" name="Subtitle 2">
            <a:extLst>
              <a:ext uri="{FF2B5EF4-FFF2-40B4-BE49-F238E27FC236}">
                <a16:creationId xmlns:a16="http://schemas.microsoft.com/office/drawing/2014/main" id="{3A483BF9-D8C2-A534-1681-7B82441DC155}"/>
              </a:ext>
            </a:extLst>
          </p:cNvPr>
          <p:cNvSpPr>
            <a:spLocks noGrp="1"/>
          </p:cNvSpPr>
          <p:nvPr>
            <p:ph type="subTitle" idx="1"/>
          </p:nvPr>
        </p:nvSpPr>
        <p:spPr>
          <a:xfrm>
            <a:off x="460278" y="3203042"/>
            <a:ext cx="11273648" cy="1222177"/>
          </a:xfrm>
        </p:spPr>
        <p:txBody>
          <a:bodyPr>
            <a:normAutofit/>
          </a:bodyPr>
          <a:lstStyle/>
          <a:p>
            <a:r>
              <a:rPr lang="en-US" sz="2400" dirty="0"/>
              <a:t>CISA  | Cybersecurity and Infrastructure Security Agency</a:t>
            </a:r>
          </a:p>
          <a:p>
            <a:r>
              <a:rPr lang="en-US" dirty="0"/>
              <a:t>JCDC </a:t>
            </a:r>
            <a:r>
              <a:rPr lang="en-US" sz="2400" dirty="0"/>
              <a:t>| </a:t>
            </a:r>
            <a:r>
              <a:rPr lang="en-US" dirty="0"/>
              <a:t> Joint Cyber Defense Collaborative</a:t>
            </a:r>
          </a:p>
          <a:p>
            <a:r>
              <a:rPr lang="en-US" sz="1600" dirty="0"/>
              <a:t>Dr. Patricia Soler, JCDC International Section Chief</a:t>
            </a:r>
          </a:p>
        </p:txBody>
      </p:sp>
      <p:pic>
        <p:nvPicPr>
          <p:cNvPr id="5" name="Graphic 4" descr="Globe with solid fill">
            <a:extLst>
              <a:ext uri="{FF2B5EF4-FFF2-40B4-BE49-F238E27FC236}">
                <a16:creationId xmlns:a16="http://schemas.microsoft.com/office/drawing/2014/main" id="{B8398948-F091-470D-B01A-02910C0885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38765" y="3429000"/>
            <a:ext cx="2612834" cy="2612834"/>
          </a:xfrm>
          <a:prstGeom prst="rect">
            <a:avLst/>
          </a:prstGeom>
        </p:spPr>
      </p:pic>
      <p:pic>
        <p:nvPicPr>
          <p:cNvPr id="4" name="Graphic 3" descr="Earth globe: Americas with solid fill">
            <a:extLst>
              <a:ext uri="{FF2B5EF4-FFF2-40B4-BE49-F238E27FC236}">
                <a16:creationId xmlns:a16="http://schemas.microsoft.com/office/drawing/2014/main" id="{32477C2E-CA4C-409B-A2CC-93F9ED57EBA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38765" y="3404116"/>
            <a:ext cx="2353235" cy="2353235"/>
          </a:xfrm>
          <a:prstGeom prst="rect">
            <a:avLst/>
          </a:prstGeom>
        </p:spPr>
      </p:pic>
      <p:sp>
        <p:nvSpPr>
          <p:cNvPr id="6" name="TextBox 5">
            <a:extLst>
              <a:ext uri="{FF2B5EF4-FFF2-40B4-BE49-F238E27FC236}">
                <a16:creationId xmlns:a16="http://schemas.microsoft.com/office/drawing/2014/main" id="{C5BF3875-6BB2-5B00-82D3-B2D4BE0FFFBC}"/>
              </a:ext>
            </a:extLst>
          </p:cNvPr>
          <p:cNvSpPr txBox="1"/>
          <p:nvPr/>
        </p:nvSpPr>
        <p:spPr>
          <a:xfrm>
            <a:off x="10769238" y="92699"/>
            <a:ext cx="1320566" cy="307777"/>
          </a:xfrm>
          <a:prstGeom prst="rect">
            <a:avLst/>
          </a:prstGeom>
          <a:noFill/>
        </p:spPr>
        <p:txBody>
          <a:bodyPr wrap="square" lIns="91440" tIns="45720" rIns="91440" bIns="4572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highlight>
                  <a:srgbClr val="000000"/>
                </a:highlight>
                <a:uLnTx/>
                <a:uFillTx/>
                <a:ea typeface="Calibri"/>
                <a:cs typeface="Calibri"/>
              </a:rPr>
              <a:t> </a:t>
            </a:r>
            <a:r>
              <a:rPr kumimoji="0" lang="en-US" sz="1400" b="1" i="0" u="none" strike="noStrike" kern="1200" cap="none" spc="0" normalizeH="0" baseline="0" noProof="0">
                <a:ln>
                  <a:noFill/>
                </a:ln>
                <a:solidFill>
                  <a:srgbClr val="FFFFFF"/>
                </a:solidFill>
                <a:effectLst/>
                <a:highlight>
                  <a:srgbClr val="000000"/>
                </a:highlight>
                <a:uLnTx/>
                <a:uFillTx/>
                <a:ea typeface="Calibri"/>
                <a:cs typeface="Calibri"/>
              </a:rPr>
              <a:t>TLP:CLEAR</a:t>
            </a:r>
            <a:endParaRPr kumimoji="0" lang="en-US" sz="1400" b="0" i="0" u="none" strike="noStrike" kern="1200" cap="none" spc="0" normalizeH="0" baseline="0" noProof="0">
              <a:ln>
                <a:noFill/>
              </a:ln>
              <a:solidFill>
                <a:srgbClr val="FFFFFF"/>
              </a:solidFill>
              <a:effectLst/>
              <a:highlight>
                <a:srgbClr val="000000"/>
              </a:highlight>
              <a:uLnTx/>
              <a:uFillTx/>
              <a:ea typeface="Calibri" panose="020F0502020204030204" pitchFamily="34" charset="0"/>
              <a:cs typeface="Calibri"/>
            </a:endParaRPr>
          </a:p>
        </p:txBody>
      </p:sp>
    </p:spTree>
    <p:extLst>
      <p:ext uri="{BB962C8B-B14F-4D97-AF65-F5344CB8AC3E}">
        <p14:creationId xmlns:p14="http://schemas.microsoft.com/office/powerpoint/2010/main" val="2769844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9CDDEEBD-CB6E-4D85-8E52-7303404F3290}"/>
              </a:ext>
            </a:extLst>
          </p:cNvPr>
          <p:cNvSpPr/>
          <p:nvPr/>
        </p:nvSpPr>
        <p:spPr>
          <a:xfrm>
            <a:off x="2821900" y="5915608"/>
            <a:ext cx="9370100" cy="942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1166CD64-2069-4A09-932A-F9A414E96755}"/>
              </a:ext>
            </a:extLst>
          </p:cNvPr>
          <p:cNvSpPr>
            <a:spLocks noGrp="1"/>
          </p:cNvSpPr>
          <p:nvPr>
            <p:ph type="title"/>
          </p:nvPr>
        </p:nvSpPr>
        <p:spPr>
          <a:xfrm>
            <a:off x="457200" y="1"/>
            <a:ext cx="10820400" cy="914400"/>
          </a:xfrm>
        </p:spPr>
        <p:txBody>
          <a:bodyPr/>
          <a:lstStyle/>
          <a:p>
            <a:r>
              <a:rPr lang="en-US"/>
              <a:t>JCDC’s Interagency Partners</a:t>
            </a:r>
          </a:p>
        </p:txBody>
      </p:sp>
      <p:grpSp>
        <p:nvGrpSpPr>
          <p:cNvPr id="38" name="Group 37">
            <a:extLst>
              <a:ext uri="{FF2B5EF4-FFF2-40B4-BE49-F238E27FC236}">
                <a16:creationId xmlns:a16="http://schemas.microsoft.com/office/drawing/2014/main" id="{38A42E62-8F28-46F0-A6B6-56E4FB94E0B0}"/>
              </a:ext>
            </a:extLst>
          </p:cNvPr>
          <p:cNvGrpSpPr/>
          <p:nvPr/>
        </p:nvGrpSpPr>
        <p:grpSpPr>
          <a:xfrm>
            <a:off x="748825" y="1014899"/>
            <a:ext cx="10908137" cy="5843100"/>
            <a:chOff x="243841" y="126227"/>
            <a:chExt cx="11752989" cy="6708326"/>
          </a:xfrm>
        </p:grpSpPr>
        <p:grpSp>
          <p:nvGrpSpPr>
            <p:cNvPr id="39" name="Group 38">
              <a:extLst>
                <a:ext uri="{FF2B5EF4-FFF2-40B4-BE49-F238E27FC236}">
                  <a16:creationId xmlns:a16="http://schemas.microsoft.com/office/drawing/2014/main" id="{EF320AD0-7F20-4B4F-9DD6-B9741002DC51}"/>
                </a:ext>
              </a:extLst>
            </p:cNvPr>
            <p:cNvGrpSpPr/>
            <p:nvPr/>
          </p:nvGrpSpPr>
          <p:grpSpPr>
            <a:xfrm>
              <a:off x="243841" y="126227"/>
              <a:ext cx="11752989" cy="6708326"/>
              <a:chOff x="243841" y="126227"/>
              <a:chExt cx="11752989" cy="6708326"/>
            </a:xfrm>
          </p:grpSpPr>
          <p:grpSp>
            <p:nvGrpSpPr>
              <p:cNvPr id="50" name="Group 49">
                <a:extLst>
                  <a:ext uri="{FF2B5EF4-FFF2-40B4-BE49-F238E27FC236}">
                    <a16:creationId xmlns:a16="http://schemas.microsoft.com/office/drawing/2014/main" id="{23748A4C-1F93-4115-91A1-40434FF4F1DF}"/>
                  </a:ext>
                </a:extLst>
              </p:cNvPr>
              <p:cNvGrpSpPr/>
              <p:nvPr/>
            </p:nvGrpSpPr>
            <p:grpSpPr>
              <a:xfrm>
                <a:off x="243841" y="2281084"/>
                <a:ext cx="3414499" cy="2281083"/>
                <a:chOff x="242252" y="2281083"/>
                <a:chExt cx="3414499" cy="2281083"/>
              </a:xfrm>
              <a:solidFill>
                <a:schemeClr val="accent1">
                  <a:lumMod val="75000"/>
                </a:schemeClr>
              </a:solidFill>
            </p:grpSpPr>
            <p:pic>
              <p:nvPicPr>
                <p:cNvPr id="71" name="Shadow" descr="D:\andrew\Работа\Андрей\00_Presentations\WOW\PPT ready\3413.png">
                  <a:extLst>
                    <a:ext uri="{FF2B5EF4-FFF2-40B4-BE49-F238E27FC236}">
                      <a16:creationId xmlns:a16="http://schemas.microsoft.com/office/drawing/2014/main" id="{343DC4A5-BC6A-4056-8495-13FE2CC36533}"/>
                    </a:ext>
                  </a:extLst>
                </p:cNvPr>
                <p:cNvPicPr>
                  <a:picLocks noChangeAspect="1" noChangeArrowheads="1"/>
                </p:cNvPicPr>
                <p:nvPr/>
              </p:nvPicPr>
              <p:blipFill>
                <a:blip r:embed="rId3" cstate="print"/>
                <a:srcRect/>
                <a:stretch>
                  <a:fillRect/>
                </a:stretch>
              </p:blipFill>
              <p:spPr bwMode="auto">
                <a:xfrm rot="16200000">
                  <a:off x="2326478" y="3231893"/>
                  <a:ext cx="2281082" cy="379464"/>
                </a:xfrm>
                <a:prstGeom prst="rect">
                  <a:avLst/>
                </a:prstGeom>
                <a:grpFill/>
                <a:ln>
                  <a:noFill/>
                </a:ln>
              </p:spPr>
            </p:pic>
            <p:sp>
              <p:nvSpPr>
                <p:cNvPr id="72" name="Shape B">
                  <a:extLst>
                    <a:ext uri="{FF2B5EF4-FFF2-40B4-BE49-F238E27FC236}">
                      <a16:creationId xmlns:a16="http://schemas.microsoft.com/office/drawing/2014/main" id="{24610349-3A68-4A04-8022-E8DC64D47D02}"/>
                    </a:ext>
                  </a:extLst>
                </p:cNvPr>
                <p:cNvSpPr/>
                <p:nvPr/>
              </p:nvSpPr>
              <p:spPr>
                <a:xfrm>
                  <a:off x="242252" y="2281083"/>
                  <a:ext cx="3312449" cy="2281082"/>
                </a:xfrm>
                <a:custGeom>
                  <a:avLst/>
                  <a:gdLst/>
                  <a:ahLst/>
                  <a:cxnLst/>
                  <a:rect l="0" t="0" r="0" b="0"/>
                  <a:pathLst>
                    <a:path w="4988788" h="4572000">
                      <a:moveTo>
                        <a:pt x="0" y="0"/>
                      </a:moveTo>
                      <a:lnTo>
                        <a:pt x="0" y="4064000"/>
                      </a:lnTo>
                      <a:cubicBezTo>
                        <a:pt x="0" y="4344568"/>
                        <a:pt x="227444" y="4572000"/>
                        <a:pt x="508000" y="4572000"/>
                      </a:cubicBezTo>
                      <a:lnTo>
                        <a:pt x="4572000" y="4572000"/>
                      </a:lnTo>
                      <a:lnTo>
                        <a:pt x="4572000" y="2742996"/>
                      </a:lnTo>
                      <a:lnTo>
                        <a:pt x="4939195" y="2375801"/>
                      </a:lnTo>
                      <a:cubicBezTo>
                        <a:pt x="4988788" y="2326208"/>
                        <a:pt x="4988788" y="2245791"/>
                        <a:pt x="4939195" y="2196198"/>
                      </a:cubicBezTo>
                      <a:lnTo>
                        <a:pt x="4572000" y="1829003"/>
                      </a:lnTo>
                      <a:lnTo>
                        <a:pt x="4572000" y="0"/>
                      </a:lnTo>
                      <a:close/>
                    </a:path>
                  </a:pathLst>
                </a:custGeom>
                <a:grpFill/>
                <a:ln w="12700" cmpd="sng">
                  <a:noFill/>
                  <a:prstDash val="solid"/>
                </a:ln>
                <a:effectLst>
                  <a:innerShdw blurRad="63500" dist="50800">
                    <a:prstClr val="black">
                      <a:alpha val="50000"/>
                    </a:prstClr>
                  </a:innerShdw>
                </a:effectLst>
              </p:spPr>
              <p:txBody>
                <a:bodyPr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73" name="White circle">
                  <a:extLst>
                    <a:ext uri="{FF2B5EF4-FFF2-40B4-BE49-F238E27FC236}">
                      <a16:creationId xmlns:a16="http://schemas.microsoft.com/office/drawing/2014/main" id="{08BAC302-D725-447E-96EA-761113371D5E}"/>
                    </a:ext>
                  </a:extLst>
                </p:cNvPr>
                <p:cNvSpPr/>
                <p:nvPr/>
              </p:nvSpPr>
              <p:spPr>
                <a:xfrm>
                  <a:off x="3169983" y="3363175"/>
                  <a:ext cx="116877" cy="116899"/>
                </a:xfrm>
                <a:custGeom>
                  <a:avLst/>
                  <a:gdLst/>
                  <a:ahLst/>
                  <a:cxnLst/>
                  <a:rect l="0" t="0" r="0" b="0"/>
                  <a:pathLst>
                    <a:path w="234289" h="234302">
                      <a:moveTo>
                        <a:pt x="117144" y="234302"/>
                      </a:moveTo>
                      <a:cubicBezTo>
                        <a:pt x="52438" y="234302"/>
                        <a:pt x="0" y="181851"/>
                        <a:pt x="0" y="117144"/>
                      </a:cubicBezTo>
                      <a:cubicBezTo>
                        <a:pt x="0" y="52450"/>
                        <a:pt x="52438" y="0"/>
                        <a:pt x="117144" y="0"/>
                      </a:cubicBezTo>
                      <a:cubicBezTo>
                        <a:pt x="181838" y="0"/>
                        <a:pt x="234289" y="52450"/>
                        <a:pt x="234289" y="117144"/>
                      </a:cubicBezTo>
                      <a:cubicBezTo>
                        <a:pt x="234289" y="181851"/>
                        <a:pt x="181838" y="234302"/>
                        <a:pt x="117144" y="234302"/>
                      </a:cubicBezTo>
                      <a:close/>
                    </a:path>
                  </a:pathLst>
                </a:custGeom>
                <a:grpFill/>
                <a:ln w="12700" cmpd="sng">
                  <a:noFill/>
                  <a:prstDash val="solid"/>
                </a:ln>
              </p:spPr>
              <p:txBody>
                <a:bodyPr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grpSp>
          <p:grpSp>
            <p:nvGrpSpPr>
              <p:cNvPr id="51" name="Group 50">
                <a:extLst>
                  <a:ext uri="{FF2B5EF4-FFF2-40B4-BE49-F238E27FC236}">
                    <a16:creationId xmlns:a16="http://schemas.microsoft.com/office/drawing/2014/main" id="{BC79002F-2CC6-4132-92C8-9FFEE9FB8D2C}"/>
                  </a:ext>
                </a:extLst>
              </p:cNvPr>
              <p:cNvGrpSpPr/>
              <p:nvPr/>
            </p:nvGrpSpPr>
            <p:grpSpPr>
              <a:xfrm>
                <a:off x="243841" y="126227"/>
                <a:ext cx="11752989" cy="6708326"/>
                <a:chOff x="243841" y="126227"/>
                <a:chExt cx="11752989" cy="6708326"/>
              </a:xfrm>
            </p:grpSpPr>
            <p:sp>
              <p:nvSpPr>
                <p:cNvPr id="52" name="Shape 06">
                  <a:extLst>
                    <a:ext uri="{FF2B5EF4-FFF2-40B4-BE49-F238E27FC236}">
                      <a16:creationId xmlns:a16="http://schemas.microsoft.com/office/drawing/2014/main" id="{E1ADA78F-DECB-42F5-BC35-4F623A48EAD0}"/>
                    </a:ext>
                  </a:extLst>
                </p:cNvPr>
                <p:cNvSpPr/>
                <p:nvPr/>
              </p:nvSpPr>
              <p:spPr>
                <a:xfrm>
                  <a:off x="9024622" y="4538987"/>
                  <a:ext cx="2972207" cy="229556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grpSp>
              <p:nvGrpSpPr>
                <p:cNvPr id="53" name="Group 52">
                  <a:extLst>
                    <a:ext uri="{FF2B5EF4-FFF2-40B4-BE49-F238E27FC236}">
                      <a16:creationId xmlns:a16="http://schemas.microsoft.com/office/drawing/2014/main" id="{C66EA58B-F94D-4DE3-BA06-741152CAE17D}"/>
                    </a:ext>
                  </a:extLst>
                </p:cNvPr>
                <p:cNvGrpSpPr/>
                <p:nvPr/>
              </p:nvGrpSpPr>
              <p:grpSpPr>
                <a:xfrm>
                  <a:off x="8961120" y="2281082"/>
                  <a:ext cx="3035710" cy="2542774"/>
                  <a:chOff x="8959532" y="2281082"/>
                  <a:chExt cx="3035710" cy="2542774"/>
                </a:xfrm>
                <a:solidFill>
                  <a:schemeClr val="accent1">
                    <a:lumMod val="75000"/>
                  </a:schemeClr>
                </a:solidFill>
              </p:grpSpPr>
              <p:pic>
                <p:nvPicPr>
                  <p:cNvPr id="68" name="Shadow" descr="D:\andrew\Работа\Андрей\00_Presentations\WOW\PPT ready\3413.png">
                    <a:extLst>
                      <a:ext uri="{FF2B5EF4-FFF2-40B4-BE49-F238E27FC236}">
                        <a16:creationId xmlns:a16="http://schemas.microsoft.com/office/drawing/2014/main" id="{F3709186-4FE8-4757-8CF3-2244995F46D7}"/>
                      </a:ext>
                    </a:extLst>
                  </p:cNvPr>
                  <p:cNvPicPr>
                    <a:picLocks noChangeAspect="1" noChangeArrowheads="1"/>
                  </p:cNvPicPr>
                  <p:nvPr/>
                </p:nvPicPr>
                <p:blipFill>
                  <a:blip r:embed="rId3" cstate="print"/>
                  <a:srcRect/>
                  <a:stretch>
                    <a:fillRect/>
                  </a:stretch>
                </p:blipFill>
                <p:spPr bwMode="auto">
                  <a:xfrm>
                    <a:off x="9033921" y="4538720"/>
                    <a:ext cx="2847736" cy="285136"/>
                  </a:xfrm>
                  <a:prstGeom prst="rect">
                    <a:avLst/>
                  </a:prstGeom>
                  <a:grpFill/>
                  <a:ln>
                    <a:noFill/>
                  </a:ln>
                </p:spPr>
              </p:pic>
              <p:sp>
                <p:nvSpPr>
                  <p:cNvPr id="69" name="Shape E">
                    <a:extLst>
                      <a:ext uri="{FF2B5EF4-FFF2-40B4-BE49-F238E27FC236}">
                        <a16:creationId xmlns:a16="http://schemas.microsoft.com/office/drawing/2014/main" id="{51C9CAAC-5D31-44E3-8527-BA6496F42F75}"/>
                      </a:ext>
                    </a:extLst>
                  </p:cNvPr>
                  <p:cNvSpPr/>
                  <p:nvPr/>
                </p:nvSpPr>
                <p:spPr>
                  <a:xfrm>
                    <a:off x="8959532" y="2281082"/>
                    <a:ext cx="3035710" cy="2489029"/>
                  </a:xfrm>
                  <a:custGeom>
                    <a:avLst/>
                    <a:gdLst/>
                    <a:ahLst/>
                    <a:cxnLst/>
                    <a:rect l="0" t="0" r="0" b="0"/>
                    <a:pathLst>
                      <a:path w="4572000" h="4988788">
                        <a:moveTo>
                          <a:pt x="0" y="0"/>
                        </a:moveTo>
                        <a:lnTo>
                          <a:pt x="4064000" y="0"/>
                        </a:lnTo>
                        <a:cubicBezTo>
                          <a:pt x="4344568" y="0"/>
                          <a:pt x="4572000" y="227444"/>
                          <a:pt x="4572000" y="508000"/>
                        </a:cubicBezTo>
                        <a:lnTo>
                          <a:pt x="4572000" y="4572000"/>
                        </a:lnTo>
                        <a:lnTo>
                          <a:pt x="2742996" y="4572000"/>
                        </a:lnTo>
                        <a:lnTo>
                          <a:pt x="2375801" y="4939195"/>
                        </a:lnTo>
                        <a:cubicBezTo>
                          <a:pt x="2326208" y="4988788"/>
                          <a:pt x="2245791" y="4988788"/>
                          <a:pt x="2196198" y="4939195"/>
                        </a:cubicBezTo>
                        <a:lnTo>
                          <a:pt x="1829003" y="4572000"/>
                        </a:lnTo>
                        <a:lnTo>
                          <a:pt x="0" y="4572000"/>
                        </a:lnTo>
                        <a:close/>
                      </a:path>
                    </a:pathLst>
                  </a:custGeom>
                  <a:grpFill/>
                  <a:ln w="12700" cmpd="sng">
                    <a:noFill/>
                    <a:prstDash val="solid"/>
                  </a:ln>
                </p:spPr>
                <p:txBody>
                  <a:bodyPr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70" name="White circle">
                    <a:extLst>
                      <a:ext uri="{FF2B5EF4-FFF2-40B4-BE49-F238E27FC236}">
                        <a16:creationId xmlns:a16="http://schemas.microsoft.com/office/drawing/2014/main" id="{788A2DDA-5632-4F4F-B9AC-24370CD7C3E9}"/>
                      </a:ext>
                    </a:extLst>
                  </p:cNvPr>
                  <p:cNvSpPr/>
                  <p:nvPr/>
                </p:nvSpPr>
                <p:spPr>
                  <a:xfrm>
                    <a:off x="10418945" y="4489636"/>
                    <a:ext cx="116877" cy="116899"/>
                  </a:xfrm>
                  <a:custGeom>
                    <a:avLst/>
                    <a:gdLst/>
                    <a:ahLst/>
                    <a:cxnLst/>
                    <a:rect l="0" t="0" r="0" b="0"/>
                    <a:pathLst>
                      <a:path w="234289" h="234302">
                        <a:moveTo>
                          <a:pt x="234289" y="117157"/>
                        </a:moveTo>
                        <a:cubicBezTo>
                          <a:pt x="234289" y="52450"/>
                          <a:pt x="181851" y="0"/>
                          <a:pt x="117144" y="0"/>
                        </a:cubicBezTo>
                        <a:cubicBezTo>
                          <a:pt x="52451" y="0"/>
                          <a:pt x="0" y="52450"/>
                          <a:pt x="0" y="117157"/>
                        </a:cubicBezTo>
                        <a:cubicBezTo>
                          <a:pt x="0" y="181851"/>
                          <a:pt x="52451" y="234302"/>
                          <a:pt x="117144" y="234302"/>
                        </a:cubicBezTo>
                        <a:cubicBezTo>
                          <a:pt x="181851" y="234302"/>
                          <a:pt x="234289" y="181851"/>
                          <a:pt x="234289" y="117157"/>
                        </a:cubicBezTo>
                        <a:close/>
                      </a:path>
                    </a:pathLst>
                  </a:custGeom>
                  <a:grpFill/>
                  <a:ln w="12700" cmpd="sng">
                    <a:noFill/>
                    <a:prstDash val="solid"/>
                  </a:ln>
                </p:spPr>
                <p:txBody>
                  <a:bodyPr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grpSp>
            <p:grpSp>
              <p:nvGrpSpPr>
                <p:cNvPr id="54" name="Group 53">
                  <a:extLst>
                    <a:ext uri="{FF2B5EF4-FFF2-40B4-BE49-F238E27FC236}">
                      <a16:creationId xmlns:a16="http://schemas.microsoft.com/office/drawing/2014/main" id="{DD3D9C50-7B63-488B-9B74-DB71709E635F}"/>
                    </a:ext>
                  </a:extLst>
                </p:cNvPr>
                <p:cNvGrpSpPr/>
                <p:nvPr/>
              </p:nvGrpSpPr>
              <p:grpSpPr>
                <a:xfrm>
                  <a:off x="5988913" y="2281084"/>
                  <a:ext cx="3415174" cy="2281083"/>
                  <a:chOff x="5987325" y="2281083"/>
                  <a:chExt cx="3415174" cy="2281083"/>
                </a:xfrm>
                <a:solidFill>
                  <a:schemeClr val="accent1">
                    <a:lumMod val="75000"/>
                  </a:schemeClr>
                </a:solidFill>
              </p:grpSpPr>
              <p:pic>
                <p:nvPicPr>
                  <p:cNvPr id="65" name="Shadow" descr="D:\andrew\Работа\Андрей\00_Presentations\WOW\PPT ready\3413.png">
                    <a:extLst>
                      <a:ext uri="{FF2B5EF4-FFF2-40B4-BE49-F238E27FC236}">
                        <a16:creationId xmlns:a16="http://schemas.microsoft.com/office/drawing/2014/main" id="{D7B67AE8-8CF4-4B42-89A3-1B07BAE6EBD1}"/>
                      </a:ext>
                    </a:extLst>
                  </p:cNvPr>
                  <p:cNvPicPr>
                    <a:picLocks noChangeAspect="1" noChangeArrowheads="1"/>
                  </p:cNvPicPr>
                  <p:nvPr/>
                </p:nvPicPr>
                <p:blipFill>
                  <a:blip r:embed="rId3" cstate="print"/>
                  <a:srcRect/>
                  <a:stretch>
                    <a:fillRect/>
                  </a:stretch>
                </p:blipFill>
                <p:spPr bwMode="auto">
                  <a:xfrm rot="16200000">
                    <a:off x="8072226" y="3231893"/>
                    <a:ext cx="2281082" cy="379464"/>
                  </a:xfrm>
                  <a:prstGeom prst="rect">
                    <a:avLst/>
                  </a:prstGeom>
                  <a:grpFill/>
                  <a:ln>
                    <a:noFill/>
                  </a:ln>
                </p:spPr>
              </p:pic>
              <p:sp>
                <p:nvSpPr>
                  <p:cNvPr id="66" name="Shape D">
                    <a:extLst>
                      <a:ext uri="{FF2B5EF4-FFF2-40B4-BE49-F238E27FC236}">
                        <a16:creationId xmlns:a16="http://schemas.microsoft.com/office/drawing/2014/main" id="{7EF00C4B-A336-4228-98A2-C0CCAE693EA5}"/>
                      </a:ext>
                    </a:extLst>
                  </p:cNvPr>
                  <p:cNvSpPr/>
                  <p:nvPr/>
                </p:nvSpPr>
                <p:spPr>
                  <a:xfrm>
                    <a:off x="5987325" y="2281083"/>
                    <a:ext cx="3312450" cy="2281082"/>
                  </a:xfrm>
                  <a:custGeom>
                    <a:avLst/>
                    <a:gdLst/>
                    <a:ahLst/>
                    <a:cxnLst/>
                    <a:rect l="0" t="0" r="0" b="0"/>
                    <a:pathLst>
                      <a:path w="4988788" h="4572000">
                        <a:moveTo>
                          <a:pt x="0" y="0"/>
                        </a:moveTo>
                        <a:lnTo>
                          <a:pt x="0" y="4572000"/>
                        </a:lnTo>
                        <a:lnTo>
                          <a:pt x="4572000" y="4572000"/>
                        </a:lnTo>
                        <a:lnTo>
                          <a:pt x="4572000" y="2742996"/>
                        </a:lnTo>
                        <a:lnTo>
                          <a:pt x="4939195" y="2375801"/>
                        </a:lnTo>
                        <a:cubicBezTo>
                          <a:pt x="4988788" y="2326208"/>
                          <a:pt x="4988788" y="2245791"/>
                          <a:pt x="4939195" y="2196198"/>
                        </a:cubicBezTo>
                        <a:lnTo>
                          <a:pt x="4572000" y="1829003"/>
                        </a:lnTo>
                        <a:lnTo>
                          <a:pt x="4572000" y="0"/>
                        </a:lnTo>
                        <a:close/>
                      </a:path>
                    </a:pathLst>
                  </a:custGeom>
                  <a:grpFill/>
                  <a:ln w="12700" cmpd="sng">
                    <a:noFill/>
                    <a:prstDash val="solid"/>
                  </a:ln>
                </p:spPr>
                <p:txBody>
                  <a:bodyPr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67" name="White circle">
                    <a:extLst>
                      <a:ext uri="{FF2B5EF4-FFF2-40B4-BE49-F238E27FC236}">
                        <a16:creationId xmlns:a16="http://schemas.microsoft.com/office/drawing/2014/main" id="{8D56E944-4125-4D65-BE1F-153FAF7957F0}"/>
                      </a:ext>
                    </a:extLst>
                  </p:cNvPr>
                  <p:cNvSpPr/>
                  <p:nvPr/>
                </p:nvSpPr>
                <p:spPr>
                  <a:xfrm>
                    <a:off x="8915049" y="3363175"/>
                    <a:ext cx="116884" cy="116899"/>
                  </a:xfrm>
                  <a:custGeom>
                    <a:avLst/>
                    <a:gdLst/>
                    <a:ahLst/>
                    <a:cxnLst/>
                    <a:rect l="0" t="0" r="0" b="0"/>
                    <a:pathLst>
                      <a:path w="234302" h="234302">
                        <a:moveTo>
                          <a:pt x="117157" y="234302"/>
                        </a:moveTo>
                        <a:cubicBezTo>
                          <a:pt x="52450" y="234302"/>
                          <a:pt x="0" y="181851"/>
                          <a:pt x="0" y="117144"/>
                        </a:cubicBezTo>
                        <a:cubicBezTo>
                          <a:pt x="0" y="52450"/>
                          <a:pt x="52450" y="0"/>
                          <a:pt x="117157" y="0"/>
                        </a:cubicBezTo>
                        <a:cubicBezTo>
                          <a:pt x="181851" y="0"/>
                          <a:pt x="234302" y="52450"/>
                          <a:pt x="234302" y="117144"/>
                        </a:cubicBezTo>
                        <a:cubicBezTo>
                          <a:pt x="234302" y="181851"/>
                          <a:pt x="181851" y="234302"/>
                          <a:pt x="117157" y="234302"/>
                        </a:cubicBezTo>
                        <a:close/>
                      </a:path>
                    </a:pathLst>
                  </a:custGeom>
                  <a:grpFill/>
                  <a:ln w="12700" cmpd="sng">
                    <a:noFill/>
                    <a:prstDash val="solid"/>
                  </a:ln>
                </p:spPr>
                <p:txBody>
                  <a:bodyPr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grpSp>
            <p:grpSp>
              <p:nvGrpSpPr>
                <p:cNvPr id="55" name="Group 54">
                  <a:extLst>
                    <a:ext uri="{FF2B5EF4-FFF2-40B4-BE49-F238E27FC236}">
                      <a16:creationId xmlns:a16="http://schemas.microsoft.com/office/drawing/2014/main" id="{240284F6-E325-4A25-94D1-5A8FCAFEF5F2}"/>
                    </a:ext>
                  </a:extLst>
                </p:cNvPr>
                <p:cNvGrpSpPr/>
                <p:nvPr/>
              </p:nvGrpSpPr>
              <p:grpSpPr>
                <a:xfrm>
                  <a:off x="3169514" y="2281084"/>
                  <a:ext cx="3415173" cy="2281083"/>
                  <a:chOff x="3167925" y="2281083"/>
                  <a:chExt cx="3415173" cy="2281083"/>
                </a:xfrm>
                <a:solidFill>
                  <a:schemeClr val="accent1">
                    <a:lumMod val="75000"/>
                  </a:schemeClr>
                </a:solidFill>
              </p:grpSpPr>
              <p:pic>
                <p:nvPicPr>
                  <p:cNvPr id="62" name="Shadow" descr="D:\andrew\Работа\Андрей\00_Presentations\WOW\PPT ready\3413.png">
                    <a:extLst>
                      <a:ext uri="{FF2B5EF4-FFF2-40B4-BE49-F238E27FC236}">
                        <a16:creationId xmlns:a16="http://schemas.microsoft.com/office/drawing/2014/main" id="{95A71116-B8DF-46D5-9FE0-ED8870118D7C}"/>
                      </a:ext>
                    </a:extLst>
                  </p:cNvPr>
                  <p:cNvPicPr>
                    <a:picLocks noChangeAspect="1" noChangeArrowheads="1"/>
                  </p:cNvPicPr>
                  <p:nvPr/>
                </p:nvPicPr>
                <p:blipFill>
                  <a:blip r:embed="rId3" cstate="print"/>
                  <a:srcRect/>
                  <a:stretch>
                    <a:fillRect/>
                  </a:stretch>
                </p:blipFill>
                <p:spPr bwMode="auto">
                  <a:xfrm rot="16200000">
                    <a:off x="5252825" y="3231893"/>
                    <a:ext cx="2281082" cy="379464"/>
                  </a:xfrm>
                  <a:prstGeom prst="rect">
                    <a:avLst/>
                  </a:prstGeom>
                  <a:grpFill/>
                  <a:ln>
                    <a:noFill/>
                  </a:ln>
                </p:spPr>
              </p:pic>
              <p:sp>
                <p:nvSpPr>
                  <p:cNvPr id="63" name="Shape C">
                    <a:extLst>
                      <a:ext uri="{FF2B5EF4-FFF2-40B4-BE49-F238E27FC236}">
                        <a16:creationId xmlns:a16="http://schemas.microsoft.com/office/drawing/2014/main" id="{4B700483-0602-4D16-A1EA-A940340435E5}"/>
                      </a:ext>
                    </a:extLst>
                  </p:cNvPr>
                  <p:cNvSpPr/>
                  <p:nvPr/>
                </p:nvSpPr>
                <p:spPr>
                  <a:xfrm>
                    <a:off x="3167925" y="2281083"/>
                    <a:ext cx="3312449" cy="2281082"/>
                  </a:xfrm>
                  <a:custGeom>
                    <a:avLst/>
                    <a:gdLst/>
                    <a:ahLst/>
                    <a:cxnLst/>
                    <a:rect l="0" t="0" r="0" b="0"/>
                    <a:pathLst>
                      <a:path w="4988788" h="4572000">
                        <a:moveTo>
                          <a:pt x="0" y="0"/>
                        </a:moveTo>
                        <a:lnTo>
                          <a:pt x="0" y="4572000"/>
                        </a:lnTo>
                        <a:lnTo>
                          <a:pt x="4572000" y="4572000"/>
                        </a:lnTo>
                        <a:lnTo>
                          <a:pt x="4572000" y="2742996"/>
                        </a:lnTo>
                        <a:lnTo>
                          <a:pt x="4939195" y="2375801"/>
                        </a:lnTo>
                        <a:cubicBezTo>
                          <a:pt x="4988788" y="2326208"/>
                          <a:pt x="4988788" y="2245791"/>
                          <a:pt x="4939195" y="2196198"/>
                        </a:cubicBezTo>
                        <a:lnTo>
                          <a:pt x="4572000" y="1829003"/>
                        </a:lnTo>
                        <a:lnTo>
                          <a:pt x="4572000" y="0"/>
                        </a:lnTo>
                        <a:close/>
                      </a:path>
                    </a:pathLst>
                  </a:custGeom>
                  <a:grpFill/>
                  <a:ln w="12700" cmpd="sng">
                    <a:noFill/>
                    <a:prstDash val="solid"/>
                  </a:ln>
                </p:spPr>
                <p:txBody>
                  <a:bodyPr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64" name="White circle">
                    <a:extLst>
                      <a:ext uri="{FF2B5EF4-FFF2-40B4-BE49-F238E27FC236}">
                        <a16:creationId xmlns:a16="http://schemas.microsoft.com/office/drawing/2014/main" id="{B193D33B-5222-4538-A98E-EACD6583DC9D}"/>
                      </a:ext>
                    </a:extLst>
                  </p:cNvPr>
                  <p:cNvSpPr/>
                  <p:nvPr/>
                </p:nvSpPr>
                <p:spPr>
                  <a:xfrm>
                    <a:off x="6095657" y="3363175"/>
                    <a:ext cx="116877" cy="116899"/>
                  </a:xfrm>
                  <a:custGeom>
                    <a:avLst/>
                    <a:gdLst/>
                    <a:ahLst/>
                    <a:cxnLst/>
                    <a:rect l="0" t="0" r="0" b="0"/>
                    <a:pathLst>
                      <a:path w="234289" h="234302">
                        <a:moveTo>
                          <a:pt x="117144" y="234302"/>
                        </a:moveTo>
                        <a:cubicBezTo>
                          <a:pt x="52438" y="234302"/>
                          <a:pt x="0" y="181851"/>
                          <a:pt x="0" y="117144"/>
                        </a:cubicBezTo>
                        <a:cubicBezTo>
                          <a:pt x="0" y="52450"/>
                          <a:pt x="52438" y="0"/>
                          <a:pt x="117144" y="0"/>
                        </a:cubicBezTo>
                        <a:cubicBezTo>
                          <a:pt x="181838" y="0"/>
                          <a:pt x="234289" y="52450"/>
                          <a:pt x="234289" y="117144"/>
                        </a:cubicBezTo>
                        <a:cubicBezTo>
                          <a:pt x="234289" y="181851"/>
                          <a:pt x="181838" y="234302"/>
                          <a:pt x="117144" y="234302"/>
                        </a:cubicBezTo>
                        <a:close/>
                      </a:path>
                    </a:pathLst>
                  </a:custGeom>
                  <a:grpFill/>
                  <a:ln w="12700" cmpd="sng">
                    <a:noFill/>
                    <a:prstDash val="solid"/>
                  </a:ln>
                </p:spPr>
                <p:txBody>
                  <a:bodyPr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grpSp>
            <p:grpSp>
              <p:nvGrpSpPr>
                <p:cNvPr id="56" name="Group 55">
                  <a:extLst>
                    <a:ext uri="{FF2B5EF4-FFF2-40B4-BE49-F238E27FC236}">
                      <a16:creationId xmlns:a16="http://schemas.microsoft.com/office/drawing/2014/main" id="{C2841C25-C475-4AE8-9E2F-2BA11AECF2BC}"/>
                    </a:ext>
                  </a:extLst>
                </p:cNvPr>
                <p:cNvGrpSpPr/>
                <p:nvPr/>
              </p:nvGrpSpPr>
              <p:grpSpPr>
                <a:xfrm>
                  <a:off x="243841" y="126227"/>
                  <a:ext cx="3044608" cy="2418494"/>
                  <a:chOff x="223528" y="137565"/>
                  <a:chExt cx="3044608" cy="2418494"/>
                </a:xfrm>
                <a:solidFill>
                  <a:schemeClr val="accent1">
                    <a:lumMod val="75000"/>
                  </a:schemeClr>
                </a:solidFill>
              </p:grpSpPr>
              <p:sp>
                <p:nvSpPr>
                  <p:cNvPr id="60" name="Shape A">
                    <a:extLst>
                      <a:ext uri="{FF2B5EF4-FFF2-40B4-BE49-F238E27FC236}">
                        <a16:creationId xmlns:a16="http://schemas.microsoft.com/office/drawing/2014/main" id="{E3E427D6-A29F-4C0D-969D-D124666FE4B3}"/>
                      </a:ext>
                    </a:extLst>
                  </p:cNvPr>
                  <p:cNvSpPr/>
                  <p:nvPr/>
                </p:nvSpPr>
                <p:spPr>
                  <a:xfrm>
                    <a:off x="223528" y="137565"/>
                    <a:ext cx="3044608" cy="2351464"/>
                  </a:xfrm>
                  <a:custGeom>
                    <a:avLst/>
                    <a:gdLst/>
                    <a:ahLst/>
                    <a:cxnLst/>
                    <a:rect l="0" t="0" r="0" b="0"/>
                    <a:pathLst>
                      <a:path w="4572000" h="4988788">
                        <a:moveTo>
                          <a:pt x="4572000" y="0"/>
                        </a:moveTo>
                        <a:lnTo>
                          <a:pt x="0" y="0"/>
                        </a:lnTo>
                        <a:lnTo>
                          <a:pt x="0" y="4572000"/>
                        </a:lnTo>
                        <a:lnTo>
                          <a:pt x="1829003" y="4572000"/>
                        </a:lnTo>
                        <a:lnTo>
                          <a:pt x="2196198" y="4939195"/>
                        </a:lnTo>
                        <a:cubicBezTo>
                          <a:pt x="2245791" y="4988788"/>
                          <a:pt x="2326208" y="4988788"/>
                          <a:pt x="2375801" y="4939195"/>
                        </a:cubicBezTo>
                        <a:lnTo>
                          <a:pt x="2742996" y="4572000"/>
                        </a:lnTo>
                        <a:lnTo>
                          <a:pt x="4572000" y="4572000"/>
                        </a:lnTo>
                        <a:close/>
                      </a:path>
                    </a:pathLst>
                  </a:custGeom>
                  <a:grpFill/>
                  <a:ln w="12700" cmpd="sng">
                    <a:noFill/>
                    <a:prstDash val="solid"/>
                  </a:ln>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9" name="Shadow" descr="D:\andrew\Работа\Андрей\00_Presentations\WOW\PPT ready\3413.png">
                    <a:extLst>
                      <a:ext uri="{FF2B5EF4-FFF2-40B4-BE49-F238E27FC236}">
                        <a16:creationId xmlns:a16="http://schemas.microsoft.com/office/drawing/2014/main" id="{1B4C5615-E264-4D91-9306-2CCDB9A79D41}"/>
                      </a:ext>
                    </a:extLst>
                  </p:cNvPr>
                  <p:cNvPicPr>
                    <a:picLocks noChangeAspect="1" noChangeArrowheads="1"/>
                  </p:cNvPicPr>
                  <p:nvPr/>
                </p:nvPicPr>
                <p:blipFill>
                  <a:blip r:embed="rId3" cstate="print"/>
                  <a:srcRect/>
                  <a:stretch>
                    <a:fillRect/>
                  </a:stretch>
                </p:blipFill>
                <p:spPr bwMode="auto">
                  <a:xfrm>
                    <a:off x="228786" y="2270923"/>
                    <a:ext cx="3035711" cy="285136"/>
                  </a:xfrm>
                  <a:prstGeom prst="rect">
                    <a:avLst/>
                  </a:prstGeom>
                  <a:grpFill/>
                  <a:ln>
                    <a:noFill/>
                  </a:ln>
                </p:spPr>
              </p:pic>
              <p:sp>
                <p:nvSpPr>
                  <p:cNvPr id="61" name="White circle">
                    <a:extLst>
                      <a:ext uri="{FF2B5EF4-FFF2-40B4-BE49-F238E27FC236}">
                        <a16:creationId xmlns:a16="http://schemas.microsoft.com/office/drawing/2014/main" id="{6D06AF5E-9CB2-4C50-ADB2-F6EB7C36D07C}"/>
                      </a:ext>
                    </a:extLst>
                  </p:cNvPr>
                  <p:cNvSpPr/>
                  <p:nvPr/>
                </p:nvSpPr>
                <p:spPr>
                  <a:xfrm>
                    <a:off x="1694156" y="2185410"/>
                    <a:ext cx="116877" cy="116893"/>
                  </a:xfrm>
                  <a:custGeom>
                    <a:avLst/>
                    <a:gdLst/>
                    <a:ahLst/>
                    <a:cxnLst/>
                    <a:rect l="0" t="0" r="0" b="0"/>
                    <a:pathLst>
                      <a:path w="234289" h="234289">
                        <a:moveTo>
                          <a:pt x="0" y="117144"/>
                        </a:moveTo>
                        <a:cubicBezTo>
                          <a:pt x="0" y="52438"/>
                          <a:pt x="52450" y="0"/>
                          <a:pt x="117144" y="0"/>
                        </a:cubicBezTo>
                        <a:cubicBezTo>
                          <a:pt x="181838" y="0"/>
                          <a:pt x="234289" y="52438"/>
                          <a:pt x="234289" y="117144"/>
                        </a:cubicBezTo>
                        <a:cubicBezTo>
                          <a:pt x="234289" y="181838"/>
                          <a:pt x="181838" y="234289"/>
                          <a:pt x="117144" y="234289"/>
                        </a:cubicBezTo>
                        <a:cubicBezTo>
                          <a:pt x="52450" y="234289"/>
                          <a:pt x="0" y="181838"/>
                          <a:pt x="0" y="117144"/>
                        </a:cubicBezTo>
                        <a:close/>
                      </a:path>
                    </a:pathLst>
                  </a:custGeom>
                  <a:grpFill/>
                  <a:ln w="12700" cmpd="sng">
                    <a:noFill/>
                    <a:prstDash val="solid"/>
                  </a:ln>
                </p:spPr>
                <p:txBody>
                  <a:bodyPr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7" name="TextBox">
                  <a:extLst>
                    <a:ext uri="{FF2B5EF4-FFF2-40B4-BE49-F238E27FC236}">
                      <a16:creationId xmlns:a16="http://schemas.microsoft.com/office/drawing/2014/main" id="{0BA35B74-07A4-4F93-BA86-7AB6068D5A1C}"/>
                    </a:ext>
                  </a:extLst>
                </p:cNvPr>
                <p:cNvSpPr txBox="1"/>
                <p:nvPr/>
              </p:nvSpPr>
              <p:spPr>
                <a:xfrm>
                  <a:off x="574161" y="1713502"/>
                  <a:ext cx="234223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2400" b="1" i="0" u="none" strike="noStrike" kern="1200" cap="none" spc="0" normalizeH="0" baseline="0" noProof="0">
                      <a:ln>
                        <a:noFill/>
                      </a:ln>
                      <a:solidFill>
                        <a:prstClr val="white"/>
                      </a:solidFill>
                      <a:effectLst/>
                      <a:uLnTx/>
                      <a:uFillTx/>
                      <a:latin typeface="Arial" panose="020B0604020202020204" pitchFamily="34" charset="0"/>
                      <a:ea typeface="Roboto Condensed" panose="02000000000000000000" pitchFamily="2" charset="0"/>
                      <a:cs typeface="Arial" panose="020B0604020202020204" pitchFamily="34" charset="0"/>
                    </a:rPr>
                    <a:t>DHS</a:t>
                  </a:r>
                  <a:endParaRPr kumimoji="0" lang="ru-RU" sz="2400" b="1" i="0" u="none" strike="noStrike" kern="1200" cap="none" spc="0" normalizeH="0" baseline="0" noProof="0">
                    <a:ln>
                      <a:noFill/>
                    </a:ln>
                    <a:solidFill>
                      <a:prstClr val="white"/>
                    </a:solidFill>
                    <a:effectLst/>
                    <a:uLnTx/>
                    <a:uFillTx/>
                    <a:latin typeface="Arial" panose="020B0604020202020204" pitchFamily="34" charset="0"/>
                    <a:ea typeface="Roboto Condensed" panose="02000000000000000000" pitchFamily="2" charset="0"/>
                    <a:cs typeface="Arial" panose="020B0604020202020204" pitchFamily="34" charset="0"/>
                  </a:endParaRPr>
                </a:p>
              </p:txBody>
            </p:sp>
            <p:sp>
              <p:nvSpPr>
                <p:cNvPr id="58" name="TextBox">
                  <a:extLst>
                    <a:ext uri="{FF2B5EF4-FFF2-40B4-BE49-F238E27FC236}">
                      <a16:creationId xmlns:a16="http://schemas.microsoft.com/office/drawing/2014/main" id="{6EF694D7-1BED-4636-B127-E78912E4404D}"/>
                    </a:ext>
                  </a:extLst>
                </p:cNvPr>
                <p:cNvSpPr txBox="1"/>
                <p:nvPr/>
              </p:nvSpPr>
              <p:spPr>
                <a:xfrm>
                  <a:off x="601527" y="4074011"/>
                  <a:ext cx="234223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2400" b="1" i="0" u="none" strike="noStrike" kern="1200" cap="none" spc="0" normalizeH="0" baseline="0" noProof="0">
                      <a:ln>
                        <a:noFill/>
                      </a:ln>
                      <a:solidFill>
                        <a:prstClr val="white"/>
                      </a:solidFill>
                      <a:effectLst/>
                      <a:uLnTx/>
                      <a:uFillTx/>
                      <a:latin typeface="Arial" panose="020B0604020202020204" pitchFamily="34" charset="0"/>
                      <a:ea typeface="Roboto Condensed" panose="02000000000000000000" pitchFamily="2" charset="0"/>
                      <a:cs typeface="Arial" panose="020B0604020202020204" pitchFamily="34" charset="0"/>
                    </a:rPr>
                    <a:t>DoD</a:t>
                  </a:r>
                  <a:endParaRPr kumimoji="0" lang="ru-RU" sz="2400" b="1" i="0" u="none" strike="noStrike" kern="1200" cap="none" spc="0" normalizeH="0" baseline="0" noProof="0">
                    <a:ln>
                      <a:noFill/>
                    </a:ln>
                    <a:solidFill>
                      <a:prstClr val="white"/>
                    </a:solidFill>
                    <a:effectLst/>
                    <a:uLnTx/>
                    <a:uFillTx/>
                    <a:latin typeface="Arial" panose="020B0604020202020204" pitchFamily="34" charset="0"/>
                    <a:ea typeface="Roboto Condensed" panose="02000000000000000000" pitchFamily="2" charset="0"/>
                    <a:cs typeface="Arial" panose="020B0604020202020204" pitchFamily="34" charset="0"/>
                  </a:endParaRPr>
                </a:p>
              </p:txBody>
            </p:sp>
          </p:grpSp>
        </p:grpSp>
        <p:sp>
          <p:nvSpPr>
            <p:cNvPr id="40" name="TextBox">
              <a:extLst>
                <a:ext uri="{FF2B5EF4-FFF2-40B4-BE49-F238E27FC236}">
                  <a16:creationId xmlns:a16="http://schemas.microsoft.com/office/drawing/2014/main" id="{63961148-CC42-4F41-A9D4-840FFC45418C}"/>
                </a:ext>
              </a:extLst>
            </p:cNvPr>
            <p:cNvSpPr txBox="1"/>
            <p:nvPr/>
          </p:nvSpPr>
          <p:spPr>
            <a:xfrm>
              <a:off x="3547586" y="4043827"/>
              <a:ext cx="234223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2400" b="1" i="0" u="none" strike="noStrike" kern="1200" cap="none" spc="0" normalizeH="0" baseline="0" noProof="0">
                  <a:ln>
                    <a:noFill/>
                  </a:ln>
                  <a:solidFill>
                    <a:prstClr val="white"/>
                  </a:solidFill>
                  <a:effectLst/>
                  <a:uLnTx/>
                  <a:uFillTx/>
                  <a:latin typeface="Arial" panose="020B0604020202020204" pitchFamily="34" charset="0"/>
                  <a:ea typeface="Roboto Condensed" panose="02000000000000000000" pitchFamily="2" charset="0"/>
                  <a:cs typeface="Arial" panose="020B0604020202020204" pitchFamily="34" charset="0"/>
                </a:rPr>
                <a:t>DoJ</a:t>
              </a:r>
              <a:endParaRPr kumimoji="0" lang="ru-RU" sz="2400" b="1" i="0" u="none" strike="noStrike" kern="1200" cap="none" spc="0" normalizeH="0" baseline="0" noProof="0">
                <a:ln>
                  <a:noFill/>
                </a:ln>
                <a:solidFill>
                  <a:prstClr val="white"/>
                </a:solidFill>
                <a:effectLst/>
                <a:uLnTx/>
                <a:uFillTx/>
                <a:latin typeface="Arial" panose="020B0604020202020204" pitchFamily="34" charset="0"/>
                <a:ea typeface="Roboto Condensed" panose="02000000000000000000" pitchFamily="2" charset="0"/>
                <a:cs typeface="Arial" panose="020B0604020202020204" pitchFamily="34" charset="0"/>
              </a:endParaRPr>
            </a:p>
          </p:txBody>
        </p:sp>
        <p:sp>
          <p:nvSpPr>
            <p:cNvPr id="41" name="TextBox">
              <a:extLst>
                <a:ext uri="{FF2B5EF4-FFF2-40B4-BE49-F238E27FC236}">
                  <a16:creationId xmlns:a16="http://schemas.microsoft.com/office/drawing/2014/main" id="{1084B644-A0B8-43DA-89E6-BEA8F46285C2}"/>
                </a:ext>
              </a:extLst>
            </p:cNvPr>
            <p:cNvSpPr txBox="1"/>
            <p:nvPr/>
          </p:nvSpPr>
          <p:spPr>
            <a:xfrm>
              <a:off x="6385749" y="4061085"/>
              <a:ext cx="234223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2400" b="1" i="0" u="none" strike="noStrike" kern="1200" cap="none" spc="0" normalizeH="0" baseline="0" noProof="0">
                  <a:ln>
                    <a:noFill/>
                  </a:ln>
                  <a:solidFill>
                    <a:prstClr val="white"/>
                  </a:solidFill>
                  <a:effectLst/>
                  <a:uLnTx/>
                  <a:uFillTx/>
                  <a:latin typeface="Arial" panose="020B0604020202020204" pitchFamily="34" charset="0"/>
                  <a:ea typeface="Roboto Condensed" panose="02000000000000000000" pitchFamily="2" charset="0"/>
                  <a:cs typeface="Arial" panose="020B0604020202020204" pitchFamily="34" charset="0"/>
                </a:rPr>
                <a:t>ODNI</a:t>
              </a:r>
              <a:endParaRPr kumimoji="0" lang="ru-RU" sz="2400" b="1" i="0" u="none" strike="noStrike" kern="1200" cap="none" spc="0" normalizeH="0" baseline="0" noProof="0">
                <a:ln>
                  <a:noFill/>
                </a:ln>
                <a:solidFill>
                  <a:prstClr val="white"/>
                </a:solidFill>
                <a:effectLst/>
                <a:uLnTx/>
                <a:uFillTx/>
                <a:latin typeface="Arial" panose="020B0604020202020204" pitchFamily="34" charset="0"/>
                <a:ea typeface="Roboto Condensed" panose="02000000000000000000" pitchFamily="2" charset="0"/>
                <a:cs typeface="Arial" panose="020B0604020202020204" pitchFamily="34" charset="0"/>
              </a:endParaRPr>
            </a:p>
          </p:txBody>
        </p:sp>
        <p:sp>
          <p:nvSpPr>
            <p:cNvPr id="42" name="TextBox">
              <a:extLst>
                <a:ext uri="{FF2B5EF4-FFF2-40B4-BE49-F238E27FC236}">
                  <a16:creationId xmlns:a16="http://schemas.microsoft.com/office/drawing/2014/main" id="{77E1EF25-5389-407F-AF15-4E91A087A9D9}"/>
                </a:ext>
              </a:extLst>
            </p:cNvPr>
            <p:cNvSpPr txBox="1"/>
            <p:nvPr/>
          </p:nvSpPr>
          <p:spPr>
            <a:xfrm>
              <a:off x="9322638" y="4058727"/>
              <a:ext cx="234223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2400" b="1" i="0" u="none" strike="noStrike" kern="1200" cap="none" spc="0" normalizeH="0" baseline="0" noProof="0">
                  <a:ln>
                    <a:noFill/>
                  </a:ln>
                  <a:solidFill>
                    <a:prstClr val="white"/>
                  </a:solidFill>
                  <a:effectLst/>
                  <a:uLnTx/>
                  <a:uFillTx/>
                  <a:latin typeface="Arial" panose="020B0604020202020204" pitchFamily="34" charset="0"/>
                  <a:ea typeface="Roboto Condensed" panose="02000000000000000000" pitchFamily="2" charset="0"/>
                  <a:cs typeface="Arial" panose="020B0604020202020204" pitchFamily="34" charset="0"/>
                </a:rPr>
                <a:t>NSA</a:t>
              </a:r>
              <a:endParaRPr kumimoji="0" lang="ru-RU" sz="2400" b="1" i="0" u="none" strike="noStrike" kern="1200" cap="none" spc="0" normalizeH="0" baseline="0" noProof="0">
                <a:ln>
                  <a:noFill/>
                </a:ln>
                <a:solidFill>
                  <a:prstClr val="white"/>
                </a:solidFill>
                <a:effectLst/>
                <a:uLnTx/>
                <a:uFillTx/>
                <a:latin typeface="Arial" panose="020B0604020202020204" pitchFamily="34" charset="0"/>
                <a:ea typeface="Roboto Condensed" panose="02000000000000000000" pitchFamily="2" charset="0"/>
                <a:cs typeface="Arial" panose="020B0604020202020204" pitchFamily="34" charset="0"/>
              </a:endParaRPr>
            </a:p>
          </p:txBody>
        </p:sp>
        <p:sp>
          <p:nvSpPr>
            <p:cNvPr id="43" name="TextBox">
              <a:extLst>
                <a:ext uri="{FF2B5EF4-FFF2-40B4-BE49-F238E27FC236}">
                  <a16:creationId xmlns:a16="http://schemas.microsoft.com/office/drawing/2014/main" id="{CF4DE949-7336-463B-86ED-A605924B7A61}"/>
                </a:ext>
              </a:extLst>
            </p:cNvPr>
            <p:cNvSpPr txBox="1"/>
            <p:nvPr/>
          </p:nvSpPr>
          <p:spPr>
            <a:xfrm>
              <a:off x="9312305" y="6369079"/>
              <a:ext cx="234223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2400" b="1" i="0" u="none" strike="noStrike" kern="1200" cap="none" spc="0" normalizeH="0" baseline="0" noProof="0">
                  <a:ln>
                    <a:noFill/>
                  </a:ln>
                  <a:solidFill>
                    <a:prstClr val="white"/>
                  </a:solidFill>
                  <a:effectLst/>
                  <a:uLnTx/>
                  <a:uFillTx/>
                  <a:latin typeface="Arial" panose="020B0604020202020204" pitchFamily="34" charset="0"/>
                  <a:ea typeface="Roboto Condensed" panose="02000000000000000000" pitchFamily="2" charset="0"/>
                  <a:cs typeface="Arial" panose="020B0604020202020204" pitchFamily="34" charset="0"/>
                </a:rPr>
                <a:t>FBI</a:t>
              </a:r>
              <a:endParaRPr kumimoji="0" lang="ru-RU" sz="2400" b="1" i="0" u="none" strike="noStrike" kern="1200" cap="none" spc="0" normalizeH="0" baseline="0" noProof="0">
                <a:ln>
                  <a:noFill/>
                </a:ln>
                <a:solidFill>
                  <a:prstClr val="white"/>
                </a:solidFill>
                <a:effectLst/>
                <a:uLnTx/>
                <a:uFillTx/>
                <a:latin typeface="Arial" panose="020B0604020202020204" pitchFamily="34" charset="0"/>
                <a:ea typeface="Roboto Condensed" panose="02000000000000000000" pitchFamily="2" charset="0"/>
                <a:cs typeface="Arial" panose="020B0604020202020204" pitchFamily="34" charset="0"/>
              </a:endParaRPr>
            </a:p>
          </p:txBody>
        </p:sp>
        <p:pic>
          <p:nvPicPr>
            <p:cNvPr id="44" name="Picture 43" descr="Logo&#10;&#10;Description automatically generated">
              <a:extLst>
                <a:ext uri="{FF2B5EF4-FFF2-40B4-BE49-F238E27FC236}">
                  <a16:creationId xmlns:a16="http://schemas.microsoft.com/office/drawing/2014/main" id="{8F201A40-5E88-47C6-91B6-E202CF27B8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7212" y="244975"/>
              <a:ext cx="1470267" cy="1466183"/>
            </a:xfrm>
            <a:prstGeom prst="rect">
              <a:avLst/>
            </a:prstGeom>
          </p:spPr>
        </p:pic>
        <p:pic>
          <p:nvPicPr>
            <p:cNvPr id="45" name="Picture 44" descr="Logo&#10;&#10;Description automatically generated">
              <a:extLst>
                <a:ext uri="{FF2B5EF4-FFF2-40B4-BE49-F238E27FC236}">
                  <a16:creationId xmlns:a16="http://schemas.microsoft.com/office/drawing/2014/main" id="{5DAB3E32-CC23-4FDF-AA04-8E5EBDF740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7212" y="2660101"/>
              <a:ext cx="1438114" cy="1435717"/>
            </a:xfrm>
            <a:prstGeom prst="rect">
              <a:avLst/>
            </a:prstGeom>
          </p:spPr>
        </p:pic>
        <p:pic>
          <p:nvPicPr>
            <p:cNvPr id="46" name="Picture 45" descr="Logo&#10;&#10;Description automatically generated">
              <a:extLst>
                <a:ext uri="{FF2B5EF4-FFF2-40B4-BE49-F238E27FC236}">
                  <a16:creationId xmlns:a16="http://schemas.microsoft.com/office/drawing/2014/main" id="{5800664D-269C-439B-9E0E-A2D5D23F621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98398" y="2590227"/>
              <a:ext cx="1462402" cy="1462402"/>
            </a:xfrm>
            <a:prstGeom prst="rect">
              <a:avLst/>
            </a:prstGeom>
          </p:spPr>
        </p:pic>
        <p:pic>
          <p:nvPicPr>
            <p:cNvPr id="47" name="Picture 46" descr="Logo&#10;&#10;Description automatically generated">
              <a:extLst>
                <a:ext uri="{FF2B5EF4-FFF2-40B4-BE49-F238E27FC236}">
                  <a16:creationId xmlns:a16="http://schemas.microsoft.com/office/drawing/2014/main" id="{B6BB137A-D398-40B2-A4B9-ED42F86E6A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27963" y="2600879"/>
              <a:ext cx="1384147" cy="1384148"/>
            </a:xfrm>
            <a:prstGeom prst="rect">
              <a:avLst/>
            </a:prstGeom>
          </p:spPr>
        </p:pic>
        <p:pic>
          <p:nvPicPr>
            <p:cNvPr id="48" name="Graphic 47">
              <a:extLst>
                <a:ext uri="{FF2B5EF4-FFF2-40B4-BE49-F238E27FC236}">
                  <a16:creationId xmlns:a16="http://schemas.microsoft.com/office/drawing/2014/main" id="{BE568772-BF16-4BD6-BB6F-5FF2F570CDE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784118" y="2615497"/>
              <a:ext cx="1409958" cy="1409959"/>
            </a:xfrm>
            <a:prstGeom prst="rect">
              <a:avLst/>
            </a:prstGeom>
          </p:spPr>
        </p:pic>
        <p:pic>
          <p:nvPicPr>
            <p:cNvPr id="49" name="Picture 48" descr="Logo&#10;&#10;Description automatically generated">
              <a:extLst>
                <a:ext uri="{FF2B5EF4-FFF2-40B4-BE49-F238E27FC236}">
                  <a16:creationId xmlns:a16="http://schemas.microsoft.com/office/drawing/2014/main" id="{F5BB8500-A6AD-4F9C-A2C5-F530BFB4DC9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769968" y="4956358"/>
              <a:ext cx="1427659" cy="1427659"/>
            </a:xfrm>
            <a:prstGeom prst="rect">
              <a:avLst/>
            </a:prstGeom>
          </p:spPr>
        </p:pic>
      </p:grpSp>
      <p:sp>
        <p:nvSpPr>
          <p:cNvPr id="9" name="Slide Number Placeholder 8">
            <a:extLst>
              <a:ext uri="{FF2B5EF4-FFF2-40B4-BE49-F238E27FC236}">
                <a16:creationId xmlns:a16="http://schemas.microsoft.com/office/drawing/2014/main" id="{D72889E6-014D-4CD1-9E3F-68F19A96C034}"/>
              </a:ext>
            </a:extLst>
          </p:cNvPr>
          <p:cNvSpPr>
            <a:spLocks noGrp="1"/>
          </p:cNvSpPr>
          <p:nvPr>
            <p:ph type="sldNum" sz="quarter" idx="12"/>
          </p:nvPr>
        </p:nvSpPr>
        <p:spPr>
          <a:xfrm>
            <a:off x="11874319" y="6559136"/>
            <a:ext cx="317681" cy="365125"/>
          </a:xfrm>
        </p:spPr>
        <p:txBody>
          <a:bodyPr/>
          <a:lstStyle/>
          <a:p>
            <a:pPr algn="ctr"/>
            <a:r>
              <a:rPr lang="en-US">
                <a:solidFill>
                  <a:schemeClr val="tx1"/>
                </a:solidFill>
              </a:rPr>
              <a:t>7</a:t>
            </a:r>
          </a:p>
        </p:txBody>
      </p:sp>
      <p:sp>
        <p:nvSpPr>
          <p:cNvPr id="4" name="TextBox 3">
            <a:extLst>
              <a:ext uri="{FF2B5EF4-FFF2-40B4-BE49-F238E27FC236}">
                <a16:creationId xmlns:a16="http://schemas.microsoft.com/office/drawing/2014/main" id="{6B87B91E-9B74-75BF-6120-5EF4B78489F6}"/>
              </a:ext>
            </a:extLst>
          </p:cNvPr>
          <p:cNvSpPr txBox="1"/>
          <p:nvPr/>
        </p:nvSpPr>
        <p:spPr>
          <a:xfrm>
            <a:off x="3635188" y="1219811"/>
            <a:ext cx="8556812" cy="1261884"/>
          </a:xfrm>
          <a:prstGeom prst="rect">
            <a:avLst/>
          </a:prstGeom>
          <a:noFill/>
        </p:spPr>
        <p:txBody>
          <a:bodyPr wrap="square">
            <a:spAutoFit/>
          </a:bodyPr>
          <a:lstStyle/>
          <a:p>
            <a:pPr algn="ctr"/>
            <a:endParaRPr lang="en-US" sz="2800" b="0" i="0" u="none" strike="noStrike" baseline="0">
              <a:solidFill>
                <a:schemeClr val="accent1"/>
              </a:solidFill>
              <a:latin typeface="Franklin Gothic Book" panose="020B0503020102020204" pitchFamily="34" charset="0"/>
            </a:endParaRPr>
          </a:p>
          <a:p>
            <a:pPr algn="ctr"/>
            <a:r>
              <a:rPr lang="en-US" sz="2400" b="1">
                <a:solidFill>
                  <a:schemeClr val="accent1"/>
                </a:solidFill>
                <a:latin typeface="Franklin Gothic Book" panose="020B0503020102020204" pitchFamily="34" charset="0"/>
              </a:rPr>
              <a:t>It is complicated but we must work together </a:t>
            </a:r>
          </a:p>
          <a:p>
            <a:pPr algn="ctr"/>
            <a:r>
              <a:rPr lang="en-US" sz="2400" b="1">
                <a:solidFill>
                  <a:schemeClr val="accent1"/>
                </a:solidFill>
                <a:latin typeface="Franklin Gothic Book" panose="020B0503020102020204" pitchFamily="34" charset="0"/>
              </a:rPr>
              <a:t>to combat ransomware.</a:t>
            </a:r>
            <a:endParaRPr lang="en-US" sz="2400" b="1" i="0" u="none" strike="noStrike" baseline="0">
              <a:solidFill>
                <a:schemeClr val="accent1"/>
              </a:solidFill>
              <a:latin typeface="Franklin Gothic Book" panose="020B0503020102020204" pitchFamily="34" charset="0"/>
            </a:endParaRPr>
          </a:p>
        </p:txBody>
      </p:sp>
      <p:sp>
        <p:nvSpPr>
          <p:cNvPr id="3" name="TextBox 2">
            <a:extLst>
              <a:ext uri="{FF2B5EF4-FFF2-40B4-BE49-F238E27FC236}">
                <a16:creationId xmlns:a16="http://schemas.microsoft.com/office/drawing/2014/main" id="{2FBE348D-5E03-B00B-C5E0-347372A79D26}"/>
              </a:ext>
            </a:extLst>
          </p:cNvPr>
          <p:cNvSpPr txBox="1"/>
          <p:nvPr/>
        </p:nvSpPr>
        <p:spPr>
          <a:xfrm>
            <a:off x="10891259" y="56250"/>
            <a:ext cx="1320566" cy="307777"/>
          </a:xfrm>
          <a:prstGeom prst="rect">
            <a:avLst/>
          </a:prstGeom>
          <a:noFill/>
        </p:spPr>
        <p:txBody>
          <a:bodyPr wrap="square" lIns="91440" tIns="45720" rIns="91440" bIns="4572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highlight>
                  <a:srgbClr val="000000"/>
                </a:highlight>
                <a:uLnTx/>
                <a:uFillTx/>
                <a:ea typeface="Calibri"/>
                <a:cs typeface="Calibri"/>
              </a:rPr>
              <a:t> </a:t>
            </a:r>
            <a:r>
              <a:rPr kumimoji="0" lang="en-US" sz="1400" b="1" i="0" u="none" strike="noStrike" kern="1200" cap="none" spc="0" normalizeH="0" baseline="0" noProof="0">
                <a:ln>
                  <a:noFill/>
                </a:ln>
                <a:solidFill>
                  <a:srgbClr val="FFFFFF"/>
                </a:solidFill>
                <a:effectLst/>
                <a:highlight>
                  <a:srgbClr val="000000"/>
                </a:highlight>
                <a:uLnTx/>
                <a:uFillTx/>
                <a:ea typeface="Calibri"/>
                <a:cs typeface="Calibri"/>
              </a:rPr>
              <a:t>TLP:CLEAR</a:t>
            </a:r>
            <a:endParaRPr kumimoji="0" lang="en-US" sz="1400" b="0" i="0" u="none" strike="noStrike" kern="1200" cap="none" spc="0" normalizeH="0" baseline="0" noProof="0">
              <a:ln>
                <a:noFill/>
              </a:ln>
              <a:solidFill>
                <a:srgbClr val="FFFFFF"/>
              </a:solidFill>
              <a:effectLst/>
              <a:highlight>
                <a:srgbClr val="000000"/>
              </a:highlight>
              <a:uLnTx/>
              <a:uFillTx/>
              <a:ea typeface="Calibri" panose="020F0502020204030204" pitchFamily="34" charset="0"/>
              <a:cs typeface="Calibri"/>
            </a:endParaRPr>
          </a:p>
        </p:txBody>
      </p:sp>
    </p:spTree>
    <p:extLst>
      <p:ext uri="{BB962C8B-B14F-4D97-AF65-F5344CB8AC3E}">
        <p14:creationId xmlns:p14="http://schemas.microsoft.com/office/powerpoint/2010/main" val="42173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65389-D4D4-3495-1A84-9E043F0DE553}"/>
              </a:ext>
            </a:extLst>
          </p:cNvPr>
          <p:cNvSpPr>
            <a:spLocks noGrp="1"/>
          </p:cNvSpPr>
          <p:nvPr>
            <p:ph type="title"/>
          </p:nvPr>
        </p:nvSpPr>
        <p:spPr/>
        <p:txBody>
          <a:bodyPr/>
          <a:lstStyle/>
          <a:p>
            <a:r>
              <a:rPr lang="en-US"/>
              <a:t>Ransomware 101</a:t>
            </a:r>
          </a:p>
        </p:txBody>
      </p:sp>
      <p:sp>
        <p:nvSpPr>
          <p:cNvPr id="3" name="Content Placeholder 2">
            <a:extLst>
              <a:ext uri="{FF2B5EF4-FFF2-40B4-BE49-F238E27FC236}">
                <a16:creationId xmlns:a16="http://schemas.microsoft.com/office/drawing/2014/main" id="{943671C4-C371-6B7F-3B68-CD04D1077E5D}"/>
              </a:ext>
            </a:extLst>
          </p:cNvPr>
          <p:cNvSpPr>
            <a:spLocks noGrp="1"/>
          </p:cNvSpPr>
          <p:nvPr>
            <p:ph sz="half" idx="1"/>
          </p:nvPr>
        </p:nvSpPr>
        <p:spPr/>
        <p:txBody>
          <a:bodyPr>
            <a:normAutofit fontScale="85000" lnSpcReduction="20000"/>
          </a:bodyPr>
          <a:lstStyle/>
          <a:p>
            <a:r>
              <a:rPr lang="en-US" b="1" dirty="0">
                <a:highlight>
                  <a:srgbClr val="FFFFFF"/>
                </a:highlight>
              </a:rPr>
              <a:t>What is ransomware?</a:t>
            </a:r>
          </a:p>
          <a:p>
            <a:pPr lvl="1"/>
            <a:r>
              <a:rPr lang="en-US" dirty="0"/>
              <a:t>Malware that is designed to encrypt files on a device, rendering any files and the systems that rely on them unusable.</a:t>
            </a:r>
          </a:p>
          <a:p>
            <a:r>
              <a:rPr lang="en-US" b="1" dirty="0">
                <a:highlight>
                  <a:srgbClr val="FFFFFF"/>
                </a:highlight>
              </a:rPr>
              <a:t>Why is it a problem?</a:t>
            </a:r>
          </a:p>
          <a:p>
            <a:pPr lvl="1"/>
            <a:r>
              <a:rPr lang="en-US" dirty="0"/>
              <a:t>Malicious actors then demand ransom in exchange for decryption. Ransomware actors often target and threaten to sell or leak exfiltrated data or authentication information if the ransom is not paid. </a:t>
            </a:r>
          </a:p>
          <a:p>
            <a:r>
              <a:rPr lang="en-US" b="1" dirty="0">
                <a:highlight>
                  <a:srgbClr val="FFFFFF"/>
                </a:highlight>
              </a:rPr>
              <a:t>Why do we have to work together to combat it? </a:t>
            </a:r>
          </a:p>
          <a:p>
            <a:pPr lvl="1"/>
            <a:r>
              <a:rPr lang="en-US" dirty="0"/>
              <a:t>In recent years, ransomware incidents have become increasingly prevalent among the Nation’s state, local, tribal, and territorial (SLTT) government entities and critical infrastructure organizations.</a:t>
            </a:r>
          </a:p>
        </p:txBody>
      </p:sp>
      <p:pic>
        <p:nvPicPr>
          <p:cNvPr id="9" name="Content Placeholder 8" descr="A picture containing text&#10;&#10;Description automatically generated">
            <a:extLst>
              <a:ext uri="{FF2B5EF4-FFF2-40B4-BE49-F238E27FC236}">
                <a16:creationId xmlns:a16="http://schemas.microsoft.com/office/drawing/2014/main" id="{BCDD1F41-911B-7F89-3213-46B9D80A4855}"/>
              </a:ext>
            </a:extLst>
          </p:cNvPr>
          <p:cNvPicPr>
            <a:picLocks noGrp="1" noChangeAspect="1"/>
          </p:cNvPicPr>
          <p:nvPr>
            <p:ph sz="half" idx="2"/>
          </p:nvPr>
        </p:nvPicPr>
        <p:blipFill>
          <a:blip r:embed="rId3"/>
          <a:stretch>
            <a:fillRect/>
          </a:stretch>
        </p:blipFill>
        <p:spPr>
          <a:xfrm>
            <a:off x="7317851" y="1476017"/>
            <a:ext cx="3755532" cy="2741004"/>
          </a:xfrm>
        </p:spPr>
      </p:pic>
      <p:sp>
        <p:nvSpPr>
          <p:cNvPr id="11" name="TextBox 10">
            <a:extLst>
              <a:ext uri="{FF2B5EF4-FFF2-40B4-BE49-F238E27FC236}">
                <a16:creationId xmlns:a16="http://schemas.microsoft.com/office/drawing/2014/main" id="{0D7D3FF2-93B3-9D2A-109C-56C26DA0D583}"/>
              </a:ext>
            </a:extLst>
          </p:cNvPr>
          <p:cNvSpPr txBox="1"/>
          <p:nvPr/>
        </p:nvSpPr>
        <p:spPr>
          <a:xfrm>
            <a:off x="6147617" y="4217021"/>
            <a:ext cx="6096000" cy="1261884"/>
          </a:xfrm>
          <a:prstGeom prst="rect">
            <a:avLst/>
          </a:prstGeom>
          <a:noFill/>
        </p:spPr>
        <p:txBody>
          <a:bodyPr wrap="square">
            <a:spAutoFit/>
          </a:bodyPr>
          <a:lstStyle/>
          <a:p>
            <a:pPr algn="ctr"/>
            <a:endParaRPr lang="en-US" sz="2800" b="0" i="0" u="none" strike="noStrike" baseline="0">
              <a:solidFill>
                <a:srgbClr val="000000"/>
              </a:solidFill>
              <a:latin typeface="Franklin Gothic Book" panose="020B0503020102020204" pitchFamily="34" charset="0"/>
            </a:endParaRPr>
          </a:p>
          <a:p>
            <a:pPr algn="ctr"/>
            <a:r>
              <a:rPr lang="en-US" sz="2400" b="1">
                <a:solidFill>
                  <a:srgbClr val="FF0000"/>
                </a:solidFill>
                <a:latin typeface="Franklin Gothic Book" panose="020B0503020102020204" pitchFamily="34" charset="0"/>
              </a:rPr>
              <a:t>R</a:t>
            </a:r>
            <a:r>
              <a:rPr lang="en-US" sz="2400" b="1" i="0" u="none" strike="noStrike" baseline="0">
                <a:solidFill>
                  <a:srgbClr val="FF0000"/>
                </a:solidFill>
                <a:latin typeface="Franklin Gothic Book" panose="020B0503020102020204" pitchFamily="34" charset="0"/>
              </a:rPr>
              <a:t>ansomware is a growing threat </a:t>
            </a:r>
          </a:p>
          <a:p>
            <a:pPr algn="ctr"/>
            <a:r>
              <a:rPr lang="en-US" sz="2400" b="1" i="0" u="none" strike="noStrike" baseline="0">
                <a:solidFill>
                  <a:srgbClr val="FF0000"/>
                </a:solidFill>
                <a:latin typeface="Franklin Gothic Book" panose="020B0503020102020204" pitchFamily="34" charset="0"/>
              </a:rPr>
              <a:t>to the nation’s security and the economy. </a:t>
            </a:r>
          </a:p>
        </p:txBody>
      </p:sp>
      <p:sp>
        <p:nvSpPr>
          <p:cNvPr id="6" name="TextBox 5">
            <a:extLst>
              <a:ext uri="{FF2B5EF4-FFF2-40B4-BE49-F238E27FC236}">
                <a16:creationId xmlns:a16="http://schemas.microsoft.com/office/drawing/2014/main" id="{AF621990-9997-983B-A1BC-C605C8230FB1}"/>
              </a:ext>
            </a:extLst>
          </p:cNvPr>
          <p:cNvSpPr txBox="1"/>
          <p:nvPr/>
        </p:nvSpPr>
        <p:spPr>
          <a:xfrm>
            <a:off x="4255815" y="5943600"/>
            <a:ext cx="6124072" cy="369332"/>
          </a:xfrm>
          <a:prstGeom prst="rect">
            <a:avLst/>
          </a:prstGeom>
          <a:noFill/>
        </p:spPr>
        <p:txBody>
          <a:bodyPr wrap="square">
            <a:spAutoFit/>
          </a:bodyPr>
          <a:lstStyle/>
          <a:p>
            <a:r>
              <a:rPr lang="en-US" dirty="0">
                <a:hlinkClick r:id="rId4"/>
              </a:rPr>
              <a:t>Stop Ransomware | CISA</a:t>
            </a:r>
            <a:endParaRPr lang="en-US" dirty="0"/>
          </a:p>
        </p:txBody>
      </p:sp>
      <p:sp>
        <p:nvSpPr>
          <p:cNvPr id="5" name="TextBox 4">
            <a:extLst>
              <a:ext uri="{FF2B5EF4-FFF2-40B4-BE49-F238E27FC236}">
                <a16:creationId xmlns:a16="http://schemas.microsoft.com/office/drawing/2014/main" id="{5F9363D1-EFB5-DDEF-E116-0638B1702B14}"/>
              </a:ext>
            </a:extLst>
          </p:cNvPr>
          <p:cNvSpPr txBox="1"/>
          <p:nvPr/>
        </p:nvSpPr>
        <p:spPr>
          <a:xfrm>
            <a:off x="10871434" y="78602"/>
            <a:ext cx="1320566" cy="307777"/>
          </a:xfrm>
          <a:prstGeom prst="rect">
            <a:avLst/>
          </a:prstGeom>
          <a:noFill/>
        </p:spPr>
        <p:txBody>
          <a:bodyPr wrap="square" lIns="91440" tIns="45720" rIns="91440" bIns="4572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highlight>
                  <a:srgbClr val="000000"/>
                </a:highlight>
                <a:uLnTx/>
                <a:uFillTx/>
                <a:ea typeface="Calibri"/>
                <a:cs typeface="Calibri"/>
              </a:rPr>
              <a:t> </a:t>
            </a:r>
            <a:r>
              <a:rPr kumimoji="0" lang="en-US" sz="1400" b="1" i="0" u="none" strike="noStrike" kern="1200" cap="none" spc="0" normalizeH="0" baseline="0" noProof="0">
                <a:ln>
                  <a:noFill/>
                </a:ln>
                <a:solidFill>
                  <a:srgbClr val="FFFFFF"/>
                </a:solidFill>
                <a:effectLst/>
                <a:highlight>
                  <a:srgbClr val="000000"/>
                </a:highlight>
                <a:uLnTx/>
                <a:uFillTx/>
                <a:ea typeface="Calibri"/>
                <a:cs typeface="Calibri"/>
              </a:rPr>
              <a:t>TLP:CLEAR</a:t>
            </a:r>
            <a:endParaRPr kumimoji="0" lang="en-US" sz="1400" b="0" i="0" u="none" strike="noStrike" kern="1200" cap="none" spc="0" normalizeH="0" baseline="0" noProof="0">
              <a:ln>
                <a:noFill/>
              </a:ln>
              <a:solidFill>
                <a:srgbClr val="FFFFFF"/>
              </a:solidFill>
              <a:effectLst/>
              <a:highlight>
                <a:srgbClr val="000000"/>
              </a:highlight>
              <a:uLnTx/>
              <a:uFillTx/>
              <a:ea typeface="Calibri" panose="020F0502020204030204" pitchFamily="34" charset="0"/>
              <a:cs typeface="Calibri"/>
            </a:endParaRPr>
          </a:p>
        </p:txBody>
      </p:sp>
    </p:spTree>
    <p:extLst>
      <p:ext uri="{BB962C8B-B14F-4D97-AF65-F5344CB8AC3E}">
        <p14:creationId xmlns:p14="http://schemas.microsoft.com/office/powerpoint/2010/main" val="328029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A68203F-9A58-DC17-8673-916DB775E68E}"/>
              </a:ext>
            </a:extLst>
          </p:cNvPr>
          <p:cNvSpPr/>
          <p:nvPr/>
        </p:nvSpPr>
        <p:spPr>
          <a:xfrm>
            <a:off x="0" y="1701210"/>
            <a:ext cx="12192000" cy="428853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E06DDF-8448-AD96-DBDA-355F263449D7}"/>
              </a:ext>
            </a:extLst>
          </p:cNvPr>
          <p:cNvSpPr>
            <a:spLocks noGrp="1"/>
          </p:cNvSpPr>
          <p:nvPr>
            <p:ph type="title"/>
          </p:nvPr>
        </p:nvSpPr>
        <p:spPr/>
        <p:txBody>
          <a:bodyPr>
            <a:normAutofit/>
          </a:bodyPr>
          <a:lstStyle/>
          <a:p>
            <a:r>
              <a:rPr lang="en-US"/>
              <a:t>#STOPRANSOMWARE</a:t>
            </a:r>
          </a:p>
        </p:txBody>
      </p:sp>
      <p:sp>
        <p:nvSpPr>
          <p:cNvPr id="8" name="TextBox 7">
            <a:hlinkClick r:id="rId3"/>
            <a:extLst>
              <a:ext uri="{FF2B5EF4-FFF2-40B4-BE49-F238E27FC236}">
                <a16:creationId xmlns:a16="http://schemas.microsoft.com/office/drawing/2014/main" id="{8EC459D5-F783-42F5-0BC4-B587AE3DE0FC}"/>
              </a:ext>
            </a:extLst>
          </p:cNvPr>
          <p:cNvSpPr txBox="1"/>
          <p:nvPr/>
        </p:nvSpPr>
        <p:spPr>
          <a:xfrm>
            <a:off x="3514991" y="6131350"/>
            <a:ext cx="516201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5288"/>
                </a:solidFill>
                <a:effectLst/>
                <a:uLnTx/>
                <a:uFillTx/>
                <a:latin typeface="Arial"/>
                <a:ea typeface="+mn-ea"/>
                <a:cs typeface="+mn-cs"/>
              </a:rPr>
              <a:t>Visit StopRansomware.gov today!</a:t>
            </a:r>
          </a:p>
        </p:txBody>
      </p:sp>
      <p:pic>
        <p:nvPicPr>
          <p:cNvPr id="11" name="Picture 10">
            <a:extLst>
              <a:ext uri="{FF2B5EF4-FFF2-40B4-BE49-F238E27FC236}">
                <a16:creationId xmlns:a16="http://schemas.microsoft.com/office/drawing/2014/main" id="{CDE10143-A55A-245B-9B50-BD79D447E36A}"/>
              </a:ext>
            </a:extLst>
          </p:cNvPr>
          <p:cNvPicPr>
            <a:picLocks noChangeAspect="1"/>
          </p:cNvPicPr>
          <p:nvPr/>
        </p:nvPicPr>
        <p:blipFill rotWithShape="1">
          <a:blip r:embed="rId4"/>
          <a:srcRect t="13845"/>
          <a:stretch/>
        </p:blipFill>
        <p:spPr>
          <a:xfrm>
            <a:off x="0" y="1252773"/>
            <a:ext cx="12192000" cy="624121"/>
          </a:xfrm>
          <a:prstGeom prst="rect">
            <a:avLst/>
          </a:prstGeom>
        </p:spPr>
      </p:pic>
      <p:pic>
        <p:nvPicPr>
          <p:cNvPr id="13" name="Picture 12">
            <a:extLst>
              <a:ext uri="{FF2B5EF4-FFF2-40B4-BE49-F238E27FC236}">
                <a16:creationId xmlns:a16="http://schemas.microsoft.com/office/drawing/2014/main" id="{CE5CFD4C-FAB9-EDC0-46D3-E410AA3D4D37}"/>
              </a:ext>
            </a:extLst>
          </p:cNvPr>
          <p:cNvPicPr>
            <a:picLocks noChangeAspect="1"/>
          </p:cNvPicPr>
          <p:nvPr/>
        </p:nvPicPr>
        <p:blipFill rotWithShape="1">
          <a:blip r:embed="rId5"/>
          <a:srcRect b="1606"/>
          <a:stretch/>
        </p:blipFill>
        <p:spPr>
          <a:xfrm>
            <a:off x="39815" y="1876894"/>
            <a:ext cx="3964087" cy="3932912"/>
          </a:xfrm>
          <a:prstGeom prst="rect">
            <a:avLst/>
          </a:prstGeom>
        </p:spPr>
      </p:pic>
      <p:pic>
        <p:nvPicPr>
          <p:cNvPr id="15" name="Picture 14">
            <a:extLst>
              <a:ext uri="{FF2B5EF4-FFF2-40B4-BE49-F238E27FC236}">
                <a16:creationId xmlns:a16="http://schemas.microsoft.com/office/drawing/2014/main" id="{407B716F-230D-8B6A-986F-B9915DB3AB74}"/>
              </a:ext>
            </a:extLst>
          </p:cNvPr>
          <p:cNvPicPr>
            <a:picLocks noChangeAspect="1"/>
          </p:cNvPicPr>
          <p:nvPr/>
        </p:nvPicPr>
        <p:blipFill>
          <a:blip r:embed="rId6"/>
          <a:stretch>
            <a:fillRect/>
          </a:stretch>
        </p:blipFill>
        <p:spPr>
          <a:xfrm>
            <a:off x="4042234" y="1924162"/>
            <a:ext cx="3933354" cy="3902421"/>
          </a:xfrm>
          <a:prstGeom prst="rect">
            <a:avLst/>
          </a:prstGeom>
        </p:spPr>
      </p:pic>
      <p:pic>
        <p:nvPicPr>
          <p:cNvPr id="17" name="Picture 16">
            <a:extLst>
              <a:ext uri="{FF2B5EF4-FFF2-40B4-BE49-F238E27FC236}">
                <a16:creationId xmlns:a16="http://schemas.microsoft.com/office/drawing/2014/main" id="{8705B1D8-6A56-7A5D-027D-70B0D5EAF254}"/>
              </a:ext>
            </a:extLst>
          </p:cNvPr>
          <p:cNvPicPr>
            <a:picLocks noChangeAspect="1"/>
          </p:cNvPicPr>
          <p:nvPr/>
        </p:nvPicPr>
        <p:blipFill>
          <a:blip r:embed="rId7"/>
          <a:stretch>
            <a:fillRect/>
          </a:stretch>
        </p:blipFill>
        <p:spPr>
          <a:xfrm>
            <a:off x="8030699" y="1907384"/>
            <a:ext cx="4063721" cy="3902422"/>
          </a:xfrm>
          <a:prstGeom prst="rect">
            <a:avLst/>
          </a:prstGeom>
        </p:spPr>
      </p:pic>
      <p:sp>
        <p:nvSpPr>
          <p:cNvPr id="3" name="TextBox 2">
            <a:extLst>
              <a:ext uri="{FF2B5EF4-FFF2-40B4-BE49-F238E27FC236}">
                <a16:creationId xmlns:a16="http://schemas.microsoft.com/office/drawing/2014/main" id="{E3DB2394-79E9-69C8-2201-1967A30ECF7A}"/>
              </a:ext>
            </a:extLst>
          </p:cNvPr>
          <p:cNvSpPr txBox="1"/>
          <p:nvPr/>
        </p:nvSpPr>
        <p:spPr>
          <a:xfrm>
            <a:off x="10871434" y="102700"/>
            <a:ext cx="1320566" cy="307777"/>
          </a:xfrm>
          <a:prstGeom prst="rect">
            <a:avLst/>
          </a:prstGeom>
          <a:noFill/>
        </p:spPr>
        <p:txBody>
          <a:bodyPr wrap="square" lIns="91440" tIns="45720" rIns="91440" bIns="4572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highlight>
                  <a:srgbClr val="000000"/>
                </a:highlight>
                <a:uLnTx/>
                <a:uFillTx/>
                <a:ea typeface="Calibri"/>
                <a:cs typeface="Calibri"/>
              </a:rPr>
              <a:t> </a:t>
            </a:r>
            <a:r>
              <a:rPr kumimoji="0" lang="en-US" sz="1400" b="1" i="0" u="none" strike="noStrike" kern="1200" cap="none" spc="0" normalizeH="0" baseline="0" noProof="0">
                <a:ln>
                  <a:noFill/>
                </a:ln>
                <a:solidFill>
                  <a:srgbClr val="FFFFFF"/>
                </a:solidFill>
                <a:effectLst/>
                <a:highlight>
                  <a:srgbClr val="000000"/>
                </a:highlight>
                <a:uLnTx/>
                <a:uFillTx/>
                <a:ea typeface="Calibri"/>
                <a:cs typeface="Calibri"/>
              </a:rPr>
              <a:t>TLP:CLEAR</a:t>
            </a:r>
            <a:endParaRPr kumimoji="0" lang="en-US" sz="1400" b="0" i="0" u="none" strike="noStrike" kern="1200" cap="none" spc="0" normalizeH="0" baseline="0" noProof="0">
              <a:ln>
                <a:noFill/>
              </a:ln>
              <a:solidFill>
                <a:srgbClr val="FFFFFF"/>
              </a:solidFill>
              <a:effectLst/>
              <a:highlight>
                <a:srgbClr val="000000"/>
              </a:highlight>
              <a:uLnTx/>
              <a:uFillTx/>
              <a:ea typeface="Calibri" panose="020F0502020204030204" pitchFamily="34" charset="0"/>
              <a:cs typeface="Calibri"/>
            </a:endParaRPr>
          </a:p>
        </p:txBody>
      </p:sp>
    </p:spTree>
    <p:extLst>
      <p:ext uri="{BB962C8B-B14F-4D97-AF65-F5344CB8AC3E}">
        <p14:creationId xmlns:p14="http://schemas.microsoft.com/office/powerpoint/2010/main" val="1326051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C33B05-0CFC-4484-88FD-5BCCA13D0987}"/>
              </a:ext>
            </a:extLst>
          </p:cNvPr>
          <p:cNvSpPr>
            <a:spLocks noGrp="1"/>
          </p:cNvSpPr>
          <p:nvPr>
            <p:ph type="title"/>
          </p:nvPr>
        </p:nvSpPr>
        <p:spPr/>
        <p:txBody>
          <a:bodyPr/>
          <a:lstStyle/>
          <a:p>
            <a:r>
              <a:rPr lang="en-US"/>
              <a:t>JCDC’s Operation</a:t>
            </a:r>
          </a:p>
        </p:txBody>
      </p:sp>
      <p:sp>
        <p:nvSpPr>
          <p:cNvPr id="50" name="TextBox 49">
            <a:extLst>
              <a:ext uri="{FF2B5EF4-FFF2-40B4-BE49-F238E27FC236}">
                <a16:creationId xmlns:a16="http://schemas.microsoft.com/office/drawing/2014/main" id="{B59C191A-2732-2878-0858-5982D1E42AC1}"/>
              </a:ext>
            </a:extLst>
          </p:cNvPr>
          <p:cNvSpPr txBox="1"/>
          <p:nvPr/>
        </p:nvSpPr>
        <p:spPr>
          <a:xfrm>
            <a:off x="1204923" y="1101933"/>
            <a:ext cx="9782153" cy="830997"/>
          </a:xfrm>
          <a:prstGeom prst="rect">
            <a:avLst/>
          </a:prstGeom>
          <a:noFill/>
        </p:spPr>
        <p:txBody>
          <a:bodyPr wrap="square" rtlCol="0">
            <a:spAutoFit/>
          </a:bodyPr>
          <a:lstStyle/>
          <a:p>
            <a:pPr algn="ctr"/>
            <a:r>
              <a:rPr lang="en-US" sz="1600" b="0" i="0">
                <a:effectLst/>
                <a:latin typeface="Source Sans Pro Web"/>
              </a:rPr>
              <a:t>Cybersecurity and Infrastructure Security Agency (CISA) is the operational lead for federal cybersecurity and the national coordinator for critical infrastructure security and resilience. We are designed for collaboration and partnership, in which JCDC sits within. </a:t>
            </a:r>
            <a:endParaRPr lang="en-US" sz="1600"/>
          </a:p>
        </p:txBody>
      </p:sp>
      <p:grpSp>
        <p:nvGrpSpPr>
          <p:cNvPr id="81" name="Group 80">
            <a:extLst>
              <a:ext uri="{FF2B5EF4-FFF2-40B4-BE49-F238E27FC236}">
                <a16:creationId xmlns:a16="http://schemas.microsoft.com/office/drawing/2014/main" id="{990EB334-A06B-F7E2-9327-AEC6FE4DE8DF}"/>
              </a:ext>
            </a:extLst>
          </p:cNvPr>
          <p:cNvGrpSpPr/>
          <p:nvPr/>
        </p:nvGrpSpPr>
        <p:grpSpPr>
          <a:xfrm>
            <a:off x="840767" y="2377052"/>
            <a:ext cx="10510463" cy="3214856"/>
            <a:chOff x="840767" y="2377052"/>
            <a:chExt cx="10510463" cy="3214856"/>
          </a:xfrm>
        </p:grpSpPr>
        <p:grpSp>
          <p:nvGrpSpPr>
            <p:cNvPr id="77" name="Group 76">
              <a:extLst>
                <a:ext uri="{FF2B5EF4-FFF2-40B4-BE49-F238E27FC236}">
                  <a16:creationId xmlns:a16="http://schemas.microsoft.com/office/drawing/2014/main" id="{E5655125-F731-57DD-AFEB-5A735B475C58}"/>
                </a:ext>
              </a:extLst>
            </p:cNvPr>
            <p:cNvGrpSpPr/>
            <p:nvPr/>
          </p:nvGrpSpPr>
          <p:grpSpPr>
            <a:xfrm>
              <a:off x="840767" y="2377052"/>
              <a:ext cx="10510463" cy="3214856"/>
              <a:chOff x="612168" y="2368259"/>
              <a:chExt cx="10510463" cy="3214856"/>
            </a:xfrm>
          </p:grpSpPr>
          <p:grpSp>
            <p:nvGrpSpPr>
              <p:cNvPr id="73" name="Group 72">
                <a:extLst>
                  <a:ext uri="{FF2B5EF4-FFF2-40B4-BE49-F238E27FC236}">
                    <a16:creationId xmlns:a16="http://schemas.microsoft.com/office/drawing/2014/main" id="{805828CA-FAB7-CE40-23BD-79ED299D2DCF}"/>
                  </a:ext>
                </a:extLst>
              </p:cNvPr>
              <p:cNvGrpSpPr/>
              <p:nvPr/>
            </p:nvGrpSpPr>
            <p:grpSpPr>
              <a:xfrm>
                <a:off x="612168" y="2368259"/>
                <a:ext cx="10510463" cy="3214856"/>
                <a:chOff x="612168" y="2368259"/>
                <a:chExt cx="10510463" cy="3214856"/>
              </a:xfrm>
            </p:grpSpPr>
            <p:grpSp>
              <p:nvGrpSpPr>
                <p:cNvPr id="71" name="Group 70">
                  <a:extLst>
                    <a:ext uri="{FF2B5EF4-FFF2-40B4-BE49-F238E27FC236}">
                      <a16:creationId xmlns:a16="http://schemas.microsoft.com/office/drawing/2014/main" id="{82448066-62A1-1074-89FD-0B145EAEAF97}"/>
                    </a:ext>
                  </a:extLst>
                </p:cNvPr>
                <p:cNvGrpSpPr/>
                <p:nvPr/>
              </p:nvGrpSpPr>
              <p:grpSpPr>
                <a:xfrm>
                  <a:off x="612168" y="2368259"/>
                  <a:ext cx="10510463" cy="3214856"/>
                  <a:chOff x="612168" y="2368259"/>
                  <a:chExt cx="10510463" cy="2838740"/>
                </a:xfrm>
              </p:grpSpPr>
              <p:sp>
                <p:nvSpPr>
                  <p:cNvPr id="66" name="Rectangle 65">
                    <a:extLst>
                      <a:ext uri="{FF2B5EF4-FFF2-40B4-BE49-F238E27FC236}">
                        <a16:creationId xmlns:a16="http://schemas.microsoft.com/office/drawing/2014/main" id="{D7171931-1294-819B-714B-2EADF382EAF1}"/>
                      </a:ext>
                    </a:extLst>
                  </p:cNvPr>
                  <p:cNvSpPr>
                    <a:spLocks noChangeArrowheads="1"/>
                  </p:cNvSpPr>
                  <p:nvPr/>
                </p:nvSpPr>
                <p:spPr bwMode="auto">
                  <a:xfrm>
                    <a:off x="4389786" y="2681053"/>
                    <a:ext cx="3071443" cy="1013061"/>
                  </a:xfrm>
                  <a:prstGeom prst="rect">
                    <a:avLst/>
                  </a:prstGeom>
                  <a:solidFill>
                    <a:sysClr val="window" lastClr="FFFFFF">
                      <a:lumMod val="75000"/>
                    </a:sysClr>
                  </a:solidFill>
                  <a:ln w="12700" algn="ctr">
                    <a:noFill/>
                    <a:miter lim="800000"/>
                    <a:headEnd/>
                    <a:tailEnd/>
                  </a:ln>
                </p:spPr>
                <p:txBody>
                  <a:bodyPr lIns="88900" tIns="88900" rIns="88900" bIns="88900" anchor="t"/>
                  <a:lstStyle/>
                  <a:p>
                    <a:pPr algn="ctr"/>
                    <a:endParaRPr lang="en-US" sz="1000"/>
                  </a:p>
                </p:txBody>
              </p:sp>
              <p:grpSp>
                <p:nvGrpSpPr>
                  <p:cNvPr id="70" name="Group 69">
                    <a:extLst>
                      <a:ext uri="{FF2B5EF4-FFF2-40B4-BE49-F238E27FC236}">
                        <a16:creationId xmlns:a16="http://schemas.microsoft.com/office/drawing/2014/main" id="{7C5D370C-CAB5-69C2-392B-CC8D7490E0B7}"/>
                      </a:ext>
                    </a:extLst>
                  </p:cNvPr>
                  <p:cNvGrpSpPr/>
                  <p:nvPr/>
                </p:nvGrpSpPr>
                <p:grpSpPr>
                  <a:xfrm>
                    <a:off x="612168" y="2368259"/>
                    <a:ext cx="10510463" cy="2838740"/>
                    <a:chOff x="612168" y="2368259"/>
                    <a:chExt cx="10510463" cy="2838740"/>
                  </a:xfrm>
                </p:grpSpPr>
                <p:grpSp>
                  <p:nvGrpSpPr>
                    <p:cNvPr id="3" name="Group 2">
                      <a:extLst>
                        <a:ext uri="{FF2B5EF4-FFF2-40B4-BE49-F238E27FC236}">
                          <a16:creationId xmlns:a16="http://schemas.microsoft.com/office/drawing/2014/main" id="{A91D49A7-E1A6-3F29-FF1C-548BAF5CDBF5}"/>
                        </a:ext>
                      </a:extLst>
                    </p:cNvPr>
                    <p:cNvGrpSpPr/>
                    <p:nvPr/>
                  </p:nvGrpSpPr>
                  <p:grpSpPr>
                    <a:xfrm>
                      <a:off x="612168" y="2368259"/>
                      <a:ext cx="10510463" cy="2838740"/>
                      <a:chOff x="2133268" y="1555014"/>
                      <a:chExt cx="7822682" cy="2487340"/>
                    </a:xfrm>
                  </p:grpSpPr>
                  <p:cxnSp>
                    <p:nvCxnSpPr>
                      <p:cNvPr id="5" name="AutoShape 9">
                        <a:extLst>
                          <a:ext uri="{FF2B5EF4-FFF2-40B4-BE49-F238E27FC236}">
                            <a16:creationId xmlns:a16="http://schemas.microsoft.com/office/drawing/2014/main" id="{5EAE7787-AB91-EB3E-F08C-47750BA88610}"/>
                          </a:ext>
                        </a:extLst>
                      </p:cNvPr>
                      <p:cNvCxnSpPr>
                        <a:cxnSpLocks noChangeShapeType="1"/>
                        <a:stCxn id="37" idx="0"/>
                      </p:cNvCxnSpPr>
                      <p:nvPr/>
                    </p:nvCxnSpPr>
                    <p:spPr bwMode="auto">
                      <a:xfrm rot="5400000" flipH="1" flipV="1">
                        <a:off x="4600616" y="1392397"/>
                        <a:ext cx="162896" cy="2811589"/>
                      </a:xfrm>
                      <a:prstGeom prst="bentConnector3">
                        <a:avLst>
                          <a:gd name="adj1" fmla="val 50000"/>
                        </a:avLst>
                      </a:prstGeom>
                      <a:noFill/>
                      <a:ln w="6350">
                        <a:solidFill>
                          <a:srgbClr val="5E9732"/>
                        </a:solidFill>
                        <a:miter lim="800000"/>
                        <a:headEnd/>
                        <a:tailEnd/>
                      </a:ln>
                    </p:spPr>
                  </p:cxnSp>
                  <p:cxnSp>
                    <p:nvCxnSpPr>
                      <p:cNvPr id="21" name="AutoShape 10">
                        <a:extLst>
                          <a:ext uri="{FF2B5EF4-FFF2-40B4-BE49-F238E27FC236}">
                            <a16:creationId xmlns:a16="http://schemas.microsoft.com/office/drawing/2014/main" id="{3418FFB8-E8E5-1CC1-9FC8-3AFC2AE12526}"/>
                          </a:ext>
                        </a:extLst>
                      </p:cNvPr>
                      <p:cNvCxnSpPr>
                        <a:cxnSpLocks noChangeShapeType="1"/>
                        <a:endCxn id="41" idx="0"/>
                      </p:cNvCxnSpPr>
                      <p:nvPr/>
                    </p:nvCxnSpPr>
                    <p:spPr bwMode="auto">
                      <a:xfrm rot="16200000" flipH="1">
                        <a:off x="7368956" y="1435893"/>
                        <a:ext cx="162896" cy="2725092"/>
                      </a:xfrm>
                      <a:prstGeom prst="bentConnector3">
                        <a:avLst>
                          <a:gd name="adj1" fmla="val 50000"/>
                        </a:avLst>
                      </a:prstGeom>
                      <a:noFill/>
                      <a:ln w="6350">
                        <a:solidFill>
                          <a:srgbClr val="5E9732"/>
                        </a:solidFill>
                        <a:miter lim="800000"/>
                        <a:headEnd/>
                        <a:tailEnd/>
                      </a:ln>
                    </p:spPr>
                  </p:cxnSp>
                  <p:cxnSp>
                    <p:nvCxnSpPr>
                      <p:cNvPr id="33" name="AutoShape 17">
                        <a:extLst>
                          <a:ext uri="{FF2B5EF4-FFF2-40B4-BE49-F238E27FC236}">
                            <a16:creationId xmlns:a16="http://schemas.microsoft.com/office/drawing/2014/main" id="{1647099B-E31F-F0EA-18C5-37D488EECA6B}"/>
                          </a:ext>
                        </a:extLst>
                      </p:cNvPr>
                      <p:cNvCxnSpPr>
                        <a:cxnSpLocks noChangeShapeType="1"/>
                        <a:stCxn id="39" idx="0"/>
                      </p:cNvCxnSpPr>
                      <p:nvPr/>
                    </p:nvCxnSpPr>
                    <p:spPr bwMode="gray">
                      <a:xfrm flipV="1">
                        <a:off x="6087858" y="2716744"/>
                        <a:ext cx="0" cy="162896"/>
                      </a:xfrm>
                      <a:prstGeom prst="straightConnector1">
                        <a:avLst/>
                      </a:prstGeom>
                      <a:noFill/>
                      <a:ln w="6350">
                        <a:solidFill>
                          <a:srgbClr val="5E9732"/>
                        </a:solidFill>
                        <a:round/>
                        <a:headEnd/>
                        <a:tailEnd/>
                      </a:ln>
                    </p:spPr>
                  </p:cxnSp>
                  <p:sp>
                    <p:nvSpPr>
                      <p:cNvPr id="35" name="Text Box 10">
                        <a:extLst>
                          <a:ext uri="{FF2B5EF4-FFF2-40B4-BE49-F238E27FC236}">
                            <a16:creationId xmlns:a16="http://schemas.microsoft.com/office/drawing/2014/main" id="{CF62984C-F156-A630-0811-C89EE7B4F268}"/>
                          </a:ext>
                        </a:extLst>
                      </p:cNvPr>
                      <p:cNvSpPr txBox="1">
                        <a:spLocks noChangeArrowheads="1"/>
                      </p:cNvSpPr>
                      <p:nvPr/>
                    </p:nvSpPr>
                    <p:spPr bwMode="auto">
                      <a:xfrm>
                        <a:off x="4944857" y="1555014"/>
                        <a:ext cx="2286000" cy="274320"/>
                      </a:xfrm>
                      <a:prstGeom prst="rect">
                        <a:avLst/>
                      </a:prstGeom>
                      <a:solidFill>
                        <a:srgbClr val="002B47"/>
                      </a:solidFill>
                      <a:ln w="12700" algn="ctr">
                        <a:noFill/>
                        <a:miter lim="800000"/>
                        <a:headEnd/>
                        <a:tailEnd type="none" w="sm" len="med"/>
                      </a:ln>
                    </p:spPr>
                    <p:txBody>
                      <a:bodyPr lIns="88900" tIns="88900" rIns="88900" bIns="88900" anchor="ctr" anchorCtr="1"/>
                      <a:lstStyle/>
                      <a:p>
                        <a:pPr marL="0" marR="0" lvl="0" indent="0" defTabSz="957263"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prstClr val="white"/>
                            </a:solidFill>
                            <a:effectLst/>
                            <a:uLnTx/>
                            <a:uFillTx/>
                            <a:latin typeface="Calibri"/>
                          </a:rPr>
                          <a:t>Joint Cyber Defense Collaborative (JCDC)</a:t>
                        </a:r>
                      </a:p>
                    </p:txBody>
                  </p:sp>
                  <p:sp>
                    <p:nvSpPr>
                      <p:cNvPr id="37" name="Text Box 10">
                        <a:extLst>
                          <a:ext uri="{FF2B5EF4-FFF2-40B4-BE49-F238E27FC236}">
                            <a16:creationId xmlns:a16="http://schemas.microsoft.com/office/drawing/2014/main" id="{4B9DDF04-D744-1B11-60B8-299F5DFFF8D7}"/>
                          </a:ext>
                        </a:extLst>
                      </p:cNvPr>
                      <p:cNvSpPr txBox="1">
                        <a:spLocks noChangeArrowheads="1"/>
                      </p:cNvSpPr>
                      <p:nvPr/>
                    </p:nvSpPr>
                    <p:spPr bwMode="auto">
                      <a:xfrm>
                        <a:off x="2133268" y="2879640"/>
                        <a:ext cx="2286000" cy="274320"/>
                      </a:xfrm>
                      <a:prstGeom prst="rect">
                        <a:avLst/>
                      </a:prstGeom>
                      <a:solidFill>
                        <a:srgbClr val="0078AB"/>
                      </a:solidFill>
                      <a:ln w="12700" algn="ctr">
                        <a:noFill/>
                        <a:miter lim="800000"/>
                        <a:headEnd/>
                        <a:tailEnd type="none" w="sm" len="med"/>
                      </a:ln>
                    </p:spPr>
                    <p:txBody>
                      <a:bodyPr lIns="88900" tIns="88900" rIns="88900" bIns="88900" anchor="ctr" anchorCtr="1"/>
                      <a:lstStyle/>
                      <a:p>
                        <a:pPr marL="0" marR="0" lvl="0" indent="0" defTabSz="957263"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prstClr val="white"/>
                            </a:solidFill>
                            <a:effectLst/>
                            <a:uLnTx/>
                            <a:uFillTx/>
                            <a:latin typeface="Calibri"/>
                          </a:rPr>
                          <a:t>Who Comprises JCDC?</a:t>
                        </a:r>
                      </a:p>
                    </p:txBody>
                  </p:sp>
                  <p:sp>
                    <p:nvSpPr>
                      <p:cNvPr id="38" name="Rectangle 37">
                        <a:extLst>
                          <a:ext uri="{FF2B5EF4-FFF2-40B4-BE49-F238E27FC236}">
                            <a16:creationId xmlns:a16="http://schemas.microsoft.com/office/drawing/2014/main" id="{B39DCE47-D9CF-BE12-140B-F1808BC6E0CA}"/>
                          </a:ext>
                        </a:extLst>
                      </p:cNvPr>
                      <p:cNvSpPr>
                        <a:spLocks noChangeArrowheads="1"/>
                      </p:cNvSpPr>
                      <p:nvPr/>
                    </p:nvSpPr>
                    <p:spPr bwMode="auto">
                      <a:xfrm>
                        <a:off x="2133268" y="3154697"/>
                        <a:ext cx="2286000" cy="887657"/>
                      </a:xfrm>
                      <a:prstGeom prst="rect">
                        <a:avLst/>
                      </a:prstGeom>
                      <a:solidFill>
                        <a:sysClr val="window" lastClr="FFFFFF">
                          <a:lumMod val="75000"/>
                        </a:sysClr>
                      </a:solidFill>
                      <a:ln w="12700" algn="ctr">
                        <a:noFill/>
                        <a:miter lim="800000"/>
                        <a:headEnd/>
                        <a:tailEnd/>
                      </a:ln>
                    </p:spPr>
                    <p:txBody>
                      <a:bodyPr lIns="88900" tIns="88900" rIns="88900" bIns="88900" anchor="t"/>
                      <a:lstStyle/>
                      <a:p>
                        <a:pPr algn="ctr"/>
                        <a:endParaRPr lang="en-US" sz="1000"/>
                      </a:p>
                    </p:txBody>
                  </p:sp>
                  <p:sp>
                    <p:nvSpPr>
                      <p:cNvPr id="39" name="Text Box 10">
                        <a:extLst>
                          <a:ext uri="{FF2B5EF4-FFF2-40B4-BE49-F238E27FC236}">
                            <a16:creationId xmlns:a16="http://schemas.microsoft.com/office/drawing/2014/main" id="{1762AD1F-AED3-93C4-052D-84C8975A6464}"/>
                          </a:ext>
                        </a:extLst>
                      </p:cNvPr>
                      <p:cNvSpPr txBox="1">
                        <a:spLocks noChangeArrowheads="1"/>
                      </p:cNvSpPr>
                      <p:nvPr/>
                    </p:nvSpPr>
                    <p:spPr bwMode="auto">
                      <a:xfrm>
                        <a:off x="4944857" y="2879640"/>
                        <a:ext cx="2286000" cy="274320"/>
                      </a:xfrm>
                      <a:prstGeom prst="rect">
                        <a:avLst/>
                      </a:prstGeom>
                      <a:solidFill>
                        <a:srgbClr val="0078AB"/>
                      </a:solidFill>
                      <a:ln w="12700" algn="ctr">
                        <a:noFill/>
                        <a:miter lim="800000"/>
                        <a:headEnd/>
                        <a:tailEnd type="none" w="sm" len="med"/>
                      </a:ln>
                    </p:spPr>
                    <p:txBody>
                      <a:bodyPr lIns="88900" tIns="88900" rIns="88900" bIns="88900" anchor="ctr" anchorCtr="1"/>
                      <a:lstStyle/>
                      <a:p>
                        <a:pPr marL="0" marR="0" lvl="0" indent="0" defTabSz="957263"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prstClr val="white"/>
                            </a:solidFill>
                            <a:effectLst/>
                            <a:uLnTx/>
                            <a:uFillTx/>
                            <a:latin typeface="Calibri"/>
                          </a:rPr>
                          <a:t>Background</a:t>
                        </a:r>
                        <a:endParaRPr kumimoji="0" lang="en-US" sz="1000" b="0" i="0" u="none" strike="noStrike" kern="0" cap="none" spc="0" normalizeH="0" baseline="0" noProof="0">
                          <a:ln>
                            <a:noFill/>
                          </a:ln>
                          <a:solidFill>
                            <a:prstClr val="white"/>
                          </a:solidFill>
                          <a:effectLst/>
                          <a:uLnTx/>
                          <a:uFillTx/>
                          <a:latin typeface="Calibri"/>
                        </a:endParaRPr>
                      </a:p>
                    </p:txBody>
                  </p:sp>
                  <p:sp>
                    <p:nvSpPr>
                      <p:cNvPr id="40" name="Rectangle 39">
                        <a:extLst>
                          <a:ext uri="{FF2B5EF4-FFF2-40B4-BE49-F238E27FC236}">
                            <a16:creationId xmlns:a16="http://schemas.microsoft.com/office/drawing/2014/main" id="{73C97924-292F-4C7C-4878-01F6096E294B}"/>
                          </a:ext>
                        </a:extLst>
                      </p:cNvPr>
                      <p:cNvSpPr>
                        <a:spLocks noChangeArrowheads="1"/>
                      </p:cNvSpPr>
                      <p:nvPr/>
                    </p:nvSpPr>
                    <p:spPr bwMode="auto">
                      <a:xfrm>
                        <a:off x="4944857" y="3154697"/>
                        <a:ext cx="2286000" cy="887657"/>
                      </a:xfrm>
                      <a:prstGeom prst="rect">
                        <a:avLst/>
                      </a:prstGeom>
                      <a:solidFill>
                        <a:sysClr val="window" lastClr="FFFFFF">
                          <a:lumMod val="75000"/>
                        </a:sysClr>
                      </a:solidFill>
                      <a:ln w="12700" algn="ctr">
                        <a:noFill/>
                        <a:miter lim="800000"/>
                        <a:headEnd/>
                        <a:tailEnd/>
                      </a:ln>
                    </p:spPr>
                    <p:txBody>
                      <a:bodyPr lIns="88900" tIns="88900" rIns="88900" bIns="88900" anchor="t"/>
                      <a:lstStyle/>
                      <a:p>
                        <a:pPr marL="359623" lvl="0" indent="-359623" algn="ctr" defTabSz="957998">
                          <a:spcBef>
                            <a:spcPts val="300"/>
                          </a:spcBef>
                          <a:defRPr/>
                        </a:pPr>
                        <a:endParaRPr kumimoji="0" lang="en-US" sz="1000" b="0" i="0" u="none" strike="noStrike" kern="0" cap="none" spc="0" normalizeH="0" baseline="0" noProof="0">
                          <a:ln>
                            <a:noFill/>
                          </a:ln>
                          <a:solidFill>
                            <a:prstClr val="black"/>
                          </a:solidFill>
                          <a:effectLst/>
                          <a:uLnTx/>
                          <a:uFillTx/>
                          <a:latin typeface="Calibri"/>
                        </a:endParaRPr>
                      </a:p>
                    </p:txBody>
                  </p:sp>
                  <p:sp>
                    <p:nvSpPr>
                      <p:cNvPr id="41" name="Text Box 10">
                        <a:extLst>
                          <a:ext uri="{FF2B5EF4-FFF2-40B4-BE49-F238E27FC236}">
                            <a16:creationId xmlns:a16="http://schemas.microsoft.com/office/drawing/2014/main" id="{3E9093DB-1AC4-6052-3D8D-2204E31FDBDB}"/>
                          </a:ext>
                        </a:extLst>
                      </p:cNvPr>
                      <p:cNvSpPr txBox="1">
                        <a:spLocks noChangeArrowheads="1"/>
                      </p:cNvSpPr>
                      <p:nvPr/>
                    </p:nvSpPr>
                    <p:spPr bwMode="auto">
                      <a:xfrm>
                        <a:off x="7669950" y="2879887"/>
                        <a:ext cx="2286000" cy="274320"/>
                      </a:xfrm>
                      <a:prstGeom prst="rect">
                        <a:avLst/>
                      </a:prstGeom>
                      <a:solidFill>
                        <a:srgbClr val="0078AB"/>
                      </a:solidFill>
                      <a:ln w="12700" algn="ctr">
                        <a:noFill/>
                        <a:miter lim="800000"/>
                        <a:headEnd/>
                        <a:tailEnd type="none" w="sm" len="med"/>
                      </a:ln>
                    </p:spPr>
                    <p:txBody>
                      <a:bodyPr lIns="88900" tIns="88900" rIns="88900" bIns="88900" anchor="ctr" anchorCtr="1"/>
                      <a:lstStyle/>
                      <a:p>
                        <a:pPr marL="0" marR="0" lvl="0" indent="0" defTabSz="957263"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prstClr val="white"/>
                            </a:solidFill>
                            <a:effectLst/>
                            <a:uLnTx/>
                            <a:uFillTx/>
                            <a:latin typeface="Calibri"/>
                          </a:rPr>
                          <a:t>Function</a:t>
                        </a:r>
                        <a:r>
                          <a:rPr kumimoji="0" lang="en-US" sz="1000" b="0" i="0" u="none" strike="noStrike" kern="0" cap="none" spc="0" normalizeH="0" baseline="0" noProof="0">
                            <a:ln>
                              <a:noFill/>
                            </a:ln>
                            <a:solidFill>
                              <a:prstClr val="white"/>
                            </a:solidFill>
                            <a:effectLst/>
                            <a:uLnTx/>
                            <a:uFillTx/>
                            <a:latin typeface="Calibri"/>
                          </a:rPr>
                          <a:t> </a:t>
                        </a:r>
                      </a:p>
                    </p:txBody>
                  </p:sp>
                  <p:sp>
                    <p:nvSpPr>
                      <p:cNvPr id="42" name="Rectangle 41">
                        <a:extLst>
                          <a:ext uri="{FF2B5EF4-FFF2-40B4-BE49-F238E27FC236}">
                            <a16:creationId xmlns:a16="http://schemas.microsoft.com/office/drawing/2014/main" id="{C6E14C76-74D0-E2C7-B44E-31313551CD2F}"/>
                          </a:ext>
                        </a:extLst>
                      </p:cNvPr>
                      <p:cNvSpPr>
                        <a:spLocks noChangeArrowheads="1"/>
                      </p:cNvSpPr>
                      <p:nvPr/>
                    </p:nvSpPr>
                    <p:spPr bwMode="auto">
                      <a:xfrm>
                        <a:off x="7669950" y="3154697"/>
                        <a:ext cx="2286000" cy="887657"/>
                      </a:xfrm>
                      <a:prstGeom prst="rect">
                        <a:avLst/>
                      </a:prstGeom>
                      <a:solidFill>
                        <a:sysClr val="window" lastClr="FFFFFF">
                          <a:lumMod val="75000"/>
                        </a:sysClr>
                      </a:solidFill>
                      <a:ln w="12700" algn="ctr">
                        <a:noFill/>
                        <a:miter lim="800000"/>
                        <a:headEnd/>
                        <a:tailEnd/>
                      </a:ln>
                    </p:spPr>
                    <p:txBody>
                      <a:bodyPr lIns="88900" tIns="88900" rIns="88900" bIns="88900" anchor="t"/>
                      <a:lstStyle/>
                      <a:p>
                        <a:pPr marL="0" marR="0" lvl="0" indent="0" defTabSz="957998" eaLnBrk="1" fontAlgn="auto" latinLnBrk="0" hangingPunct="1">
                          <a:lnSpc>
                            <a:spcPct val="100000"/>
                          </a:lnSpc>
                          <a:spcBef>
                            <a:spcPts val="300"/>
                          </a:spcBef>
                          <a:spcAft>
                            <a:spcPts val="0"/>
                          </a:spcAft>
                          <a:buClrTx/>
                          <a:buSzTx/>
                          <a:buFontTx/>
                          <a:buNone/>
                          <a:tabLst/>
                          <a:defRPr/>
                        </a:pPr>
                        <a:endParaRPr kumimoji="0" lang="en-US" sz="1000" b="0" i="0" u="none" strike="noStrike" kern="0" cap="none" spc="0" normalizeH="0" baseline="0" noProof="0">
                          <a:ln>
                            <a:noFill/>
                          </a:ln>
                          <a:solidFill>
                            <a:prstClr val="black"/>
                          </a:solidFill>
                          <a:effectLst/>
                          <a:uLnTx/>
                          <a:uFillTx/>
                          <a:latin typeface="Calibri"/>
                        </a:endParaRPr>
                      </a:p>
                    </p:txBody>
                  </p:sp>
                </p:grpSp>
                <p:sp>
                  <p:nvSpPr>
                    <p:cNvPr id="69" name="TextBox 68">
                      <a:extLst>
                        <a:ext uri="{FF2B5EF4-FFF2-40B4-BE49-F238E27FC236}">
                          <a16:creationId xmlns:a16="http://schemas.microsoft.com/office/drawing/2014/main" id="{3F2B1DF0-D96A-41A9-AA41-35243600F71B}"/>
                        </a:ext>
                      </a:extLst>
                    </p:cNvPr>
                    <p:cNvSpPr txBox="1"/>
                    <p:nvPr/>
                  </p:nvSpPr>
                  <p:spPr>
                    <a:xfrm>
                      <a:off x="4389784" y="4211001"/>
                      <a:ext cx="3071443" cy="978368"/>
                    </a:xfrm>
                    <a:prstGeom prst="rect">
                      <a:avLst/>
                    </a:prstGeom>
                    <a:noFill/>
                  </p:spPr>
                  <p:txBody>
                    <a:bodyPr wrap="square" rtlCol="0">
                      <a:spAutoFit/>
                    </a:bodyPr>
                    <a:lstStyle/>
                    <a:p>
                      <a:pPr algn="ctr"/>
                      <a:r>
                        <a:rPr lang="en-US" sz="1100"/>
                        <a:t>No one entity can secure cyberspace alone. CISA established JCDC to help gap and bring together diverse partners for collective defense. A public and private sector partnership of cyber defenders from organizations worldwide </a:t>
                      </a:r>
                    </a:p>
                  </p:txBody>
                </p:sp>
              </p:grpSp>
            </p:grpSp>
            <p:sp>
              <p:nvSpPr>
                <p:cNvPr id="72" name="TextBox 71">
                  <a:extLst>
                    <a:ext uri="{FF2B5EF4-FFF2-40B4-BE49-F238E27FC236}">
                      <a16:creationId xmlns:a16="http://schemas.microsoft.com/office/drawing/2014/main" id="{66212DD5-48B3-DB11-C696-2C6A094E4B6A}"/>
                    </a:ext>
                  </a:extLst>
                </p:cNvPr>
                <p:cNvSpPr txBox="1"/>
                <p:nvPr/>
              </p:nvSpPr>
              <p:spPr>
                <a:xfrm>
                  <a:off x="8051188" y="4624750"/>
                  <a:ext cx="3071443" cy="769441"/>
                </a:xfrm>
                <a:prstGeom prst="rect">
                  <a:avLst/>
                </a:prstGeom>
                <a:noFill/>
              </p:spPr>
              <p:txBody>
                <a:bodyPr wrap="square" rtlCol="0">
                  <a:spAutoFit/>
                </a:bodyPr>
                <a:lstStyle/>
                <a:p>
                  <a:pPr algn="ctr"/>
                  <a:r>
                    <a:rPr lang="en-US" sz="1100"/>
                    <a:t>JCDC is part of US-CERT operational cyber defense on behalf of USG, in which USG coordinates internally to share real time operational defense with other CERTs. </a:t>
                  </a:r>
                </a:p>
              </p:txBody>
            </p:sp>
          </p:grpSp>
          <p:sp>
            <p:nvSpPr>
              <p:cNvPr id="76" name="TextBox 75">
                <a:extLst>
                  <a:ext uri="{FF2B5EF4-FFF2-40B4-BE49-F238E27FC236}">
                    <a16:creationId xmlns:a16="http://schemas.microsoft.com/office/drawing/2014/main" id="{CA13BC24-4C9C-3F68-8D08-09C42D9376DB}"/>
                  </a:ext>
                </a:extLst>
              </p:cNvPr>
              <p:cNvSpPr txBox="1"/>
              <p:nvPr/>
            </p:nvSpPr>
            <p:spPr>
              <a:xfrm>
                <a:off x="612168" y="4539792"/>
                <a:ext cx="3071443" cy="938719"/>
              </a:xfrm>
              <a:prstGeom prst="rect">
                <a:avLst/>
              </a:prstGeom>
              <a:noFill/>
            </p:spPr>
            <p:txBody>
              <a:bodyPr wrap="square" rtlCol="0">
                <a:spAutoFit/>
              </a:bodyPr>
              <a:lstStyle/>
              <a:p>
                <a:pPr algn="ctr"/>
                <a:r>
                  <a:rPr lang="en-US" sz="1100"/>
                  <a:t>JCDC brings together a full spectrum of cyber defense partners—including U.S. federal as well as state, local, tribal, and territorial (SLTT) governments; private industry; and international governments and organizations.</a:t>
                </a:r>
              </a:p>
            </p:txBody>
          </p:sp>
        </p:grpSp>
        <p:sp>
          <p:nvSpPr>
            <p:cNvPr id="80" name="TextBox 79">
              <a:extLst>
                <a:ext uri="{FF2B5EF4-FFF2-40B4-BE49-F238E27FC236}">
                  <a16:creationId xmlns:a16="http://schemas.microsoft.com/office/drawing/2014/main" id="{FB1D2A52-7B75-E71B-A4BB-2FA1296510E0}"/>
                </a:ext>
              </a:extLst>
            </p:cNvPr>
            <p:cNvSpPr txBox="1"/>
            <p:nvPr/>
          </p:nvSpPr>
          <p:spPr>
            <a:xfrm>
              <a:off x="4618383" y="2834902"/>
              <a:ext cx="3071443" cy="938719"/>
            </a:xfrm>
            <a:prstGeom prst="rect">
              <a:avLst/>
            </a:prstGeom>
            <a:noFill/>
          </p:spPr>
          <p:txBody>
            <a:bodyPr wrap="square" rtlCol="0">
              <a:spAutoFit/>
            </a:bodyPr>
            <a:lstStyle/>
            <a:p>
              <a:pPr algn="ctr"/>
              <a:r>
                <a:rPr lang="en-US" sz="1100"/>
                <a:t>JCDC is a platform to unify members to gather, analyze, and share actionable cyber risk information to enable synchronized, holistic cybersecurity planning, cyber defense, and response.</a:t>
              </a:r>
            </a:p>
          </p:txBody>
        </p:sp>
      </p:grpSp>
      <p:sp>
        <p:nvSpPr>
          <p:cNvPr id="2" name="TextBox 1">
            <a:extLst>
              <a:ext uri="{FF2B5EF4-FFF2-40B4-BE49-F238E27FC236}">
                <a16:creationId xmlns:a16="http://schemas.microsoft.com/office/drawing/2014/main" id="{58AF3919-9595-6168-8BAF-9E45C716AC5E}"/>
              </a:ext>
            </a:extLst>
          </p:cNvPr>
          <p:cNvSpPr txBox="1"/>
          <p:nvPr/>
        </p:nvSpPr>
        <p:spPr>
          <a:xfrm>
            <a:off x="10871434" y="67760"/>
            <a:ext cx="1320566" cy="307777"/>
          </a:xfrm>
          <a:prstGeom prst="rect">
            <a:avLst/>
          </a:prstGeom>
          <a:noFill/>
        </p:spPr>
        <p:txBody>
          <a:bodyPr wrap="square" lIns="91440" tIns="45720" rIns="91440" bIns="4572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highlight>
                  <a:srgbClr val="000000"/>
                </a:highlight>
                <a:uLnTx/>
                <a:uFillTx/>
                <a:ea typeface="Calibri"/>
                <a:cs typeface="Calibri"/>
              </a:rPr>
              <a:t> </a:t>
            </a:r>
            <a:r>
              <a:rPr kumimoji="0" lang="en-US" sz="1400" b="1" i="0" u="none" strike="noStrike" kern="1200" cap="none" spc="0" normalizeH="0" baseline="0" noProof="0">
                <a:ln>
                  <a:noFill/>
                </a:ln>
                <a:solidFill>
                  <a:srgbClr val="FFFFFF"/>
                </a:solidFill>
                <a:effectLst/>
                <a:highlight>
                  <a:srgbClr val="000000"/>
                </a:highlight>
                <a:uLnTx/>
                <a:uFillTx/>
                <a:ea typeface="Calibri"/>
                <a:cs typeface="Calibri"/>
              </a:rPr>
              <a:t>TLP:CLEAR</a:t>
            </a:r>
            <a:endParaRPr kumimoji="0" lang="en-US" sz="1400" b="0" i="0" u="none" strike="noStrike" kern="1200" cap="none" spc="0" normalizeH="0" baseline="0" noProof="0">
              <a:ln>
                <a:noFill/>
              </a:ln>
              <a:solidFill>
                <a:srgbClr val="FFFFFF"/>
              </a:solidFill>
              <a:effectLst/>
              <a:highlight>
                <a:srgbClr val="000000"/>
              </a:highlight>
              <a:uLnTx/>
              <a:uFillTx/>
              <a:ea typeface="Calibri" panose="020F0502020204030204" pitchFamily="34" charset="0"/>
              <a:cs typeface="Calibri"/>
            </a:endParaRPr>
          </a:p>
        </p:txBody>
      </p:sp>
    </p:spTree>
    <p:extLst>
      <p:ext uri="{BB962C8B-B14F-4D97-AF65-F5344CB8AC3E}">
        <p14:creationId xmlns:p14="http://schemas.microsoft.com/office/powerpoint/2010/main" val="2285367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6C63F-1980-48CC-900A-BE2D25F079B8}"/>
              </a:ext>
            </a:extLst>
          </p:cNvPr>
          <p:cNvSpPr>
            <a:spLocks noGrp="1"/>
          </p:cNvSpPr>
          <p:nvPr>
            <p:ph type="title"/>
          </p:nvPr>
        </p:nvSpPr>
        <p:spPr/>
        <p:txBody>
          <a:bodyPr/>
          <a:lstStyle/>
          <a:p>
            <a:r>
              <a:rPr lang="en-US">
                <a:cs typeface="Arial"/>
              </a:rPr>
              <a:t>JCDC’s Core Functions</a:t>
            </a:r>
            <a:endParaRPr lang="en-US"/>
          </a:p>
        </p:txBody>
      </p:sp>
      <p:sp>
        <p:nvSpPr>
          <p:cNvPr id="3" name="TextBox 2">
            <a:extLst>
              <a:ext uri="{FF2B5EF4-FFF2-40B4-BE49-F238E27FC236}">
                <a16:creationId xmlns:a16="http://schemas.microsoft.com/office/drawing/2014/main" id="{A5486559-C476-56D5-C31A-EEEFAB03DAB5}"/>
              </a:ext>
            </a:extLst>
          </p:cNvPr>
          <p:cNvSpPr txBox="1"/>
          <p:nvPr/>
        </p:nvSpPr>
        <p:spPr>
          <a:xfrm>
            <a:off x="514349" y="1027998"/>
            <a:ext cx="11010492"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rgbClr val="000000"/>
                </a:solidFill>
                <a:effectLst/>
                <a:uLnTx/>
                <a:uFillTx/>
                <a:ea typeface="+mn-ea"/>
                <a:cs typeface="+mn-cs"/>
              </a:rPr>
              <a:t>JCDC </a:t>
            </a:r>
            <a:r>
              <a:rPr kumimoji="0" lang="en-US" sz="1600" b="1" i="0" u="none" strike="noStrike" kern="1200" cap="none" spc="0" normalizeH="0" baseline="0" noProof="0">
                <a:ln>
                  <a:noFill/>
                </a:ln>
                <a:solidFill>
                  <a:srgbClr val="161616"/>
                </a:solidFill>
                <a:effectLst/>
                <a:uLnTx/>
                <a:uFillTx/>
                <a:ea typeface="+mn-ea"/>
                <a:cs typeface="+mn-cs"/>
              </a:rPr>
              <a:t>leads collaborative, public-private sector cyber defense planning,</a:t>
            </a:r>
            <a:r>
              <a:rPr kumimoji="0" lang="en-US" sz="1600" b="0" i="0" u="none" strike="noStrike" kern="1200" cap="none" spc="0" normalizeH="0" baseline="0" noProof="0">
                <a:ln>
                  <a:noFill/>
                </a:ln>
                <a:solidFill>
                  <a:srgbClr val="000000"/>
                </a:solidFill>
                <a:effectLst/>
                <a:uLnTx/>
                <a:uFillTx/>
                <a:ea typeface="+mn-ea"/>
                <a:cs typeface="+mn-cs"/>
              </a:rPr>
              <a:t> cybersecurity </a:t>
            </a:r>
            <a:r>
              <a:rPr kumimoji="0" lang="en-US" sz="1600" b="1" i="0" u="none" strike="noStrike" kern="1200" cap="none" spc="0" normalizeH="0" baseline="0" noProof="0">
                <a:ln>
                  <a:noFill/>
                </a:ln>
                <a:solidFill>
                  <a:srgbClr val="161616"/>
                </a:solidFill>
                <a:effectLst/>
                <a:uLnTx/>
                <a:uFillTx/>
                <a:ea typeface="+mn-ea"/>
                <a:cs typeface="+mn-cs"/>
              </a:rPr>
              <a:t>information fusion</a:t>
            </a:r>
            <a:r>
              <a:rPr kumimoji="0" lang="en-US" sz="1600" b="0" i="0" u="none" strike="noStrike" kern="1200" cap="none" spc="0" normalizeH="0" baseline="0" noProof="0">
                <a:ln>
                  <a:noFill/>
                </a:ln>
                <a:solidFill>
                  <a:srgbClr val="000000"/>
                </a:solidFill>
                <a:effectLst/>
                <a:uLnTx/>
                <a:uFillTx/>
                <a:ea typeface="+mn-ea"/>
                <a:cs typeface="+mn-cs"/>
              </a:rPr>
              <a:t>, and the purposeful </a:t>
            </a:r>
            <a:r>
              <a:rPr kumimoji="0" lang="en-US" sz="1600" b="1" i="0" u="none" strike="noStrike" kern="1200" cap="none" spc="0" normalizeH="0" baseline="0" noProof="0">
                <a:ln>
                  <a:noFill/>
                </a:ln>
                <a:solidFill>
                  <a:srgbClr val="161616"/>
                </a:solidFill>
                <a:effectLst/>
                <a:uLnTx/>
                <a:uFillTx/>
                <a:ea typeface="+mn-ea"/>
                <a:cs typeface="+mn-cs"/>
              </a:rPr>
              <a:t>dissemination of cyber defense</a:t>
            </a:r>
            <a:r>
              <a:rPr kumimoji="0" lang="en-US" sz="1600" b="1" i="0" u="none" strike="noStrike" kern="1200" cap="none" spc="0" normalizeH="0" baseline="0" noProof="0">
                <a:ln>
                  <a:noFill/>
                </a:ln>
                <a:solidFill>
                  <a:srgbClr val="5E9732"/>
                </a:solidFill>
                <a:effectLst/>
                <a:uLnTx/>
                <a:uFillTx/>
                <a:ea typeface="+mn-ea"/>
                <a:cs typeface="+mn-cs"/>
              </a:rPr>
              <a:t> </a:t>
            </a:r>
            <a:r>
              <a:rPr kumimoji="0" lang="en-US" sz="1600" b="0" i="0" u="none" strike="noStrike" kern="1200" cap="none" spc="0" normalizeH="0" baseline="0" noProof="0">
                <a:ln>
                  <a:noFill/>
                </a:ln>
                <a:solidFill>
                  <a:srgbClr val="000000"/>
                </a:solidFill>
                <a:effectLst/>
                <a:uLnTx/>
                <a:uFillTx/>
                <a:ea typeface="+mn-ea"/>
                <a:cs typeface="+mn-cs"/>
              </a:rPr>
              <a:t>guidance to </a:t>
            </a:r>
            <a:r>
              <a:rPr kumimoji="0" lang="en-US" sz="1600" b="1" i="0" u="none" strike="noStrike" kern="1200" cap="none" spc="0" normalizeH="0" baseline="0" noProof="0">
                <a:ln>
                  <a:noFill/>
                </a:ln>
                <a:solidFill>
                  <a:srgbClr val="161616"/>
                </a:solidFill>
                <a:effectLst/>
                <a:uLnTx/>
                <a:uFillTx/>
                <a:ea typeface="+mn-ea"/>
                <a:cs typeface="+mn-cs"/>
              </a:rPr>
              <a:t>reduce risk</a:t>
            </a:r>
            <a:r>
              <a:rPr kumimoji="0" lang="en-US" sz="1600" b="1" i="0" u="none" strike="noStrike" kern="1200" cap="none" spc="0" normalizeH="0" baseline="0" noProof="0">
                <a:ln>
                  <a:noFill/>
                </a:ln>
                <a:solidFill>
                  <a:srgbClr val="5E9732"/>
                </a:solidFill>
                <a:effectLst/>
                <a:uLnTx/>
                <a:uFillTx/>
                <a:ea typeface="+mn-ea"/>
                <a:cs typeface="+mn-cs"/>
              </a:rPr>
              <a:t> </a:t>
            </a:r>
            <a:r>
              <a:rPr kumimoji="0" lang="en-US" sz="1600" b="0" i="0" u="none" strike="noStrike" kern="1200" cap="none" spc="0" normalizeH="0" baseline="0" noProof="0">
                <a:ln>
                  <a:noFill/>
                </a:ln>
                <a:solidFill>
                  <a:srgbClr val="000000"/>
                </a:solidFill>
                <a:effectLst/>
                <a:uLnTx/>
                <a:uFillTx/>
                <a:ea typeface="+mn-ea"/>
                <a:cs typeface="+mn-cs"/>
              </a:rPr>
              <a:t>to National Critical Functions.</a:t>
            </a:r>
            <a:endParaRPr kumimoji="0" lang="en-US" sz="1600" b="0" i="0" u="none" strike="noStrike" kern="1200" cap="none" spc="0" normalizeH="0" baseline="0" noProof="0">
              <a:ln>
                <a:noFill/>
              </a:ln>
              <a:solidFill>
                <a:prstClr val="black"/>
              </a:solidFill>
              <a:effectLst/>
              <a:uLnTx/>
              <a:uFillTx/>
              <a:ea typeface="+mn-ea"/>
              <a:cs typeface="+mn-cs"/>
            </a:endParaRPr>
          </a:p>
        </p:txBody>
      </p:sp>
      <p:grpSp>
        <p:nvGrpSpPr>
          <p:cNvPr id="40" name="Group 39">
            <a:extLst>
              <a:ext uri="{FF2B5EF4-FFF2-40B4-BE49-F238E27FC236}">
                <a16:creationId xmlns:a16="http://schemas.microsoft.com/office/drawing/2014/main" id="{C368FF25-0524-E8AB-3B5B-0B53DD4DC775}"/>
              </a:ext>
            </a:extLst>
          </p:cNvPr>
          <p:cNvGrpSpPr/>
          <p:nvPr/>
        </p:nvGrpSpPr>
        <p:grpSpPr>
          <a:xfrm>
            <a:off x="17417" y="2037568"/>
            <a:ext cx="12157166" cy="3373469"/>
            <a:chOff x="0" y="2237933"/>
            <a:chExt cx="12157166" cy="3373469"/>
          </a:xfrm>
        </p:grpSpPr>
        <p:grpSp>
          <p:nvGrpSpPr>
            <p:cNvPr id="7" name="Group 6">
              <a:extLst>
                <a:ext uri="{FF2B5EF4-FFF2-40B4-BE49-F238E27FC236}">
                  <a16:creationId xmlns:a16="http://schemas.microsoft.com/office/drawing/2014/main" id="{1DB8D765-0C55-5C2D-FFD4-40F379A08A0A}"/>
                </a:ext>
              </a:extLst>
            </p:cNvPr>
            <p:cNvGrpSpPr/>
            <p:nvPr/>
          </p:nvGrpSpPr>
          <p:grpSpPr>
            <a:xfrm>
              <a:off x="571501" y="2244779"/>
              <a:ext cx="753989" cy="766031"/>
              <a:chOff x="677783" y="1879984"/>
              <a:chExt cx="1026204" cy="1026204"/>
            </a:xfrm>
            <a:solidFill>
              <a:srgbClr val="002B47"/>
            </a:solidFill>
          </p:grpSpPr>
          <p:sp>
            <p:nvSpPr>
              <p:cNvPr id="37" name="Oval 36">
                <a:extLst>
                  <a:ext uri="{FF2B5EF4-FFF2-40B4-BE49-F238E27FC236}">
                    <a16:creationId xmlns:a16="http://schemas.microsoft.com/office/drawing/2014/main" id="{8EFFEC23-2213-E46B-48E8-A08C3DC11FBE}"/>
                  </a:ext>
                </a:extLst>
              </p:cNvPr>
              <p:cNvSpPr/>
              <p:nvPr/>
            </p:nvSpPr>
            <p:spPr bwMode="auto">
              <a:xfrm>
                <a:off x="677783" y="1879984"/>
                <a:ext cx="1026204" cy="1026204"/>
              </a:xfrm>
              <a:prstGeom prst="ellipse">
                <a:avLst/>
              </a:prstGeom>
              <a:grpFill/>
              <a:ln w="9525" cap="flat" cmpd="sng" algn="ctr">
                <a:noFill/>
                <a:prstDash val="solid"/>
                <a:round/>
                <a:headEnd type="none" w="med" len="med"/>
                <a:tailEnd type="none" w="med" len="med"/>
              </a:ln>
              <a:effectLst/>
            </p:spPr>
            <p:style>
              <a:lnRef idx="0">
                <a:scrgbClr r="0" g="0" b="0"/>
              </a:lnRef>
              <a:fillRef idx="1001">
                <a:schemeClr val="dk2"/>
              </a:fillRef>
              <a:effectRef idx="0">
                <a:scrgbClr r="0" g="0" b="0"/>
              </a:effectRef>
              <a:fontRef idx="major"/>
            </p:style>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j-ea"/>
                  <a:cs typeface="+mj-cs"/>
                </a:endParaRPr>
              </a:p>
            </p:txBody>
          </p:sp>
          <p:pic>
            <p:nvPicPr>
              <p:cNvPr id="38" name="Picture 37" descr="Shape&#10;&#10;Description automatically generated with low confidence">
                <a:extLst>
                  <a:ext uri="{FF2B5EF4-FFF2-40B4-BE49-F238E27FC236}">
                    <a16:creationId xmlns:a16="http://schemas.microsoft.com/office/drawing/2014/main" id="{9E72D384-D897-FAD1-5CBA-C7F0B3068362}"/>
                  </a:ext>
                </a:extLst>
              </p:cNvPr>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80053" y="2082254"/>
                <a:ext cx="621665" cy="621665"/>
              </a:xfrm>
              <a:prstGeom prst="rect">
                <a:avLst/>
              </a:prstGeom>
              <a:grpFill/>
              <a:ln>
                <a:noFill/>
              </a:ln>
            </p:spPr>
          </p:pic>
        </p:grpSp>
        <p:grpSp>
          <p:nvGrpSpPr>
            <p:cNvPr id="8" name="Group 7">
              <a:extLst>
                <a:ext uri="{FF2B5EF4-FFF2-40B4-BE49-F238E27FC236}">
                  <a16:creationId xmlns:a16="http://schemas.microsoft.com/office/drawing/2014/main" id="{406035C4-1FB4-4C3B-05B1-966D92A197ED}"/>
                </a:ext>
              </a:extLst>
            </p:cNvPr>
            <p:cNvGrpSpPr/>
            <p:nvPr/>
          </p:nvGrpSpPr>
          <p:grpSpPr>
            <a:xfrm>
              <a:off x="3107051" y="2237933"/>
              <a:ext cx="753989" cy="766031"/>
              <a:chOff x="3009945" y="1772059"/>
              <a:chExt cx="640080" cy="640080"/>
            </a:xfrm>
            <a:solidFill>
              <a:srgbClr val="002B47"/>
            </a:solidFill>
          </p:grpSpPr>
          <p:sp>
            <p:nvSpPr>
              <p:cNvPr id="35" name="Oval 34">
                <a:extLst>
                  <a:ext uri="{FF2B5EF4-FFF2-40B4-BE49-F238E27FC236}">
                    <a16:creationId xmlns:a16="http://schemas.microsoft.com/office/drawing/2014/main" id="{83775E2E-1369-5E33-30B6-120ABD85DF0A}"/>
                  </a:ext>
                </a:extLst>
              </p:cNvPr>
              <p:cNvSpPr/>
              <p:nvPr/>
            </p:nvSpPr>
            <p:spPr bwMode="auto">
              <a:xfrm>
                <a:off x="3009945" y="1772059"/>
                <a:ext cx="640080" cy="640080"/>
              </a:xfrm>
              <a:prstGeom prst="ellipse">
                <a:avLst/>
              </a:prstGeom>
              <a:grpFill/>
              <a:ln w="9525" cap="flat" cmpd="sng" algn="ctr">
                <a:solidFill>
                  <a:schemeClr val="bg1"/>
                </a:solidFill>
                <a:prstDash val="solid"/>
                <a:round/>
                <a:headEnd type="none" w="med" len="med"/>
                <a:tailEnd type="none" w="med" len="med"/>
              </a:ln>
              <a:effectLst/>
            </p:spPr>
            <p:style>
              <a:lnRef idx="0">
                <a:scrgbClr r="0" g="0" b="0"/>
              </a:lnRef>
              <a:fillRef idx="1001">
                <a:schemeClr val="dk2"/>
              </a:fillRef>
              <a:effectRef idx="0">
                <a:scrgbClr r="0" g="0" b="0"/>
              </a:effectRef>
              <a:fontRef idx="major"/>
            </p:style>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j-ea"/>
                  <a:cs typeface="+mj-cs"/>
                </a:endParaRPr>
              </a:p>
            </p:txBody>
          </p:sp>
          <p:pic>
            <p:nvPicPr>
              <p:cNvPr id="36" name="Picture 35" descr="Shape&#10;&#10;Description automatically generated with low confidence">
                <a:extLst>
                  <a:ext uri="{FF2B5EF4-FFF2-40B4-BE49-F238E27FC236}">
                    <a16:creationId xmlns:a16="http://schemas.microsoft.com/office/drawing/2014/main" id="{E4525937-560F-A015-001A-7DD2E844EB24}"/>
                  </a:ext>
                </a:extLst>
              </p:cNvPr>
              <p:cNvPicPr/>
              <p:nvPr/>
            </p:nvPicPr>
            <p:blipFill>
              <a:blip r:embed="rId4" cstate="print">
                <a:lum bright="70000" contrast="-70000"/>
                <a:extLst>
                  <a:ext uri="{BEBA8EAE-BF5A-486C-A8C5-ECC9F3942E4B}">
                    <a14:imgProps xmlns:a14="http://schemas.microsoft.com/office/drawing/2010/main">
                      <a14:imgLayer r:embed="rId5">
                        <a14:imgEffect>
                          <a14:colorTemperature colorTemp="112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153329" y="1915443"/>
                <a:ext cx="353313" cy="353313"/>
              </a:xfrm>
              <a:prstGeom prst="rect">
                <a:avLst/>
              </a:prstGeom>
              <a:grpFill/>
              <a:ln>
                <a:noFill/>
              </a:ln>
            </p:spPr>
          </p:pic>
        </p:grpSp>
        <p:grpSp>
          <p:nvGrpSpPr>
            <p:cNvPr id="9" name="Group 8">
              <a:extLst>
                <a:ext uri="{FF2B5EF4-FFF2-40B4-BE49-F238E27FC236}">
                  <a16:creationId xmlns:a16="http://schemas.microsoft.com/office/drawing/2014/main" id="{098F6BE7-5F42-CED0-4047-194F40118E64}"/>
                </a:ext>
              </a:extLst>
            </p:cNvPr>
            <p:cNvGrpSpPr/>
            <p:nvPr/>
          </p:nvGrpSpPr>
          <p:grpSpPr>
            <a:xfrm>
              <a:off x="5642601" y="2240215"/>
              <a:ext cx="753989" cy="766031"/>
              <a:chOff x="3458762" y="1975168"/>
              <a:chExt cx="1026204" cy="1026204"/>
            </a:xfrm>
            <a:solidFill>
              <a:srgbClr val="002B47"/>
            </a:solidFill>
          </p:grpSpPr>
          <p:sp>
            <p:nvSpPr>
              <p:cNvPr id="33" name="Oval 32">
                <a:extLst>
                  <a:ext uri="{FF2B5EF4-FFF2-40B4-BE49-F238E27FC236}">
                    <a16:creationId xmlns:a16="http://schemas.microsoft.com/office/drawing/2014/main" id="{111E3BFB-E367-980A-C899-6449E4EE30C0}"/>
                  </a:ext>
                </a:extLst>
              </p:cNvPr>
              <p:cNvSpPr/>
              <p:nvPr/>
            </p:nvSpPr>
            <p:spPr bwMode="auto">
              <a:xfrm>
                <a:off x="3458762" y="1975168"/>
                <a:ext cx="1026204" cy="1026204"/>
              </a:xfrm>
              <a:prstGeom prst="ellipse">
                <a:avLst/>
              </a:prstGeom>
              <a:grpFill/>
              <a:ln w="9525" cap="flat" cmpd="sng" algn="ctr">
                <a:solidFill>
                  <a:schemeClr val="bg1"/>
                </a:solidFill>
                <a:prstDash val="solid"/>
                <a:round/>
                <a:headEnd type="none" w="med" len="med"/>
                <a:tailEnd type="none" w="med" len="med"/>
              </a:ln>
              <a:effectLst/>
            </p:spPr>
            <p:style>
              <a:lnRef idx="0">
                <a:scrgbClr r="0" g="0" b="0"/>
              </a:lnRef>
              <a:fillRef idx="1001">
                <a:schemeClr val="dk2"/>
              </a:fillRef>
              <a:effectRef idx="0">
                <a:scrgbClr r="0" g="0" b="0"/>
              </a:effectRef>
              <a:fontRef idx="major"/>
            </p:style>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j-ea"/>
                  <a:cs typeface="+mj-cs"/>
                </a:endParaRPr>
              </a:p>
            </p:txBody>
          </p:sp>
          <p:pic>
            <p:nvPicPr>
              <p:cNvPr id="34" name="Picture 33">
                <a:extLst>
                  <a:ext uri="{FF2B5EF4-FFF2-40B4-BE49-F238E27FC236}">
                    <a16:creationId xmlns:a16="http://schemas.microsoft.com/office/drawing/2014/main" id="{4F0AA8AD-39F7-6F8D-4265-054A5294AEBB}"/>
                  </a:ext>
                </a:extLst>
              </p:cNvPr>
              <p:cNvPicPr/>
              <p:nvPr/>
            </p:nvPicPr>
            <p:blipFill>
              <a:blip r:embed="rId6">
                <a:lum bright="70000" contrast="-70000"/>
              </a:blip>
              <a:stretch>
                <a:fillRect/>
              </a:stretch>
            </p:blipFill>
            <p:spPr>
              <a:xfrm>
                <a:off x="3661032" y="2177438"/>
                <a:ext cx="621665" cy="621665"/>
              </a:xfrm>
              <a:prstGeom prst="rect">
                <a:avLst/>
              </a:prstGeom>
              <a:grpFill/>
              <a:ln>
                <a:noFill/>
              </a:ln>
            </p:spPr>
          </p:pic>
        </p:grpSp>
        <p:grpSp>
          <p:nvGrpSpPr>
            <p:cNvPr id="10" name="Group 9">
              <a:extLst>
                <a:ext uri="{FF2B5EF4-FFF2-40B4-BE49-F238E27FC236}">
                  <a16:creationId xmlns:a16="http://schemas.microsoft.com/office/drawing/2014/main" id="{7273D4DE-109E-E08C-2CD8-8B3616EDF63C}"/>
                </a:ext>
              </a:extLst>
            </p:cNvPr>
            <p:cNvGrpSpPr/>
            <p:nvPr/>
          </p:nvGrpSpPr>
          <p:grpSpPr>
            <a:xfrm>
              <a:off x="8178151" y="2242497"/>
              <a:ext cx="753989" cy="766031"/>
              <a:chOff x="1096113" y="4180122"/>
              <a:chExt cx="1026204" cy="1026204"/>
            </a:xfrm>
            <a:solidFill>
              <a:srgbClr val="002B47"/>
            </a:solidFill>
          </p:grpSpPr>
          <p:sp>
            <p:nvSpPr>
              <p:cNvPr id="31" name="Oval 30">
                <a:extLst>
                  <a:ext uri="{FF2B5EF4-FFF2-40B4-BE49-F238E27FC236}">
                    <a16:creationId xmlns:a16="http://schemas.microsoft.com/office/drawing/2014/main" id="{297B7BED-26C2-8476-0C00-F579F08897B2}"/>
                  </a:ext>
                </a:extLst>
              </p:cNvPr>
              <p:cNvSpPr/>
              <p:nvPr/>
            </p:nvSpPr>
            <p:spPr bwMode="auto">
              <a:xfrm>
                <a:off x="1096113" y="4180122"/>
                <a:ext cx="1026204" cy="1026204"/>
              </a:xfrm>
              <a:prstGeom prst="ellipse">
                <a:avLst/>
              </a:prstGeom>
              <a:grpFill/>
              <a:ln w="9525" cap="flat" cmpd="sng" algn="ctr">
                <a:solidFill>
                  <a:schemeClr val="bg1"/>
                </a:solidFill>
                <a:prstDash val="solid"/>
                <a:round/>
                <a:headEnd type="none" w="med" len="med"/>
                <a:tailEnd type="none" w="med" len="med"/>
              </a:ln>
              <a:effectLst/>
            </p:spPr>
            <p:style>
              <a:lnRef idx="0">
                <a:scrgbClr r="0" g="0" b="0"/>
              </a:lnRef>
              <a:fillRef idx="1001">
                <a:schemeClr val="dk2"/>
              </a:fillRef>
              <a:effectRef idx="0">
                <a:scrgbClr r="0" g="0" b="0"/>
              </a:effectRef>
              <a:fontRef idx="major"/>
            </p:style>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j-ea"/>
                  <a:cs typeface="+mj-cs"/>
                </a:endParaRPr>
              </a:p>
            </p:txBody>
          </p:sp>
          <p:pic>
            <p:nvPicPr>
              <p:cNvPr id="32" name="Graphic 31" descr="Map compass outline">
                <a:extLst>
                  <a:ext uri="{FF2B5EF4-FFF2-40B4-BE49-F238E27FC236}">
                    <a16:creationId xmlns:a16="http://schemas.microsoft.com/office/drawing/2014/main" id="{90B5C2CF-46C7-17AC-060D-4B4D89F5DD7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52015" y="4236024"/>
                <a:ext cx="914400" cy="914400"/>
              </a:xfrm>
              <a:prstGeom prst="rect">
                <a:avLst/>
              </a:prstGeom>
            </p:spPr>
          </p:pic>
        </p:grpSp>
        <p:grpSp>
          <p:nvGrpSpPr>
            <p:cNvPr id="11" name="Group 10">
              <a:extLst>
                <a:ext uri="{FF2B5EF4-FFF2-40B4-BE49-F238E27FC236}">
                  <a16:creationId xmlns:a16="http://schemas.microsoft.com/office/drawing/2014/main" id="{CF5CDE44-AF69-CAE4-7517-FB320BB4B0CB}"/>
                </a:ext>
              </a:extLst>
            </p:cNvPr>
            <p:cNvGrpSpPr/>
            <p:nvPr/>
          </p:nvGrpSpPr>
          <p:grpSpPr>
            <a:xfrm>
              <a:off x="10713703" y="2247062"/>
              <a:ext cx="753989" cy="766031"/>
              <a:chOff x="4713548" y="5297980"/>
              <a:chExt cx="914400" cy="914400"/>
            </a:xfrm>
            <a:solidFill>
              <a:srgbClr val="002B47"/>
            </a:solidFill>
          </p:grpSpPr>
          <p:sp>
            <p:nvSpPr>
              <p:cNvPr id="29" name="Oval 28">
                <a:extLst>
                  <a:ext uri="{FF2B5EF4-FFF2-40B4-BE49-F238E27FC236}">
                    <a16:creationId xmlns:a16="http://schemas.microsoft.com/office/drawing/2014/main" id="{A7E02B70-2647-90A3-2DC4-6BDF2333B9B2}"/>
                  </a:ext>
                </a:extLst>
              </p:cNvPr>
              <p:cNvSpPr/>
              <p:nvPr/>
            </p:nvSpPr>
            <p:spPr bwMode="auto">
              <a:xfrm>
                <a:off x="4713548" y="5297980"/>
                <a:ext cx="914400" cy="914400"/>
              </a:xfrm>
              <a:prstGeom prst="ellipse">
                <a:avLst/>
              </a:prstGeom>
              <a:grpFill/>
              <a:ln w="9525" cap="flat" cmpd="sng" algn="ctr">
                <a:solidFill>
                  <a:schemeClr val="bg1"/>
                </a:solidFill>
                <a:prstDash val="solid"/>
                <a:round/>
                <a:headEnd type="none" w="med" len="med"/>
                <a:tailEnd type="none" w="med" len="med"/>
              </a:ln>
              <a:effectLst/>
            </p:spPr>
            <p:style>
              <a:lnRef idx="0">
                <a:scrgbClr r="0" g="0" b="0"/>
              </a:lnRef>
              <a:fillRef idx="1001">
                <a:schemeClr val="dk2"/>
              </a:fillRef>
              <a:effectRef idx="0">
                <a:scrgbClr r="0" g="0" b="0"/>
              </a:effectRef>
              <a:fontRef idx="major"/>
            </p:style>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j-ea"/>
                  <a:cs typeface="+mj-cs"/>
                </a:endParaRPr>
              </a:p>
            </p:txBody>
          </p:sp>
          <p:pic>
            <p:nvPicPr>
              <p:cNvPr id="30" name="Picture 29">
                <a:extLst>
                  <a:ext uri="{FF2B5EF4-FFF2-40B4-BE49-F238E27FC236}">
                    <a16:creationId xmlns:a16="http://schemas.microsoft.com/office/drawing/2014/main" id="{E1ED3593-ADB5-85FD-C681-4865790AEE49}"/>
                  </a:ext>
                </a:extLst>
              </p:cNvPr>
              <p:cNvPicPr/>
              <p:nvPr/>
            </p:nvPicPr>
            <p:blipFill>
              <a:blip r:embed="rId9">
                <a:lum bright="70000" contrast="-70000"/>
              </a:blip>
              <a:stretch>
                <a:fillRect/>
              </a:stretch>
            </p:blipFill>
            <p:spPr>
              <a:xfrm>
                <a:off x="4876673" y="5461105"/>
                <a:ext cx="588150" cy="588150"/>
              </a:xfrm>
              <a:prstGeom prst="rect">
                <a:avLst/>
              </a:prstGeom>
              <a:grpFill/>
              <a:ln>
                <a:noFill/>
              </a:ln>
            </p:spPr>
          </p:pic>
        </p:grpSp>
        <p:sp>
          <p:nvSpPr>
            <p:cNvPr id="12" name="TextBox 11">
              <a:extLst>
                <a:ext uri="{FF2B5EF4-FFF2-40B4-BE49-F238E27FC236}">
                  <a16:creationId xmlns:a16="http://schemas.microsoft.com/office/drawing/2014/main" id="{C17C3C0C-3679-9981-16C9-86D7D49081C2}"/>
                </a:ext>
              </a:extLst>
            </p:cNvPr>
            <p:cNvSpPr txBox="1"/>
            <p:nvPr/>
          </p:nvSpPr>
          <p:spPr>
            <a:xfrm>
              <a:off x="0" y="3303078"/>
              <a:ext cx="2312488"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ea typeface="+mn-ea"/>
                  <a:cs typeface="+mn-cs"/>
                </a:rPr>
                <a:t>Bring together the technical expertise of key partners to lead collaborative </a:t>
              </a:r>
              <a:r>
                <a:rPr kumimoji="0" lang="en-US" sz="1600" b="1" i="0" u="none" strike="noStrike" kern="1200" cap="none" spc="0" normalizeH="0" baseline="0" noProof="0">
                  <a:ln>
                    <a:noFill/>
                  </a:ln>
                  <a:solidFill>
                    <a:prstClr val="black"/>
                  </a:solidFill>
                  <a:effectLst/>
                  <a:uLnTx/>
                  <a:uFillTx/>
                  <a:ea typeface="+mn-ea"/>
                  <a:cs typeface="+mn-cs"/>
                </a:rPr>
                <a:t>information sharing, analysis, and solutioning </a:t>
              </a:r>
              <a:r>
                <a:rPr kumimoji="0" lang="en-US" sz="1600" b="0" i="0" u="none" strike="noStrike" kern="1200" cap="none" spc="0" normalizeH="0" baseline="0" noProof="0">
                  <a:ln>
                    <a:noFill/>
                  </a:ln>
                  <a:solidFill>
                    <a:prstClr val="black"/>
                  </a:solidFill>
                  <a:effectLst/>
                  <a:uLnTx/>
                  <a:uFillTx/>
                  <a:ea typeface="+mn-ea"/>
                  <a:cs typeface="+mn-cs"/>
                </a:rPr>
                <a:t>to benefit the broader cyber ecosystem.</a:t>
              </a:r>
            </a:p>
          </p:txBody>
        </p:sp>
        <p:sp>
          <p:nvSpPr>
            <p:cNvPr id="13" name="TextBox 12">
              <a:extLst>
                <a:ext uri="{FF2B5EF4-FFF2-40B4-BE49-F238E27FC236}">
                  <a16:creationId xmlns:a16="http://schemas.microsoft.com/office/drawing/2014/main" id="{9A346B5C-FDAF-A8F8-5957-EE921DA2E712}"/>
                </a:ext>
              </a:extLst>
            </p:cNvPr>
            <p:cNvSpPr txBox="1"/>
            <p:nvPr/>
          </p:nvSpPr>
          <p:spPr>
            <a:xfrm>
              <a:off x="2461169" y="3303076"/>
              <a:ext cx="2312488"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ea typeface="+mn-ea"/>
                  <a:cs typeface="+mn-cs"/>
                </a:rPr>
                <a:t>Build and execute </a:t>
              </a:r>
              <a:r>
                <a:rPr kumimoji="0" lang="en-US" sz="1600" b="1" i="0" u="none" strike="noStrike" kern="1200" cap="none" spc="0" normalizeH="0" baseline="0" noProof="0">
                  <a:ln>
                    <a:noFill/>
                  </a:ln>
                  <a:solidFill>
                    <a:prstClr val="black"/>
                  </a:solidFill>
                  <a:effectLst/>
                  <a:uLnTx/>
                  <a:uFillTx/>
                  <a:ea typeface="+mn-ea"/>
                  <a:cs typeface="+mn-cs"/>
                </a:rPr>
                <a:t>cyber defense plans </a:t>
              </a:r>
              <a:r>
                <a:rPr kumimoji="0" lang="en-US" sz="1600" b="0" i="0" u="none" strike="noStrike" kern="1200" cap="none" spc="0" normalizeH="0" baseline="0" noProof="0">
                  <a:ln>
                    <a:noFill/>
                  </a:ln>
                  <a:solidFill>
                    <a:prstClr val="black"/>
                  </a:solidFill>
                  <a:effectLst/>
                  <a:uLnTx/>
                  <a:uFillTx/>
                  <a:ea typeface="+mn-ea"/>
                  <a:cs typeface="+mn-cs"/>
                </a:rPr>
                <a:t>to reduce cyber risk in partnership with the Alliance, the interagency, and other entities.</a:t>
              </a:r>
            </a:p>
          </p:txBody>
        </p:sp>
        <p:sp>
          <p:nvSpPr>
            <p:cNvPr id="14" name="TextBox 13">
              <a:extLst>
                <a:ext uri="{FF2B5EF4-FFF2-40B4-BE49-F238E27FC236}">
                  <a16:creationId xmlns:a16="http://schemas.microsoft.com/office/drawing/2014/main" id="{CA131474-D66E-620E-01BF-274AC3378A06}"/>
                </a:ext>
              </a:extLst>
            </p:cNvPr>
            <p:cNvSpPr txBox="1"/>
            <p:nvPr/>
          </p:nvSpPr>
          <p:spPr>
            <a:xfrm>
              <a:off x="4922338" y="3303076"/>
              <a:ext cx="2312488" cy="20621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ea typeface="+mn-ea"/>
                  <a:cs typeface="+mn-cs"/>
                </a:rPr>
                <a:t>Synchronize</a:t>
              </a:r>
              <a:r>
                <a:rPr kumimoji="0" lang="en-US" sz="1600" b="0" i="0" u="none" strike="noStrike" kern="1200" cap="none" spc="0" normalizeH="0" baseline="0" noProof="0">
                  <a:ln>
                    <a:noFill/>
                  </a:ln>
                  <a:solidFill>
                    <a:prstClr val="black"/>
                  </a:solidFill>
                  <a:effectLst/>
                  <a:uLnTx/>
                  <a:uFillTx/>
                  <a:ea typeface="+mn-ea"/>
                  <a:cs typeface="+mn-cs"/>
                </a:rPr>
                <a:t> the operational cyber defenses of the community and </a:t>
              </a:r>
              <a:r>
                <a:rPr kumimoji="0" lang="en-US" sz="1600" b="1" i="0" u="none" strike="noStrike" kern="1200" cap="none" spc="0" normalizeH="0" baseline="0" noProof="0">
                  <a:ln>
                    <a:noFill/>
                  </a:ln>
                  <a:solidFill>
                    <a:prstClr val="black"/>
                  </a:solidFill>
                  <a:effectLst/>
                  <a:uLnTx/>
                  <a:uFillTx/>
                  <a:ea typeface="+mn-ea"/>
                  <a:cs typeface="+mn-cs"/>
                </a:rPr>
                <a:t>integrate</a:t>
              </a:r>
              <a:r>
                <a:rPr kumimoji="0" lang="en-US" sz="1600" b="0" i="0" u="none" strike="noStrike" kern="1200" cap="none" spc="0" normalizeH="0" baseline="0" noProof="0">
                  <a:ln>
                    <a:noFill/>
                  </a:ln>
                  <a:solidFill>
                    <a:prstClr val="black"/>
                  </a:solidFill>
                  <a:effectLst/>
                  <a:uLnTx/>
                  <a:uFillTx/>
                  <a:ea typeface="+mn-ea"/>
                  <a:cs typeface="+mn-cs"/>
                </a:rPr>
                <a:t> CISA’s own efforts during a significant cyber incident.</a:t>
              </a:r>
            </a:p>
          </p:txBody>
        </p:sp>
        <p:sp>
          <p:nvSpPr>
            <p:cNvPr id="15" name="TextBox 14">
              <a:extLst>
                <a:ext uri="{FF2B5EF4-FFF2-40B4-BE49-F238E27FC236}">
                  <a16:creationId xmlns:a16="http://schemas.microsoft.com/office/drawing/2014/main" id="{95B826F3-6D44-DA4E-4E49-EA4090C1C4ED}"/>
                </a:ext>
              </a:extLst>
            </p:cNvPr>
            <p:cNvSpPr txBox="1"/>
            <p:nvPr/>
          </p:nvSpPr>
          <p:spPr>
            <a:xfrm>
              <a:off x="7383507" y="3303076"/>
              <a:ext cx="2312488"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ea typeface="+mn-ea"/>
                  <a:cs typeface="+mn-cs"/>
                </a:rPr>
                <a:t>Leverage the capabilities and insight of key partners to provide </a:t>
              </a:r>
              <a:r>
                <a:rPr kumimoji="0" lang="en-US" sz="1600" b="1" i="0" u="none" strike="noStrike" kern="1200" cap="none" spc="0" normalizeH="0" baseline="0" noProof="0">
                  <a:ln>
                    <a:noFill/>
                  </a:ln>
                  <a:solidFill>
                    <a:prstClr val="black"/>
                  </a:solidFill>
                  <a:effectLst/>
                  <a:uLnTx/>
                  <a:uFillTx/>
                  <a:ea typeface="+mn-ea"/>
                  <a:cs typeface="+mn-cs"/>
                </a:rPr>
                <a:t>guidance and coordinate collective action</a:t>
              </a:r>
              <a:r>
                <a:rPr kumimoji="0" lang="en-US" sz="1600" b="0" i="0" u="none" strike="noStrike" kern="1200" cap="none" spc="0" normalizeH="0" baseline="0" noProof="0">
                  <a:ln>
                    <a:noFill/>
                  </a:ln>
                  <a:solidFill>
                    <a:prstClr val="black"/>
                  </a:solidFill>
                  <a:effectLst/>
                  <a:uLnTx/>
                  <a:uFillTx/>
                  <a:ea typeface="+mn-ea"/>
                  <a:cs typeface="+mn-cs"/>
                </a:rPr>
                <a:t> to reduce cyber risk.</a:t>
              </a:r>
            </a:p>
          </p:txBody>
        </p:sp>
        <p:sp>
          <p:nvSpPr>
            <p:cNvPr id="27" name="TextBox 26">
              <a:extLst>
                <a:ext uri="{FF2B5EF4-FFF2-40B4-BE49-F238E27FC236}">
                  <a16:creationId xmlns:a16="http://schemas.microsoft.com/office/drawing/2014/main" id="{A0A2CE7F-162F-D4F4-5D88-58E67B2528EF}"/>
                </a:ext>
              </a:extLst>
            </p:cNvPr>
            <p:cNvSpPr txBox="1"/>
            <p:nvPr/>
          </p:nvSpPr>
          <p:spPr>
            <a:xfrm>
              <a:off x="9844678" y="3303076"/>
              <a:ext cx="231248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ea typeface="+mn-ea"/>
                  <a:cs typeface="+mn-cs"/>
                </a:rPr>
                <a:t>Maintain a strategic operations capability to </a:t>
              </a:r>
              <a:r>
                <a:rPr kumimoji="0" lang="en-US" sz="1600" b="1" i="0" u="none" strike="noStrike" kern="1200" cap="none" spc="0" normalizeH="0" baseline="0" noProof="0">
                  <a:ln>
                    <a:noFill/>
                  </a:ln>
                  <a:solidFill>
                    <a:prstClr val="black"/>
                  </a:solidFill>
                  <a:effectLst/>
                  <a:uLnTx/>
                  <a:uFillTx/>
                  <a:ea typeface="+mn-ea"/>
                  <a:cs typeface="+mn-cs"/>
                </a:rPr>
                <a:t>mature enabling organizational </a:t>
              </a:r>
              <a:r>
                <a:rPr kumimoji="0" lang="en-US" sz="1600" b="0" i="0" u="none" strike="noStrike" kern="1200" cap="none" spc="0" normalizeH="0" baseline="0" noProof="0">
                  <a:ln>
                    <a:noFill/>
                  </a:ln>
                  <a:solidFill>
                    <a:prstClr val="black"/>
                  </a:solidFill>
                  <a:effectLst/>
                  <a:uLnTx/>
                  <a:uFillTx/>
                  <a:ea typeface="+mn-ea"/>
                  <a:cs typeface="+mn-cs"/>
                </a:rPr>
                <a:t>and business infrastructure.</a:t>
              </a:r>
            </a:p>
          </p:txBody>
        </p:sp>
      </p:grpSp>
      <p:sp>
        <p:nvSpPr>
          <p:cNvPr id="39" name="Rectangle 38">
            <a:extLst>
              <a:ext uri="{FF2B5EF4-FFF2-40B4-BE49-F238E27FC236}">
                <a16:creationId xmlns:a16="http://schemas.microsoft.com/office/drawing/2014/main" id="{3C9E73DF-8DBA-22A9-4750-244CD1DB90C2}"/>
              </a:ext>
            </a:extLst>
          </p:cNvPr>
          <p:cNvSpPr/>
          <p:nvPr/>
        </p:nvSpPr>
        <p:spPr>
          <a:xfrm>
            <a:off x="0" y="5558834"/>
            <a:ext cx="12192000" cy="500177"/>
          </a:xfrm>
          <a:prstGeom prst="rect">
            <a:avLst/>
          </a:prstGeom>
          <a:solidFill>
            <a:srgbClr val="002B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ea typeface="+mn-ea"/>
                <a:cs typeface="Arial"/>
              </a:rPr>
              <a:t>To </a:t>
            </a:r>
            <a:r>
              <a:rPr kumimoji="0" lang="en-US" sz="2000" b="1" i="0" u="none" strike="noStrike" kern="1200" cap="none" spc="0" normalizeH="0" baseline="0" noProof="0">
                <a:ln>
                  <a:noFill/>
                </a:ln>
                <a:solidFill>
                  <a:prstClr val="white"/>
                </a:solidFill>
                <a:effectLst/>
                <a:uLnTx/>
                <a:uFillTx/>
                <a:ea typeface="+mn-ea"/>
                <a:cs typeface="Arial"/>
              </a:rPr>
              <a:t>unite</a:t>
            </a:r>
            <a:r>
              <a:rPr kumimoji="0" lang="en-US" sz="2000" b="0" i="0" u="none" strike="noStrike" kern="1200" cap="none" spc="0" normalizeH="0" baseline="0" noProof="0">
                <a:ln>
                  <a:noFill/>
                </a:ln>
                <a:solidFill>
                  <a:prstClr val="white"/>
                </a:solidFill>
                <a:effectLst/>
                <a:uLnTx/>
                <a:uFillTx/>
                <a:ea typeface="+mn-ea"/>
                <a:cs typeface="Arial"/>
              </a:rPr>
              <a:t> the global cyber community in the </a:t>
            </a:r>
            <a:r>
              <a:rPr kumimoji="0" lang="en-US" sz="2000" b="1" i="0" u="none" strike="noStrike" kern="1200" cap="none" spc="0" normalizeH="0" baseline="0" noProof="0">
                <a:ln>
                  <a:noFill/>
                </a:ln>
                <a:solidFill>
                  <a:prstClr val="white"/>
                </a:solidFill>
                <a:effectLst/>
                <a:uLnTx/>
                <a:uFillTx/>
                <a:ea typeface="+mn-ea"/>
                <a:cs typeface="Arial"/>
              </a:rPr>
              <a:t>collective</a:t>
            </a:r>
            <a:r>
              <a:rPr kumimoji="0" lang="en-US" sz="2000" b="0" i="0" u="none" strike="noStrike" kern="1200" cap="none" spc="0" normalizeH="0" baseline="0" noProof="0">
                <a:ln>
                  <a:noFill/>
                </a:ln>
                <a:solidFill>
                  <a:prstClr val="white"/>
                </a:solidFill>
                <a:effectLst/>
                <a:uLnTx/>
                <a:uFillTx/>
                <a:ea typeface="+mn-ea"/>
                <a:cs typeface="Arial"/>
              </a:rPr>
              <a:t> </a:t>
            </a:r>
            <a:r>
              <a:rPr kumimoji="0" lang="en-US" sz="2000" b="1" i="0" u="none" strike="noStrike" kern="1200" cap="none" spc="0" normalizeH="0" baseline="0" noProof="0">
                <a:ln>
                  <a:noFill/>
                </a:ln>
                <a:solidFill>
                  <a:prstClr val="white"/>
                </a:solidFill>
                <a:effectLst/>
                <a:uLnTx/>
                <a:uFillTx/>
                <a:ea typeface="+mn-ea"/>
                <a:cs typeface="Arial"/>
              </a:rPr>
              <a:t>defense </a:t>
            </a:r>
            <a:r>
              <a:rPr kumimoji="0" lang="en-US" sz="2000" b="0" i="0" u="none" strike="noStrike" kern="1200" cap="none" spc="0" normalizeH="0" baseline="0" noProof="0">
                <a:ln>
                  <a:noFill/>
                </a:ln>
                <a:solidFill>
                  <a:prstClr val="white"/>
                </a:solidFill>
                <a:effectLst/>
                <a:uLnTx/>
                <a:uFillTx/>
                <a:ea typeface="+mn-ea"/>
                <a:cs typeface="Arial"/>
              </a:rPr>
              <a:t>of cyberspace.</a:t>
            </a:r>
            <a:endParaRPr kumimoji="0" lang="en-US" sz="2000" b="0" i="0" u="none" strike="noStrike" kern="1200" cap="none" spc="0" normalizeH="0" baseline="0" noProof="0">
              <a:ln>
                <a:noFill/>
              </a:ln>
              <a:solidFill>
                <a:prstClr val="white"/>
              </a:solidFill>
              <a:effectLst/>
              <a:uLnTx/>
              <a:uFillTx/>
              <a:ea typeface="+mn-ea"/>
              <a:cs typeface="+mn-cs"/>
            </a:endParaRPr>
          </a:p>
        </p:txBody>
      </p:sp>
      <p:sp>
        <p:nvSpPr>
          <p:cNvPr id="5" name="TextBox 4">
            <a:extLst>
              <a:ext uri="{FF2B5EF4-FFF2-40B4-BE49-F238E27FC236}">
                <a16:creationId xmlns:a16="http://schemas.microsoft.com/office/drawing/2014/main" id="{2BB5D0BE-4295-5997-4DD1-8A2207B74290}"/>
              </a:ext>
            </a:extLst>
          </p:cNvPr>
          <p:cNvSpPr txBox="1"/>
          <p:nvPr/>
        </p:nvSpPr>
        <p:spPr>
          <a:xfrm>
            <a:off x="10864558" y="77661"/>
            <a:ext cx="1320566" cy="307777"/>
          </a:xfrm>
          <a:prstGeom prst="rect">
            <a:avLst/>
          </a:prstGeom>
          <a:noFill/>
        </p:spPr>
        <p:txBody>
          <a:bodyPr wrap="square" lIns="91440" tIns="45720" rIns="91440" bIns="4572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highlight>
                  <a:srgbClr val="000000"/>
                </a:highlight>
                <a:uLnTx/>
                <a:uFillTx/>
                <a:ea typeface="Calibri"/>
                <a:cs typeface="Calibri"/>
              </a:rPr>
              <a:t> </a:t>
            </a:r>
            <a:r>
              <a:rPr kumimoji="0" lang="en-US" sz="1400" b="1" i="0" u="none" strike="noStrike" kern="1200" cap="none" spc="0" normalizeH="0" baseline="0" noProof="0">
                <a:ln>
                  <a:noFill/>
                </a:ln>
                <a:solidFill>
                  <a:srgbClr val="FFFFFF"/>
                </a:solidFill>
                <a:effectLst/>
                <a:highlight>
                  <a:srgbClr val="000000"/>
                </a:highlight>
                <a:uLnTx/>
                <a:uFillTx/>
                <a:ea typeface="Calibri"/>
                <a:cs typeface="Calibri"/>
              </a:rPr>
              <a:t>TLP:CLEAR</a:t>
            </a:r>
            <a:endParaRPr kumimoji="0" lang="en-US" sz="1400" b="0" i="0" u="none" strike="noStrike" kern="1200" cap="none" spc="0" normalizeH="0" baseline="0" noProof="0">
              <a:ln>
                <a:noFill/>
              </a:ln>
              <a:solidFill>
                <a:srgbClr val="FFFFFF"/>
              </a:solidFill>
              <a:effectLst/>
              <a:highlight>
                <a:srgbClr val="000000"/>
              </a:highlight>
              <a:uLnTx/>
              <a:uFillTx/>
              <a:ea typeface="Calibri" panose="020F0502020204030204" pitchFamily="34" charset="0"/>
              <a:cs typeface="Calibri"/>
            </a:endParaRPr>
          </a:p>
        </p:txBody>
      </p:sp>
    </p:spTree>
    <p:extLst>
      <p:ext uri="{BB962C8B-B14F-4D97-AF65-F5344CB8AC3E}">
        <p14:creationId xmlns:p14="http://schemas.microsoft.com/office/powerpoint/2010/main" val="2622118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4">
            <a:extLst>
              <a:ext uri="{FF2B5EF4-FFF2-40B4-BE49-F238E27FC236}">
                <a16:creationId xmlns:a16="http://schemas.microsoft.com/office/drawing/2014/main" id="{FA449A83-2C95-22B4-5AD5-3855DDFEDCB3}"/>
              </a:ext>
            </a:extLst>
          </p:cNvPr>
          <p:cNvGraphicFramePr>
            <a:graphicFrameLocks noGrp="1"/>
          </p:cNvGraphicFramePr>
          <p:nvPr/>
        </p:nvGraphicFramePr>
        <p:xfrm>
          <a:off x="372605" y="1048781"/>
          <a:ext cx="11448288" cy="1132840"/>
        </p:xfrm>
        <a:graphic>
          <a:graphicData uri="http://schemas.openxmlformats.org/drawingml/2006/table">
            <a:tbl>
              <a:tblPr firstRow="1" bandRow="1">
                <a:tableStyleId>{5C22544A-7EE6-4342-B048-85BDC9FD1C3A}</a:tableStyleId>
              </a:tblPr>
              <a:tblGrid>
                <a:gridCol w="3816096">
                  <a:extLst>
                    <a:ext uri="{9D8B030D-6E8A-4147-A177-3AD203B41FA5}">
                      <a16:colId xmlns:a16="http://schemas.microsoft.com/office/drawing/2014/main" val="4024840865"/>
                    </a:ext>
                  </a:extLst>
                </a:gridCol>
                <a:gridCol w="3816096">
                  <a:extLst>
                    <a:ext uri="{9D8B030D-6E8A-4147-A177-3AD203B41FA5}">
                      <a16:colId xmlns:a16="http://schemas.microsoft.com/office/drawing/2014/main" val="3609553257"/>
                    </a:ext>
                  </a:extLst>
                </a:gridCol>
                <a:gridCol w="3816096">
                  <a:extLst>
                    <a:ext uri="{9D8B030D-6E8A-4147-A177-3AD203B41FA5}">
                      <a16:colId xmlns:a16="http://schemas.microsoft.com/office/drawing/2014/main" val="1330736113"/>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kern="1200">
                          <a:solidFill>
                            <a:schemeClr val="lt1"/>
                          </a:solidFill>
                          <a:effectLst/>
                        </a:rPr>
                        <a:t>Definition of Indicators:</a:t>
                      </a:r>
                      <a:endParaRPr lang="en-US" sz="1500" b="1" kern="1200">
                        <a:solidFill>
                          <a:schemeClr val="lt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kern="1200">
                          <a:solidFill>
                            <a:schemeClr val="lt1"/>
                          </a:solidFill>
                          <a:effectLst/>
                        </a:rPr>
                        <a:t>Observables:</a:t>
                      </a:r>
                      <a:endParaRPr lang="en-US" sz="1500" b="1" kern="1200">
                        <a:solidFill>
                          <a:schemeClr val="lt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kern="1200">
                          <a:solidFill>
                            <a:schemeClr val="lt1"/>
                          </a:solidFill>
                          <a:effectLst/>
                        </a:rPr>
                        <a:t>Contextual information:</a:t>
                      </a:r>
                      <a:endParaRPr lang="en-US" sz="1500" b="1" kern="1200">
                        <a:solidFill>
                          <a:schemeClr val="lt1"/>
                        </a:solidFill>
                        <a:effectLst/>
                        <a:latin typeface="+mn-lt"/>
                        <a:ea typeface="+mn-ea"/>
                        <a:cs typeface="+mn-cs"/>
                      </a:endParaRPr>
                    </a:p>
                  </a:txBody>
                  <a:tcPr anchor="ctr"/>
                </a:tc>
                <a:extLst>
                  <a:ext uri="{0D108BD9-81ED-4DB2-BD59-A6C34878D82A}">
                    <a16:rowId xmlns:a16="http://schemas.microsoft.com/office/drawing/2014/main" val="1262209719"/>
                  </a:ext>
                </a:extLst>
              </a:tr>
              <a:tr h="76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a:solidFill>
                            <a:schemeClr val="tx1"/>
                          </a:solidFill>
                          <a:effectLst/>
                        </a:rPr>
                        <a:t>composite of observables and contextual information </a:t>
                      </a:r>
                    </a:p>
                    <a:p>
                      <a:endParaRPr lang="en-US" sz="11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a:solidFill>
                            <a:schemeClr val="dk1"/>
                          </a:solidFill>
                          <a:effectLst/>
                        </a:rPr>
                        <a:t>network addresses, domain names, file metadata, protocol components (headers, flags, etc.), registry keys, etc.</a:t>
                      </a:r>
                    </a:p>
                    <a:p>
                      <a:endParaRPr lang="en-US" sz="11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a:solidFill>
                            <a:schemeClr val="dk1"/>
                          </a:solidFill>
                          <a:effectLst/>
                        </a:rPr>
                        <a:t>source, sensitivity, confidence, impact, relationships, etc.</a:t>
                      </a:r>
                    </a:p>
                    <a:p>
                      <a:endParaRPr lang="en-US" sz="1100"/>
                    </a:p>
                  </a:txBody>
                  <a:tcPr/>
                </a:tc>
                <a:extLst>
                  <a:ext uri="{0D108BD9-81ED-4DB2-BD59-A6C34878D82A}">
                    <a16:rowId xmlns:a16="http://schemas.microsoft.com/office/drawing/2014/main" val="997697691"/>
                  </a:ext>
                </a:extLst>
              </a:tr>
            </a:tbl>
          </a:graphicData>
        </a:graphic>
      </p:graphicFrame>
      <p:graphicFrame>
        <p:nvGraphicFramePr>
          <p:cNvPr id="5" name="Table 5">
            <a:extLst>
              <a:ext uri="{FF2B5EF4-FFF2-40B4-BE49-F238E27FC236}">
                <a16:creationId xmlns:a16="http://schemas.microsoft.com/office/drawing/2014/main" id="{F9B6BCC4-D17F-FC6D-601B-D9A9F719DE51}"/>
              </a:ext>
            </a:extLst>
          </p:cNvPr>
          <p:cNvGraphicFramePr>
            <a:graphicFrameLocks noGrp="1"/>
          </p:cNvGraphicFramePr>
          <p:nvPr/>
        </p:nvGraphicFramePr>
        <p:xfrm>
          <a:off x="371108" y="2217181"/>
          <a:ext cx="11449785" cy="4548614"/>
        </p:xfrm>
        <a:graphic>
          <a:graphicData uri="http://schemas.openxmlformats.org/drawingml/2006/table">
            <a:tbl>
              <a:tblPr firstRow="1" firstCol="1" bandRow="1">
                <a:tableStyleId>{6E25E649-3F16-4E02-A733-19D2CDBF48F0}</a:tableStyleId>
              </a:tblPr>
              <a:tblGrid>
                <a:gridCol w="1519883">
                  <a:extLst>
                    <a:ext uri="{9D8B030D-6E8A-4147-A177-3AD203B41FA5}">
                      <a16:colId xmlns:a16="http://schemas.microsoft.com/office/drawing/2014/main" val="3469146785"/>
                    </a:ext>
                  </a:extLst>
                </a:gridCol>
                <a:gridCol w="4458323">
                  <a:extLst>
                    <a:ext uri="{9D8B030D-6E8A-4147-A177-3AD203B41FA5}">
                      <a16:colId xmlns:a16="http://schemas.microsoft.com/office/drawing/2014/main" val="3033021319"/>
                    </a:ext>
                  </a:extLst>
                </a:gridCol>
                <a:gridCol w="5471579">
                  <a:extLst>
                    <a:ext uri="{9D8B030D-6E8A-4147-A177-3AD203B41FA5}">
                      <a16:colId xmlns:a16="http://schemas.microsoft.com/office/drawing/2014/main" val="1250391278"/>
                    </a:ext>
                  </a:extLst>
                </a:gridCol>
              </a:tblGrid>
              <a:tr h="301682">
                <a:tc>
                  <a:txBody>
                    <a:bodyPr/>
                    <a:lstStyle/>
                    <a:p>
                      <a:endParaRPr lang="en-US" sz="130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kern="1200">
                          <a:solidFill>
                            <a:schemeClr val="lt1"/>
                          </a:solidFill>
                          <a:effectLst/>
                        </a:rPr>
                        <a:t>More Actionable</a:t>
                      </a:r>
                      <a:endParaRPr lang="en-US" sz="1300" b="1" kern="1200">
                        <a:solidFill>
                          <a:schemeClr val="lt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kern="1200">
                          <a:solidFill>
                            <a:schemeClr val="lt1"/>
                          </a:solidFill>
                          <a:effectLst/>
                        </a:rPr>
                        <a:t>Less Actionable</a:t>
                      </a:r>
                      <a:endParaRPr lang="en-US" sz="1300" b="1" kern="1200">
                        <a:solidFill>
                          <a:schemeClr val="lt1"/>
                        </a:solidFill>
                        <a:effectLst/>
                        <a:latin typeface="+mn-lt"/>
                        <a:ea typeface="+mn-ea"/>
                        <a:cs typeface="+mn-cs"/>
                      </a:endParaRPr>
                    </a:p>
                  </a:txBody>
                  <a:tcPr anchor="ctr"/>
                </a:tc>
                <a:extLst>
                  <a:ext uri="{0D108BD9-81ED-4DB2-BD59-A6C34878D82A}">
                    <a16:rowId xmlns:a16="http://schemas.microsoft.com/office/drawing/2014/main" val="3788160085"/>
                  </a:ext>
                </a:extLst>
              </a:tr>
              <a:tr h="2514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solidFill>
                            <a:schemeClr val="bg1"/>
                          </a:solidFill>
                          <a:effectLst/>
                        </a:rPr>
                        <a:t>URLs</a:t>
                      </a:r>
                      <a:endParaRPr lang="en-US" sz="1000" kern="1200">
                        <a:solidFill>
                          <a:schemeClr val="bg1"/>
                        </a:solidFill>
                        <a:effectLst/>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solidFill>
                            <a:schemeClr val="dk1"/>
                          </a:solidFill>
                          <a:effectLst/>
                        </a:rPr>
                        <a:t>Complete URL with port, protocol, FQDN, file path, and query parameters.</a:t>
                      </a:r>
                      <a:endParaRPr lang="en-US" sz="1000" kern="120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solidFill>
                            <a:schemeClr val="dk1"/>
                          </a:solidFill>
                          <a:effectLst/>
                        </a:rPr>
                        <a:t>http://</a:t>
                      </a:r>
                      <a:r>
                        <a:rPr lang="en-US" sz="1000" kern="1200" err="1">
                          <a:solidFill>
                            <a:schemeClr val="dk1"/>
                          </a:solidFill>
                          <a:effectLst/>
                        </a:rPr>
                        <a:t>www.example.com</a:t>
                      </a:r>
                      <a:r>
                        <a:rPr lang="en-US" sz="1000" kern="1200">
                          <a:solidFill>
                            <a:schemeClr val="dk1"/>
                          </a:solidFill>
                          <a:effectLst/>
                        </a:rPr>
                        <a:t>/creeper</a:t>
                      </a:r>
                      <a:endParaRPr lang="en-US" sz="1000" kern="1200">
                        <a:solidFill>
                          <a:schemeClr val="dk1"/>
                        </a:solidFill>
                        <a:effectLst/>
                        <a:latin typeface="+mn-lt"/>
                        <a:ea typeface="+mn-ea"/>
                        <a:cs typeface="+mn-cs"/>
                      </a:endParaRPr>
                    </a:p>
                  </a:txBody>
                  <a:tcPr/>
                </a:tc>
                <a:extLst>
                  <a:ext uri="{0D108BD9-81ED-4DB2-BD59-A6C34878D82A}">
                    <a16:rowId xmlns:a16="http://schemas.microsoft.com/office/drawing/2014/main" val="3791673911"/>
                  </a:ext>
                </a:extLst>
              </a:tr>
              <a:tr h="402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solidFill>
                            <a:schemeClr val="bg1"/>
                          </a:solidFill>
                          <a:effectLst/>
                        </a:rPr>
                        <a:t>Domain </a:t>
                      </a:r>
                      <a:br>
                        <a:rPr lang="en-US" sz="1000" kern="1200">
                          <a:solidFill>
                            <a:schemeClr val="bg1"/>
                          </a:solidFill>
                          <a:effectLst/>
                        </a:rPr>
                      </a:br>
                      <a:r>
                        <a:rPr lang="en-US" sz="1000" kern="1200">
                          <a:solidFill>
                            <a:schemeClr val="bg1"/>
                          </a:solidFill>
                          <a:effectLst/>
                        </a:rPr>
                        <a:t>Names</a:t>
                      </a:r>
                      <a:endParaRPr lang="en-US" sz="1000" kern="1200">
                        <a:solidFill>
                          <a:schemeClr val="bg1"/>
                        </a:solidFill>
                        <a:effectLst/>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solidFill>
                            <a:schemeClr val="dk1"/>
                          </a:solidFill>
                          <a:effectLst/>
                        </a:rPr>
                        <a:t>FQDNs including description of associated activity.</a:t>
                      </a:r>
                      <a:endParaRPr lang="en-US" sz="1000" kern="1200">
                        <a:solidFill>
                          <a:schemeClr val="dk1"/>
                        </a:solidFill>
                        <a:effectLst/>
                        <a:latin typeface="+mn-lt"/>
                        <a:ea typeface="+mn-ea"/>
                        <a:cs typeface="+mn-cs"/>
                      </a:endParaRPr>
                    </a:p>
                  </a:txBody>
                  <a:tcPr/>
                </a:tc>
                <a:tc>
                  <a:txBody>
                    <a:bodyPr/>
                    <a:lstStyle/>
                    <a:p>
                      <a:pPr algn="l"/>
                      <a:r>
                        <a:rPr lang="en-US" sz="1000" kern="1200">
                          <a:solidFill>
                            <a:schemeClr val="dk1"/>
                          </a:solidFill>
                          <a:effectLst/>
                        </a:rPr>
                        <a:t>“Block List” with no details.</a:t>
                      </a:r>
                    </a:p>
                    <a:p>
                      <a:pPr algn="l"/>
                      <a:r>
                        <a:rPr lang="en-US" sz="1000" kern="1200">
                          <a:solidFill>
                            <a:schemeClr val="dk1"/>
                          </a:solidFill>
                          <a:effectLst/>
                        </a:rPr>
                        <a:t>Example: www.example.com, evil.example.com, etc.</a:t>
                      </a:r>
                      <a:endParaRPr lang="en-US" sz="1000" kern="1200">
                        <a:solidFill>
                          <a:schemeClr val="dk1"/>
                        </a:solidFill>
                        <a:effectLst/>
                        <a:latin typeface="+mn-lt"/>
                        <a:ea typeface="+mn-ea"/>
                        <a:cs typeface="+mn-cs"/>
                      </a:endParaRPr>
                    </a:p>
                  </a:txBody>
                  <a:tcPr/>
                </a:tc>
                <a:extLst>
                  <a:ext uri="{0D108BD9-81ED-4DB2-BD59-A6C34878D82A}">
                    <a16:rowId xmlns:a16="http://schemas.microsoft.com/office/drawing/2014/main" val="1197418262"/>
                  </a:ext>
                </a:extLst>
              </a:tr>
              <a:tr h="402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solidFill>
                            <a:schemeClr val="bg1"/>
                          </a:solidFill>
                          <a:effectLst/>
                        </a:rPr>
                        <a:t>IP addresses</a:t>
                      </a:r>
                      <a:endParaRPr lang="en-US" sz="1000" kern="1200">
                        <a:solidFill>
                          <a:schemeClr val="bg1"/>
                        </a:solidFill>
                        <a:effectLst/>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solidFill>
                            <a:schemeClr val="dk1"/>
                          </a:solidFill>
                          <a:effectLst/>
                        </a:rPr>
                        <a:t>IP address used for encrypted command and control, with port and protocol information.</a:t>
                      </a:r>
                      <a:endParaRPr lang="en-US" sz="1000" kern="1200">
                        <a:solidFill>
                          <a:schemeClr val="dk1"/>
                        </a:solidFill>
                        <a:effectLst/>
                        <a:latin typeface="+mn-lt"/>
                        <a:ea typeface="+mn-ea"/>
                        <a:cs typeface="+mn-cs"/>
                      </a:endParaRPr>
                    </a:p>
                  </a:txBody>
                  <a:tcPr/>
                </a:tc>
                <a:tc>
                  <a:txBody>
                    <a:bodyPr/>
                    <a:lstStyle/>
                    <a:p>
                      <a:pPr algn="l"/>
                      <a:r>
                        <a:rPr lang="en-US" sz="1000" kern="1200">
                          <a:solidFill>
                            <a:schemeClr val="dk1"/>
                          </a:solidFill>
                          <a:effectLst/>
                        </a:rPr>
                        <a:t>IP address described merely as “bad.”</a:t>
                      </a:r>
                    </a:p>
                    <a:p>
                      <a:pPr algn="l"/>
                      <a:r>
                        <a:rPr lang="en-US" sz="1000" kern="1200">
                          <a:solidFill>
                            <a:schemeClr val="dk1"/>
                          </a:solidFill>
                          <a:effectLst/>
                        </a:rPr>
                        <a:t>Example: 203.0.113.10</a:t>
                      </a:r>
                      <a:endParaRPr lang="en-US" sz="1000" kern="1200">
                        <a:solidFill>
                          <a:schemeClr val="dk1"/>
                        </a:solidFill>
                        <a:effectLst/>
                        <a:latin typeface="+mn-lt"/>
                        <a:ea typeface="+mn-ea"/>
                        <a:cs typeface="+mn-cs"/>
                      </a:endParaRPr>
                    </a:p>
                  </a:txBody>
                  <a:tcPr/>
                </a:tc>
                <a:extLst>
                  <a:ext uri="{0D108BD9-81ED-4DB2-BD59-A6C34878D82A}">
                    <a16:rowId xmlns:a16="http://schemas.microsoft.com/office/drawing/2014/main" val="125566891"/>
                  </a:ext>
                </a:extLst>
              </a:tr>
              <a:tr h="402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solidFill>
                            <a:schemeClr val="bg1"/>
                          </a:solidFill>
                          <a:effectLst/>
                        </a:rPr>
                        <a:t>Files &amp; </a:t>
                      </a:r>
                      <a:br>
                        <a:rPr lang="en-US" sz="1000" kern="1200">
                          <a:solidFill>
                            <a:schemeClr val="bg1"/>
                          </a:solidFill>
                          <a:effectLst/>
                        </a:rPr>
                      </a:br>
                      <a:r>
                        <a:rPr lang="en-US" sz="1000" kern="1200">
                          <a:solidFill>
                            <a:schemeClr val="bg1"/>
                          </a:solidFill>
                          <a:effectLst/>
                        </a:rPr>
                        <a:t>Malware</a:t>
                      </a:r>
                      <a:endParaRPr lang="en-US" sz="1000" kern="1200">
                        <a:solidFill>
                          <a:schemeClr val="bg1"/>
                        </a:solidFill>
                        <a:effectLst/>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solidFill>
                            <a:schemeClr val="dk1"/>
                          </a:solidFill>
                          <a:effectLst/>
                        </a:rPr>
                        <a:t>Filename svchost.exe with an MD5, SHA-1 and SSDEEP.</a:t>
                      </a:r>
                      <a:endParaRPr lang="en-US" sz="1000" kern="120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solidFill>
                            <a:schemeClr val="dk1"/>
                          </a:solidFill>
                          <a:effectLst/>
                        </a:rPr>
                        <a:t>Common filenames such as svchost.exe with no further details.</a:t>
                      </a:r>
                      <a:endParaRPr lang="en-US" sz="1000" kern="1200">
                        <a:solidFill>
                          <a:schemeClr val="dk1"/>
                        </a:solidFill>
                        <a:effectLst/>
                        <a:latin typeface="+mn-lt"/>
                        <a:ea typeface="+mn-ea"/>
                        <a:cs typeface="+mn-cs"/>
                      </a:endParaRPr>
                    </a:p>
                  </a:txBody>
                  <a:tcPr/>
                </a:tc>
                <a:extLst>
                  <a:ext uri="{0D108BD9-81ED-4DB2-BD59-A6C34878D82A}">
                    <a16:rowId xmlns:a16="http://schemas.microsoft.com/office/drawing/2014/main" val="3192015766"/>
                  </a:ext>
                </a:extLst>
              </a:tr>
              <a:tr h="2514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solidFill>
                            <a:schemeClr val="bg1"/>
                          </a:solidFill>
                          <a:effectLst/>
                        </a:rPr>
                        <a:t>Network</a:t>
                      </a:r>
                      <a:endParaRPr lang="en-US" sz="1000" kern="1200">
                        <a:solidFill>
                          <a:schemeClr val="bg1"/>
                        </a:solidFill>
                        <a:effectLst/>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solidFill>
                            <a:schemeClr val="dk1"/>
                          </a:solidFill>
                          <a:effectLst/>
                        </a:rPr>
                        <a:t>Distinctive patterns of traffic.</a:t>
                      </a:r>
                      <a:endParaRPr lang="en-US" sz="1000" kern="1200">
                        <a:solidFill>
                          <a:schemeClr val="dk1"/>
                        </a:solidFill>
                        <a:effectLst/>
                        <a:latin typeface="+mn-lt"/>
                        <a:ea typeface="+mn-ea"/>
                        <a:cs typeface="+mn-cs"/>
                      </a:endParaRPr>
                    </a:p>
                  </a:txBody>
                  <a:tcPr/>
                </a:tc>
                <a:tc>
                  <a:txBody>
                    <a:bodyPr/>
                    <a:lstStyle/>
                    <a:p>
                      <a:pPr algn="l"/>
                      <a:r>
                        <a:rPr lang="en-US" sz="1000" kern="1200">
                          <a:solidFill>
                            <a:schemeClr val="dk1"/>
                          </a:solidFill>
                          <a:effectLst/>
                        </a:rPr>
                        <a:t>Example: Scanning activity from IP; Web scanning from Acme </a:t>
                      </a:r>
                      <a:r>
                        <a:rPr lang="en-US" sz="1000" kern="1200" err="1">
                          <a:solidFill>
                            <a:schemeClr val="dk1"/>
                          </a:solidFill>
                          <a:effectLst/>
                        </a:rPr>
                        <a:t>Webscanner</a:t>
                      </a:r>
                      <a:endParaRPr lang="en-US" sz="1000" kern="1200">
                        <a:solidFill>
                          <a:schemeClr val="dk1"/>
                        </a:solidFill>
                        <a:effectLst/>
                        <a:latin typeface="+mn-lt"/>
                        <a:ea typeface="+mn-ea"/>
                        <a:cs typeface="+mn-cs"/>
                      </a:endParaRPr>
                    </a:p>
                  </a:txBody>
                  <a:tcPr/>
                </a:tc>
                <a:extLst>
                  <a:ext uri="{0D108BD9-81ED-4DB2-BD59-A6C34878D82A}">
                    <a16:rowId xmlns:a16="http://schemas.microsoft.com/office/drawing/2014/main" val="3811413676"/>
                  </a:ext>
                </a:extLst>
              </a:tr>
              <a:tr h="4525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solidFill>
                            <a:schemeClr val="bg1"/>
                          </a:solidFill>
                          <a:effectLst/>
                          <a:latin typeface="+mn-lt"/>
                          <a:ea typeface="+mn-ea"/>
                          <a:cs typeface="+mn-cs"/>
                        </a:rPr>
                        <a:t>Attacker techniques and campaign behavior</a:t>
                      </a: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solidFill>
                            <a:schemeClr val="dk1"/>
                          </a:solidFill>
                          <a:effectLst/>
                          <a:latin typeface="+mn-lt"/>
                          <a:ea typeface="+mn-ea"/>
                          <a:cs typeface="+mn-cs"/>
                        </a:rPr>
                        <a:t>Specific attacker techniques demonstrated citing MITRE ATT&amp;CK framework</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solidFill>
                            <a:schemeClr val="dk1"/>
                          </a:solidFill>
                          <a:effectLst/>
                          <a:latin typeface="+mn-lt"/>
                          <a:ea typeface="+mn-ea"/>
                          <a:cs typeface="+mn-cs"/>
                        </a:rPr>
                        <a:t>Example: Attacker utilized command-line interface without specifying (T1059 ATT&amp;CK ID) and/or what specifically they were doing within command line interface</a:t>
                      </a:r>
                    </a:p>
                  </a:txBody>
                  <a:tcPr marL="68580" marR="68580" marT="0" marB="0"/>
                </a:tc>
                <a:extLst>
                  <a:ext uri="{0D108BD9-81ED-4DB2-BD59-A6C34878D82A}">
                    <a16:rowId xmlns:a16="http://schemas.microsoft.com/office/drawing/2014/main" val="639999190"/>
                  </a:ext>
                </a:extLst>
              </a:tr>
              <a:tr h="6033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solidFill>
                            <a:schemeClr val="bg1"/>
                          </a:solidFill>
                          <a:effectLst/>
                          <a:latin typeface="+mn-lt"/>
                          <a:ea typeface="+mn-ea"/>
                          <a:cs typeface="+mn-cs"/>
                        </a:rPr>
                        <a:t>Further technical analysis</a:t>
                      </a: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solidFill>
                            <a:schemeClr val="dk1"/>
                          </a:solidFill>
                          <a:effectLst/>
                          <a:latin typeface="+mn-lt"/>
                          <a:ea typeface="+mn-ea"/>
                          <a:cs typeface="+mn-cs"/>
                        </a:rPr>
                        <a:t>“Abnormal” registry behavior and activity (e.g., key pair value generation by ransomware), code overlap from other known/historical malware samples, file extension modification, campaign artifacts (e.g., recycle bin or other file removal/app modification)</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solidFill>
                            <a:schemeClr val="dk1"/>
                          </a:solidFill>
                          <a:effectLst/>
                          <a:latin typeface="+mn-lt"/>
                          <a:ea typeface="+mn-ea"/>
                          <a:cs typeface="+mn-cs"/>
                        </a:rPr>
                        <a:t>Lack of specificity as to the unauthorized/”abnormal” behavior observed.</a:t>
                      </a:r>
                    </a:p>
                  </a:txBody>
                  <a:tcPr marL="68580" marR="68580" marT="0" marB="0"/>
                </a:tc>
                <a:extLst>
                  <a:ext uri="{0D108BD9-81ED-4DB2-BD59-A6C34878D82A}">
                    <a16:rowId xmlns:a16="http://schemas.microsoft.com/office/drawing/2014/main" val="3554891519"/>
                  </a:ext>
                </a:extLst>
              </a:tr>
              <a:tr h="6033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solidFill>
                            <a:schemeClr val="bg1"/>
                          </a:solidFill>
                          <a:effectLst/>
                          <a:latin typeface="+mn-lt"/>
                          <a:ea typeface="+mn-ea"/>
                          <a:cs typeface="+mn-cs"/>
                        </a:rPr>
                        <a:t>Cryptocurrency wallet addresses and/or attacker (ransom) note sites</a:t>
                      </a: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solidFill>
                            <a:schemeClr val="dk1"/>
                          </a:solidFill>
                          <a:effectLst/>
                          <a:latin typeface="+mn-lt"/>
                          <a:ea typeface="+mn-ea"/>
                          <a:cs typeface="+mn-cs"/>
                        </a:rPr>
                        <a:t>Attacker or third-party controlled wallet addresses or communications site(s)</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solidFill>
                            <a:schemeClr val="dk1"/>
                          </a:solidFill>
                          <a:effectLst/>
                          <a:latin typeface="+mn-lt"/>
                          <a:ea typeface="+mn-ea"/>
                          <a:cs typeface="+mn-cs"/>
                        </a:rPr>
                        <a:t>Example: Cryptocurrency wallet or comms service use noted vaguely, but with no specific wallet address or comms platform noted</a:t>
                      </a:r>
                    </a:p>
                  </a:txBody>
                  <a:tcPr marL="68580" marR="68580" marT="0" marB="0"/>
                </a:tc>
                <a:extLst>
                  <a:ext uri="{0D108BD9-81ED-4DB2-BD59-A6C34878D82A}">
                    <a16:rowId xmlns:a16="http://schemas.microsoft.com/office/drawing/2014/main" val="3307616729"/>
                  </a:ext>
                </a:extLst>
              </a:tr>
              <a:tr h="3016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solidFill>
                            <a:schemeClr val="bg1"/>
                          </a:solidFill>
                          <a:effectLst/>
                          <a:latin typeface="+mn-lt"/>
                          <a:ea typeface="+mn-ea"/>
                          <a:cs typeface="+mn-cs"/>
                        </a:rPr>
                        <a:t>Victimology (if known)</a:t>
                      </a: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solidFill>
                            <a:schemeClr val="dk1"/>
                          </a:solidFill>
                          <a:effectLst/>
                          <a:latin typeface="+mn-lt"/>
                          <a:ea typeface="+mn-ea"/>
                          <a:cs typeface="+mn-cs"/>
                        </a:rPr>
                        <a:t>If known, specific or type (i.e., sector and geography) of victims known to be targeted based on sharer’s interactions and/or campaign attributes</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solidFill>
                            <a:schemeClr val="dk1"/>
                          </a:solidFill>
                          <a:effectLst/>
                          <a:latin typeface="+mn-lt"/>
                          <a:ea typeface="+mn-ea"/>
                          <a:cs typeface="+mn-cs"/>
                        </a:rPr>
                        <a:t>Example: Vague scope of campaign noted (i.e., “</a:t>
                      </a:r>
                      <a:r>
                        <a:rPr lang="en-US" sz="1000" kern="1200" err="1">
                          <a:solidFill>
                            <a:schemeClr val="dk1"/>
                          </a:solidFill>
                          <a:effectLst/>
                          <a:latin typeface="+mn-lt"/>
                          <a:ea typeface="+mn-ea"/>
                          <a:cs typeface="+mn-cs"/>
                        </a:rPr>
                        <a:t>guestimated</a:t>
                      </a:r>
                      <a:r>
                        <a:rPr lang="en-US" sz="1000" kern="1200">
                          <a:solidFill>
                            <a:schemeClr val="dk1"/>
                          </a:solidFill>
                          <a:effectLst/>
                          <a:latin typeface="+mn-lt"/>
                          <a:ea typeface="+mn-ea"/>
                          <a:cs typeface="+mn-cs"/>
                        </a:rPr>
                        <a:t>” target pool and locations) without observable data</a:t>
                      </a:r>
                    </a:p>
                  </a:txBody>
                  <a:tcPr marL="68580" marR="68580" marT="0" marB="0"/>
                </a:tc>
                <a:extLst>
                  <a:ext uri="{0D108BD9-81ED-4DB2-BD59-A6C34878D82A}">
                    <a16:rowId xmlns:a16="http://schemas.microsoft.com/office/drawing/2014/main" val="3732820465"/>
                  </a:ext>
                </a:extLst>
              </a:tr>
              <a:tr h="3016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solidFill>
                            <a:schemeClr val="bg1"/>
                          </a:solidFill>
                          <a:effectLst/>
                          <a:latin typeface="+mn-lt"/>
                          <a:ea typeface="+mn-ea"/>
                          <a:cs typeface="+mn-cs"/>
                        </a:rPr>
                        <a:t>Control impacts or evasion</a:t>
                      </a: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solidFill>
                            <a:schemeClr val="dk1"/>
                          </a:solidFill>
                          <a:effectLst/>
                          <a:latin typeface="+mn-lt"/>
                          <a:ea typeface="+mn-ea"/>
                          <a:cs typeface="+mn-cs"/>
                        </a:rPr>
                        <a:t>Specific cyber defense controls targeted, subverted, or evaded by attacker (including technique, if observed)</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solidFill>
                            <a:schemeClr val="dk1"/>
                          </a:solidFill>
                          <a:effectLst/>
                          <a:latin typeface="+mn-lt"/>
                          <a:ea typeface="+mn-ea"/>
                          <a:cs typeface="+mn-cs"/>
                        </a:rPr>
                        <a:t>Example: Threat actor bypassed email security or EDR controls without citing specific control solution subverted and/or method utilized</a:t>
                      </a:r>
                    </a:p>
                  </a:txBody>
                  <a:tcPr marL="68580" marR="68580" marT="0" marB="0"/>
                </a:tc>
                <a:extLst>
                  <a:ext uri="{0D108BD9-81ED-4DB2-BD59-A6C34878D82A}">
                    <a16:rowId xmlns:a16="http://schemas.microsoft.com/office/drawing/2014/main" val="985325304"/>
                  </a:ext>
                </a:extLst>
              </a:tr>
              <a:tr h="2514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solidFill>
                            <a:schemeClr val="bg1"/>
                          </a:solidFill>
                          <a:effectLst/>
                        </a:rPr>
                        <a:t>Other</a:t>
                      </a:r>
                      <a:endParaRPr lang="en-US" sz="1000" kern="1200">
                        <a:solidFill>
                          <a:schemeClr val="bg1"/>
                        </a:solidFill>
                        <a:effectLst/>
                        <a:latin typeface="+mn-lt"/>
                        <a:ea typeface="+mn-ea"/>
                        <a:cs typeface="+mn-cs"/>
                      </a:endParaRPr>
                    </a:p>
                  </a:txBody>
                  <a:tcPr anchor="ctr"/>
                </a:tc>
                <a:tc>
                  <a:txBody>
                    <a:bodyPr/>
                    <a:lstStyle/>
                    <a:p>
                      <a:pPr algn="l"/>
                      <a:endParaRPr lang="en-US" sz="1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solidFill>
                            <a:schemeClr val="dk1"/>
                          </a:solidFill>
                          <a:effectLst/>
                        </a:rPr>
                        <a:t>Summary statistics e.g. SYN scans per day.</a:t>
                      </a:r>
                      <a:endParaRPr lang="en-US" sz="1000" kern="1200">
                        <a:solidFill>
                          <a:schemeClr val="dk1"/>
                        </a:solidFill>
                        <a:effectLst/>
                        <a:latin typeface="+mn-lt"/>
                        <a:ea typeface="+mn-ea"/>
                        <a:cs typeface="+mn-cs"/>
                      </a:endParaRPr>
                    </a:p>
                  </a:txBody>
                  <a:tcPr/>
                </a:tc>
                <a:extLst>
                  <a:ext uri="{0D108BD9-81ED-4DB2-BD59-A6C34878D82A}">
                    <a16:rowId xmlns:a16="http://schemas.microsoft.com/office/drawing/2014/main" val="4268808951"/>
                  </a:ext>
                </a:extLst>
              </a:tr>
            </a:tbl>
          </a:graphicData>
        </a:graphic>
      </p:graphicFrame>
      <p:sp>
        <p:nvSpPr>
          <p:cNvPr id="6" name="Title 1">
            <a:extLst>
              <a:ext uri="{FF2B5EF4-FFF2-40B4-BE49-F238E27FC236}">
                <a16:creationId xmlns:a16="http://schemas.microsoft.com/office/drawing/2014/main" id="{7C9FDCFD-60D5-40F8-AE06-E158CAEEDBF7}"/>
              </a:ext>
            </a:extLst>
          </p:cNvPr>
          <p:cNvSpPr>
            <a:spLocks noGrp="1"/>
          </p:cNvSpPr>
          <p:nvPr>
            <p:ph type="title"/>
          </p:nvPr>
        </p:nvSpPr>
        <p:spPr>
          <a:xfrm>
            <a:off x="457200" y="1"/>
            <a:ext cx="10820400" cy="914400"/>
          </a:xfrm>
        </p:spPr>
        <p:txBody>
          <a:bodyPr/>
          <a:lstStyle/>
          <a:p>
            <a:r>
              <a:rPr lang="en-US"/>
              <a:t>Actionable Intelligence</a:t>
            </a:r>
          </a:p>
        </p:txBody>
      </p:sp>
      <p:sp>
        <p:nvSpPr>
          <p:cNvPr id="2" name="TextBox 1">
            <a:extLst>
              <a:ext uri="{FF2B5EF4-FFF2-40B4-BE49-F238E27FC236}">
                <a16:creationId xmlns:a16="http://schemas.microsoft.com/office/drawing/2014/main" id="{42E7ADB9-C328-00B8-0CA5-65F022BB28C9}"/>
              </a:ext>
            </a:extLst>
          </p:cNvPr>
          <p:cNvSpPr txBox="1"/>
          <p:nvPr/>
        </p:nvSpPr>
        <p:spPr>
          <a:xfrm>
            <a:off x="10855461" y="41784"/>
            <a:ext cx="1320566" cy="307777"/>
          </a:xfrm>
          <a:prstGeom prst="rect">
            <a:avLst/>
          </a:prstGeom>
          <a:noFill/>
        </p:spPr>
        <p:txBody>
          <a:bodyPr wrap="square" lIns="91440" tIns="45720" rIns="91440" bIns="4572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highlight>
                  <a:srgbClr val="000000"/>
                </a:highlight>
                <a:uLnTx/>
                <a:uFillTx/>
                <a:ea typeface="Calibri"/>
                <a:cs typeface="Calibri"/>
              </a:rPr>
              <a:t> </a:t>
            </a:r>
            <a:r>
              <a:rPr kumimoji="0" lang="en-US" sz="1400" b="1" i="0" u="none" strike="noStrike" kern="1200" cap="none" spc="0" normalizeH="0" baseline="0" noProof="0">
                <a:ln>
                  <a:noFill/>
                </a:ln>
                <a:solidFill>
                  <a:srgbClr val="FFFFFF"/>
                </a:solidFill>
                <a:effectLst/>
                <a:highlight>
                  <a:srgbClr val="000000"/>
                </a:highlight>
                <a:uLnTx/>
                <a:uFillTx/>
                <a:ea typeface="Calibri"/>
                <a:cs typeface="Calibri"/>
              </a:rPr>
              <a:t>TLP:CLEAR</a:t>
            </a:r>
            <a:endParaRPr kumimoji="0" lang="en-US" sz="1400" b="0" i="0" u="none" strike="noStrike" kern="1200" cap="none" spc="0" normalizeH="0" baseline="0" noProof="0">
              <a:ln>
                <a:noFill/>
              </a:ln>
              <a:solidFill>
                <a:srgbClr val="FFFFFF"/>
              </a:solidFill>
              <a:effectLst/>
              <a:highlight>
                <a:srgbClr val="000000"/>
              </a:highlight>
              <a:uLnTx/>
              <a:uFillTx/>
              <a:ea typeface="Calibri" panose="020F0502020204030204" pitchFamily="34" charset="0"/>
              <a:cs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96F572-078E-4EDB-8E34-B06DBABA9BB8}"/>
              </a:ext>
            </a:extLst>
          </p:cNvPr>
          <p:cNvSpPr>
            <a:spLocks noGrp="1"/>
          </p:cNvSpPr>
          <p:nvPr>
            <p:ph type="sldNum" sz="quarter" idx="4294967295"/>
          </p:nvPr>
        </p:nvSpPr>
        <p:spPr>
          <a:xfrm>
            <a:off x="11734800" y="271463"/>
            <a:ext cx="457200" cy="365125"/>
          </a:xfrm>
        </p:spPr>
        <p:txBody>
          <a:bodyPr/>
          <a:lstStyle/>
          <a:p>
            <a:fld id="{B20450A9-52A5-CA49-9D9C-3AF402C82E79}" type="slidenum">
              <a:rPr lang="en-US" smtClean="0"/>
              <a:pPr/>
              <a:t>16</a:t>
            </a:fld>
            <a:endParaRPr lang="en-US"/>
          </a:p>
        </p:txBody>
      </p:sp>
      <p:sp>
        <p:nvSpPr>
          <p:cNvPr id="9" name="TextBox 8">
            <a:extLst>
              <a:ext uri="{FF2B5EF4-FFF2-40B4-BE49-F238E27FC236}">
                <a16:creationId xmlns:a16="http://schemas.microsoft.com/office/drawing/2014/main" id="{13BC1B4F-D777-49A5-923A-9B64D79EB5F2}"/>
              </a:ext>
            </a:extLst>
          </p:cNvPr>
          <p:cNvSpPr txBox="1"/>
          <p:nvPr/>
        </p:nvSpPr>
        <p:spPr>
          <a:xfrm>
            <a:off x="6317766" y="4578199"/>
            <a:ext cx="5797193" cy="1323439"/>
          </a:xfrm>
          <a:prstGeom prst="rect">
            <a:avLst/>
          </a:prstGeom>
          <a:noFill/>
        </p:spPr>
        <p:txBody>
          <a:bodyPr wrap="square">
            <a:spAutoFit/>
          </a:bodyPr>
          <a:lstStyle/>
          <a:p>
            <a:r>
              <a:rPr lang="en-US" sz="2000" b="0" i="0" u="none" strike="noStrike">
                <a:solidFill>
                  <a:srgbClr val="000000"/>
                </a:solidFill>
                <a:effectLst/>
              </a:rPr>
              <a:t>Please feel free to send technical information via PGP encrypted message using our key located here: CISA Public Key (</a:t>
            </a:r>
            <a:r>
              <a:rPr lang="en-US" sz="2000" b="0" i="0" u="sng" strike="noStrike">
                <a:solidFill>
                  <a:srgbClr val="CC6600"/>
                </a:solidFill>
                <a:effectLst/>
                <a:hlinkClick r:id="rId3"/>
              </a:rPr>
              <a:t>Contact Us | CISA</a:t>
            </a:r>
            <a:r>
              <a:rPr lang="en-US" sz="2000" b="0" i="0" u="none" strike="noStrike">
                <a:solidFill>
                  <a:srgbClr val="000000"/>
                </a:solidFill>
                <a:effectLst/>
              </a:rPr>
              <a:t>). You can send this to </a:t>
            </a:r>
            <a:r>
              <a:rPr lang="en-US" sz="2000" u="sng">
                <a:solidFill>
                  <a:srgbClr val="CC6600"/>
                </a:solidFill>
              </a:rPr>
              <a:t>international@mail.cisa.dhs.gov</a:t>
            </a:r>
            <a:r>
              <a:rPr lang="en-US" sz="2000" b="0" i="0" u="none" strike="noStrike">
                <a:solidFill>
                  <a:srgbClr val="000000"/>
                </a:solidFill>
                <a:effectLst/>
              </a:rPr>
              <a:t>.</a:t>
            </a:r>
            <a:endParaRPr lang="en-US" sz="2000"/>
          </a:p>
        </p:txBody>
      </p:sp>
      <p:sp>
        <p:nvSpPr>
          <p:cNvPr id="5" name="Slide Number Placeholder 3">
            <a:extLst>
              <a:ext uri="{FF2B5EF4-FFF2-40B4-BE49-F238E27FC236}">
                <a16:creationId xmlns:a16="http://schemas.microsoft.com/office/drawing/2014/main" id="{72253F7E-0125-4812-AADE-100DC99E6FC5}"/>
              </a:ext>
            </a:extLst>
          </p:cNvPr>
          <p:cNvSpPr txBox="1">
            <a:spLocks/>
          </p:cNvSpPr>
          <p:nvPr/>
        </p:nvSpPr>
        <p:spPr>
          <a:xfrm>
            <a:off x="11903977" y="6583362"/>
            <a:ext cx="278235" cy="27463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 name="Content Placeholder 2">
            <a:extLst>
              <a:ext uri="{FF2B5EF4-FFF2-40B4-BE49-F238E27FC236}">
                <a16:creationId xmlns:a16="http://schemas.microsoft.com/office/drawing/2014/main" id="{384A4FB2-5A49-4CC2-9EAD-D1A28D35C939}"/>
              </a:ext>
            </a:extLst>
          </p:cNvPr>
          <p:cNvSpPr txBox="1">
            <a:spLocks/>
          </p:cNvSpPr>
          <p:nvPr/>
        </p:nvSpPr>
        <p:spPr>
          <a:xfrm>
            <a:off x="6630744" y="1604764"/>
            <a:ext cx="5171235" cy="297343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a:ea typeface="+mn-ea"/>
                <a:cs typeface="Arial"/>
              </a:rPr>
              <a:t>For more information visit:</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a:ln>
                  <a:noFill/>
                </a:ln>
                <a:solidFill>
                  <a:srgbClr val="000000"/>
                </a:solidFill>
                <a:effectLst/>
                <a:uLnTx/>
                <a:uFillTx/>
                <a:latin typeface="Arial" panose="020B0604020202020204"/>
                <a:ea typeface="+mn-ea"/>
                <a:cs typeface="Arial"/>
                <a:hlinkClick r:id="rId4"/>
              </a:rPr>
              <a:t>CISA.gov/JCDC</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a:ea typeface="+mn-lt"/>
                <a:cs typeface="Arial" panose="020B0604020202020204"/>
              </a:rPr>
              <a:t>JCDC International’s contact information:</a:t>
            </a:r>
          </a:p>
          <a:p>
            <a:pPr lvl="1">
              <a:buFont typeface="Wingdings" panose="05000000000000000000" pitchFamily="2" charset="2"/>
              <a:buChar char="Ø"/>
              <a:defRPr/>
            </a:pPr>
            <a:r>
              <a:rPr kumimoji="0" lang="en-US" sz="2400" b="0" i="0" u="none" strike="noStrike" kern="1200" cap="none" spc="0" normalizeH="0" baseline="0" noProof="0">
                <a:ln>
                  <a:noFill/>
                </a:ln>
                <a:solidFill>
                  <a:srgbClr val="000000"/>
                </a:solidFill>
                <a:effectLst/>
                <a:uLnTx/>
                <a:uFillTx/>
                <a:latin typeface="Arial" panose="020B0604020202020204"/>
                <a:ea typeface="+mn-lt"/>
                <a:cs typeface="Arial" panose="020B0604020202020204"/>
                <a:hlinkClick r:id="rId5"/>
              </a:rPr>
              <a:t>cyberliaison_intl@cisa.dhs.gov</a:t>
            </a:r>
            <a:endParaRPr kumimoji="0" lang="en-US" sz="2400" b="0" i="0" u="none" strike="noStrike" kern="1200" cap="none" spc="0" normalizeH="0" baseline="0" noProof="0">
              <a:ln>
                <a:noFill/>
              </a:ln>
              <a:solidFill>
                <a:srgbClr val="000000"/>
              </a:solidFill>
              <a:effectLst/>
              <a:uLnTx/>
              <a:uFillTx/>
              <a:latin typeface="Arial" panose="020B0604020202020204"/>
              <a:ea typeface="+mn-lt"/>
              <a:cs typeface="Arial" panose="020B0604020202020204"/>
            </a:endParaRP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Ø"/>
              <a:tabLst/>
              <a:defRPr/>
            </a:pPr>
            <a:endParaRPr lang="en-US">
              <a:solidFill>
                <a:srgbClr val="000000"/>
              </a:solidFill>
              <a:latin typeface="Arial" panose="020B0604020202020204"/>
              <a:ea typeface="+mn-lt"/>
              <a:cs typeface="Arial" panose="020B0604020202020204"/>
            </a:endParaRPr>
          </a:p>
          <a:p>
            <a:pPr marL="457200" marR="0" lvl="1" indent="0" algn="l" defTabSz="914400" rtl="0" eaLnBrk="1" fontAlgn="auto" latinLnBrk="0" hangingPunct="1">
              <a:lnSpc>
                <a:spcPct val="90000"/>
              </a:lnSpc>
              <a:spcBef>
                <a:spcPts val="500"/>
              </a:spcBef>
              <a:spcAft>
                <a:spcPts val="0"/>
              </a:spcAft>
              <a:buClrTx/>
              <a:buSzTx/>
              <a:buNone/>
              <a:tabLst/>
              <a:defRPr/>
            </a:pPr>
            <a:r>
              <a:rPr kumimoji="0" lang="en-US" sz="2400" b="0" i="0" u="none" strike="noStrike" kern="1200" cap="none" spc="0" normalizeH="0" baseline="0" noProof="0">
                <a:ln>
                  <a:noFill/>
                </a:ln>
                <a:solidFill>
                  <a:srgbClr val="000000"/>
                </a:solidFill>
                <a:effectLst/>
                <a:uLnTx/>
                <a:uFillTx/>
                <a:latin typeface="Arial" panose="020B0604020202020204"/>
                <a:ea typeface="+mn-lt"/>
                <a:cs typeface="Arial" panose="020B0604020202020204"/>
              </a:rPr>
              <a:t> </a:t>
            </a:r>
          </a:p>
        </p:txBody>
      </p:sp>
      <p:sp>
        <p:nvSpPr>
          <p:cNvPr id="3" name="TextBox 2">
            <a:extLst>
              <a:ext uri="{FF2B5EF4-FFF2-40B4-BE49-F238E27FC236}">
                <a16:creationId xmlns:a16="http://schemas.microsoft.com/office/drawing/2014/main" id="{192CEB3C-F09C-5E32-E4A8-0E18D3D8AD64}"/>
              </a:ext>
            </a:extLst>
          </p:cNvPr>
          <p:cNvSpPr txBox="1"/>
          <p:nvPr/>
        </p:nvSpPr>
        <p:spPr>
          <a:xfrm>
            <a:off x="10860248" y="65723"/>
            <a:ext cx="1320566" cy="307777"/>
          </a:xfrm>
          <a:prstGeom prst="rect">
            <a:avLst/>
          </a:prstGeom>
          <a:noFill/>
        </p:spPr>
        <p:txBody>
          <a:bodyPr wrap="square" lIns="91440" tIns="45720" rIns="91440" bIns="4572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highlight>
                  <a:srgbClr val="000000"/>
                </a:highlight>
                <a:uLnTx/>
                <a:uFillTx/>
                <a:ea typeface="Calibri"/>
                <a:cs typeface="Calibri"/>
              </a:rPr>
              <a:t> </a:t>
            </a:r>
            <a:r>
              <a:rPr kumimoji="0" lang="en-US" sz="1400" b="1" i="0" u="none" strike="noStrike" kern="1200" cap="none" spc="0" normalizeH="0" baseline="0" noProof="0">
                <a:ln>
                  <a:noFill/>
                </a:ln>
                <a:solidFill>
                  <a:srgbClr val="FFFFFF"/>
                </a:solidFill>
                <a:effectLst/>
                <a:highlight>
                  <a:srgbClr val="000000"/>
                </a:highlight>
                <a:uLnTx/>
                <a:uFillTx/>
                <a:ea typeface="Calibri"/>
                <a:cs typeface="Calibri"/>
              </a:rPr>
              <a:t>TLP:CLEAR</a:t>
            </a:r>
            <a:endParaRPr kumimoji="0" lang="en-US" sz="1400" b="0" i="0" u="none" strike="noStrike" kern="1200" cap="none" spc="0" normalizeH="0" baseline="0" noProof="0">
              <a:ln>
                <a:noFill/>
              </a:ln>
              <a:solidFill>
                <a:srgbClr val="FFFFFF"/>
              </a:solidFill>
              <a:effectLst/>
              <a:highlight>
                <a:srgbClr val="000000"/>
              </a:highlight>
              <a:uLnTx/>
              <a:uFillTx/>
              <a:ea typeface="Calibri" panose="020F0502020204030204" pitchFamily="34" charset="0"/>
              <a:cs typeface="Calibri"/>
            </a:endParaRPr>
          </a:p>
        </p:txBody>
      </p:sp>
    </p:spTree>
    <p:extLst>
      <p:ext uri="{BB962C8B-B14F-4D97-AF65-F5344CB8AC3E}">
        <p14:creationId xmlns:p14="http://schemas.microsoft.com/office/powerpoint/2010/main" val="1511668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AF343-9350-EAFC-1F5B-40E08DCDC7F0}"/>
              </a:ext>
            </a:extLst>
          </p:cNvPr>
          <p:cNvSpPr>
            <a:spLocks noGrp="1"/>
          </p:cNvSpPr>
          <p:nvPr>
            <p:ph type="title"/>
          </p:nvPr>
        </p:nvSpPr>
        <p:spPr>
          <a:xfrm>
            <a:off x="2555631" y="1030878"/>
            <a:ext cx="7080738" cy="3974124"/>
          </a:xfrm>
        </p:spPr>
        <p:txBody>
          <a:bodyPr vert="horz" lIns="91440" tIns="45720" rIns="91440" bIns="45720" rtlCol="0" anchor="ctr">
            <a:normAutofit/>
          </a:bodyPr>
          <a:lstStyle/>
          <a:p>
            <a:pPr algn="ctr"/>
            <a:r>
              <a:rPr lang="en-US" sz="5400" dirty="0">
                <a:solidFill>
                  <a:schemeClr val="bg1">
                    <a:lumMod val="95000"/>
                    <a:lumOff val="5000"/>
                  </a:schemeClr>
                </a:solidFill>
              </a:rPr>
              <a:t>Critical Infrastructure Protection and Legislation</a:t>
            </a:r>
          </a:p>
        </p:txBody>
      </p:sp>
      <p:sp>
        <p:nvSpPr>
          <p:cNvPr id="5" name="TextBox 4">
            <a:extLst>
              <a:ext uri="{FF2B5EF4-FFF2-40B4-BE49-F238E27FC236}">
                <a16:creationId xmlns:a16="http://schemas.microsoft.com/office/drawing/2014/main" id="{8E77E529-8573-6738-0241-BE41ACF4298B}"/>
              </a:ext>
            </a:extLst>
          </p:cNvPr>
          <p:cNvSpPr txBox="1"/>
          <p:nvPr/>
        </p:nvSpPr>
        <p:spPr>
          <a:xfrm>
            <a:off x="10802793" y="202856"/>
            <a:ext cx="1320566" cy="307777"/>
          </a:xfrm>
          <a:prstGeom prst="rect">
            <a:avLst/>
          </a:prstGeom>
          <a:noFill/>
        </p:spPr>
        <p:txBody>
          <a:bodyPr wrap="square" lIns="91440" tIns="45720" rIns="91440" bIns="4572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highlight>
                  <a:srgbClr val="000000"/>
                </a:highlight>
                <a:uLnTx/>
                <a:uFillTx/>
                <a:ea typeface="Calibri"/>
                <a:cs typeface="Calibri"/>
              </a:rPr>
              <a:t> </a:t>
            </a:r>
            <a:r>
              <a:rPr kumimoji="0" lang="en-US" sz="1400" b="1" i="0" u="none" strike="noStrike" kern="1200" cap="none" spc="0" normalizeH="0" baseline="0" noProof="0" dirty="0">
                <a:ln>
                  <a:noFill/>
                </a:ln>
                <a:solidFill>
                  <a:srgbClr val="FFFFFF"/>
                </a:solidFill>
                <a:effectLst/>
                <a:highlight>
                  <a:srgbClr val="000000"/>
                </a:highlight>
                <a:uLnTx/>
                <a:uFillTx/>
                <a:ea typeface="Calibri"/>
                <a:cs typeface="Calibri"/>
              </a:rPr>
              <a:t>TLP:CLEAR</a:t>
            </a:r>
            <a:endParaRPr kumimoji="0" lang="en-US" sz="1400" b="0" i="0" u="none" strike="noStrike" kern="1200" cap="none" spc="0" normalizeH="0" baseline="0" noProof="0" dirty="0">
              <a:ln>
                <a:noFill/>
              </a:ln>
              <a:solidFill>
                <a:srgbClr val="FFFFFF"/>
              </a:solidFill>
              <a:effectLst/>
              <a:highlight>
                <a:srgbClr val="000000"/>
              </a:highlight>
              <a:uLnTx/>
              <a:uFillTx/>
              <a:ea typeface="Calibri" panose="020F0502020204030204" pitchFamily="34" charset="0"/>
              <a:cs typeface="Calibri"/>
            </a:endParaRPr>
          </a:p>
        </p:txBody>
      </p:sp>
    </p:spTree>
    <p:extLst>
      <p:ext uri="{BB962C8B-B14F-4D97-AF65-F5344CB8AC3E}">
        <p14:creationId xmlns:p14="http://schemas.microsoft.com/office/powerpoint/2010/main" val="3750718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CA43A2-6E9E-BBC1-102D-A2D2E750C695}"/>
              </a:ext>
            </a:extLst>
          </p:cNvPr>
          <p:cNvSpPr>
            <a:spLocks noGrp="1"/>
          </p:cNvSpPr>
          <p:nvPr>
            <p:ph type="title"/>
          </p:nvPr>
        </p:nvSpPr>
        <p:spPr/>
        <p:txBody>
          <a:bodyPr>
            <a:normAutofit fontScale="90000"/>
          </a:bodyPr>
          <a:lstStyle/>
          <a:p>
            <a:r>
              <a:rPr lang="en-US" dirty="0"/>
              <a:t>National Security Memorandum on </a:t>
            </a:r>
            <a:br>
              <a:rPr lang="en-US" dirty="0"/>
            </a:br>
            <a:r>
              <a:rPr lang="en-US" dirty="0"/>
              <a:t>Critical Infrastructure Security and Resilience (NSM-22)</a:t>
            </a:r>
          </a:p>
        </p:txBody>
      </p:sp>
      <p:sp>
        <p:nvSpPr>
          <p:cNvPr id="6" name="TextBox 5">
            <a:extLst>
              <a:ext uri="{FF2B5EF4-FFF2-40B4-BE49-F238E27FC236}">
                <a16:creationId xmlns:a16="http://schemas.microsoft.com/office/drawing/2014/main" id="{6C1DACE8-699D-B436-E40B-921B0C679FD5}"/>
              </a:ext>
            </a:extLst>
          </p:cNvPr>
          <p:cNvSpPr txBox="1"/>
          <p:nvPr/>
        </p:nvSpPr>
        <p:spPr>
          <a:xfrm>
            <a:off x="3717380" y="6224674"/>
            <a:ext cx="516201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hlinkClick r:id="rId3"/>
              </a:rPr>
              <a:t>National Security Memorandum on Critical Infrastructure Security and Resilience | CISA</a:t>
            </a:r>
            <a:endParaRPr kumimoji="0" lang="en-US" sz="1400" b="1" i="0" u="none" strike="noStrike" kern="1200" cap="none" spc="0" normalizeH="0" baseline="0" noProof="0" dirty="0">
              <a:ln>
                <a:noFill/>
              </a:ln>
              <a:solidFill>
                <a:srgbClr val="005288"/>
              </a:solidFill>
              <a:effectLst/>
              <a:uLnTx/>
              <a:uFillTx/>
              <a:latin typeface="Arial"/>
              <a:ea typeface="+mn-ea"/>
              <a:cs typeface="+mn-cs"/>
            </a:endParaRPr>
          </a:p>
        </p:txBody>
      </p:sp>
      <p:pic>
        <p:nvPicPr>
          <p:cNvPr id="21" name="Picture 20">
            <a:extLst>
              <a:ext uri="{FF2B5EF4-FFF2-40B4-BE49-F238E27FC236}">
                <a16:creationId xmlns:a16="http://schemas.microsoft.com/office/drawing/2014/main" id="{FF711ABA-8704-469D-90F8-9A6F4A0743EC}"/>
              </a:ext>
            </a:extLst>
          </p:cNvPr>
          <p:cNvPicPr>
            <a:picLocks noChangeAspect="1"/>
          </p:cNvPicPr>
          <p:nvPr/>
        </p:nvPicPr>
        <p:blipFill>
          <a:blip r:embed="rId4"/>
          <a:stretch>
            <a:fillRect/>
          </a:stretch>
        </p:blipFill>
        <p:spPr>
          <a:xfrm>
            <a:off x="284698" y="2362200"/>
            <a:ext cx="6886575" cy="1066800"/>
          </a:xfrm>
          <a:prstGeom prst="rect">
            <a:avLst/>
          </a:prstGeom>
        </p:spPr>
      </p:pic>
      <p:pic>
        <p:nvPicPr>
          <p:cNvPr id="25" name="Picture 24">
            <a:extLst>
              <a:ext uri="{FF2B5EF4-FFF2-40B4-BE49-F238E27FC236}">
                <a16:creationId xmlns:a16="http://schemas.microsoft.com/office/drawing/2014/main" id="{6DD96CC7-9BA0-DC6D-F3A9-769A53E257BB}"/>
              </a:ext>
            </a:extLst>
          </p:cNvPr>
          <p:cNvPicPr>
            <a:picLocks noChangeAspect="1"/>
          </p:cNvPicPr>
          <p:nvPr/>
        </p:nvPicPr>
        <p:blipFill>
          <a:blip r:embed="rId5"/>
          <a:stretch>
            <a:fillRect/>
          </a:stretch>
        </p:blipFill>
        <p:spPr>
          <a:xfrm>
            <a:off x="191909" y="3938674"/>
            <a:ext cx="4993926" cy="1455253"/>
          </a:xfrm>
          <a:prstGeom prst="rect">
            <a:avLst/>
          </a:prstGeom>
        </p:spPr>
      </p:pic>
      <p:pic>
        <p:nvPicPr>
          <p:cNvPr id="27" name="Picture 26">
            <a:extLst>
              <a:ext uri="{FF2B5EF4-FFF2-40B4-BE49-F238E27FC236}">
                <a16:creationId xmlns:a16="http://schemas.microsoft.com/office/drawing/2014/main" id="{228BF860-7B5C-D6C5-64D8-BD66847789FD}"/>
              </a:ext>
            </a:extLst>
          </p:cNvPr>
          <p:cNvPicPr>
            <a:picLocks noChangeAspect="1"/>
          </p:cNvPicPr>
          <p:nvPr/>
        </p:nvPicPr>
        <p:blipFill>
          <a:blip r:embed="rId6"/>
          <a:stretch>
            <a:fillRect/>
          </a:stretch>
        </p:blipFill>
        <p:spPr>
          <a:xfrm>
            <a:off x="5083055" y="3494963"/>
            <a:ext cx="4505325" cy="2286000"/>
          </a:xfrm>
          <a:prstGeom prst="rect">
            <a:avLst/>
          </a:prstGeom>
        </p:spPr>
      </p:pic>
      <p:pic>
        <p:nvPicPr>
          <p:cNvPr id="31" name="Picture 30">
            <a:extLst>
              <a:ext uri="{FF2B5EF4-FFF2-40B4-BE49-F238E27FC236}">
                <a16:creationId xmlns:a16="http://schemas.microsoft.com/office/drawing/2014/main" id="{34FCA7E1-1055-882F-7B3C-92A25F39BFD2}"/>
              </a:ext>
            </a:extLst>
          </p:cNvPr>
          <p:cNvPicPr>
            <a:picLocks noChangeAspect="1"/>
          </p:cNvPicPr>
          <p:nvPr/>
        </p:nvPicPr>
        <p:blipFill>
          <a:blip r:embed="rId7"/>
          <a:stretch>
            <a:fillRect/>
          </a:stretch>
        </p:blipFill>
        <p:spPr>
          <a:xfrm>
            <a:off x="326480" y="1052156"/>
            <a:ext cx="6781800" cy="1152525"/>
          </a:xfrm>
          <a:prstGeom prst="rect">
            <a:avLst/>
          </a:prstGeom>
        </p:spPr>
      </p:pic>
      <p:pic>
        <p:nvPicPr>
          <p:cNvPr id="33" name="Picture 32">
            <a:extLst>
              <a:ext uri="{FF2B5EF4-FFF2-40B4-BE49-F238E27FC236}">
                <a16:creationId xmlns:a16="http://schemas.microsoft.com/office/drawing/2014/main" id="{59E10ACE-1DE3-7316-4ABC-C706A90A6C82}"/>
              </a:ext>
            </a:extLst>
          </p:cNvPr>
          <p:cNvPicPr>
            <a:picLocks noChangeAspect="1"/>
          </p:cNvPicPr>
          <p:nvPr/>
        </p:nvPicPr>
        <p:blipFill>
          <a:blip r:embed="rId8"/>
          <a:stretch>
            <a:fillRect/>
          </a:stretch>
        </p:blipFill>
        <p:spPr>
          <a:xfrm>
            <a:off x="7108280" y="1464144"/>
            <a:ext cx="5083720" cy="895350"/>
          </a:xfrm>
          <a:prstGeom prst="rect">
            <a:avLst/>
          </a:prstGeom>
        </p:spPr>
      </p:pic>
      <p:pic>
        <p:nvPicPr>
          <p:cNvPr id="35" name="Picture 34">
            <a:extLst>
              <a:ext uri="{FF2B5EF4-FFF2-40B4-BE49-F238E27FC236}">
                <a16:creationId xmlns:a16="http://schemas.microsoft.com/office/drawing/2014/main" id="{8B38CD45-497C-2F98-0F6C-577FC791CB65}"/>
              </a:ext>
            </a:extLst>
          </p:cNvPr>
          <p:cNvPicPr>
            <a:picLocks noChangeAspect="1"/>
          </p:cNvPicPr>
          <p:nvPr/>
        </p:nvPicPr>
        <p:blipFill rotWithShape="1">
          <a:blip r:embed="rId9"/>
          <a:srcRect l="1" r="-91517" b="11111"/>
          <a:stretch/>
        </p:blipFill>
        <p:spPr>
          <a:xfrm>
            <a:off x="7171273" y="2359494"/>
            <a:ext cx="4629150" cy="1066800"/>
          </a:xfrm>
          <a:prstGeom prst="rect">
            <a:avLst/>
          </a:prstGeom>
        </p:spPr>
      </p:pic>
      <p:pic>
        <p:nvPicPr>
          <p:cNvPr id="29" name="Picture 28">
            <a:extLst>
              <a:ext uri="{FF2B5EF4-FFF2-40B4-BE49-F238E27FC236}">
                <a16:creationId xmlns:a16="http://schemas.microsoft.com/office/drawing/2014/main" id="{5D61788E-3F8E-B45D-2D24-32C79623E2C5}"/>
              </a:ext>
            </a:extLst>
          </p:cNvPr>
          <p:cNvPicPr>
            <a:picLocks noChangeAspect="1"/>
          </p:cNvPicPr>
          <p:nvPr/>
        </p:nvPicPr>
        <p:blipFill>
          <a:blip r:embed="rId10"/>
          <a:stretch>
            <a:fillRect/>
          </a:stretch>
        </p:blipFill>
        <p:spPr>
          <a:xfrm>
            <a:off x="9760589" y="2494664"/>
            <a:ext cx="2162175" cy="3314700"/>
          </a:xfrm>
          <a:prstGeom prst="rect">
            <a:avLst/>
          </a:prstGeom>
        </p:spPr>
      </p:pic>
      <p:sp>
        <p:nvSpPr>
          <p:cNvPr id="2" name="TextBox 1">
            <a:extLst>
              <a:ext uri="{FF2B5EF4-FFF2-40B4-BE49-F238E27FC236}">
                <a16:creationId xmlns:a16="http://schemas.microsoft.com/office/drawing/2014/main" id="{B32A8CF7-B5A5-E9A2-09E5-8CA8B279C42A}"/>
              </a:ext>
            </a:extLst>
          </p:cNvPr>
          <p:cNvSpPr txBox="1"/>
          <p:nvPr/>
        </p:nvSpPr>
        <p:spPr>
          <a:xfrm>
            <a:off x="10874928" y="89567"/>
            <a:ext cx="1311479" cy="307777"/>
          </a:xfrm>
          <a:prstGeom prst="rect">
            <a:avLst/>
          </a:prstGeom>
          <a:noFill/>
        </p:spPr>
        <p:txBody>
          <a:bodyPr wrap="square" lIns="91440" tIns="45720" rIns="91440" bIns="4572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highlight>
                  <a:srgbClr val="000000"/>
                </a:highlight>
                <a:uLnTx/>
                <a:uFillTx/>
                <a:ea typeface="Calibri"/>
                <a:cs typeface="Calibri"/>
              </a:rPr>
              <a:t> </a:t>
            </a:r>
            <a:r>
              <a:rPr kumimoji="0" lang="en-US" sz="1400" b="1" i="0" u="none" strike="noStrike" kern="1200" cap="none" spc="0" normalizeH="0" baseline="0" noProof="0" dirty="0">
                <a:ln>
                  <a:noFill/>
                </a:ln>
                <a:solidFill>
                  <a:srgbClr val="FFFFFF"/>
                </a:solidFill>
                <a:effectLst/>
                <a:highlight>
                  <a:srgbClr val="000000"/>
                </a:highlight>
                <a:uLnTx/>
                <a:uFillTx/>
                <a:ea typeface="Calibri"/>
                <a:cs typeface="Calibri"/>
              </a:rPr>
              <a:t>TLP:CLEAR</a:t>
            </a:r>
            <a:endParaRPr kumimoji="0" lang="en-US" sz="1400" b="0" i="0" u="none" strike="noStrike" kern="1200" cap="none" spc="0" normalizeH="0" baseline="0" noProof="0" dirty="0">
              <a:ln>
                <a:noFill/>
              </a:ln>
              <a:solidFill>
                <a:srgbClr val="FFFFFF"/>
              </a:solidFill>
              <a:effectLst/>
              <a:highlight>
                <a:srgbClr val="000000"/>
              </a:highlight>
              <a:uLnTx/>
              <a:uFillTx/>
              <a:ea typeface="Calibri" panose="020F0502020204030204" pitchFamily="34" charset="0"/>
              <a:cs typeface="Calibri"/>
            </a:endParaRPr>
          </a:p>
        </p:txBody>
      </p:sp>
    </p:spTree>
    <p:extLst>
      <p:ext uri="{BB962C8B-B14F-4D97-AF65-F5344CB8AC3E}">
        <p14:creationId xmlns:p14="http://schemas.microsoft.com/office/powerpoint/2010/main" val="1157685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CA43A2-6E9E-BBC1-102D-A2D2E750C695}"/>
              </a:ext>
            </a:extLst>
          </p:cNvPr>
          <p:cNvSpPr>
            <a:spLocks noGrp="1"/>
          </p:cNvSpPr>
          <p:nvPr>
            <p:ph type="title"/>
          </p:nvPr>
        </p:nvSpPr>
        <p:spPr/>
        <p:txBody>
          <a:bodyPr>
            <a:normAutofit fontScale="90000"/>
          </a:bodyPr>
          <a:lstStyle/>
          <a:p>
            <a:r>
              <a:rPr lang="en-US" dirty="0"/>
              <a:t>National Security Memorandum on </a:t>
            </a:r>
            <a:br>
              <a:rPr lang="en-US" dirty="0"/>
            </a:br>
            <a:r>
              <a:rPr lang="en-US" dirty="0"/>
              <a:t>Critical Infrastructure Security and Resilience</a:t>
            </a:r>
          </a:p>
        </p:txBody>
      </p:sp>
      <p:sp>
        <p:nvSpPr>
          <p:cNvPr id="6" name="TextBox 5">
            <a:extLst>
              <a:ext uri="{FF2B5EF4-FFF2-40B4-BE49-F238E27FC236}">
                <a16:creationId xmlns:a16="http://schemas.microsoft.com/office/drawing/2014/main" id="{6C1DACE8-699D-B436-E40B-921B0C679FD5}"/>
              </a:ext>
            </a:extLst>
          </p:cNvPr>
          <p:cNvSpPr txBox="1"/>
          <p:nvPr/>
        </p:nvSpPr>
        <p:spPr>
          <a:xfrm>
            <a:off x="3703923" y="6346109"/>
            <a:ext cx="516201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hlinkClick r:id="rId3"/>
              </a:rPr>
              <a:t>National Security Memorandum on Critical Infrastructure Security and Resilience | CISA</a:t>
            </a:r>
            <a:endParaRPr kumimoji="0" lang="en-US" sz="1400" b="1" i="0" u="none" strike="noStrike" kern="1200" cap="none" spc="0" normalizeH="0" baseline="0" noProof="0" dirty="0">
              <a:ln>
                <a:noFill/>
              </a:ln>
              <a:solidFill>
                <a:srgbClr val="005288"/>
              </a:solidFill>
              <a:effectLst/>
              <a:uLnTx/>
              <a:uFillTx/>
              <a:latin typeface="Arial"/>
              <a:ea typeface="+mn-ea"/>
              <a:cs typeface="+mn-cs"/>
            </a:endParaRPr>
          </a:p>
        </p:txBody>
      </p:sp>
      <p:pic>
        <p:nvPicPr>
          <p:cNvPr id="9" name="Picture 8">
            <a:extLst>
              <a:ext uri="{FF2B5EF4-FFF2-40B4-BE49-F238E27FC236}">
                <a16:creationId xmlns:a16="http://schemas.microsoft.com/office/drawing/2014/main" id="{7370F669-D8FF-A866-04A4-7CA1BBFF0716}"/>
              </a:ext>
            </a:extLst>
          </p:cNvPr>
          <p:cNvPicPr>
            <a:picLocks noChangeAspect="1"/>
          </p:cNvPicPr>
          <p:nvPr/>
        </p:nvPicPr>
        <p:blipFill>
          <a:blip r:embed="rId4"/>
          <a:stretch>
            <a:fillRect/>
          </a:stretch>
        </p:blipFill>
        <p:spPr>
          <a:xfrm>
            <a:off x="219075" y="1072216"/>
            <a:ext cx="5876925" cy="1495425"/>
          </a:xfrm>
          <a:prstGeom prst="rect">
            <a:avLst/>
          </a:prstGeom>
        </p:spPr>
      </p:pic>
      <p:pic>
        <p:nvPicPr>
          <p:cNvPr id="12" name="Picture 11">
            <a:extLst>
              <a:ext uri="{FF2B5EF4-FFF2-40B4-BE49-F238E27FC236}">
                <a16:creationId xmlns:a16="http://schemas.microsoft.com/office/drawing/2014/main" id="{85B58348-3E25-93D5-F191-CB517491C508}"/>
              </a:ext>
            </a:extLst>
          </p:cNvPr>
          <p:cNvPicPr>
            <a:picLocks noChangeAspect="1"/>
          </p:cNvPicPr>
          <p:nvPr/>
        </p:nvPicPr>
        <p:blipFill>
          <a:blip r:embed="rId5"/>
          <a:stretch>
            <a:fillRect/>
          </a:stretch>
        </p:blipFill>
        <p:spPr>
          <a:xfrm>
            <a:off x="2433421" y="2267010"/>
            <a:ext cx="6019800" cy="1952625"/>
          </a:xfrm>
          <a:prstGeom prst="rect">
            <a:avLst/>
          </a:prstGeom>
        </p:spPr>
      </p:pic>
      <p:pic>
        <p:nvPicPr>
          <p:cNvPr id="14" name="Picture 13">
            <a:extLst>
              <a:ext uri="{FF2B5EF4-FFF2-40B4-BE49-F238E27FC236}">
                <a16:creationId xmlns:a16="http://schemas.microsoft.com/office/drawing/2014/main" id="{AD7A1D09-02D6-163E-8A87-5FBA8810D57F}"/>
              </a:ext>
            </a:extLst>
          </p:cNvPr>
          <p:cNvPicPr>
            <a:picLocks noChangeAspect="1"/>
          </p:cNvPicPr>
          <p:nvPr/>
        </p:nvPicPr>
        <p:blipFill>
          <a:blip r:embed="rId6"/>
          <a:stretch>
            <a:fillRect/>
          </a:stretch>
        </p:blipFill>
        <p:spPr>
          <a:xfrm>
            <a:off x="5597642" y="3956984"/>
            <a:ext cx="5934075" cy="1828800"/>
          </a:xfrm>
          <a:prstGeom prst="rect">
            <a:avLst/>
          </a:prstGeom>
        </p:spPr>
      </p:pic>
      <p:sp>
        <p:nvSpPr>
          <p:cNvPr id="2" name="TextBox 1">
            <a:extLst>
              <a:ext uri="{FF2B5EF4-FFF2-40B4-BE49-F238E27FC236}">
                <a16:creationId xmlns:a16="http://schemas.microsoft.com/office/drawing/2014/main" id="{C5AE9C1C-0E0B-4E03-A0ED-39F55B6F7453}"/>
              </a:ext>
            </a:extLst>
          </p:cNvPr>
          <p:cNvSpPr txBox="1"/>
          <p:nvPr/>
        </p:nvSpPr>
        <p:spPr>
          <a:xfrm>
            <a:off x="10871434" y="86507"/>
            <a:ext cx="1320566" cy="307777"/>
          </a:xfrm>
          <a:prstGeom prst="rect">
            <a:avLst/>
          </a:prstGeom>
          <a:noFill/>
        </p:spPr>
        <p:txBody>
          <a:bodyPr wrap="square" lIns="91440" tIns="45720" rIns="91440" bIns="4572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highlight>
                  <a:srgbClr val="000000"/>
                </a:highlight>
                <a:uLnTx/>
                <a:uFillTx/>
                <a:ea typeface="Calibri"/>
                <a:cs typeface="Calibri"/>
              </a:rPr>
              <a:t> </a:t>
            </a:r>
            <a:r>
              <a:rPr kumimoji="0" lang="en-US" sz="1400" b="1" i="0" u="none" strike="noStrike" kern="1200" cap="none" spc="0" normalizeH="0" baseline="0" noProof="0">
                <a:ln>
                  <a:noFill/>
                </a:ln>
                <a:solidFill>
                  <a:srgbClr val="FFFFFF"/>
                </a:solidFill>
                <a:effectLst/>
                <a:highlight>
                  <a:srgbClr val="000000"/>
                </a:highlight>
                <a:uLnTx/>
                <a:uFillTx/>
                <a:ea typeface="Calibri"/>
                <a:cs typeface="Calibri"/>
              </a:rPr>
              <a:t>TLP:CLEAR</a:t>
            </a:r>
            <a:endParaRPr kumimoji="0" lang="en-US" sz="1400" b="0" i="0" u="none" strike="noStrike" kern="1200" cap="none" spc="0" normalizeH="0" baseline="0" noProof="0">
              <a:ln>
                <a:noFill/>
              </a:ln>
              <a:solidFill>
                <a:srgbClr val="FFFFFF"/>
              </a:solidFill>
              <a:effectLst/>
              <a:highlight>
                <a:srgbClr val="000000"/>
              </a:highlight>
              <a:uLnTx/>
              <a:uFillTx/>
              <a:ea typeface="Calibri" panose="020F0502020204030204" pitchFamily="34" charset="0"/>
              <a:cs typeface="Calibri"/>
            </a:endParaRPr>
          </a:p>
        </p:txBody>
      </p:sp>
    </p:spTree>
    <p:extLst>
      <p:ext uri="{BB962C8B-B14F-4D97-AF65-F5344CB8AC3E}">
        <p14:creationId xmlns:p14="http://schemas.microsoft.com/office/powerpoint/2010/main" val="188265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32CC59-F97F-6F6D-35F1-131961948F5D}"/>
              </a:ext>
            </a:extLst>
          </p:cNvPr>
          <p:cNvSpPr>
            <a:spLocks noGrp="1"/>
          </p:cNvSpPr>
          <p:nvPr>
            <p:ph type="title"/>
          </p:nvPr>
        </p:nvSpPr>
        <p:spPr/>
        <p:txBody>
          <a:bodyPr/>
          <a:lstStyle/>
          <a:p>
            <a:r>
              <a:rPr lang="en-US">
                <a:cs typeface="Arial"/>
              </a:rPr>
              <a:t>U.S. Critical Infrastructure and Sectors</a:t>
            </a:r>
          </a:p>
        </p:txBody>
      </p:sp>
      <p:sp>
        <p:nvSpPr>
          <p:cNvPr id="5" name="TextBox 4">
            <a:extLst>
              <a:ext uri="{FF2B5EF4-FFF2-40B4-BE49-F238E27FC236}">
                <a16:creationId xmlns:a16="http://schemas.microsoft.com/office/drawing/2014/main" id="{397BBBC7-A749-4F81-1075-ACFD94534908}"/>
              </a:ext>
            </a:extLst>
          </p:cNvPr>
          <p:cNvSpPr txBox="1"/>
          <p:nvPr/>
        </p:nvSpPr>
        <p:spPr>
          <a:xfrm>
            <a:off x="571500" y="1295330"/>
            <a:ext cx="6578600" cy="4955203"/>
          </a:xfrm>
          <a:prstGeom prst="rect">
            <a:avLst/>
          </a:prstGeom>
          <a:noFill/>
        </p:spPr>
        <p:txBody>
          <a:bodyPr wrap="square">
            <a:spAutoFit/>
          </a:bodyPr>
          <a:lstStyle/>
          <a:p>
            <a:pPr marL="285750" indent="-285750">
              <a:buFont typeface="Arial" panose="020B0604020202020204" pitchFamily="34" charset="0"/>
              <a:buChar char="•"/>
            </a:pPr>
            <a:r>
              <a:rPr lang="en-US" sz="2000" b="0" i="0" u="none" strike="noStrike" baseline="0">
                <a:solidFill>
                  <a:srgbClr val="030303"/>
                </a:solidFill>
              </a:rPr>
              <a:t>As the nation’s risk advisor, CISA is uniquely positioned to assess and identify malicious cyber activity by nation-states or criminals, and push knowledge and awareness about reducing the risk of a ransomware attack to the broader cybersecurity ecosystem. </a:t>
            </a:r>
            <a:endParaRPr lang="en-US" sz="2000" b="0" i="0" u="none" strike="noStrike" baseline="0">
              <a:solidFill>
                <a:srgbClr val="000000"/>
              </a:solidFill>
            </a:endParaRPr>
          </a:p>
          <a:p>
            <a:pPr marL="285750" indent="-285750">
              <a:buFont typeface="Arial" panose="020B0604020202020204" pitchFamily="34" charset="0"/>
              <a:buChar char="•"/>
            </a:pPr>
            <a:r>
              <a:rPr lang="en-US" sz="2000" b="0" i="0" u="none" strike="noStrike" baseline="0">
                <a:solidFill>
                  <a:srgbClr val="030303"/>
                </a:solidFill>
              </a:rPr>
              <a:t>CISA is working with our partners – both at home and abroad – to provide actionable information so organizations both large and small can protect their networks, operations, data, and employees from ransomware attacks. </a:t>
            </a:r>
          </a:p>
          <a:p>
            <a:pPr marL="285750" indent="-285750">
              <a:buFont typeface="Arial" panose="020B0604020202020204" pitchFamily="34" charset="0"/>
              <a:buChar char="•"/>
            </a:pPr>
            <a:r>
              <a:rPr lang="en-US" sz="2000" b="0" i="0" u="none" strike="noStrike" baseline="0">
                <a:solidFill>
                  <a:srgbClr val="030303"/>
                </a:solidFill>
              </a:rPr>
              <a:t>Together with our industry and interagency partners, including law enforcement, we are working together to make it more difficult and more expensive for hackers and cybercriminals to operate. </a:t>
            </a:r>
          </a:p>
          <a:p>
            <a:endParaRPr lang="en-US" sz="1600" b="0" i="0" u="none" strike="noStrike" baseline="0">
              <a:solidFill>
                <a:srgbClr val="030303"/>
              </a:solidFill>
              <a:latin typeface="Franklin Gothic Book" panose="020B0503020102020204" pitchFamily="34" charset="0"/>
            </a:endParaRPr>
          </a:p>
        </p:txBody>
      </p:sp>
      <p:pic>
        <p:nvPicPr>
          <p:cNvPr id="6" name="Picture 5" descr="Diagram&#10;&#10;Description automatically generated">
            <a:extLst>
              <a:ext uri="{FF2B5EF4-FFF2-40B4-BE49-F238E27FC236}">
                <a16:creationId xmlns:a16="http://schemas.microsoft.com/office/drawing/2014/main" id="{6EE623E9-D975-7311-9323-CD2AA0836A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0100" y="1732849"/>
            <a:ext cx="5041900" cy="3392302"/>
          </a:xfrm>
          <a:prstGeom prst="rect">
            <a:avLst/>
          </a:prstGeom>
        </p:spPr>
      </p:pic>
      <p:sp>
        <p:nvSpPr>
          <p:cNvPr id="2" name="TextBox 1">
            <a:extLst>
              <a:ext uri="{FF2B5EF4-FFF2-40B4-BE49-F238E27FC236}">
                <a16:creationId xmlns:a16="http://schemas.microsoft.com/office/drawing/2014/main" id="{C4288B59-2D4A-E5D6-2E7D-2E6F25F7D749}"/>
              </a:ext>
            </a:extLst>
          </p:cNvPr>
          <p:cNvSpPr txBox="1"/>
          <p:nvPr/>
        </p:nvSpPr>
        <p:spPr>
          <a:xfrm>
            <a:off x="10871434" y="67023"/>
            <a:ext cx="1320566" cy="307777"/>
          </a:xfrm>
          <a:prstGeom prst="rect">
            <a:avLst/>
          </a:prstGeom>
          <a:noFill/>
        </p:spPr>
        <p:txBody>
          <a:bodyPr wrap="square" lIns="91440" tIns="45720" rIns="91440" bIns="4572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highlight>
                  <a:srgbClr val="000000"/>
                </a:highlight>
                <a:uLnTx/>
                <a:uFillTx/>
                <a:ea typeface="Calibri"/>
                <a:cs typeface="Calibri"/>
              </a:rPr>
              <a:t> </a:t>
            </a:r>
            <a:r>
              <a:rPr kumimoji="0" lang="en-US" sz="1400" b="1" i="0" u="none" strike="noStrike" kern="1200" cap="none" spc="0" normalizeH="0" baseline="0" noProof="0">
                <a:ln>
                  <a:noFill/>
                </a:ln>
                <a:solidFill>
                  <a:srgbClr val="FFFFFF"/>
                </a:solidFill>
                <a:effectLst/>
                <a:highlight>
                  <a:srgbClr val="000000"/>
                </a:highlight>
                <a:uLnTx/>
                <a:uFillTx/>
                <a:ea typeface="Calibri"/>
                <a:cs typeface="Calibri"/>
              </a:rPr>
              <a:t>TLP:CLEAR</a:t>
            </a:r>
            <a:endParaRPr kumimoji="0" lang="en-US" sz="1400" b="0" i="0" u="none" strike="noStrike" kern="1200" cap="none" spc="0" normalizeH="0" baseline="0" noProof="0">
              <a:ln>
                <a:noFill/>
              </a:ln>
              <a:solidFill>
                <a:srgbClr val="FFFFFF"/>
              </a:solidFill>
              <a:effectLst/>
              <a:highlight>
                <a:srgbClr val="000000"/>
              </a:highlight>
              <a:uLnTx/>
              <a:uFillTx/>
              <a:ea typeface="Calibri" panose="020F0502020204030204" pitchFamily="34" charset="0"/>
              <a:cs typeface="Calibri"/>
            </a:endParaRPr>
          </a:p>
        </p:txBody>
      </p:sp>
    </p:spTree>
    <p:extLst>
      <p:ext uri="{BB962C8B-B14F-4D97-AF65-F5344CB8AC3E}">
        <p14:creationId xmlns:p14="http://schemas.microsoft.com/office/powerpoint/2010/main" val="142797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86F18E-3D61-4FFE-491A-93A6359983E4}"/>
              </a:ext>
            </a:extLst>
          </p:cNvPr>
          <p:cNvSpPr>
            <a:spLocks noGrp="1"/>
          </p:cNvSpPr>
          <p:nvPr>
            <p:ph type="title"/>
          </p:nvPr>
        </p:nvSpPr>
        <p:spPr/>
        <p:txBody>
          <a:bodyPr/>
          <a:lstStyle/>
          <a:p>
            <a:r>
              <a:rPr lang="en-US" dirty="0"/>
              <a:t>CIRCIA Overview</a:t>
            </a:r>
          </a:p>
        </p:txBody>
      </p:sp>
      <p:sp>
        <p:nvSpPr>
          <p:cNvPr id="4" name="Content Placeholder 1">
            <a:extLst>
              <a:ext uri="{FF2B5EF4-FFF2-40B4-BE49-F238E27FC236}">
                <a16:creationId xmlns:a16="http://schemas.microsoft.com/office/drawing/2014/main" id="{6AA0D6D4-C527-ED63-4543-7B270CAEA765}"/>
              </a:ext>
            </a:extLst>
          </p:cNvPr>
          <p:cNvSpPr txBox="1">
            <a:spLocks/>
          </p:cNvSpPr>
          <p:nvPr/>
        </p:nvSpPr>
        <p:spPr>
          <a:xfrm>
            <a:off x="4180981" y="1734752"/>
            <a:ext cx="7722182" cy="3960340"/>
          </a:xfrm>
          <a:prstGeom prst="rect">
            <a:avLst/>
          </a:prstGeom>
        </p:spPr>
        <p:txBody>
          <a:bodyPr wrap="square"/>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accent4">
                    <a:lumMod val="10000"/>
                  </a:schemeClr>
                </a:solidFill>
              </a:rPr>
              <a:t>In March 2022, Congress enacted the </a:t>
            </a:r>
            <a:r>
              <a:rPr lang="en-US" sz="2000" b="1" i="1" dirty="0">
                <a:solidFill>
                  <a:schemeClr val="accent4">
                    <a:lumMod val="10000"/>
                  </a:schemeClr>
                </a:solidFill>
              </a:rPr>
              <a:t>Cyber Incident Reporting for Critical Infrastructure Act of 2022 (CIRCIA).</a:t>
            </a:r>
          </a:p>
          <a:p>
            <a:r>
              <a:rPr lang="en-US" sz="2000" kern="0" dirty="0">
                <a:solidFill>
                  <a:schemeClr val="accent4">
                    <a:lumMod val="10000"/>
                  </a:schemeClr>
                </a:solidFill>
              </a:rPr>
              <a:t>Requires the Cybersecurity and Infrastructure Security Agency (CISA) to coordinate with Federal partners and others on various cyber-incident reporting and ransomware-related activities.</a:t>
            </a:r>
          </a:p>
          <a:p>
            <a:r>
              <a:rPr lang="en-US" sz="2000" kern="0" dirty="0">
                <a:solidFill>
                  <a:schemeClr val="accent4">
                    <a:lumMod val="10000"/>
                  </a:schemeClr>
                </a:solidFill>
              </a:rPr>
              <a:t>Requires CISA to establish a new regulatory program requiring “covered entities” to report certain cyber incidents and ransom payments.</a:t>
            </a:r>
            <a:endParaRPr lang="en-US" sz="2000" strike="sngStrike" kern="0" dirty="0">
              <a:solidFill>
                <a:schemeClr val="accent4">
                  <a:lumMod val="10000"/>
                </a:schemeClr>
              </a:solidFill>
            </a:endParaRPr>
          </a:p>
          <a:p>
            <a:r>
              <a:rPr lang="en-US" sz="2000" dirty="0">
                <a:solidFill>
                  <a:schemeClr val="accent4">
                    <a:lumMod val="10000"/>
                  </a:schemeClr>
                </a:solidFill>
              </a:rPr>
              <a:t>Will allow CISA to better understand the threats we are facing, to spot adversary campaigns earlier, and to take more coordinated action with our public and private sector partners in response. </a:t>
            </a:r>
          </a:p>
          <a:p>
            <a:r>
              <a:rPr lang="en-US" sz="2000" dirty="0">
                <a:solidFill>
                  <a:schemeClr val="accent4">
                    <a:lumMod val="10000"/>
                  </a:schemeClr>
                </a:solidFill>
              </a:rPr>
              <a:t>CIRCIA is currently in rule-making. </a:t>
            </a:r>
          </a:p>
          <a:p>
            <a:endParaRPr lang="en-US" sz="2000" b="1" i="1" dirty="0">
              <a:solidFill>
                <a:srgbClr val="000000"/>
              </a:solidFill>
            </a:endParaRPr>
          </a:p>
          <a:p>
            <a:endParaRPr lang="en-US" sz="2000" b="1" i="1" dirty="0">
              <a:solidFill>
                <a:srgbClr val="000000"/>
              </a:solidFill>
            </a:endParaRPr>
          </a:p>
          <a:p>
            <a:endParaRPr lang="en-US" dirty="0"/>
          </a:p>
        </p:txBody>
      </p:sp>
      <p:sp>
        <p:nvSpPr>
          <p:cNvPr id="10" name="Rectangle 9">
            <a:extLst>
              <a:ext uri="{FF2B5EF4-FFF2-40B4-BE49-F238E27FC236}">
                <a16:creationId xmlns:a16="http://schemas.microsoft.com/office/drawing/2014/main" id="{66B180A8-F4E5-CF5B-EB6D-43D7B6668FFC}"/>
              </a:ext>
            </a:extLst>
          </p:cNvPr>
          <p:cNvSpPr/>
          <p:nvPr/>
        </p:nvSpPr>
        <p:spPr>
          <a:xfrm>
            <a:off x="457200" y="1318054"/>
            <a:ext cx="3492500" cy="42218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54216FD-1752-2035-1C22-92F68FB85B58}"/>
              </a:ext>
            </a:extLst>
          </p:cNvPr>
          <p:cNvPicPr>
            <a:picLocks noChangeAspect="1"/>
          </p:cNvPicPr>
          <p:nvPr/>
        </p:nvPicPr>
        <p:blipFill>
          <a:blip r:embed="rId2"/>
          <a:stretch>
            <a:fillRect/>
          </a:stretch>
        </p:blipFill>
        <p:spPr>
          <a:xfrm>
            <a:off x="674025" y="1607471"/>
            <a:ext cx="3058849" cy="3643058"/>
          </a:xfrm>
          <a:prstGeom prst="rect">
            <a:avLst/>
          </a:prstGeom>
        </p:spPr>
      </p:pic>
      <p:sp>
        <p:nvSpPr>
          <p:cNvPr id="2" name="TextBox 1">
            <a:extLst>
              <a:ext uri="{FF2B5EF4-FFF2-40B4-BE49-F238E27FC236}">
                <a16:creationId xmlns:a16="http://schemas.microsoft.com/office/drawing/2014/main" id="{70BB1F99-FFBE-019B-A549-3FE369806517}"/>
              </a:ext>
            </a:extLst>
          </p:cNvPr>
          <p:cNvSpPr txBox="1"/>
          <p:nvPr/>
        </p:nvSpPr>
        <p:spPr>
          <a:xfrm>
            <a:off x="10870036" y="67023"/>
            <a:ext cx="1320566" cy="307777"/>
          </a:xfrm>
          <a:prstGeom prst="rect">
            <a:avLst/>
          </a:prstGeom>
          <a:noFill/>
        </p:spPr>
        <p:txBody>
          <a:bodyPr wrap="square" lIns="91440" tIns="45720" rIns="91440" bIns="4572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highlight>
                  <a:srgbClr val="000000"/>
                </a:highlight>
                <a:uLnTx/>
                <a:uFillTx/>
                <a:ea typeface="Calibri"/>
                <a:cs typeface="Calibri"/>
              </a:rPr>
              <a:t> </a:t>
            </a:r>
            <a:r>
              <a:rPr kumimoji="0" lang="en-US" sz="1400" b="1" i="0" u="none" strike="noStrike" kern="1200" cap="none" spc="0" normalizeH="0" baseline="0" noProof="0">
                <a:ln>
                  <a:noFill/>
                </a:ln>
                <a:solidFill>
                  <a:srgbClr val="FFFFFF"/>
                </a:solidFill>
                <a:effectLst/>
                <a:highlight>
                  <a:srgbClr val="000000"/>
                </a:highlight>
                <a:uLnTx/>
                <a:uFillTx/>
                <a:ea typeface="Calibri"/>
                <a:cs typeface="Calibri"/>
              </a:rPr>
              <a:t>TLP:CLEAR</a:t>
            </a:r>
            <a:endParaRPr kumimoji="0" lang="en-US" sz="1400" b="0" i="0" u="none" strike="noStrike" kern="1200" cap="none" spc="0" normalizeH="0" baseline="0" noProof="0">
              <a:ln>
                <a:noFill/>
              </a:ln>
              <a:solidFill>
                <a:srgbClr val="FFFFFF"/>
              </a:solidFill>
              <a:effectLst/>
              <a:highlight>
                <a:srgbClr val="000000"/>
              </a:highlight>
              <a:uLnTx/>
              <a:uFillTx/>
              <a:ea typeface="Calibri" panose="020F0502020204030204" pitchFamily="34" charset="0"/>
              <a:cs typeface="Calibri"/>
            </a:endParaRPr>
          </a:p>
        </p:txBody>
      </p:sp>
    </p:spTree>
    <p:extLst>
      <p:ext uri="{BB962C8B-B14F-4D97-AF65-F5344CB8AC3E}">
        <p14:creationId xmlns:p14="http://schemas.microsoft.com/office/powerpoint/2010/main" val="211114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E545B3-0729-F7C8-9EAB-CAE9CAEB8164}"/>
              </a:ext>
            </a:extLst>
          </p:cNvPr>
          <p:cNvSpPr>
            <a:spLocks noGrp="1"/>
          </p:cNvSpPr>
          <p:nvPr>
            <p:ph type="title"/>
          </p:nvPr>
        </p:nvSpPr>
        <p:spPr/>
        <p:txBody>
          <a:bodyPr/>
          <a:lstStyle/>
          <a:p>
            <a:r>
              <a:rPr lang="en-US" dirty="0"/>
              <a:t>CISA Workforce</a:t>
            </a:r>
          </a:p>
        </p:txBody>
      </p:sp>
      <p:sp>
        <p:nvSpPr>
          <p:cNvPr id="5" name="TextBox 4">
            <a:extLst>
              <a:ext uri="{FF2B5EF4-FFF2-40B4-BE49-F238E27FC236}">
                <a16:creationId xmlns:a16="http://schemas.microsoft.com/office/drawing/2014/main" id="{75E0C6FE-97B6-EB5A-777E-69A75EE8EAFD}"/>
              </a:ext>
            </a:extLst>
          </p:cNvPr>
          <p:cNvSpPr txBox="1"/>
          <p:nvPr/>
        </p:nvSpPr>
        <p:spPr>
          <a:xfrm>
            <a:off x="578840" y="1652631"/>
            <a:ext cx="10276514" cy="3785652"/>
          </a:xfrm>
          <a:prstGeom prst="rect">
            <a:avLst/>
          </a:prstGeom>
          <a:noFill/>
        </p:spPr>
        <p:txBody>
          <a:bodyPr wrap="square">
            <a:spAutoFit/>
          </a:bodyPr>
          <a:lstStyle/>
          <a:p>
            <a:pPr algn="l"/>
            <a:r>
              <a:rPr lang="en-US" sz="2400" b="0" i="0" dirty="0">
                <a:solidFill>
                  <a:srgbClr val="191918"/>
                </a:solidFill>
                <a:effectLst/>
              </a:rPr>
              <a:t>From March 22, 2023:</a:t>
            </a:r>
          </a:p>
          <a:p>
            <a:pPr algn="l"/>
            <a:endParaRPr lang="en-US" sz="2400" dirty="0">
              <a:solidFill>
                <a:srgbClr val="191918"/>
              </a:solidFill>
            </a:endParaRPr>
          </a:p>
          <a:p>
            <a:pPr algn="l"/>
            <a:r>
              <a:rPr lang="en-US" sz="2400" b="0" i="0" dirty="0">
                <a:solidFill>
                  <a:srgbClr val="191918"/>
                </a:solidFill>
                <a:effectLst/>
              </a:rPr>
              <a:t>CISA hired 516 people in fiscal 2022, and it’s on track to hire 600 people in 2023. </a:t>
            </a:r>
          </a:p>
          <a:p>
            <a:pPr algn="l"/>
            <a:endParaRPr lang="en-US" sz="2400" dirty="0">
              <a:solidFill>
                <a:srgbClr val="191918"/>
              </a:solidFill>
            </a:endParaRPr>
          </a:p>
          <a:p>
            <a:pPr algn="l"/>
            <a:r>
              <a:rPr lang="en-US" sz="2400" b="0" i="0" dirty="0">
                <a:solidFill>
                  <a:srgbClr val="191918"/>
                </a:solidFill>
                <a:effectLst/>
              </a:rPr>
              <a:t>The Department of Homeland Security’s </a:t>
            </a:r>
            <a:r>
              <a:rPr lang="en-US" sz="2400" b="0" i="0" dirty="0">
                <a:solidFill>
                  <a:srgbClr val="17435C"/>
                </a:solidFill>
                <a:effectLst/>
                <a:hlinkClick r:id="rId2"/>
              </a:rPr>
              <a:t>budget overview</a:t>
            </a:r>
            <a:r>
              <a:rPr lang="en-US" sz="2400" b="0" i="0" dirty="0">
                <a:solidFill>
                  <a:srgbClr val="191918"/>
                </a:solidFill>
                <a:effectLst/>
              </a:rPr>
              <a:t> shows CISA now has about 3,300 full-time equivalent staff. CISA’s cybersecurity division alone is at about 1,155 staff, while its other divisions, like infrastructure security, also have positions responsible for cybersecurity work.</a:t>
            </a:r>
          </a:p>
        </p:txBody>
      </p:sp>
      <p:sp>
        <p:nvSpPr>
          <p:cNvPr id="4" name="TextBox 3">
            <a:extLst>
              <a:ext uri="{FF2B5EF4-FFF2-40B4-BE49-F238E27FC236}">
                <a16:creationId xmlns:a16="http://schemas.microsoft.com/office/drawing/2014/main" id="{01F75E5D-FBD1-D7C3-EA9C-CB4CC00C1E9F}"/>
              </a:ext>
            </a:extLst>
          </p:cNvPr>
          <p:cNvSpPr txBox="1"/>
          <p:nvPr/>
        </p:nvSpPr>
        <p:spPr>
          <a:xfrm>
            <a:off x="10855354" y="83801"/>
            <a:ext cx="1320566" cy="307777"/>
          </a:xfrm>
          <a:prstGeom prst="rect">
            <a:avLst/>
          </a:prstGeom>
          <a:noFill/>
        </p:spPr>
        <p:txBody>
          <a:bodyPr wrap="square" lIns="91440" tIns="45720" rIns="91440" bIns="4572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highlight>
                  <a:srgbClr val="000000"/>
                </a:highlight>
                <a:uLnTx/>
                <a:uFillTx/>
                <a:ea typeface="Calibri"/>
                <a:cs typeface="Calibri"/>
              </a:rPr>
              <a:t> </a:t>
            </a:r>
            <a:r>
              <a:rPr kumimoji="0" lang="en-US" sz="1400" b="1" i="0" u="none" strike="noStrike" kern="1200" cap="none" spc="0" normalizeH="0" baseline="0" noProof="0">
                <a:ln>
                  <a:noFill/>
                </a:ln>
                <a:solidFill>
                  <a:srgbClr val="FFFFFF"/>
                </a:solidFill>
                <a:effectLst/>
                <a:highlight>
                  <a:srgbClr val="000000"/>
                </a:highlight>
                <a:uLnTx/>
                <a:uFillTx/>
                <a:ea typeface="Calibri"/>
                <a:cs typeface="Calibri"/>
              </a:rPr>
              <a:t>TLP:CLEAR</a:t>
            </a:r>
            <a:endParaRPr kumimoji="0" lang="en-US" sz="1400" b="0" i="0" u="none" strike="noStrike" kern="1200" cap="none" spc="0" normalizeH="0" baseline="0" noProof="0">
              <a:ln>
                <a:noFill/>
              </a:ln>
              <a:solidFill>
                <a:srgbClr val="FFFFFF"/>
              </a:solidFill>
              <a:effectLst/>
              <a:highlight>
                <a:srgbClr val="000000"/>
              </a:highlight>
              <a:uLnTx/>
              <a:uFillTx/>
              <a:ea typeface="Calibri" panose="020F0502020204030204" pitchFamily="34" charset="0"/>
              <a:cs typeface="Calibri"/>
            </a:endParaRPr>
          </a:p>
        </p:txBody>
      </p:sp>
    </p:spTree>
    <p:extLst>
      <p:ext uri="{BB962C8B-B14F-4D97-AF65-F5344CB8AC3E}">
        <p14:creationId xmlns:p14="http://schemas.microsoft.com/office/powerpoint/2010/main" val="3208746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C1AD0D-AA64-B2F0-3F06-2380588D7C71}"/>
              </a:ext>
            </a:extLst>
          </p:cNvPr>
          <p:cNvSpPr>
            <a:spLocks noGrp="1"/>
          </p:cNvSpPr>
          <p:nvPr>
            <p:ph type="title"/>
          </p:nvPr>
        </p:nvSpPr>
        <p:spPr/>
        <p:txBody>
          <a:bodyPr/>
          <a:lstStyle/>
          <a:p>
            <a:r>
              <a:rPr lang="en-US" dirty="0"/>
              <a:t>CISA Regional Offices</a:t>
            </a:r>
          </a:p>
        </p:txBody>
      </p:sp>
      <p:pic>
        <p:nvPicPr>
          <p:cNvPr id="5" name="Picture 4">
            <a:extLst>
              <a:ext uri="{FF2B5EF4-FFF2-40B4-BE49-F238E27FC236}">
                <a16:creationId xmlns:a16="http://schemas.microsoft.com/office/drawing/2014/main" id="{099E439A-BFE3-B327-1EFE-22FD679EEAC2}"/>
              </a:ext>
            </a:extLst>
          </p:cNvPr>
          <p:cNvPicPr>
            <a:picLocks noChangeAspect="1"/>
          </p:cNvPicPr>
          <p:nvPr/>
        </p:nvPicPr>
        <p:blipFill>
          <a:blip r:embed="rId2"/>
          <a:stretch>
            <a:fillRect/>
          </a:stretch>
        </p:blipFill>
        <p:spPr>
          <a:xfrm>
            <a:off x="1635853" y="1254777"/>
            <a:ext cx="9177556" cy="4758397"/>
          </a:xfrm>
          <a:prstGeom prst="rect">
            <a:avLst/>
          </a:prstGeom>
        </p:spPr>
      </p:pic>
      <p:sp>
        <p:nvSpPr>
          <p:cNvPr id="4" name="TextBox 3">
            <a:extLst>
              <a:ext uri="{FF2B5EF4-FFF2-40B4-BE49-F238E27FC236}">
                <a16:creationId xmlns:a16="http://schemas.microsoft.com/office/drawing/2014/main" id="{B307C60D-0746-D3D2-1934-3244762F6283}"/>
              </a:ext>
            </a:extLst>
          </p:cNvPr>
          <p:cNvSpPr txBox="1"/>
          <p:nvPr/>
        </p:nvSpPr>
        <p:spPr>
          <a:xfrm>
            <a:off x="10871434" y="83801"/>
            <a:ext cx="1320566" cy="307777"/>
          </a:xfrm>
          <a:prstGeom prst="rect">
            <a:avLst/>
          </a:prstGeom>
          <a:noFill/>
        </p:spPr>
        <p:txBody>
          <a:bodyPr wrap="square" lIns="91440" tIns="45720" rIns="91440" bIns="4572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highlight>
                  <a:srgbClr val="000000"/>
                </a:highlight>
                <a:uLnTx/>
                <a:uFillTx/>
                <a:ea typeface="Calibri"/>
                <a:cs typeface="Calibri"/>
              </a:rPr>
              <a:t> </a:t>
            </a:r>
            <a:r>
              <a:rPr kumimoji="0" lang="en-US" sz="1400" b="1" i="0" u="none" strike="noStrike" kern="1200" cap="none" spc="0" normalizeH="0" baseline="0" noProof="0">
                <a:ln>
                  <a:noFill/>
                </a:ln>
                <a:solidFill>
                  <a:srgbClr val="FFFFFF"/>
                </a:solidFill>
                <a:effectLst/>
                <a:highlight>
                  <a:srgbClr val="000000"/>
                </a:highlight>
                <a:uLnTx/>
                <a:uFillTx/>
                <a:ea typeface="Calibri"/>
                <a:cs typeface="Calibri"/>
              </a:rPr>
              <a:t>TLP:CLEAR</a:t>
            </a:r>
            <a:endParaRPr kumimoji="0" lang="en-US" sz="1400" b="0" i="0" u="none" strike="noStrike" kern="1200" cap="none" spc="0" normalizeH="0" baseline="0" noProof="0">
              <a:ln>
                <a:noFill/>
              </a:ln>
              <a:solidFill>
                <a:srgbClr val="FFFFFF"/>
              </a:solidFill>
              <a:effectLst/>
              <a:highlight>
                <a:srgbClr val="000000"/>
              </a:highlight>
              <a:uLnTx/>
              <a:uFillTx/>
              <a:ea typeface="Calibri" panose="020F0502020204030204" pitchFamily="34" charset="0"/>
              <a:cs typeface="Calibri"/>
            </a:endParaRPr>
          </a:p>
        </p:txBody>
      </p:sp>
    </p:spTree>
    <p:extLst>
      <p:ext uri="{BB962C8B-B14F-4D97-AF65-F5344CB8AC3E}">
        <p14:creationId xmlns:p14="http://schemas.microsoft.com/office/powerpoint/2010/main" val="3726021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C33B05-0CFC-4484-88FD-5BCCA13D0987}"/>
              </a:ext>
            </a:extLst>
          </p:cNvPr>
          <p:cNvSpPr>
            <a:spLocks noGrp="1"/>
          </p:cNvSpPr>
          <p:nvPr>
            <p:ph type="title"/>
          </p:nvPr>
        </p:nvSpPr>
        <p:spPr/>
        <p:txBody>
          <a:bodyPr/>
          <a:lstStyle/>
          <a:p>
            <a:r>
              <a:rPr lang="en-US"/>
              <a:t>JCDC’s Role</a:t>
            </a:r>
          </a:p>
        </p:txBody>
      </p:sp>
      <p:grpSp>
        <p:nvGrpSpPr>
          <p:cNvPr id="6" name="Group 5">
            <a:extLst>
              <a:ext uri="{FF2B5EF4-FFF2-40B4-BE49-F238E27FC236}">
                <a16:creationId xmlns:a16="http://schemas.microsoft.com/office/drawing/2014/main" id="{39CB089E-B8CD-1FB6-4F1D-B9E46E57E299}"/>
              </a:ext>
            </a:extLst>
          </p:cNvPr>
          <p:cNvGrpSpPr/>
          <p:nvPr/>
        </p:nvGrpSpPr>
        <p:grpSpPr>
          <a:xfrm>
            <a:off x="7763924" y="1689946"/>
            <a:ext cx="4257944" cy="3861731"/>
            <a:chOff x="7070718" y="1369787"/>
            <a:chExt cx="4797968" cy="4528390"/>
          </a:xfrm>
        </p:grpSpPr>
        <p:grpSp>
          <p:nvGrpSpPr>
            <p:cNvPr id="7" name="Group 6">
              <a:extLst>
                <a:ext uri="{FF2B5EF4-FFF2-40B4-BE49-F238E27FC236}">
                  <a16:creationId xmlns:a16="http://schemas.microsoft.com/office/drawing/2014/main" id="{1D9B9AA1-ED66-8B5E-43A6-1A6C78124785}"/>
                </a:ext>
              </a:extLst>
            </p:cNvPr>
            <p:cNvGrpSpPr/>
            <p:nvPr/>
          </p:nvGrpSpPr>
          <p:grpSpPr>
            <a:xfrm>
              <a:off x="7070718" y="1369787"/>
              <a:ext cx="4797968" cy="4528390"/>
              <a:chOff x="1999037" y="1236975"/>
              <a:chExt cx="5154860" cy="4886582"/>
            </a:xfrm>
          </p:grpSpPr>
          <p:sp>
            <p:nvSpPr>
              <p:cNvPr id="18" name="Oval 17">
                <a:extLst>
                  <a:ext uri="{FF2B5EF4-FFF2-40B4-BE49-F238E27FC236}">
                    <a16:creationId xmlns:a16="http://schemas.microsoft.com/office/drawing/2014/main" id="{F48E1EC2-0F26-97FE-F7C0-1F115ED11BF4}"/>
                  </a:ext>
                </a:extLst>
              </p:cNvPr>
              <p:cNvSpPr/>
              <p:nvPr/>
            </p:nvSpPr>
            <p:spPr bwMode="gray">
              <a:xfrm>
                <a:off x="3180418" y="1236975"/>
                <a:ext cx="2783164" cy="2783164"/>
              </a:xfrm>
              <a:prstGeom prst="ellipse">
                <a:avLst/>
              </a:prstGeom>
              <a:solidFill>
                <a:srgbClr val="236FAF"/>
              </a:solidFill>
              <a:ln w="63500" algn="ctr">
                <a:solidFill>
                  <a:srgbClr val="236FAF"/>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GB" sz="16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9" name="Oval 18">
                <a:extLst>
                  <a:ext uri="{FF2B5EF4-FFF2-40B4-BE49-F238E27FC236}">
                    <a16:creationId xmlns:a16="http://schemas.microsoft.com/office/drawing/2014/main" id="{230A6673-F638-4220-E4D4-E062081E95A8}"/>
                  </a:ext>
                </a:extLst>
              </p:cNvPr>
              <p:cNvSpPr/>
              <p:nvPr/>
            </p:nvSpPr>
            <p:spPr bwMode="gray">
              <a:xfrm>
                <a:off x="4370733" y="3340394"/>
                <a:ext cx="2783164" cy="2783163"/>
              </a:xfrm>
              <a:prstGeom prst="ellipse">
                <a:avLst/>
              </a:prstGeom>
              <a:solidFill>
                <a:srgbClr val="5E9732"/>
              </a:solidFill>
              <a:ln w="63500" algn="ctr">
                <a:solidFill>
                  <a:srgbClr val="5E9732"/>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GB" sz="16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0" name="Oval 19">
                <a:extLst>
                  <a:ext uri="{FF2B5EF4-FFF2-40B4-BE49-F238E27FC236}">
                    <a16:creationId xmlns:a16="http://schemas.microsoft.com/office/drawing/2014/main" id="{788A1498-024E-25A9-E5AB-70BEF5384DCB}"/>
                  </a:ext>
                </a:extLst>
              </p:cNvPr>
              <p:cNvSpPr/>
              <p:nvPr/>
            </p:nvSpPr>
            <p:spPr bwMode="gray">
              <a:xfrm>
                <a:off x="1999037" y="3340394"/>
                <a:ext cx="2783164" cy="2783163"/>
              </a:xfrm>
              <a:prstGeom prst="ellipse">
                <a:avLst/>
              </a:prstGeom>
              <a:solidFill>
                <a:srgbClr val="002B47"/>
              </a:solidFill>
              <a:ln w="63500" algn="ctr">
                <a:solidFill>
                  <a:schemeClr val="accent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GB" sz="1600" b="1"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nvGrpSpPr>
            <p:cNvPr id="8" name="Group 726">
              <a:extLst>
                <a:ext uri="{FF2B5EF4-FFF2-40B4-BE49-F238E27FC236}">
                  <a16:creationId xmlns:a16="http://schemas.microsoft.com/office/drawing/2014/main" id="{3C553DDF-916A-B74C-B46B-250899C76945}"/>
                </a:ext>
              </a:extLst>
            </p:cNvPr>
            <p:cNvGrpSpPr>
              <a:grpSpLocks noChangeAspect="1"/>
            </p:cNvGrpSpPr>
            <p:nvPr/>
          </p:nvGrpSpPr>
          <p:grpSpPr bwMode="auto">
            <a:xfrm>
              <a:off x="9730751" y="3770172"/>
              <a:ext cx="1685398" cy="1676856"/>
              <a:chOff x="5022" y="3403"/>
              <a:chExt cx="340" cy="340"/>
            </a:xfrm>
            <a:solidFill>
              <a:schemeClr val="bg1"/>
            </a:solidFill>
          </p:grpSpPr>
          <p:sp>
            <p:nvSpPr>
              <p:cNvPr id="16" name="Freeform 727">
                <a:extLst>
                  <a:ext uri="{FF2B5EF4-FFF2-40B4-BE49-F238E27FC236}">
                    <a16:creationId xmlns:a16="http://schemas.microsoft.com/office/drawing/2014/main" id="{33077D82-BCF3-C25D-8BE8-6467BA066447}"/>
                  </a:ext>
                </a:extLst>
              </p:cNvPr>
              <p:cNvSpPr>
                <a:spLocks noEditPoints="1"/>
              </p:cNvSpPr>
              <p:nvPr/>
            </p:nvSpPr>
            <p:spPr bwMode="auto">
              <a:xfrm>
                <a:off x="5022" y="3403"/>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7" name="Freeform 728">
                <a:extLst>
                  <a:ext uri="{FF2B5EF4-FFF2-40B4-BE49-F238E27FC236}">
                    <a16:creationId xmlns:a16="http://schemas.microsoft.com/office/drawing/2014/main" id="{FB9C51B3-D19E-071C-9BAB-6E635B03332D}"/>
                  </a:ext>
                </a:extLst>
              </p:cNvPr>
              <p:cNvSpPr>
                <a:spLocks noEditPoints="1"/>
              </p:cNvSpPr>
              <p:nvPr/>
            </p:nvSpPr>
            <p:spPr bwMode="auto">
              <a:xfrm>
                <a:off x="5100" y="3473"/>
                <a:ext cx="191" cy="192"/>
              </a:xfrm>
              <a:custGeom>
                <a:avLst/>
                <a:gdLst>
                  <a:gd name="T0" fmla="*/ 256 w 288"/>
                  <a:gd name="T1" fmla="*/ 32 h 288"/>
                  <a:gd name="T2" fmla="*/ 245 w 288"/>
                  <a:gd name="T3" fmla="*/ 0 h 288"/>
                  <a:gd name="T4" fmla="*/ 235 w 288"/>
                  <a:gd name="T5" fmla="*/ 39 h 288"/>
                  <a:gd name="T6" fmla="*/ 139 w 288"/>
                  <a:gd name="T7" fmla="*/ 11 h 288"/>
                  <a:gd name="T8" fmla="*/ 44 w 288"/>
                  <a:gd name="T9" fmla="*/ 251 h 288"/>
                  <a:gd name="T10" fmla="*/ 24 w 288"/>
                  <a:gd name="T11" fmla="*/ 285 h 288"/>
                  <a:gd name="T12" fmla="*/ 40 w 288"/>
                  <a:gd name="T13" fmla="*/ 285 h 288"/>
                  <a:gd name="T14" fmla="*/ 139 w 288"/>
                  <a:gd name="T15" fmla="*/ 288 h 288"/>
                  <a:gd name="T16" fmla="*/ 238 w 288"/>
                  <a:gd name="T17" fmla="*/ 285 h 288"/>
                  <a:gd name="T18" fmla="*/ 253 w 288"/>
                  <a:gd name="T19" fmla="*/ 285 h 288"/>
                  <a:gd name="T20" fmla="*/ 233 w 288"/>
                  <a:gd name="T21" fmla="*/ 251 h 288"/>
                  <a:gd name="T22" fmla="*/ 244 w 288"/>
                  <a:gd name="T23" fmla="*/ 60 h 288"/>
                  <a:gd name="T24" fmla="*/ 277 w 288"/>
                  <a:gd name="T25" fmla="*/ 54 h 288"/>
                  <a:gd name="T26" fmla="*/ 277 w 288"/>
                  <a:gd name="T27" fmla="*/ 32 h 288"/>
                  <a:gd name="T28" fmla="*/ 139 w 288"/>
                  <a:gd name="T29" fmla="*/ 267 h 288"/>
                  <a:gd name="T30" fmla="*/ 139 w 288"/>
                  <a:gd name="T31" fmla="*/ 32 h 288"/>
                  <a:gd name="T32" fmla="*/ 199 w 288"/>
                  <a:gd name="T33" fmla="*/ 75 h 288"/>
                  <a:gd name="T34" fmla="*/ 43 w 288"/>
                  <a:gd name="T35" fmla="*/ 150 h 288"/>
                  <a:gd name="T36" fmla="*/ 235 w 288"/>
                  <a:gd name="T37" fmla="*/ 150 h 288"/>
                  <a:gd name="T38" fmla="*/ 229 w 288"/>
                  <a:gd name="T39" fmla="*/ 75 h 288"/>
                  <a:gd name="T40" fmla="*/ 213 w 288"/>
                  <a:gd name="T41" fmla="*/ 150 h 288"/>
                  <a:gd name="T42" fmla="*/ 64 w 288"/>
                  <a:gd name="T43" fmla="*/ 150 h 288"/>
                  <a:gd name="T44" fmla="*/ 183 w 288"/>
                  <a:gd name="T45" fmla="*/ 90 h 288"/>
                  <a:gd name="T46" fmla="*/ 139 w 288"/>
                  <a:gd name="T47" fmla="*/ 96 h 288"/>
                  <a:gd name="T48" fmla="*/ 139 w 288"/>
                  <a:gd name="T49" fmla="*/ 203 h 288"/>
                  <a:gd name="T50" fmla="*/ 183 w 288"/>
                  <a:gd name="T51" fmla="*/ 120 h 288"/>
                  <a:gd name="T52" fmla="*/ 213 w 288"/>
                  <a:gd name="T53" fmla="*/ 150 h 288"/>
                  <a:gd name="T54" fmla="*/ 139 w 288"/>
                  <a:gd name="T55" fmla="*/ 182 h 288"/>
                  <a:gd name="T56" fmla="*/ 139 w 288"/>
                  <a:gd name="T57" fmla="*/ 118 h 288"/>
                  <a:gd name="T58" fmla="*/ 131 w 288"/>
                  <a:gd name="T59" fmla="*/ 142 h 288"/>
                  <a:gd name="T60" fmla="*/ 139 w 288"/>
                  <a:gd name="T61" fmla="*/ 160 h 288"/>
                  <a:gd name="T62" fmla="*/ 167 w 288"/>
                  <a:gd name="T63" fmla="*/ 13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8" h="288">
                    <a:moveTo>
                      <a:pt x="277" y="32"/>
                    </a:moveTo>
                    <a:cubicBezTo>
                      <a:pt x="256" y="32"/>
                      <a:pt x="256" y="32"/>
                      <a:pt x="256" y="32"/>
                    </a:cubicBezTo>
                    <a:cubicBezTo>
                      <a:pt x="256" y="11"/>
                      <a:pt x="256" y="11"/>
                      <a:pt x="256" y="11"/>
                    </a:cubicBezTo>
                    <a:cubicBezTo>
                      <a:pt x="256" y="5"/>
                      <a:pt x="251" y="0"/>
                      <a:pt x="245" y="0"/>
                    </a:cubicBezTo>
                    <a:cubicBezTo>
                      <a:pt x="239" y="0"/>
                      <a:pt x="235" y="5"/>
                      <a:pt x="235" y="11"/>
                    </a:cubicBezTo>
                    <a:cubicBezTo>
                      <a:pt x="235" y="39"/>
                      <a:pt x="235" y="39"/>
                      <a:pt x="235" y="39"/>
                    </a:cubicBezTo>
                    <a:cubicBezTo>
                      <a:pt x="229" y="44"/>
                      <a:pt x="229" y="44"/>
                      <a:pt x="229" y="44"/>
                    </a:cubicBezTo>
                    <a:cubicBezTo>
                      <a:pt x="205" y="24"/>
                      <a:pt x="173" y="11"/>
                      <a:pt x="139" y="11"/>
                    </a:cubicBezTo>
                    <a:cubicBezTo>
                      <a:pt x="62" y="11"/>
                      <a:pt x="0" y="73"/>
                      <a:pt x="0" y="150"/>
                    </a:cubicBezTo>
                    <a:cubicBezTo>
                      <a:pt x="0" y="189"/>
                      <a:pt x="17" y="225"/>
                      <a:pt x="44" y="251"/>
                    </a:cubicBezTo>
                    <a:cubicBezTo>
                      <a:pt x="24" y="270"/>
                      <a:pt x="24" y="270"/>
                      <a:pt x="24" y="270"/>
                    </a:cubicBezTo>
                    <a:cubicBezTo>
                      <a:pt x="20" y="274"/>
                      <a:pt x="20" y="281"/>
                      <a:pt x="24" y="285"/>
                    </a:cubicBezTo>
                    <a:cubicBezTo>
                      <a:pt x="27" y="287"/>
                      <a:pt x="29" y="288"/>
                      <a:pt x="32" y="288"/>
                    </a:cubicBezTo>
                    <a:cubicBezTo>
                      <a:pt x="35" y="288"/>
                      <a:pt x="37" y="287"/>
                      <a:pt x="40" y="285"/>
                    </a:cubicBezTo>
                    <a:cubicBezTo>
                      <a:pt x="61" y="264"/>
                      <a:pt x="61" y="264"/>
                      <a:pt x="61" y="264"/>
                    </a:cubicBezTo>
                    <a:cubicBezTo>
                      <a:pt x="83" y="279"/>
                      <a:pt x="110" y="288"/>
                      <a:pt x="139" y="288"/>
                    </a:cubicBezTo>
                    <a:cubicBezTo>
                      <a:pt x="168" y="288"/>
                      <a:pt x="194" y="279"/>
                      <a:pt x="217" y="264"/>
                    </a:cubicBezTo>
                    <a:cubicBezTo>
                      <a:pt x="238" y="285"/>
                      <a:pt x="238" y="285"/>
                      <a:pt x="238" y="285"/>
                    </a:cubicBezTo>
                    <a:cubicBezTo>
                      <a:pt x="240" y="287"/>
                      <a:pt x="243" y="288"/>
                      <a:pt x="245" y="288"/>
                    </a:cubicBezTo>
                    <a:cubicBezTo>
                      <a:pt x="248" y="288"/>
                      <a:pt x="251" y="287"/>
                      <a:pt x="253" y="285"/>
                    </a:cubicBezTo>
                    <a:cubicBezTo>
                      <a:pt x="257" y="281"/>
                      <a:pt x="257" y="274"/>
                      <a:pt x="253" y="270"/>
                    </a:cubicBezTo>
                    <a:cubicBezTo>
                      <a:pt x="233" y="251"/>
                      <a:pt x="233" y="251"/>
                      <a:pt x="233" y="251"/>
                    </a:cubicBezTo>
                    <a:cubicBezTo>
                      <a:pt x="260" y="225"/>
                      <a:pt x="277" y="189"/>
                      <a:pt x="277" y="150"/>
                    </a:cubicBezTo>
                    <a:cubicBezTo>
                      <a:pt x="277" y="115"/>
                      <a:pt x="265" y="84"/>
                      <a:pt x="244" y="60"/>
                    </a:cubicBezTo>
                    <a:cubicBezTo>
                      <a:pt x="250" y="54"/>
                      <a:pt x="250" y="54"/>
                      <a:pt x="250" y="54"/>
                    </a:cubicBezTo>
                    <a:cubicBezTo>
                      <a:pt x="277" y="54"/>
                      <a:pt x="277" y="54"/>
                      <a:pt x="277" y="54"/>
                    </a:cubicBezTo>
                    <a:cubicBezTo>
                      <a:pt x="283" y="54"/>
                      <a:pt x="288" y="49"/>
                      <a:pt x="288" y="43"/>
                    </a:cubicBezTo>
                    <a:cubicBezTo>
                      <a:pt x="288" y="37"/>
                      <a:pt x="283" y="32"/>
                      <a:pt x="277" y="32"/>
                    </a:cubicBezTo>
                    <a:close/>
                    <a:moveTo>
                      <a:pt x="256" y="150"/>
                    </a:moveTo>
                    <a:cubicBezTo>
                      <a:pt x="256" y="214"/>
                      <a:pt x="203" y="267"/>
                      <a:pt x="139" y="267"/>
                    </a:cubicBezTo>
                    <a:cubicBezTo>
                      <a:pt x="74" y="267"/>
                      <a:pt x="21" y="214"/>
                      <a:pt x="21" y="150"/>
                    </a:cubicBezTo>
                    <a:cubicBezTo>
                      <a:pt x="21" y="85"/>
                      <a:pt x="74" y="32"/>
                      <a:pt x="139" y="32"/>
                    </a:cubicBezTo>
                    <a:cubicBezTo>
                      <a:pt x="167" y="32"/>
                      <a:pt x="193" y="43"/>
                      <a:pt x="214" y="60"/>
                    </a:cubicBezTo>
                    <a:cubicBezTo>
                      <a:pt x="199" y="75"/>
                      <a:pt x="199" y="75"/>
                      <a:pt x="199" y="75"/>
                    </a:cubicBezTo>
                    <a:cubicBezTo>
                      <a:pt x="182" y="62"/>
                      <a:pt x="161" y="54"/>
                      <a:pt x="139" y="54"/>
                    </a:cubicBezTo>
                    <a:cubicBezTo>
                      <a:pt x="86" y="54"/>
                      <a:pt x="43" y="97"/>
                      <a:pt x="43" y="150"/>
                    </a:cubicBezTo>
                    <a:cubicBezTo>
                      <a:pt x="43" y="203"/>
                      <a:pt x="86" y="246"/>
                      <a:pt x="139" y="246"/>
                    </a:cubicBezTo>
                    <a:cubicBezTo>
                      <a:pt x="192" y="246"/>
                      <a:pt x="235" y="203"/>
                      <a:pt x="235" y="150"/>
                    </a:cubicBezTo>
                    <a:cubicBezTo>
                      <a:pt x="235" y="127"/>
                      <a:pt x="227" y="106"/>
                      <a:pt x="214" y="90"/>
                    </a:cubicBezTo>
                    <a:cubicBezTo>
                      <a:pt x="229" y="75"/>
                      <a:pt x="229" y="75"/>
                      <a:pt x="229" y="75"/>
                    </a:cubicBezTo>
                    <a:cubicBezTo>
                      <a:pt x="246" y="95"/>
                      <a:pt x="256" y="121"/>
                      <a:pt x="256" y="150"/>
                    </a:cubicBezTo>
                    <a:close/>
                    <a:moveTo>
                      <a:pt x="213" y="150"/>
                    </a:moveTo>
                    <a:cubicBezTo>
                      <a:pt x="213" y="191"/>
                      <a:pt x="180" y="224"/>
                      <a:pt x="139" y="224"/>
                    </a:cubicBezTo>
                    <a:cubicBezTo>
                      <a:pt x="97" y="224"/>
                      <a:pt x="64" y="191"/>
                      <a:pt x="64" y="150"/>
                    </a:cubicBezTo>
                    <a:cubicBezTo>
                      <a:pt x="64" y="108"/>
                      <a:pt x="97" y="75"/>
                      <a:pt x="139" y="75"/>
                    </a:cubicBezTo>
                    <a:cubicBezTo>
                      <a:pt x="155" y="75"/>
                      <a:pt x="171" y="81"/>
                      <a:pt x="183" y="90"/>
                    </a:cubicBezTo>
                    <a:cubicBezTo>
                      <a:pt x="168" y="105"/>
                      <a:pt x="168" y="105"/>
                      <a:pt x="168" y="105"/>
                    </a:cubicBezTo>
                    <a:cubicBezTo>
                      <a:pt x="160" y="100"/>
                      <a:pt x="150" y="96"/>
                      <a:pt x="139" y="96"/>
                    </a:cubicBezTo>
                    <a:cubicBezTo>
                      <a:pt x="109" y="96"/>
                      <a:pt x="85" y="120"/>
                      <a:pt x="85" y="150"/>
                    </a:cubicBezTo>
                    <a:cubicBezTo>
                      <a:pt x="85" y="179"/>
                      <a:pt x="109" y="203"/>
                      <a:pt x="139" y="203"/>
                    </a:cubicBezTo>
                    <a:cubicBezTo>
                      <a:pt x="168" y="203"/>
                      <a:pt x="192" y="179"/>
                      <a:pt x="192" y="150"/>
                    </a:cubicBezTo>
                    <a:cubicBezTo>
                      <a:pt x="192" y="139"/>
                      <a:pt x="189" y="129"/>
                      <a:pt x="183" y="120"/>
                    </a:cubicBezTo>
                    <a:cubicBezTo>
                      <a:pt x="198" y="105"/>
                      <a:pt x="198" y="105"/>
                      <a:pt x="198" y="105"/>
                    </a:cubicBezTo>
                    <a:cubicBezTo>
                      <a:pt x="208" y="118"/>
                      <a:pt x="213" y="133"/>
                      <a:pt x="213" y="150"/>
                    </a:cubicBezTo>
                    <a:close/>
                    <a:moveTo>
                      <a:pt x="171" y="150"/>
                    </a:moveTo>
                    <a:cubicBezTo>
                      <a:pt x="171" y="167"/>
                      <a:pt x="156" y="182"/>
                      <a:pt x="139" y="182"/>
                    </a:cubicBezTo>
                    <a:cubicBezTo>
                      <a:pt x="121" y="182"/>
                      <a:pt x="107" y="167"/>
                      <a:pt x="107" y="150"/>
                    </a:cubicBezTo>
                    <a:cubicBezTo>
                      <a:pt x="107" y="132"/>
                      <a:pt x="121" y="118"/>
                      <a:pt x="139" y="118"/>
                    </a:cubicBezTo>
                    <a:cubicBezTo>
                      <a:pt x="144" y="118"/>
                      <a:pt x="148" y="119"/>
                      <a:pt x="152" y="121"/>
                    </a:cubicBezTo>
                    <a:cubicBezTo>
                      <a:pt x="131" y="142"/>
                      <a:pt x="131" y="142"/>
                      <a:pt x="131" y="142"/>
                    </a:cubicBezTo>
                    <a:cubicBezTo>
                      <a:pt x="127" y="146"/>
                      <a:pt x="127" y="153"/>
                      <a:pt x="131" y="157"/>
                    </a:cubicBezTo>
                    <a:cubicBezTo>
                      <a:pt x="133" y="159"/>
                      <a:pt x="136" y="160"/>
                      <a:pt x="139" y="160"/>
                    </a:cubicBezTo>
                    <a:cubicBezTo>
                      <a:pt x="141" y="160"/>
                      <a:pt x="144" y="159"/>
                      <a:pt x="146" y="157"/>
                    </a:cubicBezTo>
                    <a:cubicBezTo>
                      <a:pt x="167" y="136"/>
                      <a:pt x="167" y="136"/>
                      <a:pt x="167" y="136"/>
                    </a:cubicBezTo>
                    <a:cubicBezTo>
                      <a:pt x="169" y="140"/>
                      <a:pt x="171" y="145"/>
                      <a:pt x="171" y="15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9" name="Group 62">
              <a:extLst>
                <a:ext uri="{FF2B5EF4-FFF2-40B4-BE49-F238E27FC236}">
                  <a16:creationId xmlns:a16="http://schemas.microsoft.com/office/drawing/2014/main" id="{1E0D5000-8EDB-3868-FF1C-AD6BF3E841F5}"/>
                </a:ext>
              </a:extLst>
            </p:cNvPr>
            <p:cNvGrpSpPr>
              <a:grpSpLocks noChangeAspect="1"/>
            </p:cNvGrpSpPr>
            <p:nvPr/>
          </p:nvGrpSpPr>
          <p:grpSpPr bwMode="auto">
            <a:xfrm>
              <a:off x="7523254" y="3731780"/>
              <a:ext cx="1685398" cy="1671937"/>
              <a:chOff x="5096" y="917"/>
              <a:chExt cx="341" cy="340"/>
            </a:xfrm>
            <a:solidFill>
              <a:schemeClr val="bg1"/>
            </a:solidFill>
          </p:grpSpPr>
          <p:sp>
            <p:nvSpPr>
              <p:cNvPr id="13" name="Freeform 63">
                <a:extLst>
                  <a:ext uri="{FF2B5EF4-FFF2-40B4-BE49-F238E27FC236}">
                    <a16:creationId xmlns:a16="http://schemas.microsoft.com/office/drawing/2014/main" id="{DD5DD8BE-908B-7D32-6840-6D7066AAD582}"/>
                  </a:ext>
                </a:extLst>
              </p:cNvPr>
              <p:cNvSpPr>
                <a:spLocks noEditPoints="1"/>
              </p:cNvSpPr>
              <p:nvPr/>
            </p:nvSpPr>
            <p:spPr bwMode="auto">
              <a:xfrm>
                <a:off x="5096" y="917"/>
                <a:ext cx="341"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4" name="Freeform 64">
                <a:extLst>
                  <a:ext uri="{FF2B5EF4-FFF2-40B4-BE49-F238E27FC236}">
                    <a16:creationId xmlns:a16="http://schemas.microsoft.com/office/drawing/2014/main" id="{AE5453C3-EEAC-B9DD-69AC-5016ACFC404D}"/>
                  </a:ext>
                </a:extLst>
              </p:cNvPr>
              <p:cNvSpPr>
                <a:spLocks noEditPoints="1"/>
              </p:cNvSpPr>
              <p:nvPr/>
            </p:nvSpPr>
            <p:spPr bwMode="auto">
              <a:xfrm>
                <a:off x="5160" y="1044"/>
                <a:ext cx="213" cy="85"/>
              </a:xfrm>
              <a:custGeom>
                <a:avLst/>
                <a:gdLst>
                  <a:gd name="T0" fmla="*/ 309 w 320"/>
                  <a:gd name="T1" fmla="*/ 53 h 128"/>
                  <a:gd name="T2" fmla="*/ 308 w 320"/>
                  <a:gd name="T3" fmla="*/ 53 h 128"/>
                  <a:gd name="T4" fmla="*/ 245 w 320"/>
                  <a:gd name="T5" fmla="*/ 0 h 128"/>
                  <a:gd name="T6" fmla="*/ 183 w 320"/>
                  <a:gd name="T7" fmla="*/ 48 h 128"/>
                  <a:gd name="T8" fmla="*/ 160 w 320"/>
                  <a:gd name="T9" fmla="*/ 42 h 128"/>
                  <a:gd name="T10" fmla="*/ 136 w 320"/>
                  <a:gd name="T11" fmla="*/ 48 h 128"/>
                  <a:gd name="T12" fmla="*/ 74 w 320"/>
                  <a:gd name="T13" fmla="*/ 0 h 128"/>
                  <a:gd name="T14" fmla="*/ 11 w 320"/>
                  <a:gd name="T15" fmla="*/ 53 h 128"/>
                  <a:gd name="T16" fmla="*/ 10 w 320"/>
                  <a:gd name="T17" fmla="*/ 53 h 128"/>
                  <a:gd name="T18" fmla="*/ 0 w 320"/>
                  <a:gd name="T19" fmla="*/ 64 h 128"/>
                  <a:gd name="T20" fmla="*/ 10 w 320"/>
                  <a:gd name="T21" fmla="*/ 74 h 128"/>
                  <a:gd name="T22" fmla="*/ 11 w 320"/>
                  <a:gd name="T23" fmla="*/ 74 h 128"/>
                  <a:gd name="T24" fmla="*/ 74 w 320"/>
                  <a:gd name="T25" fmla="*/ 128 h 128"/>
                  <a:gd name="T26" fmla="*/ 138 w 320"/>
                  <a:gd name="T27" fmla="*/ 73 h 128"/>
                  <a:gd name="T28" fmla="*/ 160 w 320"/>
                  <a:gd name="T29" fmla="*/ 64 h 128"/>
                  <a:gd name="T30" fmla="*/ 182 w 320"/>
                  <a:gd name="T31" fmla="*/ 73 h 128"/>
                  <a:gd name="T32" fmla="*/ 245 w 320"/>
                  <a:gd name="T33" fmla="*/ 128 h 128"/>
                  <a:gd name="T34" fmla="*/ 308 w 320"/>
                  <a:gd name="T35" fmla="*/ 74 h 128"/>
                  <a:gd name="T36" fmla="*/ 309 w 320"/>
                  <a:gd name="T37" fmla="*/ 74 h 128"/>
                  <a:gd name="T38" fmla="*/ 320 w 320"/>
                  <a:gd name="T39" fmla="*/ 64 h 128"/>
                  <a:gd name="T40" fmla="*/ 309 w 320"/>
                  <a:gd name="T41" fmla="*/ 53 h 128"/>
                  <a:gd name="T42" fmla="*/ 74 w 320"/>
                  <a:gd name="T43" fmla="*/ 106 h 128"/>
                  <a:gd name="T44" fmla="*/ 32 w 320"/>
                  <a:gd name="T45" fmla="*/ 64 h 128"/>
                  <a:gd name="T46" fmla="*/ 74 w 320"/>
                  <a:gd name="T47" fmla="*/ 21 h 128"/>
                  <a:gd name="T48" fmla="*/ 117 w 320"/>
                  <a:gd name="T49" fmla="*/ 64 h 128"/>
                  <a:gd name="T50" fmla="*/ 74 w 320"/>
                  <a:gd name="T51" fmla="*/ 106 h 128"/>
                  <a:gd name="T52" fmla="*/ 245 w 320"/>
                  <a:gd name="T53" fmla="*/ 106 h 128"/>
                  <a:gd name="T54" fmla="*/ 202 w 320"/>
                  <a:gd name="T55" fmla="*/ 64 h 128"/>
                  <a:gd name="T56" fmla="*/ 245 w 320"/>
                  <a:gd name="T57" fmla="*/ 21 h 128"/>
                  <a:gd name="T58" fmla="*/ 288 w 320"/>
                  <a:gd name="T59" fmla="*/ 64 h 128"/>
                  <a:gd name="T60" fmla="*/ 245 w 320"/>
                  <a:gd name="T61" fmla="*/ 10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20" h="128">
                    <a:moveTo>
                      <a:pt x="309" y="53"/>
                    </a:moveTo>
                    <a:cubicBezTo>
                      <a:pt x="308" y="53"/>
                      <a:pt x="308" y="53"/>
                      <a:pt x="308" y="53"/>
                    </a:cubicBezTo>
                    <a:cubicBezTo>
                      <a:pt x="303" y="23"/>
                      <a:pt x="277" y="0"/>
                      <a:pt x="245" y="0"/>
                    </a:cubicBezTo>
                    <a:cubicBezTo>
                      <a:pt x="215" y="0"/>
                      <a:pt x="190" y="20"/>
                      <a:pt x="183" y="48"/>
                    </a:cubicBezTo>
                    <a:cubicBezTo>
                      <a:pt x="176" y="44"/>
                      <a:pt x="168" y="42"/>
                      <a:pt x="160" y="42"/>
                    </a:cubicBezTo>
                    <a:cubicBezTo>
                      <a:pt x="151" y="42"/>
                      <a:pt x="143" y="44"/>
                      <a:pt x="136" y="48"/>
                    </a:cubicBezTo>
                    <a:cubicBezTo>
                      <a:pt x="129" y="20"/>
                      <a:pt x="104" y="0"/>
                      <a:pt x="74" y="0"/>
                    </a:cubicBezTo>
                    <a:cubicBezTo>
                      <a:pt x="43" y="0"/>
                      <a:pt x="16" y="23"/>
                      <a:pt x="11" y="53"/>
                    </a:cubicBezTo>
                    <a:cubicBezTo>
                      <a:pt x="10" y="53"/>
                      <a:pt x="10" y="53"/>
                      <a:pt x="10" y="53"/>
                    </a:cubicBezTo>
                    <a:cubicBezTo>
                      <a:pt x="4" y="53"/>
                      <a:pt x="0" y="58"/>
                      <a:pt x="0" y="64"/>
                    </a:cubicBezTo>
                    <a:cubicBezTo>
                      <a:pt x="0" y="70"/>
                      <a:pt x="4" y="74"/>
                      <a:pt x="10" y="74"/>
                    </a:cubicBezTo>
                    <a:cubicBezTo>
                      <a:pt x="11" y="74"/>
                      <a:pt x="11" y="74"/>
                      <a:pt x="11" y="74"/>
                    </a:cubicBezTo>
                    <a:cubicBezTo>
                      <a:pt x="16" y="105"/>
                      <a:pt x="43" y="128"/>
                      <a:pt x="74" y="128"/>
                    </a:cubicBezTo>
                    <a:cubicBezTo>
                      <a:pt x="107" y="128"/>
                      <a:pt x="133" y="104"/>
                      <a:pt x="138" y="73"/>
                    </a:cubicBezTo>
                    <a:cubicBezTo>
                      <a:pt x="144" y="67"/>
                      <a:pt x="151" y="64"/>
                      <a:pt x="160" y="64"/>
                    </a:cubicBezTo>
                    <a:cubicBezTo>
                      <a:pt x="168" y="64"/>
                      <a:pt x="176" y="67"/>
                      <a:pt x="182" y="73"/>
                    </a:cubicBezTo>
                    <a:cubicBezTo>
                      <a:pt x="186" y="104"/>
                      <a:pt x="213" y="128"/>
                      <a:pt x="245" y="128"/>
                    </a:cubicBezTo>
                    <a:cubicBezTo>
                      <a:pt x="277" y="128"/>
                      <a:pt x="303" y="105"/>
                      <a:pt x="308" y="74"/>
                    </a:cubicBezTo>
                    <a:cubicBezTo>
                      <a:pt x="309" y="74"/>
                      <a:pt x="309" y="74"/>
                      <a:pt x="309" y="74"/>
                    </a:cubicBezTo>
                    <a:cubicBezTo>
                      <a:pt x="315" y="74"/>
                      <a:pt x="320" y="70"/>
                      <a:pt x="320" y="64"/>
                    </a:cubicBezTo>
                    <a:cubicBezTo>
                      <a:pt x="320" y="58"/>
                      <a:pt x="315" y="53"/>
                      <a:pt x="309" y="53"/>
                    </a:cubicBezTo>
                    <a:close/>
                    <a:moveTo>
                      <a:pt x="74" y="106"/>
                    </a:moveTo>
                    <a:cubicBezTo>
                      <a:pt x="51" y="106"/>
                      <a:pt x="32" y="87"/>
                      <a:pt x="32" y="64"/>
                    </a:cubicBezTo>
                    <a:cubicBezTo>
                      <a:pt x="32" y="40"/>
                      <a:pt x="51" y="21"/>
                      <a:pt x="74" y="21"/>
                    </a:cubicBezTo>
                    <a:cubicBezTo>
                      <a:pt x="98" y="21"/>
                      <a:pt x="117" y="40"/>
                      <a:pt x="117" y="64"/>
                    </a:cubicBezTo>
                    <a:cubicBezTo>
                      <a:pt x="117" y="87"/>
                      <a:pt x="98" y="106"/>
                      <a:pt x="74" y="106"/>
                    </a:cubicBezTo>
                    <a:close/>
                    <a:moveTo>
                      <a:pt x="245" y="106"/>
                    </a:moveTo>
                    <a:cubicBezTo>
                      <a:pt x="221" y="106"/>
                      <a:pt x="202" y="87"/>
                      <a:pt x="202" y="64"/>
                    </a:cubicBezTo>
                    <a:cubicBezTo>
                      <a:pt x="202" y="40"/>
                      <a:pt x="221" y="21"/>
                      <a:pt x="245" y="21"/>
                    </a:cubicBezTo>
                    <a:cubicBezTo>
                      <a:pt x="269" y="21"/>
                      <a:pt x="288" y="40"/>
                      <a:pt x="288" y="64"/>
                    </a:cubicBezTo>
                    <a:cubicBezTo>
                      <a:pt x="288" y="87"/>
                      <a:pt x="269" y="106"/>
                      <a:pt x="245" y="10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5" name="Freeform 65">
                <a:extLst>
                  <a:ext uri="{FF2B5EF4-FFF2-40B4-BE49-F238E27FC236}">
                    <a16:creationId xmlns:a16="http://schemas.microsoft.com/office/drawing/2014/main" id="{510DD269-3E08-714E-3BCF-1080358A0965}"/>
                  </a:ext>
                </a:extLst>
              </p:cNvPr>
              <p:cNvSpPr>
                <a:spLocks noEditPoints="1"/>
              </p:cNvSpPr>
              <p:nvPr/>
            </p:nvSpPr>
            <p:spPr bwMode="auto">
              <a:xfrm>
                <a:off x="5096" y="917"/>
                <a:ext cx="341"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10" name="Group 688">
              <a:extLst>
                <a:ext uri="{FF2B5EF4-FFF2-40B4-BE49-F238E27FC236}">
                  <a16:creationId xmlns:a16="http://schemas.microsoft.com/office/drawing/2014/main" id="{EE1DC49F-2DF4-B3EC-7ABA-35771F025CB8}"/>
                </a:ext>
              </a:extLst>
            </p:cNvPr>
            <p:cNvGrpSpPr>
              <a:grpSpLocks noChangeAspect="1"/>
            </p:cNvGrpSpPr>
            <p:nvPr/>
          </p:nvGrpSpPr>
          <p:grpSpPr bwMode="auto">
            <a:xfrm>
              <a:off x="8622847" y="1686770"/>
              <a:ext cx="1685398" cy="1685398"/>
              <a:chOff x="5828" y="2694"/>
              <a:chExt cx="340" cy="340"/>
            </a:xfrm>
            <a:solidFill>
              <a:srgbClr val="FFFFFF"/>
            </a:solidFill>
          </p:grpSpPr>
          <p:sp>
            <p:nvSpPr>
              <p:cNvPr id="11" name="Freeform 689">
                <a:extLst>
                  <a:ext uri="{FF2B5EF4-FFF2-40B4-BE49-F238E27FC236}">
                    <a16:creationId xmlns:a16="http://schemas.microsoft.com/office/drawing/2014/main" id="{D275B23D-8871-EE7F-E549-5D09D9C41006}"/>
                  </a:ext>
                </a:extLst>
              </p:cNvPr>
              <p:cNvSpPr>
                <a:spLocks noEditPoints="1"/>
              </p:cNvSpPr>
              <p:nvPr/>
            </p:nvSpPr>
            <p:spPr bwMode="auto">
              <a:xfrm>
                <a:off x="5828" y="2694"/>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2" name="Freeform 690">
                <a:extLst>
                  <a:ext uri="{FF2B5EF4-FFF2-40B4-BE49-F238E27FC236}">
                    <a16:creationId xmlns:a16="http://schemas.microsoft.com/office/drawing/2014/main" id="{708C24C6-3703-3A29-8DC6-7DA6A17B2C8D}"/>
                  </a:ext>
                </a:extLst>
              </p:cNvPr>
              <p:cNvSpPr>
                <a:spLocks noEditPoints="1"/>
              </p:cNvSpPr>
              <p:nvPr/>
            </p:nvSpPr>
            <p:spPr bwMode="auto">
              <a:xfrm>
                <a:off x="5892" y="2764"/>
                <a:ext cx="200" cy="207"/>
              </a:xfrm>
              <a:custGeom>
                <a:avLst/>
                <a:gdLst>
                  <a:gd name="T0" fmla="*/ 166 w 302"/>
                  <a:gd name="T1" fmla="*/ 311 h 311"/>
                  <a:gd name="T2" fmla="*/ 158 w 302"/>
                  <a:gd name="T3" fmla="*/ 308 h 311"/>
                  <a:gd name="T4" fmla="*/ 113 w 302"/>
                  <a:gd name="T5" fmla="*/ 263 h 311"/>
                  <a:gd name="T6" fmla="*/ 92 w 302"/>
                  <a:gd name="T7" fmla="*/ 268 h 311"/>
                  <a:gd name="T8" fmla="*/ 55 w 302"/>
                  <a:gd name="T9" fmla="*/ 257 h 311"/>
                  <a:gd name="T10" fmla="*/ 49 w 302"/>
                  <a:gd name="T11" fmla="*/ 198 h 311"/>
                  <a:gd name="T12" fmla="*/ 4 w 302"/>
                  <a:gd name="T13" fmla="*/ 153 h 311"/>
                  <a:gd name="T14" fmla="*/ 2 w 302"/>
                  <a:gd name="T15" fmla="*/ 140 h 311"/>
                  <a:gd name="T16" fmla="*/ 97 w 302"/>
                  <a:gd name="T17" fmla="*/ 95 h 311"/>
                  <a:gd name="T18" fmla="*/ 280 w 302"/>
                  <a:gd name="T19" fmla="*/ 25 h 311"/>
                  <a:gd name="T20" fmla="*/ 287 w 302"/>
                  <a:gd name="T21" fmla="*/ 33 h 311"/>
                  <a:gd name="T22" fmla="*/ 216 w 302"/>
                  <a:gd name="T23" fmla="*/ 216 h 311"/>
                  <a:gd name="T24" fmla="*/ 172 w 302"/>
                  <a:gd name="T25" fmla="*/ 309 h 311"/>
                  <a:gd name="T26" fmla="*/ 166 w 302"/>
                  <a:gd name="T27" fmla="*/ 311 h 311"/>
                  <a:gd name="T28" fmla="*/ 115 w 302"/>
                  <a:gd name="T29" fmla="*/ 239 h 311"/>
                  <a:gd name="T30" fmla="*/ 122 w 302"/>
                  <a:gd name="T31" fmla="*/ 242 h 311"/>
                  <a:gd name="T32" fmla="*/ 167 w 302"/>
                  <a:gd name="T33" fmla="*/ 286 h 311"/>
                  <a:gd name="T34" fmla="*/ 194 w 302"/>
                  <a:gd name="T35" fmla="*/ 216 h 311"/>
                  <a:gd name="T36" fmla="*/ 197 w 302"/>
                  <a:gd name="T37" fmla="*/ 205 h 311"/>
                  <a:gd name="T38" fmla="*/ 267 w 302"/>
                  <a:gd name="T39" fmla="*/ 44 h 311"/>
                  <a:gd name="T40" fmla="*/ 107 w 302"/>
                  <a:gd name="T41" fmla="*/ 114 h 311"/>
                  <a:gd name="T42" fmla="*/ 96 w 302"/>
                  <a:gd name="T43" fmla="*/ 116 h 311"/>
                  <a:gd name="T44" fmla="*/ 25 w 302"/>
                  <a:gd name="T45" fmla="*/ 144 h 311"/>
                  <a:gd name="T46" fmla="*/ 70 w 302"/>
                  <a:gd name="T47" fmla="*/ 189 h 311"/>
                  <a:gd name="T48" fmla="*/ 70 w 302"/>
                  <a:gd name="T49" fmla="*/ 204 h 311"/>
                  <a:gd name="T50" fmla="*/ 70 w 302"/>
                  <a:gd name="T51" fmla="*/ 242 h 311"/>
                  <a:gd name="T52" fmla="*/ 107 w 302"/>
                  <a:gd name="T53" fmla="*/ 242 h 311"/>
                  <a:gd name="T54" fmla="*/ 115 w 302"/>
                  <a:gd name="T55" fmla="*/ 239 h 311"/>
                  <a:gd name="T56" fmla="*/ 145 w 302"/>
                  <a:gd name="T57" fmla="*/ 209 h 311"/>
                  <a:gd name="T58" fmla="*/ 112 w 302"/>
                  <a:gd name="T59" fmla="*/ 196 h 311"/>
                  <a:gd name="T60" fmla="*/ 112 w 302"/>
                  <a:gd name="T61" fmla="*/ 131 h 311"/>
                  <a:gd name="T62" fmla="*/ 145 w 302"/>
                  <a:gd name="T63" fmla="*/ 117 h 311"/>
                  <a:gd name="T64" fmla="*/ 177 w 302"/>
                  <a:gd name="T65" fmla="*/ 131 h 311"/>
                  <a:gd name="T66" fmla="*/ 177 w 302"/>
                  <a:gd name="T67" fmla="*/ 196 h 311"/>
                  <a:gd name="T68" fmla="*/ 177 w 302"/>
                  <a:gd name="T69" fmla="*/ 196 h 311"/>
                  <a:gd name="T70" fmla="*/ 145 w 302"/>
                  <a:gd name="T71" fmla="*/ 209 h 311"/>
                  <a:gd name="T72" fmla="*/ 145 w 302"/>
                  <a:gd name="T73" fmla="*/ 139 h 311"/>
                  <a:gd name="T74" fmla="*/ 128 w 302"/>
                  <a:gd name="T75" fmla="*/ 146 h 311"/>
                  <a:gd name="T76" fmla="*/ 128 w 302"/>
                  <a:gd name="T77" fmla="*/ 181 h 311"/>
                  <a:gd name="T78" fmla="*/ 162 w 302"/>
                  <a:gd name="T79" fmla="*/ 181 h 311"/>
                  <a:gd name="T80" fmla="*/ 162 w 302"/>
                  <a:gd name="T81" fmla="*/ 181 h 311"/>
                  <a:gd name="T82" fmla="*/ 162 w 302"/>
                  <a:gd name="T83" fmla="*/ 146 h 311"/>
                  <a:gd name="T84" fmla="*/ 145 w 302"/>
                  <a:gd name="T85" fmla="*/ 139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2" h="311">
                    <a:moveTo>
                      <a:pt x="166" y="311"/>
                    </a:moveTo>
                    <a:cubicBezTo>
                      <a:pt x="163" y="311"/>
                      <a:pt x="160" y="310"/>
                      <a:pt x="158" y="308"/>
                    </a:cubicBezTo>
                    <a:cubicBezTo>
                      <a:pt x="113" y="263"/>
                      <a:pt x="113" y="263"/>
                      <a:pt x="113" y="263"/>
                    </a:cubicBezTo>
                    <a:cubicBezTo>
                      <a:pt x="107" y="266"/>
                      <a:pt x="100" y="268"/>
                      <a:pt x="92" y="268"/>
                    </a:cubicBezTo>
                    <a:cubicBezTo>
                      <a:pt x="77" y="270"/>
                      <a:pt x="63" y="266"/>
                      <a:pt x="55" y="257"/>
                    </a:cubicBezTo>
                    <a:cubicBezTo>
                      <a:pt x="39" y="242"/>
                      <a:pt x="41" y="214"/>
                      <a:pt x="49" y="198"/>
                    </a:cubicBezTo>
                    <a:cubicBezTo>
                      <a:pt x="4" y="153"/>
                      <a:pt x="4" y="153"/>
                      <a:pt x="4" y="153"/>
                    </a:cubicBezTo>
                    <a:cubicBezTo>
                      <a:pt x="0" y="150"/>
                      <a:pt x="0" y="145"/>
                      <a:pt x="2" y="140"/>
                    </a:cubicBezTo>
                    <a:cubicBezTo>
                      <a:pt x="35" y="87"/>
                      <a:pt x="79" y="91"/>
                      <a:pt x="97" y="95"/>
                    </a:cubicBezTo>
                    <a:cubicBezTo>
                      <a:pt x="194" y="0"/>
                      <a:pt x="276" y="24"/>
                      <a:pt x="280" y="25"/>
                    </a:cubicBezTo>
                    <a:cubicBezTo>
                      <a:pt x="284" y="26"/>
                      <a:pt x="286" y="29"/>
                      <a:pt x="287" y="33"/>
                    </a:cubicBezTo>
                    <a:cubicBezTo>
                      <a:pt x="288" y="37"/>
                      <a:pt x="302" y="127"/>
                      <a:pt x="216" y="216"/>
                    </a:cubicBezTo>
                    <a:cubicBezTo>
                      <a:pt x="219" y="232"/>
                      <a:pt x="220" y="273"/>
                      <a:pt x="172" y="309"/>
                    </a:cubicBezTo>
                    <a:cubicBezTo>
                      <a:pt x="170" y="310"/>
                      <a:pt x="168" y="311"/>
                      <a:pt x="166" y="311"/>
                    </a:cubicBezTo>
                    <a:close/>
                    <a:moveTo>
                      <a:pt x="115" y="239"/>
                    </a:moveTo>
                    <a:cubicBezTo>
                      <a:pt x="118" y="239"/>
                      <a:pt x="120" y="240"/>
                      <a:pt x="122" y="242"/>
                    </a:cubicBezTo>
                    <a:cubicBezTo>
                      <a:pt x="167" y="286"/>
                      <a:pt x="167" y="286"/>
                      <a:pt x="167" y="286"/>
                    </a:cubicBezTo>
                    <a:cubicBezTo>
                      <a:pt x="206" y="252"/>
                      <a:pt x="195" y="216"/>
                      <a:pt x="194" y="216"/>
                    </a:cubicBezTo>
                    <a:cubicBezTo>
                      <a:pt x="193" y="212"/>
                      <a:pt x="194" y="208"/>
                      <a:pt x="197" y="205"/>
                    </a:cubicBezTo>
                    <a:cubicBezTo>
                      <a:pt x="266" y="136"/>
                      <a:pt x="268" y="66"/>
                      <a:pt x="267" y="44"/>
                    </a:cubicBezTo>
                    <a:cubicBezTo>
                      <a:pt x="246" y="41"/>
                      <a:pt x="183" y="39"/>
                      <a:pt x="107" y="114"/>
                    </a:cubicBezTo>
                    <a:cubicBezTo>
                      <a:pt x="104" y="117"/>
                      <a:pt x="100" y="118"/>
                      <a:pt x="96" y="116"/>
                    </a:cubicBezTo>
                    <a:cubicBezTo>
                      <a:pt x="94" y="116"/>
                      <a:pt x="55" y="102"/>
                      <a:pt x="25" y="144"/>
                    </a:cubicBezTo>
                    <a:cubicBezTo>
                      <a:pt x="70" y="189"/>
                      <a:pt x="70" y="189"/>
                      <a:pt x="70" y="189"/>
                    </a:cubicBezTo>
                    <a:cubicBezTo>
                      <a:pt x="74" y="193"/>
                      <a:pt x="74" y="200"/>
                      <a:pt x="70" y="204"/>
                    </a:cubicBezTo>
                    <a:cubicBezTo>
                      <a:pt x="66" y="209"/>
                      <a:pt x="60" y="232"/>
                      <a:pt x="70" y="242"/>
                    </a:cubicBezTo>
                    <a:cubicBezTo>
                      <a:pt x="79" y="252"/>
                      <a:pt x="103" y="246"/>
                      <a:pt x="107" y="242"/>
                    </a:cubicBezTo>
                    <a:cubicBezTo>
                      <a:pt x="109" y="240"/>
                      <a:pt x="112" y="239"/>
                      <a:pt x="115" y="239"/>
                    </a:cubicBezTo>
                    <a:close/>
                    <a:moveTo>
                      <a:pt x="145" y="209"/>
                    </a:moveTo>
                    <a:cubicBezTo>
                      <a:pt x="133" y="209"/>
                      <a:pt x="121" y="205"/>
                      <a:pt x="112" y="196"/>
                    </a:cubicBezTo>
                    <a:cubicBezTo>
                      <a:pt x="95" y="178"/>
                      <a:pt x="95" y="149"/>
                      <a:pt x="112" y="131"/>
                    </a:cubicBezTo>
                    <a:cubicBezTo>
                      <a:pt x="121" y="122"/>
                      <a:pt x="133" y="117"/>
                      <a:pt x="145" y="117"/>
                    </a:cubicBezTo>
                    <a:cubicBezTo>
                      <a:pt x="157" y="117"/>
                      <a:pt x="169" y="122"/>
                      <a:pt x="177" y="131"/>
                    </a:cubicBezTo>
                    <a:cubicBezTo>
                      <a:pt x="195" y="149"/>
                      <a:pt x="195" y="178"/>
                      <a:pt x="177" y="196"/>
                    </a:cubicBezTo>
                    <a:cubicBezTo>
                      <a:pt x="177" y="196"/>
                      <a:pt x="177" y="196"/>
                      <a:pt x="177" y="196"/>
                    </a:cubicBezTo>
                    <a:cubicBezTo>
                      <a:pt x="168" y="205"/>
                      <a:pt x="157" y="209"/>
                      <a:pt x="145" y="209"/>
                    </a:cubicBezTo>
                    <a:close/>
                    <a:moveTo>
                      <a:pt x="145" y="139"/>
                    </a:moveTo>
                    <a:cubicBezTo>
                      <a:pt x="138" y="139"/>
                      <a:pt x="132" y="141"/>
                      <a:pt x="128" y="146"/>
                    </a:cubicBezTo>
                    <a:cubicBezTo>
                      <a:pt x="118" y="156"/>
                      <a:pt x="118" y="171"/>
                      <a:pt x="128" y="181"/>
                    </a:cubicBezTo>
                    <a:cubicBezTo>
                      <a:pt x="137" y="190"/>
                      <a:pt x="153" y="190"/>
                      <a:pt x="162" y="181"/>
                    </a:cubicBezTo>
                    <a:cubicBezTo>
                      <a:pt x="162" y="181"/>
                      <a:pt x="162" y="181"/>
                      <a:pt x="162" y="181"/>
                    </a:cubicBezTo>
                    <a:cubicBezTo>
                      <a:pt x="172" y="171"/>
                      <a:pt x="172" y="156"/>
                      <a:pt x="162" y="146"/>
                    </a:cubicBezTo>
                    <a:cubicBezTo>
                      <a:pt x="158" y="141"/>
                      <a:pt x="151" y="139"/>
                      <a:pt x="145" y="13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grpSp>
        <p:nvGrpSpPr>
          <p:cNvPr id="23" name="Group 22">
            <a:extLst>
              <a:ext uri="{FF2B5EF4-FFF2-40B4-BE49-F238E27FC236}">
                <a16:creationId xmlns:a16="http://schemas.microsoft.com/office/drawing/2014/main" id="{3DEF51A9-2106-01DB-4B94-CBCBA2A522BA}"/>
              </a:ext>
            </a:extLst>
          </p:cNvPr>
          <p:cNvGrpSpPr/>
          <p:nvPr/>
        </p:nvGrpSpPr>
        <p:grpSpPr>
          <a:xfrm>
            <a:off x="409460" y="1446196"/>
            <a:ext cx="6759049" cy="4293173"/>
            <a:chOff x="323314" y="1317438"/>
            <a:chExt cx="6563152" cy="4076719"/>
          </a:xfrm>
        </p:grpSpPr>
        <p:sp>
          <p:nvSpPr>
            <p:cNvPr id="24" name="TextBox 23">
              <a:extLst>
                <a:ext uri="{FF2B5EF4-FFF2-40B4-BE49-F238E27FC236}">
                  <a16:creationId xmlns:a16="http://schemas.microsoft.com/office/drawing/2014/main" id="{0C8F6377-D861-D7EB-971A-396165105577}"/>
                </a:ext>
              </a:extLst>
            </p:cNvPr>
            <p:cNvSpPr txBox="1"/>
            <p:nvPr/>
          </p:nvSpPr>
          <p:spPr>
            <a:xfrm>
              <a:off x="323314" y="1317438"/>
              <a:ext cx="123713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236FAF"/>
                  </a:solidFill>
                  <a:effectLst/>
                  <a:uLnTx/>
                  <a:uFillTx/>
                  <a:latin typeface="Arial" panose="020B0604020202020204"/>
                  <a:ea typeface="+mn-ea"/>
                  <a:cs typeface="+mn-cs"/>
                </a:rPr>
                <a:t>Mission</a:t>
              </a:r>
            </a:p>
          </p:txBody>
        </p:sp>
        <p:sp>
          <p:nvSpPr>
            <p:cNvPr id="25" name="TextBox 24">
              <a:extLst>
                <a:ext uri="{FF2B5EF4-FFF2-40B4-BE49-F238E27FC236}">
                  <a16:creationId xmlns:a16="http://schemas.microsoft.com/office/drawing/2014/main" id="{B5FDD9F5-6809-CBF4-5DCD-FB57E49711AC}"/>
                </a:ext>
              </a:extLst>
            </p:cNvPr>
            <p:cNvSpPr txBox="1"/>
            <p:nvPr/>
          </p:nvSpPr>
          <p:spPr>
            <a:xfrm>
              <a:off x="323314" y="2604649"/>
              <a:ext cx="123713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2B47"/>
                  </a:solidFill>
                  <a:effectLst/>
                  <a:uLnTx/>
                  <a:uFillTx/>
                  <a:latin typeface="Arial" panose="020B0604020202020204"/>
                  <a:ea typeface="+mn-ea"/>
                  <a:cs typeface="+mn-cs"/>
                </a:rPr>
                <a:t>Vision</a:t>
              </a:r>
              <a:r>
                <a:rPr kumimoji="0" lang="en-US" sz="1600" b="0" i="0" u="none" strike="noStrike" kern="1200" cap="none" spc="0" normalizeH="0" baseline="0" noProof="0">
                  <a:ln>
                    <a:noFill/>
                  </a:ln>
                  <a:solidFill>
                    <a:srgbClr val="000000"/>
                  </a:solidFill>
                  <a:effectLst/>
                  <a:uLnTx/>
                  <a:uFillTx/>
                  <a:latin typeface="Arial" panose="020B0604020202020204"/>
                  <a:ea typeface="+mn-ea"/>
                  <a:cs typeface="+mn-cs"/>
                </a:rPr>
                <a:t> </a:t>
              </a:r>
            </a:p>
          </p:txBody>
        </p:sp>
        <p:sp>
          <p:nvSpPr>
            <p:cNvPr id="26" name="TextBox 25">
              <a:extLst>
                <a:ext uri="{FF2B5EF4-FFF2-40B4-BE49-F238E27FC236}">
                  <a16:creationId xmlns:a16="http://schemas.microsoft.com/office/drawing/2014/main" id="{15338731-5997-8004-4757-2658DEE3C929}"/>
                </a:ext>
              </a:extLst>
            </p:cNvPr>
            <p:cNvSpPr txBox="1"/>
            <p:nvPr/>
          </p:nvSpPr>
          <p:spPr>
            <a:xfrm>
              <a:off x="323314" y="4215175"/>
              <a:ext cx="123713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5E9732"/>
                  </a:solidFill>
                  <a:effectLst/>
                  <a:uLnTx/>
                  <a:uFillTx/>
                  <a:latin typeface="Arial" panose="020B0604020202020204"/>
                  <a:ea typeface="+mn-ea"/>
                  <a:cs typeface="+mn-cs"/>
                </a:rPr>
                <a:t>Value</a:t>
              </a:r>
              <a:r>
                <a:rPr kumimoji="0" lang="en-US" sz="1600" b="0" i="0" u="none" strike="noStrike" kern="1200" cap="none" spc="0" normalizeH="0" baseline="0" noProof="0">
                  <a:ln>
                    <a:noFill/>
                  </a:ln>
                  <a:solidFill>
                    <a:srgbClr val="000000"/>
                  </a:solidFill>
                  <a:effectLst/>
                  <a:uLnTx/>
                  <a:uFillTx/>
                  <a:latin typeface="Arial" panose="020B0604020202020204"/>
                  <a:ea typeface="+mn-ea"/>
                  <a:cs typeface="+mn-cs"/>
                </a:rPr>
                <a:t> </a:t>
              </a:r>
            </a:p>
          </p:txBody>
        </p:sp>
        <p:sp>
          <p:nvSpPr>
            <p:cNvPr id="27" name="TextBox 26">
              <a:extLst>
                <a:ext uri="{FF2B5EF4-FFF2-40B4-BE49-F238E27FC236}">
                  <a16:creationId xmlns:a16="http://schemas.microsoft.com/office/drawing/2014/main" id="{EF6FF340-7EE4-CC26-BDCE-318C046F9323}"/>
                </a:ext>
              </a:extLst>
            </p:cNvPr>
            <p:cNvSpPr txBox="1"/>
            <p:nvPr/>
          </p:nvSpPr>
          <p:spPr>
            <a:xfrm>
              <a:off x="770966" y="1774410"/>
              <a:ext cx="609600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Arial"/>
                </a:rPr>
                <a:t>To </a:t>
              </a:r>
              <a:r>
                <a:rPr kumimoji="0" lang="en-US" sz="1400" b="1" i="0" u="none" strike="noStrike" kern="1200" cap="none" spc="0" normalizeH="0" baseline="0" noProof="0">
                  <a:ln>
                    <a:noFill/>
                  </a:ln>
                  <a:solidFill>
                    <a:srgbClr val="000000"/>
                  </a:solidFill>
                  <a:effectLst/>
                  <a:uLnTx/>
                  <a:uFillTx/>
                  <a:latin typeface="Arial"/>
                  <a:ea typeface="+mn-ea"/>
                  <a:cs typeface="Arial"/>
                </a:rPr>
                <a:t>unite</a:t>
              </a:r>
              <a:r>
                <a:rPr kumimoji="0" lang="en-US" sz="1400" b="0" i="0" u="none" strike="noStrike" kern="1200" cap="none" spc="0" normalizeH="0" baseline="0" noProof="0">
                  <a:ln>
                    <a:noFill/>
                  </a:ln>
                  <a:solidFill>
                    <a:srgbClr val="000000"/>
                  </a:solidFill>
                  <a:effectLst/>
                  <a:uLnTx/>
                  <a:uFillTx/>
                  <a:latin typeface="Arial"/>
                  <a:ea typeface="+mn-ea"/>
                  <a:cs typeface="Arial"/>
                </a:rPr>
                <a:t> the global cyber community in the </a:t>
              </a:r>
              <a:r>
                <a:rPr kumimoji="0" lang="en-US" sz="1400" b="1" i="0" u="none" strike="noStrike" kern="1200" cap="none" spc="0" normalizeH="0" baseline="0" noProof="0">
                  <a:ln>
                    <a:noFill/>
                  </a:ln>
                  <a:solidFill>
                    <a:srgbClr val="000000"/>
                  </a:solidFill>
                  <a:effectLst/>
                  <a:uLnTx/>
                  <a:uFillTx/>
                  <a:latin typeface="Arial"/>
                  <a:ea typeface="+mn-ea"/>
                  <a:cs typeface="Arial"/>
                </a:rPr>
                <a:t>collective</a:t>
              </a:r>
              <a:r>
                <a:rPr kumimoji="0" lang="en-US" sz="1400" b="0" i="0" u="none" strike="noStrike" kern="1200" cap="none" spc="0" normalizeH="0" baseline="0" noProof="0">
                  <a:ln>
                    <a:noFill/>
                  </a:ln>
                  <a:solidFill>
                    <a:srgbClr val="000000"/>
                  </a:solidFill>
                  <a:effectLst/>
                  <a:uLnTx/>
                  <a:uFillTx/>
                  <a:latin typeface="Arial"/>
                  <a:ea typeface="+mn-ea"/>
                  <a:cs typeface="Arial"/>
                </a:rPr>
                <a:t> </a:t>
              </a:r>
              <a:r>
                <a:rPr kumimoji="0" lang="en-US" sz="1400" b="1" i="0" u="none" strike="noStrike" kern="1200" cap="none" spc="0" normalizeH="0" baseline="0" noProof="0">
                  <a:ln>
                    <a:noFill/>
                  </a:ln>
                  <a:solidFill>
                    <a:srgbClr val="000000"/>
                  </a:solidFill>
                  <a:effectLst/>
                  <a:uLnTx/>
                  <a:uFillTx/>
                  <a:latin typeface="Arial"/>
                  <a:ea typeface="+mn-ea"/>
                  <a:cs typeface="Arial"/>
                </a:rPr>
                <a:t>defense </a:t>
              </a:r>
              <a:r>
                <a:rPr kumimoji="0" lang="en-US" sz="1400" b="0" i="0" u="none" strike="noStrike" kern="1200" cap="none" spc="0" normalizeH="0" baseline="0" noProof="0">
                  <a:ln>
                    <a:noFill/>
                  </a:ln>
                  <a:solidFill>
                    <a:srgbClr val="000000"/>
                  </a:solidFill>
                  <a:effectLst/>
                  <a:uLnTx/>
                  <a:uFillTx/>
                  <a:latin typeface="Arial"/>
                  <a:ea typeface="+mn-ea"/>
                  <a:cs typeface="Arial"/>
                </a:rPr>
                <a:t>of cyberspace.</a:t>
              </a:r>
            </a:p>
          </p:txBody>
        </p:sp>
        <p:sp>
          <p:nvSpPr>
            <p:cNvPr id="28" name="Flowchart: Connector 27">
              <a:extLst>
                <a:ext uri="{FF2B5EF4-FFF2-40B4-BE49-F238E27FC236}">
                  <a16:creationId xmlns:a16="http://schemas.microsoft.com/office/drawing/2014/main" id="{4F424595-CA47-037C-68D2-058B00E57635}"/>
                </a:ext>
              </a:extLst>
            </p:cNvPr>
            <p:cNvSpPr/>
            <p:nvPr/>
          </p:nvSpPr>
          <p:spPr bwMode="auto">
            <a:xfrm>
              <a:off x="533521" y="1940104"/>
              <a:ext cx="203468" cy="186802"/>
            </a:xfrm>
            <a:prstGeom prst="flowChartConnector">
              <a:avLst/>
            </a:prstGeom>
            <a:solidFill>
              <a:srgbClr val="236FAF"/>
            </a:solidFill>
            <a:ln>
              <a:solidFill>
                <a:srgbClr val="236FAF"/>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5E9732"/>
                </a:solidFill>
                <a:effectLst/>
                <a:uLnTx/>
                <a:uFillTx/>
                <a:latin typeface="Arial" charset="0"/>
                <a:ea typeface="+mn-ea"/>
                <a:cs typeface="+mn-cs"/>
              </a:endParaRPr>
            </a:p>
          </p:txBody>
        </p:sp>
        <p:sp>
          <p:nvSpPr>
            <p:cNvPr id="29" name="TextBox 28">
              <a:extLst>
                <a:ext uri="{FF2B5EF4-FFF2-40B4-BE49-F238E27FC236}">
                  <a16:creationId xmlns:a16="http://schemas.microsoft.com/office/drawing/2014/main" id="{0B761C8C-47E7-721E-1CDE-F7ACEA8B4B17}"/>
                </a:ext>
              </a:extLst>
            </p:cNvPr>
            <p:cNvSpPr txBox="1"/>
            <p:nvPr/>
          </p:nvSpPr>
          <p:spPr>
            <a:xfrm>
              <a:off x="790466" y="3043066"/>
              <a:ext cx="6096000"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a:ea typeface="+mn-ea"/>
                  <a:cs typeface="Calibri"/>
                </a:rPr>
                <a:t>Fuse</a:t>
              </a:r>
              <a:r>
                <a:rPr kumimoji="0" lang="en-US" sz="1400" b="0" i="0" u="none" strike="noStrike" kern="1200" cap="none" spc="0" normalizeH="0" baseline="0" noProof="0">
                  <a:ln>
                    <a:noFill/>
                  </a:ln>
                  <a:solidFill>
                    <a:srgbClr val="000000"/>
                  </a:solidFill>
                  <a:effectLst/>
                  <a:uLnTx/>
                  <a:uFillTx/>
                  <a:latin typeface="Arial"/>
                  <a:ea typeface="+mn-ea"/>
                  <a:cs typeface="Calibri"/>
                </a:rPr>
                <a:t> JCDC members' insight, expertise, and capabilities to enable </a:t>
              </a:r>
              <a:r>
                <a:rPr kumimoji="0" lang="en-US" sz="1400" b="1" i="0" u="none" strike="noStrike" kern="1200" cap="none" spc="0" normalizeH="0" baseline="0" noProof="0">
                  <a:ln>
                    <a:noFill/>
                  </a:ln>
                  <a:solidFill>
                    <a:srgbClr val="000000"/>
                  </a:solidFill>
                  <a:effectLst/>
                  <a:uLnTx/>
                  <a:uFillTx/>
                  <a:latin typeface="Arial"/>
                  <a:ea typeface="+mn-ea"/>
                  <a:cs typeface="Calibri"/>
                </a:rPr>
                <a:t>synchronized</a:t>
              </a:r>
              <a:r>
                <a:rPr kumimoji="0" lang="en-US" sz="1400" b="0" i="0" u="none" strike="noStrike" kern="1200" cap="none" spc="0" normalizeH="0" baseline="0" noProof="0">
                  <a:ln>
                    <a:noFill/>
                  </a:ln>
                  <a:solidFill>
                    <a:srgbClr val="000000"/>
                  </a:solidFill>
                  <a:effectLst/>
                  <a:uLnTx/>
                  <a:uFillTx/>
                  <a:latin typeface="Arial"/>
                  <a:ea typeface="+mn-ea"/>
                  <a:cs typeface="Calibri"/>
                </a:rPr>
                <a:t> </a:t>
              </a:r>
              <a:r>
                <a:rPr kumimoji="0" lang="en-US" sz="1400" b="1" i="0" u="none" strike="noStrike" kern="1200" cap="none" spc="0" normalizeH="0" baseline="0" noProof="0">
                  <a:ln>
                    <a:noFill/>
                  </a:ln>
                  <a:solidFill>
                    <a:srgbClr val="000000"/>
                  </a:solidFill>
                  <a:effectLst/>
                  <a:uLnTx/>
                  <a:uFillTx/>
                  <a:latin typeface="Arial"/>
                  <a:ea typeface="+mn-ea"/>
                  <a:cs typeface="Calibri"/>
                </a:rPr>
                <a:t>cyber defense</a:t>
              </a:r>
              <a:r>
                <a:rPr kumimoji="0" lang="en-US" sz="1400" b="0" i="0" u="none" strike="noStrike" kern="1200" cap="none" spc="0" normalizeH="0" baseline="0" noProof="0">
                  <a:ln>
                    <a:noFill/>
                  </a:ln>
                  <a:solidFill>
                    <a:srgbClr val="000000"/>
                  </a:solidFill>
                  <a:effectLst/>
                  <a:uLnTx/>
                  <a:uFillTx/>
                  <a:latin typeface="Arial"/>
                  <a:ea typeface="+mn-ea"/>
                  <a:cs typeface="Calibri"/>
                </a:rPr>
                <a:t> planning and collective response to promote </a:t>
              </a:r>
              <a:r>
                <a:rPr kumimoji="0" lang="en-US" sz="1400" b="1" i="0" u="none" strike="noStrike" kern="1200" cap="none" spc="0" normalizeH="0" baseline="0" noProof="0">
                  <a:ln>
                    <a:noFill/>
                  </a:ln>
                  <a:solidFill>
                    <a:srgbClr val="000000"/>
                  </a:solidFill>
                  <a:effectLst/>
                  <a:uLnTx/>
                  <a:uFillTx/>
                  <a:latin typeface="Arial"/>
                  <a:ea typeface="+mn-ea"/>
                  <a:cs typeface="Calibri"/>
                </a:rPr>
                <a:t>national resilience</a:t>
              </a:r>
              <a:r>
                <a:rPr kumimoji="0" lang="en-US" sz="1400" b="0" i="0" u="none" strike="noStrike" kern="1200" cap="none" spc="0" normalizeH="0" baseline="0" noProof="0">
                  <a:ln>
                    <a:noFill/>
                  </a:ln>
                  <a:solidFill>
                    <a:srgbClr val="000000"/>
                  </a:solidFill>
                  <a:effectLst/>
                  <a:uLnTx/>
                  <a:uFillTx/>
                  <a:latin typeface="Arial"/>
                  <a:ea typeface="+mn-ea"/>
                  <a:cs typeface="Calibri"/>
                </a:rPr>
                <a:t> and </a:t>
              </a:r>
              <a:r>
                <a:rPr kumimoji="0" lang="en-US" sz="1400" b="1" i="0" u="none" strike="noStrike" kern="1200" cap="none" spc="0" normalizeH="0" baseline="0" noProof="0">
                  <a:ln>
                    <a:noFill/>
                  </a:ln>
                  <a:solidFill>
                    <a:srgbClr val="000000"/>
                  </a:solidFill>
                  <a:effectLst/>
                  <a:uLnTx/>
                  <a:uFillTx/>
                  <a:latin typeface="Arial"/>
                  <a:ea typeface="+mn-ea"/>
                  <a:cs typeface="Calibri"/>
                </a:rPr>
                <a:t>reduce risk</a:t>
              </a:r>
              <a:r>
                <a:rPr kumimoji="0" lang="en-US" sz="1400" b="0" i="0" u="none" strike="noStrike" kern="1200" cap="none" spc="0" normalizeH="0" baseline="0" noProof="0">
                  <a:ln>
                    <a:noFill/>
                  </a:ln>
                  <a:solidFill>
                    <a:srgbClr val="000000"/>
                  </a:solidFill>
                  <a:effectLst/>
                  <a:uLnTx/>
                  <a:uFillTx/>
                  <a:latin typeface="Arial"/>
                  <a:ea typeface="+mn-ea"/>
                  <a:cs typeface="Calibri"/>
                </a:rPr>
                <a:t> to U.S. critical infrastructure.</a:t>
              </a:r>
            </a:p>
          </p:txBody>
        </p:sp>
        <p:sp>
          <p:nvSpPr>
            <p:cNvPr id="30" name="Flowchart: Connector 29">
              <a:extLst>
                <a:ext uri="{FF2B5EF4-FFF2-40B4-BE49-F238E27FC236}">
                  <a16:creationId xmlns:a16="http://schemas.microsoft.com/office/drawing/2014/main" id="{90F9A862-DAEB-1485-9148-CD89DABC89C0}"/>
                </a:ext>
              </a:extLst>
            </p:cNvPr>
            <p:cNvSpPr/>
            <p:nvPr/>
          </p:nvSpPr>
          <p:spPr bwMode="auto">
            <a:xfrm>
              <a:off x="533521" y="3374375"/>
              <a:ext cx="203468" cy="186802"/>
            </a:xfrm>
            <a:prstGeom prst="flowChartConnector">
              <a:avLst/>
            </a:prstGeom>
            <a:solidFill>
              <a:srgbClr val="002B47"/>
            </a:solidFill>
            <a:ln>
              <a:solidFill>
                <a:srgbClr val="002B47"/>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5E9732"/>
                </a:solidFill>
                <a:effectLst/>
                <a:uLnTx/>
                <a:uFillTx/>
                <a:latin typeface="Arial" charset="0"/>
                <a:ea typeface="+mn-ea"/>
                <a:cs typeface="+mn-cs"/>
              </a:endParaRPr>
            </a:p>
          </p:txBody>
        </p:sp>
        <p:sp>
          <p:nvSpPr>
            <p:cNvPr id="32" name="TextBox 31">
              <a:extLst>
                <a:ext uri="{FF2B5EF4-FFF2-40B4-BE49-F238E27FC236}">
                  <a16:creationId xmlns:a16="http://schemas.microsoft.com/office/drawing/2014/main" id="{3CB0D2B2-277A-9646-340C-80AADAE0BC53}"/>
                </a:ext>
              </a:extLst>
            </p:cNvPr>
            <p:cNvSpPr txBox="1"/>
            <p:nvPr/>
          </p:nvSpPr>
          <p:spPr>
            <a:xfrm>
              <a:off x="770966" y="4655493"/>
              <a:ext cx="6096000" cy="738664"/>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a:ea typeface="+mn-lt"/>
                  <a:cs typeface="Arial" panose="020B0604020202020204"/>
                </a:rPr>
                <a:t>To </a:t>
              </a:r>
              <a:r>
                <a:rPr kumimoji="0" lang="en-US" sz="1400" b="1" i="0" u="none" strike="noStrike" kern="1200" cap="none" spc="0" normalizeH="0" baseline="0" noProof="0">
                  <a:ln>
                    <a:noFill/>
                  </a:ln>
                  <a:solidFill>
                    <a:srgbClr val="000000"/>
                  </a:solidFill>
                  <a:effectLst/>
                  <a:uLnTx/>
                  <a:uFillTx/>
                  <a:latin typeface="Arial" panose="020B0604020202020204"/>
                  <a:ea typeface="+mn-lt"/>
                  <a:cs typeface="Arial" panose="020B0604020202020204"/>
                </a:rPr>
                <a:t>create a proactive capability </a:t>
              </a:r>
              <a:r>
                <a:rPr kumimoji="0" lang="en-US" sz="1400" b="0" i="0" u="none" strike="noStrike" kern="1200" cap="none" spc="0" normalizeH="0" baseline="0" noProof="0">
                  <a:ln>
                    <a:noFill/>
                  </a:ln>
                  <a:solidFill>
                    <a:srgbClr val="000000"/>
                  </a:solidFill>
                  <a:effectLst/>
                  <a:uLnTx/>
                  <a:uFillTx/>
                  <a:latin typeface="Arial" panose="020B0604020202020204"/>
                  <a:ea typeface="+mn-lt"/>
                  <a:cs typeface="Arial" panose="020B0604020202020204"/>
                </a:rPr>
                <a:t>for government and private sector to work together closely before an incident occurs </a:t>
              </a:r>
              <a:r>
                <a:rPr kumimoji="0" lang="en-US" sz="1400" b="1" i="0" u="none" strike="noStrike" kern="1200" cap="none" spc="0" normalizeH="0" baseline="0" noProof="0">
                  <a:ln>
                    <a:noFill/>
                  </a:ln>
                  <a:solidFill>
                    <a:srgbClr val="000000"/>
                  </a:solidFill>
                  <a:effectLst/>
                  <a:uLnTx/>
                  <a:uFillTx/>
                  <a:latin typeface="Arial" panose="020B0604020202020204"/>
                  <a:ea typeface="+mn-lt"/>
                  <a:cs typeface="Arial" panose="020B0604020202020204"/>
                </a:rPr>
                <a:t>to strengthen the connective tissue </a:t>
              </a:r>
              <a:r>
                <a:rPr kumimoji="0" lang="en-US" sz="1400" b="0" i="0" u="none" strike="noStrike" kern="1200" cap="none" spc="0" normalizeH="0" baseline="0" noProof="0">
                  <a:ln>
                    <a:noFill/>
                  </a:ln>
                  <a:solidFill>
                    <a:srgbClr val="000000"/>
                  </a:solidFill>
                  <a:effectLst/>
                  <a:uLnTx/>
                  <a:uFillTx/>
                  <a:latin typeface="Arial" panose="020B0604020202020204"/>
                  <a:ea typeface="+mn-lt"/>
                  <a:cs typeface="Arial" panose="020B0604020202020204"/>
                </a:rPr>
                <a:t>and ensure a common understanding of processes. </a:t>
              </a:r>
              <a:endParaRPr kumimoji="0" lang="en-US" sz="20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5" name="Flowchart: Connector 44">
              <a:extLst>
                <a:ext uri="{FF2B5EF4-FFF2-40B4-BE49-F238E27FC236}">
                  <a16:creationId xmlns:a16="http://schemas.microsoft.com/office/drawing/2014/main" id="{0407654B-77EA-9122-14A3-BF6D28968F9D}"/>
                </a:ext>
              </a:extLst>
            </p:cNvPr>
            <p:cNvSpPr/>
            <p:nvPr/>
          </p:nvSpPr>
          <p:spPr bwMode="auto">
            <a:xfrm>
              <a:off x="539402" y="4931424"/>
              <a:ext cx="203468" cy="186802"/>
            </a:xfrm>
            <a:prstGeom prst="flowChartConnector">
              <a:avLst/>
            </a:prstGeom>
            <a:solidFill>
              <a:srgbClr val="5E9732"/>
            </a:solidFill>
            <a:ln>
              <a:solidFill>
                <a:srgbClr val="5E9732"/>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5E9732"/>
                </a:solidFill>
                <a:effectLst/>
                <a:uLnTx/>
                <a:uFillTx/>
                <a:latin typeface="Arial" charset="0"/>
                <a:ea typeface="+mn-ea"/>
                <a:cs typeface="+mn-cs"/>
              </a:endParaRPr>
            </a:p>
          </p:txBody>
        </p:sp>
      </p:grpSp>
      <p:sp>
        <p:nvSpPr>
          <p:cNvPr id="22" name="Slide Number Placeholder 21">
            <a:extLst>
              <a:ext uri="{FF2B5EF4-FFF2-40B4-BE49-F238E27FC236}">
                <a16:creationId xmlns:a16="http://schemas.microsoft.com/office/drawing/2014/main" id="{99487E1B-9C3C-E9CB-F550-8C34EBF6167D}"/>
              </a:ext>
            </a:extLst>
          </p:cNvPr>
          <p:cNvSpPr>
            <a:spLocks noGrp="1"/>
          </p:cNvSpPr>
          <p:nvPr>
            <p:ph type="sldNum" sz="quarter" idx="12"/>
          </p:nvPr>
        </p:nvSpPr>
        <p:spPr/>
        <p:txBody>
          <a:bodyPr/>
          <a:lstStyle/>
          <a:p>
            <a:r>
              <a:rPr lang="en-US"/>
              <a:t>3</a:t>
            </a:r>
          </a:p>
        </p:txBody>
      </p:sp>
      <p:sp>
        <p:nvSpPr>
          <p:cNvPr id="2" name="TextBox 1">
            <a:extLst>
              <a:ext uri="{FF2B5EF4-FFF2-40B4-BE49-F238E27FC236}">
                <a16:creationId xmlns:a16="http://schemas.microsoft.com/office/drawing/2014/main" id="{6F7675DD-C7BF-7657-D46A-20DA7766C428}"/>
              </a:ext>
            </a:extLst>
          </p:cNvPr>
          <p:cNvSpPr txBox="1"/>
          <p:nvPr/>
        </p:nvSpPr>
        <p:spPr>
          <a:xfrm>
            <a:off x="10851859" y="104628"/>
            <a:ext cx="1320566" cy="307777"/>
          </a:xfrm>
          <a:prstGeom prst="rect">
            <a:avLst/>
          </a:prstGeom>
          <a:noFill/>
        </p:spPr>
        <p:txBody>
          <a:bodyPr wrap="square" lIns="91440" tIns="45720" rIns="91440" bIns="4572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highlight>
                  <a:srgbClr val="000000"/>
                </a:highlight>
                <a:uLnTx/>
                <a:uFillTx/>
                <a:ea typeface="Calibri"/>
                <a:cs typeface="Calibri"/>
              </a:rPr>
              <a:t> </a:t>
            </a:r>
            <a:r>
              <a:rPr kumimoji="0" lang="en-US" sz="1400" b="1" i="0" u="none" strike="noStrike" kern="1200" cap="none" spc="0" normalizeH="0" baseline="0" noProof="0">
                <a:ln>
                  <a:noFill/>
                </a:ln>
                <a:solidFill>
                  <a:srgbClr val="FFFFFF"/>
                </a:solidFill>
                <a:effectLst/>
                <a:highlight>
                  <a:srgbClr val="000000"/>
                </a:highlight>
                <a:uLnTx/>
                <a:uFillTx/>
                <a:ea typeface="Calibri"/>
                <a:cs typeface="Calibri"/>
              </a:rPr>
              <a:t>TLP:CLEAR</a:t>
            </a:r>
            <a:endParaRPr kumimoji="0" lang="en-US" sz="1400" b="0" i="0" u="none" strike="noStrike" kern="1200" cap="none" spc="0" normalizeH="0" baseline="0" noProof="0">
              <a:ln>
                <a:noFill/>
              </a:ln>
              <a:solidFill>
                <a:srgbClr val="FFFFFF"/>
              </a:solidFill>
              <a:effectLst/>
              <a:highlight>
                <a:srgbClr val="000000"/>
              </a:highlight>
              <a:uLnTx/>
              <a:uFillTx/>
              <a:ea typeface="Calibri" panose="020F0502020204030204" pitchFamily="34" charset="0"/>
              <a:cs typeface="Calibri"/>
            </a:endParaRPr>
          </a:p>
        </p:txBody>
      </p:sp>
    </p:spTree>
    <p:extLst>
      <p:ext uri="{BB962C8B-B14F-4D97-AF65-F5344CB8AC3E}">
        <p14:creationId xmlns:p14="http://schemas.microsoft.com/office/powerpoint/2010/main" val="1119974818"/>
      </p:ext>
    </p:extLst>
  </p:cSld>
  <p:clrMapOvr>
    <a:masterClrMapping/>
  </p:clrMapOvr>
</p:sld>
</file>

<file path=ppt/theme/theme1.xml><?xml version="1.0" encoding="utf-8"?>
<a:theme xmlns:a="http://schemas.openxmlformats.org/drawingml/2006/main" name="Office Theme">
  <a:themeElements>
    <a:clrScheme name="JCDC">
      <a:dk1>
        <a:srgbClr val="000000"/>
      </a:dk1>
      <a:lt1>
        <a:srgbClr val="FFFFFF"/>
      </a:lt1>
      <a:dk2>
        <a:srgbClr val="444547"/>
      </a:dk2>
      <a:lt2>
        <a:srgbClr val="D1D1D2"/>
      </a:lt2>
      <a:accent1>
        <a:srgbClr val="002B47"/>
      </a:accent1>
      <a:accent2>
        <a:srgbClr val="828283"/>
      </a:accent2>
      <a:accent3>
        <a:srgbClr val="8168B3"/>
      </a:accent3>
      <a:accent4>
        <a:srgbClr val="D83833"/>
      </a:accent4>
      <a:accent5>
        <a:srgbClr val="2378C3"/>
      </a:accent5>
      <a:accent6>
        <a:srgbClr val="00881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JCDC">
      <a:dk1>
        <a:srgbClr val="000000"/>
      </a:dk1>
      <a:lt1>
        <a:srgbClr val="FFFFFF"/>
      </a:lt1>
      <a:dk2>
        <a:srgbClr val="444547"/>
      </a:dk2>
      <a:lt2>
        <a:srgbClr val="D1D1D2"/>
      </a:lt2>
      <a:accent1>
        <a:srgbClr val="002B47"/>
      </a:accent1>
      <a:accent2>
        <a:srgbClr val="828283"/>
      </a:accent2>
      <a:accent3>
        <a:srgbClr val="8168B3"/>
      </a:accent3>
      <a:accent4>
        <a:srgbClr val="D83833"/>
      </a:accent4>
      <a:accent5>
        <a:srgbClr val="2378C3"/>
      </a:accent5>
      <a:accent6>
        <a:srgbClr val="00881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JCDC">
      <a:dk1>
        <a:srgbClr val="000000"/>
      </a:dk1>
      <a:lt1>
        <a:srgbClr val="FFFFFF"/>
      </a:lt1>
      <a:dk2>
        <a:srgbClr val="444547"/>
      </a:dk2>
      <a:lt2>
        <a:srgbClr val="D1D1D2"/>
      </a:lt2>
      <a:accent1>
        <a:srgbClr val="002B47"/>
      </a:accent1>
      <a:accent2>
        <a:srgbClr val="828283"/>
      </a:accent2>
      <a:accent3>
        <a:srgbClr val="8168B3"/>
      </a:accent3>
      <a:accent4>
        <a:srgbClr val="D83833"/>
      </a:accent4>
      <a:accent5>
        <a:srgbClr val="2378C3"/>
      </a:accent5>
      <a:accent6>
        <a:srgbClr val="00881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Theme">
  <a:themeElements>
    <a:clrScheme name="JCDC">
      <a:dk1>
        <a:srgbClr val="000000"/>
      </a:dk1>
      <a:lt1>
        <a:srgbClr val="FFFFFF"/>
      </a:lt1>
      <a:dk2>
        <a:srgbClr val="444547"/>
      </a:dk2>
      <a:lt2>
        <a:srgbClr val="D1D1D2"/>
      </a:lt2>
      <a:accent1>
        <a:srgbClr val="002B47"/>
      </a:accent1>
      <a:accent2>
        <a:srgbClr val="828283"/>
      </a:accent2>
      <a:accent3>
        <a:srgbClr val="8168B3"/>
      </a:accent3>
      <a:accent4>
        <a:srgbClr val="D83833"/>
      </a:accent4>
      <a:accent5>
        <a:srgbClr val="2378C3"/>
      </a:accent5>
      <a:accent6>
        <a:srgbClr val="00881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32B54B84D7F3045813E19490151E029" ma:contentTypeVersion="15" ma:contentTypeDescription="Create a new document." ma:contentTypeScope="" ma:versionID="69637e59dd77183752782770f7b03541">
  <xsd:schema xmlns:xsd="http://www.w3.org/2001/XMLSchema" xmlns:xs="http://www.w3.org/2001/XMLSchema" xmlns:p="http://schemas.microsoft.com/office/2006/metadata/properties" xmlns:ns2="ccc72c0b-5217-4271-8766-73b63da215bf" xmlns:ns3="61f38221-ae3f-442a-af6a-ff86b58c22e7" targetNamespace="http://schemas.microsoft.com/office/2006/metadata/properties" ma:root="true" ma:fieldsID="eda67aeee12f51b089756d5ec762cdc8" ns2:_="" ns3:_="">
    <xsd:import namespace="ccc72c0b-5217-4271-8766-73b63da215bf"/>
    <xsd:import namespace="61f38221-ae3f-442a-af6a-ff86b58c22e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Notes0"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c72c0b-5217-4271-8766-73b63da215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f9b6b14-b2e9-4229-8a92-3cede8e59735"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Notes0" ma:index="20" nillable="true" ma:displayName="Notes" ma:internalName="Notes0">
      <xsd:simpleType>
        <xsd:restriction base="dms:Text">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1f38221-ae3f-442a-af6a-ff86b58c22e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419fb5db-72cf-4558-90dd-6b8596aec2e9}" ma:internalName="TaxCatchAll" ma:showField="CatchAllData" ma:web="61f38221-ae3f-442a-af6a-ff86b58c22e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1f38221-ae3f-442a-af6a-ff86b58c22e7" xsi:nil="true"/>
    <lcf76f155ced4ddcb4097134ff3c332f xmlns="ccc72c0b-5217-4271-8766-73b63da215bf">
      <Terms xmlns="http://schemas.microsoft.com/office/infopath/2007/PartnerControls"/>
    </lcf76f155ced4ddcb4097134ff3c332f>
    <Notes0 xmlns="ccc72c0b-5217-4271-8766-73b63da215bf" xsi:nil="true"/>
  </documentManagement>
</p:properties>
</file>

<file path=customXml/itemProps1.xml><?xml version="1.0" encoding="utf-8"?>
<ds:datastoreItem xmlns:ds="http://schemas.openxmlformats.org/officeDocument/2006/customXml" ds:itemID="{DE6DE830-9188-4182-A4D9-82AFE9BB5F06}">
  <ds:schemaRefs>
    <ds:schemaRef ds:uri="http://schemas.microsoft.com/sharepoint/v3/contenttype/forms"/>
  </ds:schemaRefs>
</ds:datastoreItem>
</file>

<file path=customXml/itemProps2.xml><?xml version="1.0" encoding="utf-8"?>
<ds:datastoreItem xmlns:ds="http://schemas.openxmlformats.org/officeDocument/2006/customXml" ds:itemID="{2A8C4C35-81A1-4EA8-A89E-97D854D4DF90}">
  <ds:schemaRefs>
    <ds:schemaRef ds:uri="61f38221-ae3f-442a-af6a-ff86b58c22e7"/>
    <ds:schemaRef ds:uri="ccc72c0b-5217-4271-8766-73b63da215b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079D400-B675-415C-9466-0B4D01FA9E39}">
  <ds:schemaRefs>
    <ds:schemaRef ds:uri="61f38221-ae3f-442a-af6a-ff86b58c22e7"/>
    <ds:schemaRef ds:uri="ccc72c0b-5217-4271-8766-73b63da215b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2031</TotalTime>
  <Words>2462</Words>
  <Application>Microsoft Office PowerPoint</Application>
  <PresentationFormat>Widescreen</PresentationFormat>
  <Paragraphs>198</Paragraphs>
  <Slides>16</Slides>
  <Notes>12</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16</vt:i4>
      </vt:variant>
    </vt:vector>
  </HeadingPairs>
  <TitlesOfParts>
    <vt:vector size="31" baseType="lpstr">
      <vt:lpstr>Arial</vt:lpstr>
      <vt:lpstr>Calibri</vt:lpstr>
      <vt:lpstr>Calibri Light</vt:lpstr>
      <vt:lpstr>Franklin Gothic Book</vt:lpstr>
      <vt:lpstr>Public Sans Web</vt:lpstr>
      <vt:lpstr>Segoe UI</vt:lpstr>
      <vt:lpstr>Source Sans Pro Web</vt:lpstr>
      <vt:lpstr>Symbol</vt:lpstr>
      <vt:lpstr>Times</vt:lpstr>
      <vt:lpstr>Wingdings</vt:lpstr>
      <vt:lpstr>Wingdings 2</vt:lpstr>
      <vt:lpstr>Office Theme</vt:lpstr>
      <vt:lpstr>2_Office Theme</vt:lpstr>
      <vt:lpstr>4_Office Theme</vt:lpstr>
      <vt:lpstr>5_Office Theme</vt:lpstr>
      <vt:lpstr>The Importance of Public-Private Partnerships to Combat Cyber Crime</vt:lpstr>
      <vt:lpstr>Critical Infrastructure Protection and Legislation</vt:lpstr>
      <vt:lpstr>National Security Memorandum on  Critical Infrastructure Security and Resilience (NSM-22)</vt:lpstr>
      <vt:lpstr>National Security Memorandum on  Critical Infrastructure Security and Resilience</vt:lpstr>
      <vt:lpstr>U.S. Critical Infrastructure and Sectors</vt:lpstr>
      <vt:lpstr>CIRCIA Overview</vt:lpstr>
      <vt:lpstr>CISA Workforce</vt:lpstr>
      <vt:lpstr>CISA Regional Offices</vt:lpstr>
      <vt:lpstr>JCDC’s Role</vt:lpstr>
      <vt:lpstr>JCDC’s Interagency Partners</vt:lpstr>
      <vt:lpstr>Ransomware 101</vt:lpstr>
      <vt:lpstr>#STOPRANSOMWARE</vt:lpstr>
      <vt:lpstr>JCDC’s Operation</vt:lpstr>
      <vt:lpstr>JCDC’s Core Functions</vt:lpstr>
      <vt:lpstr>Actionable Intelligence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Park, Vincent</dc:creator>
  <cp:lastModifiedBy>Soler, Patricia (She/Her)</cp:lastModifiedBy>
  <cp:revision>8</cp:revision>
  <dcterms:created xsi:type="dcterms:W3CDTF">2022-06-21T20:21:53Z</dcterms:created>
  <dcterms:modified xsi:type="dcterms:W3CDTF">2024-07-09T19:13:39Z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2eef23d-2e95-4428-9a3c-2526d95b164a_SetDate">
    <vt:lpwstr>2022-10-20T15:59:56Z</vt:lpwstr>
  </property>
  <property fmtid="{D5CDD505-2E9C-101B-9397-08002B2CF9AE}" pid="3" name="MSIP_Label_a2eef23d-2e95-4428-9a3c-2526d95b164a_ActionId">
    <vt:lpwstr>c43aafb5-ebd1-4aaa-9d2e-e8441eea8f42</vt:lpwstr>
  </property>
  <property fmtid="{D5CDD505-2E9C-101B-9397-08002B2CF9AE}" pid="4" name="MSIP_Label_a2eef23d-2e95-4428-9a3c-2526d95b164a_Name">
    <vt:lpwstr>For Official Use Only (FOUO)</vt:lpwstr>
  </property>
  <property fmtid="{D5CDD505-2E9C-101B-9397-08002B2CF9AE}" pid="5" name="ContentTypeId">
    <vt:lpwstr>0x010100C32B54B84D7F3045813E19490151E029</vt:lpwstr>
  </property>
  <property fmtid="{D5CDD505-2E9C-101B-9397-08002B2CF9AE}" pid="6" name="MSIP_Label_a2eef23d-2e95-4428-9a3c-2526d95b164a_ContentBits">
    <vt:lpwstr>0</vt:lpwstr>
  </property>
  <property fmtid="{D5CDD505-2E9C-101B-9397-08002B2CF9AE}" pid="7" name="MSIP_Label_a2eef23d-2e95-4428-9a3c-2526d95b164a_Enabled">
    <vt:lpwstr>true</vt:lpwstr>
  </property>
  <property fmtid="{D5CDD505-2E9C-101B-9397-08002B2CF9AE}" pid="8" name="MSIP_Label_a2eef23d-2e95-4428-9a3c-2526d95b164a_SiteId">
    <vt:lpwstr>3ccde76c-946d-4a12-bb7a-fc9d0842354a</vt:lpwstr>
  </property>
  <property fmtid="{D5CDD505-2E9C-101B-9397-08002B2CF9AE}" pid="9" name="MSIP_Label_a2eef23d-2e95-4428-9a3c-2526d95b164a_Method">
    <vt:lpwstr>Standard</vt:lpwstr>
  </property>
  <property fmtid="{D5CDD505-2E9C-101B-9397-08002B2CF9AE}" pid="10" name="MediaServiceImageTags">
    <vt:lpwstr/>
  </property>
</Properties>
</file>