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81" r:id="rId2"/>
    <p:sldId id="473" r:id="rId3"/>
    <p:sldId id="474" r:id="rId4"/>
    <p:sldId id="476" r:id="rId5"/>
    <p:sldId id="475" r:id="rId6"/>
    <p:sldId id="422" r:id="rId7"/>
    <p:sldId id="403" r:id="rId8"/>
    <p:sldId id="347" r:id="rId9"/>
    <p:sldId id="394" r:id="rId10"/>
    <p:sldId id="398" r:id="rId11"/>
    <p:sldId id="400" r:id="rId12"/>
    <p:sldId id="399" r:id="rId13"/>
    <p:sldId id="401" r:id="rId14"/>
    <p:sldId id="402" r:id="rId15"/>
    <p:sldId id="404" r:id="rId16"/>
    <p:sldId id="340" r:id="rId17"/>
    <p:sldId id="295" r:id="rId18"/>
    <p:sldId id="417" r:id="rId19"/>
    <p:sldId id="469" r:id="rId20"/>
    <p:sldId id="488" r:id="rId21"/>
    <p:sldId id="461" r:id="rId22"/>
    <p:sldId id="444" r:id="rId23"/>
    <p:sldId id="477" r:id="rId24"/>
    <p:sldId id="478" r:id="rId25"/>
    <p:sldId id="445" r:id="rId26"/>
    <p:sldId id="388" r:id="rId27"/>
    <p:sldId id="391" r:id="rId28"/>
    <p:sldId id="450" r:id="rId29"/>
    <p:sldId id="420" r:id="rId30"/>
    <p:sldId id="424" r:id="rId31"/>
    <p:sldId id="433" r:id="rId32"/>
    <p:sldId id="434" r:id="rId33"/>
    <p:sldId id="472" r:id="rId34"/>
    <p:sldId id="485" r:id="rId35"/>
    <p:sldId id="483" r:id="rId36"/>
    <p:sldId id="484" r:id="rId37"/>
    <p:sldId id="415" r:id="rId38"/>
    <p:sldId id="447" r:id="rId39"/>
    <p:sldId id="479" r:id="rId40"/>
    <p:sldId id="480" r:id="rId41"/>
    <p:sldId id="481" r:id="rId42"/>
    <p:sldId id="482" r:id="rId43"/>
    <p:sldId id="486" r:id="rId44"/>
    <p:sldId id="48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elo Queiro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44"/>
    <a:srgbClr val="370000"/>
    <a:srgbClr val="006900"/>
    <a:srgbClr val="006300"/>
    <a:srgbClr val="10275D"/>
    <a:srgbClr val="004500"/>
    <a:srgbClr val="000024"/>
    <a:srgbClr val="00FF00"/>
    <a:srgbClr val="00004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704" y="-96"/>
      </p:cViewPr>
      <p:guideLst>
        <p:guide orient="horz" pos="2473"/>
        <p:guide pos="2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var%20Mitsunori\Desktop\Projetos\@EMPRESAS\Edwards\Projeto%20-%20Sapiens%20(P&#250;blico)%20-%20ressubmiss&#227;o\Modelo_CEA_TAVI_v51_07Fev2014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var%20Mitsunori\Desktop\Projetos\@EMPRESAS\Edwards\Projeto%20-%20Sapiens%20(P&#250;blico)%20-%20ressubmiss&#227;o\Modelo_CEA_TAVI_v51_07Fev2014.xlsm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2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Resultados!$C$28</c:f>
              <c:strCache>
                <c:ptCount val="1"/>
                <c:pt idx="0">
                  <c:v>RCEI (tempo horizonte de 5 anos)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Resultados!$B$29:$B$35</c:f>
              <c:numCache>
                <c:formatCode>"R$"\ #,##0</c:formatCode>
                <c:ptCount val="7"/>
                <c:pt idx="0">
                  <c:v>40000.0</c:v>
                </c:pt>
                <c:pt idx="1">
                  <c:v>42000.0</c:v>
                </c:pt>
                <c:pt idx="2">
                  <c:v>50000.0</c:v>
                </c:pt>
                <c:pt idx="3">
                  <c:v>65000.0</c:v>
                </c:pt>
                <c:pt idx="4">
                  <c:v>67000.0</c:v>
                </c:pt>
                <c:pt idx="5">
                  <c:v>70000.0</c:v>
                </c:pt>
                <c:pt idx="6">
                  <c:v>72500.0</c:v>
                </c:pt>
              </c:numCache>
            </c:numRef>
          </c:cat>
          <c:val>
            <c:numRef>
              <c:f>Resultados!$C$29:$C$35</c:f>
              <c:numCache>
                <c:formatCode>"R$"#,##0_);\("R$"#,##0\)</c:formatCode>
                <c:ptCount val="7"/>
                <c:pt idx="0">
                  <c:v>58931.12</c:v>
                </c:pt>
                <c:pt idx="1">
                  <c:v>61010.75</c:v>
                </c:pt>
                <c:pt idx="2">
                  <c:v>69329.29</c:v>
                </c:pt>
                <c:pt idx="3">
                  <c:v>84926.56</c:v>
                </c:pt>
                <c:pt idx="4">
                  <c:v>87006.19</c:v>
                </c:pt>
                <c:pt idx="5">
                  <c:v>90125.65</c:v>
                </c:pt>
                <c:pt idx="6">
                  <c:v>92725.19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8548120"/>
        <c:axId val="-2079005816"/>
      </c:barChart>
      <c:catAx>
        <c:axId val="-2078548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Custo</a:t>
                </a:r>
                <a:r>
                  <a:rPr lang="pt-BR" baseline="0"/>
                  <a:t> da  bioprótese valvar (TAVI)</a:t>
                </a:r>
                <a:endParaRPr lang="pt-BR"/>
              </a:p>
            </c:rich>
          </c:tx>
          <c:layout/>
          <c:overlay val="0"/>
        </c:title>
        <c:numFmt formatCode="&quot;R$&quot;\ #,##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-2079005816"/>
        <c:crosses val="autoZero"/>
        <c:auto val="1"/>
        <c:lblAlgn val="ctr"/>
        <c:lblOffset val="100"/>
        <c:noMultiLvlLbl val="0"/>
      </c:catAx>
      <c:valAx>
        <c:axId val="-2079005816"/>
        <c:scaling>
          <c:orientation val="minMax"/>
        </c:scaling>
        <c:delete val="0"/>
        <c:axPos val="l"/>
        <c:numFmt formatCode="&quot;R$&quot;#,##0_);\(&quot;R$&quot;#,##0\)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-207854812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351270553064"/>
          <c:y val="0.0417910447761194"/>
          <c:w val="0.762331838565037"/>
          <c:h val="0.838805970149254"/>
        </c:manualLayout>
      </c:layout>
      <c:scatterChart>
        <c:scatterStyle val="lineMarker"/>
        <c:varyColors val="0"/>
        <c:ser>
          <c:idx val="0"/>
          <c:order val="0"/>
          <c:tx>
            <c:v>Tempo horizonte de 5 anos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ysClr val="window" lastClr="FFFFFF">
                  <a:lumMod val="95000"/>
                </a:sysClr>
              </a:solidFill>
            </c:spPr>
          </c:marker>
          <c:xVal>
            <c:numRef>
              <c:f>'Análise de sensibilidade'!$D$49:$D$5048</c:f>
              <c:numCache>
                <c:formatCode>General</c:formatCode>
                <c:ptCount val="5000"/>
                <c:pt idx="0">
                  <c:v>0.87132307428382</c:v>
                </c:pt>
                <c:pt idx="1">
                  <c:v>1.168987627152206</c:v>
                </c:pt>
                <c:pt idx="2">
                  <c:v>0.929790149257786</c:v>
                </c:pt>
                <c:pt idx="3">
                  <c:v>0.905380519498265</c:v>
                </c:pt>
                <c:pt idx="4">
                  <c:v>0.917075400690921</c:v>
                </c:pt>
                <c:pt idx="5">
                  <c:v>0.89391577918536</c:v>
                </c:pt>
                <c:pt idx="6">
                  <c:v>1.196918285981811</c:v>
                </c:pt>
                <c:pt idx="7">
                  <c:v>0.94063264096311</c:v>
                </c:pt>
                <c:pt idx="8">
                  <c:v>1.053386900481168</c:v>
                </c:pt>
                <c:pt idx="9">
                  <c:v>0.874550596690325</c:v>
                </c:pt>
                <c:pt idx="10">
                  <c:v>0.873436752333253</c:v>
                </c:pt>
                <c:pt idx="11">
                  <c:v>1.106140057177323</c:v>
                </c:pt>
                <c:pt idx="12">
                  <c:v>0.961707121633299</c:v>
                </c:pt>
                <c:pt idx="13">
                  <c:v>0.878314885949658</c:v>
                </c:pt>
                <c:pt idx="14">
                  <c:v>1.097389837722404</c:v>
                </c:pt>
                <c:pt idx="15">
                  <c:v>0.94397179207156</c:v>
                </c:pt>
                <c:pt idx="16">
                  <c:v>1.17134135625159</c:v>
                </c:pt>
                <c:pt idx="17">
                  <c:v>0.921500430270462</c:v>
                </c:pt>
                <c:pt idx="18">
                  <c:v>0.936429897360487</c:v>
                </c:pt>
                <c:pt idx="19">
                  <c:v>1.06876897090247</c:v>
                </c:pt>
                <c:pt idx="20">
                  <c:v>0.683234796988871</c:v>
                </c:pt>
                <c:pt idx="21">
                  <c:v>0.961707121633299</c:v>
                </c:pt>
                <c:pt idx="22">
                  <c:v>0.849583028427353</c:v>
                </c:pt>
                <c:pt idx="23">
                  <c:v>0.961707121633299</c:v>
                </c:pt>
                <c:pt idx="24">
                  <c:v>0.99384189041746</c:v>
                </c:pt>
                <c:pt idx="25">
                  <c:v>0.913921168870198</c:v>
                </c:pt>
                <c:pt idx="26">
                  <c:v>0.850211061156131</c:v>
                </c:pt>
                <c:pt idx="27">
                  <c:v>0.961707121633298</c:v>
                </c:pt>
                <c:pt idx="28">
                  <c:v>1.104996620469673</c:v>
                </c:pt>
                <c:pt idx="29">
                  <c:v>1.171896141437158</c:v>
                </c:pt>
                <c:pt idx="30">
                  <c:v>0.961707121633298</c:v>
                </c:pt>
                <c:pt idx="31">
                  <c:v>1.088349728102203</c:v>
                </c:pt>
                <c:pt idx="32">
                  <c:v>1.012247813238385</c:v>
                </c:pt>
                <c:pt idx="33">
                  <c:v>0.75938953242495</c:v>
                </c:pt>
                <c:pt idx="34">
                  <c:v>1.180744362496267</c:v>
                </c:pt>
                <c:pt idx="35">
                  <c:v>0.655833523648746</c:v>
                </c:pt>
                <c:pt idx="36">
                  <c:v>1.051734651954932</c:v>
                </c:pt>
                <c:pt idx="37">
                  <c:v>0.961707121633299</c:v>
                </c:pt>
                <c:pt idx="38">
                  <c:v>1.08739426919287</c:v>
                </c:pt>
                <c:pt idx="39">
                  <c:v>0.828882312944894</c:v>
                </c:pt>
                <c:pt idx="40">
                  <c:v>0.850959307925538</c:v>
                </c:pt>
                <c:pt idx="41">
                  <c:v>0.961707121633298</c:v>
                </c:pt>
                <c:pt idx="42">
                  <c:v>1.074917306292775</c:v>
                </c:pt>
                <c:pt idx="43">
                  <c:v>1.003884227930204</c:v>
                </c:pt>
                <c:pt idx="44">
                  <c:v>0.728417272066451</c:v>
                </c:pt>
                <c:pt idx="45">
                  <c:v>1.09838768394057</c:v>
                </c:pt>
                <c:pt idx="46">
                  <c:v>0.961707121633298</c:v>
                </c:pt>
                <c:pt idx="47">
                  <c:v>0.961707121633299</c:v>
                </c:pt>
                <c:pt idx="48">
                  <c:v>1.021365152595757</c:v>
                </c:pt>
                <c:pt idx="49">
                  <c:v>1.069793042285673</c:v>
                </c:pt>
                <c:pt idx="50">
                  <c:v>1.116647742243545</c:v>
                </c:pt>
                <c:pt idx="51">
                  <c:v>0.992059134193752</c:v>
                </c:pt>
                <c:pt idx="52">
                  <c:v>0.945015041457474</c:v>
                </c:pt>
                <c:pt idx="53">
                  <c:v>1.040338115187657</c:v>
                </c:pt>
                <c:pt idx="54">
                  <c:v>1.002514367739268</c:v>
                </c:pt>
                <c:pt idx="55">
                  <c:v>1.180079286391338</c:v>
                </c:pt>
                <c:pt idx="56">
                  <c:v>0.957854297993936</c:v>
                </c:pt>
                <c:pt idx="57">
                  <c:v>1.001328412769658</c:v>
                </c:pt>
                <c:pt idx="58">
                  <c:v>0.766701933338966</c:v>
                </c:pt>
                <c:pt idx="59">
                  <c:v>1.029062935637604</c:v>
                </c:pt>
                <c:pt idx="60">
                  <c:v>0.852957124627532</c:v>
                </c:pt>
                <c:pt idx="61">
                  <c:v>0.961707121633299</c:v>
                </c:pt>
                <c:pt idx="62">
                  <c:v>1.095607202692082</c:v>
                </c:pt>
                <c:pt idx="63">
                  <c:v>0.900190310736871</c:v>
                </c:pt>
                <c:pt idx="64">
                  <c:v>0.961707121633298</c:v>
                </c:pt>
                <c:pt idx="65">
                  <c:v>0.817634333399361</c:v>
                </c:pt>
                <c:pt idx="66">
                  <c:v>1.036132107766352</c:v>
                </c:pt>
                <c:pt idx="67">
                  <c:v>0.721924153669137</c:v>
                </c:pt>
                <c:pt idx="68">
                  <c:v>0.931489141354722</c:v>
                </c:pt>
                <c:pt idx="69">
                  <c:v>1.08525036449733</c:v>
                </c:pt>
                <c:pt idx="70">
                  <c:v>1.031926621262981</c:v>
                </c:pt>
                <c:pt idx="71">
                  <c:v>0.926756751073667</c:v>
                </c:pt>
                <c:pt idx="72">
                  <c:v>0.863978855930323</c:v>
                </c:pt>
                <c:pt idx="73">
                  <c:v>1.003366750152693</c:v>
                </c:pt>
                <c:pt idx="74">
                  <c:v>0.81667510214142</c:v>
                </c:pt>
                <c:pt idx="75">
                  <c:v>0.994758003496095</c:v>
                </c:pt>
                <c:pt idx="76">
                  <c:v>0.936113435844692</c:v>
                </c:pt>
                <c:pt idx="77">
                  <c:v>0.65247881860229</c:v>
                </c:pt>
                <c:pt idx="78">
                  <c:v>0.976928409200047</c:v>
                </c:pt>
                <c:pt idx="79">
                  <c:v>1.012476011502253</c:v>
                </c:pt>
                <c:pt idx="80">
                  <c:v>0.961707121633298</c:v>
                </c:pt>
                <c:pt idx="81">
                  <c:v>0.961707121633299</c:v>
                </c:pt>
                <c:pt idx="82">
                  <c:v>0.809334709343059</c:v>
                </c:pt>
                <c:pt idx="83">
                  <c:v>0.923234066848165</c:v>
                </c:pt>
                <c:pt idx="84">
                  <c:v>0.9617071216333</c:v>
                </c:pt>
                <c:pt idx="85">
                  <c:v>1.08358088647087</c:v>
                </c:pt>
                <c:pt idx="86">
                  <c:v>0.961707121633297</c:v>
                </c:pt>
                <c:pt idx="87">
                  <c:v>0.963352592230948</c:v>
                </c:pt>
                <c:pt idx="88">
                  <c:v>0.946385150589873</c:v>
                </c:pt>
                <c:pt idx="89">
                  <c:v>0.83857994001586</c:v>
                </c:pt>
                <c:pt idx="90">
                  <c:v>1.039001541563252</c:v>
                </c:pt>
                <c:pt idx="91">
                  <c:v>1.098714335653745</c:v>
                </c:pt>
                <c:pt idx="92">
                  <c:v>1.07030903579224</c:v>
                </c:pt>
                <c:pt idx="93">
                  <c:v>1.207989362642885</c:v>
                </c:pt>
                <c:pt idx="94">
                  <c:v>1.140264223026265</c:v>
                </c:pt>
                <c:pt idx="95">
                  <c:v>0.935424164798475</c:v>
                </c:pt>
                <c:pt idx="96">
                  <c:v>1.030754865424266</c:v>
                </c:pt>
                <c:pt idx="97">
                  <c:v>0.935262958398399</c:v>
                </c:pt>
                <c:pt idx="98">
                  <c:v>1.015820357467085</c:v>
                </c:pt>
                <c:pt idx="99">
                  <c:v>1.12827148716672</c:v>
                </c:pt>
                <c:pt idx="100">
                  <c:v>0.865436473194911</c:v>
                </c:pt>
                <c:pt idx="101">
                  <c:v>0.770133250312943</c:v>
                </c:pt>
                <c:pt idx="102">
                  <c:v>0.811118377455427</c:v>
                </c:pt>
                <c:pt idx="103">
                  <c:v>1.056133686256907</c:v>
                </c:pt>
                <c:pt idx="104">
                  <c:v>0.961707121633299</c:v>
                </c:pt>
                <c:pt idx="105">
                  <c:v>0.961707121633298</c:v>
                </c:pt>
                <c:pt idx="106">
                  <c:v>1.034889705019714</c:v>
                </c:pt>
                <c:pt idx="107">
                  <c:v>1.247448566490268</c:v>
                </c:pt>
                <c:pt idx="108">
                  <c:v>1.060781412206884</c:v>
                </c:pt>
                <c:pt idx="109">
                  <c:v>0.903911255344187</c:v>
                </c:pt>
                <c:pt idx="110">
                  <c:v>1.304226230274734</c:v>
                </c:pt>
                <c:pt idx="111">
                  <c:v>0.884402425069374</c:v>
                </c:pt>
                <c:pt idx="112">
                  <c:v>0.717417564202744</c:v>
                </c:pt>
                <c:pt idx="113">
                  <c:v>1.080096551423231</c:v>
                </c:pt>
                <c:pt idx="114">
                  <c:v>0.813588228447214</c:v>
                </c:pt>
                <c:pt idx="115">
                  <c:v>0.986034385925773</c:v>
                </c:pt>
                <c:pt idx="116">
                  <c:v>0.9617071216333</c:v>
                </c:pt>
                <c:pt idx="117">
                  <c:v>0.796913677492962</c:v>
                </c:pt>
                <c:pt idx="118">
                  <c:v>0.961707121633297</c:v>
                </c:pt>
                <c:pt idx="119">
                  <c:v>0.961707121633299</c:v>
                </c:pt>
                <c:pt idx="120">
                  <c:v>0.961707121633299</c:v>
                </c:pt>
                <c:pt idx="121">
                  <c:v>1.153765039403386</c:v>
                </c:pt>
                <c:pt idx="122">
                  <c:v>1.072784335215426</c:v>
                </c:pt>
                <c:pt idx="123">
                  <c:v>0.560405302974141</c:v>
                </c:pt>
                <c:pt idx="124">
                  <c:v>0.905516342980465</c:v>
                </c:pt>
                <c:pt idx="125">
                  <c:v>0.961707121633298</c:v>
                </c:pt>
                <c:pt idx="126">
                  <c:v>0.925923516269609</c:v>
                </c:pt>
                <c:pt idx="127">
                  <c:v>1.137146208474816</c:v>
                </c:pt>
                <c:pt idx="128">
                  <c:v>0.961707121633299</c:v>
                </c:pt>
                <c:pt idx="129">
                  <c:v>1.043917201951942</c:v>
                </c:pt>
                <c:pt idx="130">
                  <c:v>0.938391127360492</c:v>
                </c:pt>
                <c:pt idx="131">
                  <c:v>1.011409616875599</c:v>
                </c:pt>
                <c:pt idx="132">
                  <c:v>0.825798422280829</c:v>
                </c:pt>
                <c:pt idx="133">
                  <c:v>0.804247761879879</c:v>
                </c:pt>
                <c:pt idx="134">
                  <c:v>0.850421246112239</c:v>
                </c:pt>
                <c:pt idx="135">
                  <c:v>0.884213077585868</c:v>
                </c:pt>
                <c:pt idx="136">
                  <c:v>1.0126145366497</c:v>
                </c:pt>
                <c:pt idx="137">
                  <c:v>0.961707121633299</c:v>
                </c:pt>
                <c:pt idx="138">
                  <c:v>1.113644222038056</c:v>
                </c:pt>
                <c:pt idx="139">
                  <c:v>0.812198147597555</c:v>
                </c:pt>
                <c:pt idx="140">
                  <c:v>1.084622783533863</c:v>
                </c:pt>
                <c:pt idx="141">
                  <c:v>0.928884925930756</c:v>
                </c:pt>
                <c:pt idx="142">
                  <c:v>1.062059601586253</c:v>
                </c:pt>
                <c:pt idx="143">
                  <c:v>0.853734251593912</c:v>
                </c:pt>
                <c:pt idx="144">
                  <c:v>0.847156458577488</c:v>
                </c:pt>
                <c:pt idx="145">
                  <c:v>0.900981922875952</c:v>
                </c:pt>
                <c:pt idx="146">
                  <c:v>0.961707121633299</c:v>
                </c:pt>
                <c:pt idx="147">
                  <c:v>0.915545722922983</c:v>
                </c:pt>
                <c:pt idx="148">
                  <c:v>0.9617071216333</c:v>
                </c:pt>
                <c:pt idx="149">
                  <c:v>0.977507022058158</c:v>
                </c:pt>
                <c:pt idx="150">
                  <c:v>0.913927770634307</c:v>
                </c:pt>
                <c:pt idx="151">
                  <c:v>0.892004539535353</c:v>
                </c:pt>
                <c:pt idx="152">
                  <c:v>1.058696495645628</c:v>
                </c:pt>
                <c:pt idx="153">
                  <c:v>0.627501432907127</c:v>
                </c:pt>
                <c:pt idx="154">
                  <c:v>1.14631855670235</c:v>
                </c:pt>
                <c:pt idx="155">
                  <c:v>0.914967057088296</c:v>
                </c:pt>
                <c:pt idx="156">
                  <c:v>0.899690967757377</c:v>
                </c:pt>
                <c:pt idx="157">
                  <c:v>0.76733328267258</c:v>
                </c:pt>
                <c:pt idx="158">
                  <c:v>0.966777685737088</c:v>
                </c:pt>
                <c:pt idx="159">
                  <c:v>0.662708741014756</c:v>
                </c:pt>
                <c:pt idx="160">
                  <c:v>0.99934213622186</c:v>
                </c:pt>
                <c:pt idx="161">
                  <c:v>0.9617071216333</c:v>
                </c:pt>
                <c:pt idx="162">
                  <c:v>0.930009145814008</c:v>
                </c:pt>
                <c:pt idx="163">
                  <c:v>1.069360427242995</c:v>
                </c:pt>
                <c:pt idx="164">
                  <c:v>0.961707121633297</c:v>
                </c:pt>
                <c:pt idx="165">
                  <c:v>0.961707121633298</c:v>
                </c:pt>
                <c:pt idx="166">
                  <c:v>0.825501476522438</c:v>
                </c:pt>
                <c:pt idx="167">
                  <c:v>0.961707121633299</c:v>
                </c:pt>
                <c:pt idx="168">
                  <c:v>0.955119765615564</c:v>
                </c:pt>
                <c:pt idx="169">
                  <c:v>1.125850081768281</c:v>
                </c:pt>
                <c:pt idx="170">
                  <c:v>0.798590550033327</c:v>
                </c:pt>
                <c:pt idx="171">
                  <c:v>1.047814615358325</c:v>
                </c:pt>
                <c:pt idx="172">
                  <c:v>1.139328705435</c:v>
                </c:pt>
                <c:pt idx="173">
                  <c:v>0.611611147991708</c:v>
                </c:pt>
                <c:pt idx="174">
                  <c:v>0.851193832098984</c:v>
                </c:pt>
                <c:pt idx="175">
                  <c:v>0.961707121633299</c:v>
                </c:pt>
                <c:pt idx="176">
                  <c:v>0.936414521812659</c:v>
                </c:pt>
                <c:pt idx="177">
                  <c:v>1.131656266396442</c:v>
                </c:pt>
                <c:pt idx="178">
                  <c:v>1.66551019571314</c:v>
                </c:pt>
                <c:pt idx="179">
                  <c:v>0.96604279656856</c:v>
                </c:pt>
                <c:pt idx="180">
                  <c:v>1.172260243527391</c:v>
                </c:pt>
                <c:pt idx="181">
                  <c:v>0.961707121633298</c:v>
                </c:pt>
                <c:pt idx="182">
                  <c:v>0.835543418431883</c:v>
                </c:pt>
                <c:pt idx="183">
                  <c:v>1.04056046803606</c:v>
                </c:pt>
                <c:pt idx="184">
                  <c:v>1.043285613968498</c:v>
                </c:pt>
                <c:pt idx="185">
                  <c:v>0.766355349887913</c:v>
                </c:pt>
                <c:pt idx="186">
                  <c:v>1.223505554496584</c:v>
                </c:pt>
                <c:pt idx="187">
                  <c:v>0.961707121633299</c:v>
                </c:pt>
                <c:pt idx="188">
                  <c:v>1.016406601157407</c:v>
                </c:pt>
                <c:pt idx="189">
                  <c:v>1.087539081974886</c:v>
                </c:pt>
                <c:pt idx="190">
                  <c:v>1.038431376705627</c:v>
                </c:pt>
                <c:pt idx="191">
                  <c:v>0.811174420343396</c:v>
                </c:pt>
                <c:pt idx="192">
                  <c:v>1.067831716589656</c:v>
                </c:pt>
                <c:pt idx="193">
                  <c:v>1.099772057740479</c:v>
                </c:pt>
                <c:pt idx="194">
                  <c:v>0.742302636323942</c:v>
                </c:pt>
                <c:pt idx="195">
                  <c:v>0.871086033955935</c:v>
                </c:pt>
                <c:pt idx="196">
                  <c:v>0.93571047958034</c:v>
                </c:pt>
                <c:pt idx="197">
                  <c:v>1.117144316082834</c:v>
                </c:pt>
                <c:pt idx="198">
                  <c:v>0.946141815056535</c:v>
                </c:pt>
                <c:pt idx="199">
                  <c:v>0.9617071216333</c:v>
                </c:pt>
                <c:pt idx="200">
                  <c:v>1.342520763639185</c:v>
                </c:pt>
                <c:pt idx="201">
                  <c:v>1.083614749812663</c:v>
                </c:pt>
                <c:pt idx="202">
                  <c:v>1.085779893433046</c:v>
                </c:pt>
                <c:pt idx="203">
                  <c:v>0.99543180492968</c:v>
                </c:pt>
                <c:pt idx="204">
                  <c:v>1.161882577620022</c:v>
                </c:pt>
                <c:pt idx="205">
                  <c:v>1.078240428450951</c:v>
                </c:pt>
                <c:pt idx="206">
                  <c:v>0.961707121633298</c:v>
                </c:pt>
                <c:pt idx="207">
                  <c:v>0.961707121633299</c:v>
                </c:pt>
                <c:pt idx="208">
                  <c:v>0.995852839844758</c:v>
                </c:pt>
                <c:pt idx="209">
                  <c:v>0.961707121633299</c:v>
                </c:pt>
                <c:pt idx="210">
                  <c:v>0.668506350029279</c:v>
                </c:pt>
                <c:pt idx="211">
                  <c:v>0.898790287077382</c:v>
                </c:pt>
                <c:pt idx="212">
                  <c:v>0.80358100433282</c:v>
                </c:pt>
                <c:pt idx="213">
                  <c:v>0.961707121633298</c:v>
                </c:pt>
                <c:pt idx="214">
                  <c:v>0.945420211079841</c:v>
                </c:pt>
                <c:pt idx="215">
                  <c:v>1.12202191610088</c:v>
                </c:pt>
                <c:pt idx="216">
                  <c:v>0.7435395683766</c:v>
                </c:pt>
                <c:pt idx="217">
                  <c:v>1.195002534745975</c:v>
                </c:pt>
                <c:pt idx="218">
                  <c:v>1.25299457891195</c:v>
                </c:pt>
                <c:pt idx="219">
                  <c:v>0.546618432887255</c:v>
                </c:pt>
                <c:pt idx="220">
                  <c:v>0.810418173456678</c:v>
                </c:pt>
                <c:pt idx="221">
                  <c:v>0.853929458253668</c:v>
                </c:pt>
                <c:pt idx="222">
                  <c:v>1.041472370394852</c:v>
                </c:pt>
                <c:pt idx="223">
                  <c:v>0.83011846578873</c:v>
                </c:pt>
                <c:pt idx="224">
                  <c:v>0.947745443195191</c:v>
                </c:pt>
                <c:pt idx="225">
                  <c:v>0.844232285334473</c:v>
                </c:pt>
                <c:pt idx="226">
                  <c:v>0.961707121633298</c:v>
                </c:pt>
                <c:pt idx="227">
                  <c:v>1.135462628508337</c:v>
                </c:pt>
                <c:pt idx="228">
                  <c:v>0.961707121633299</c:v>
                </c:pt>
                <c:pt idx="229">
                  <c:v>0.984174253335155</c:v>
                </c:pt>
                <c:pt idx="230">
                  <c:v>1.025539347936158</c:v>
                </c:pt>
                <c:pt idx="231">
                  <c:v>0.442122453271614</c:v>
                </c:pt>
                <c:pt idx="232">
                  <c:v>0.952930930895871</c:v>
                </c:pt>
                <c:pt idx="233">
                  <c:v>0.935559353278832</c:v>
                </c:pt>
                <c:pt idx="234">
                  <c:v>0.842845401145905</c:v>
                </c:pt>
                <c:pt idx="235">
                  <c:v>0.890157380302203</c:v>
                </c:pt>
                <c:pt idx="236">
                  <c:v>0.916603694993279</c:v>
                </c:pt>
                <c:pt idx="237">
                  <c:v>0.961707121633298</c:v>
                </c:pt>
                <c:pt idx="238">
                  <c:v>1.281874104768023</c:v>
                </c:pt>
                <c:pt idx="239">
                  <c:v>0.931642147075201</c:v>
                </c:pt>
                <c:pt idx="240">
                  <c:v>0.814281866894499</c:v>
                </c:pt>
                <c:pt idx="241">
                  <c:v>0.991964907853671</c:v>
                </c:pt>
                <c:pt idx="242">
                  <c:v>0.961707121633298</c:v>
                </c:pt>
                <c:pt idx="243">
                  <c:v>0.961707121633299</c:v>
                </c:pt>
                <c:pt idx="244">
                  <c:v>0.884466071307992</c:v>
                </c:pt>
                <c:pt idx="245">
                  <c:v>1.061914709600322</c:v>
                </c:pt>
                <c:pt idx="246">
                  <c:v>0.906412165974741</c:v>
                </c:pt>
                <c:pt idx="247">
                  <c:v>1.017158509067223</c:v>
                </c:pt>
                <c:pt idx="248">
                  <c:v>1.005147761360383</c:v>
                </c:pt>
                <c:pt idx="249">
                  <c:v>0.961707121633299</c:v>
                </c:pt>
                <c:pt idx="250">
                  <c:v>1.00596043097804</c:v>
                </c:pt>
                <c:pt idx="251">
                  <c:v>0.914693939535356</c:v>
                </c:pt>
                <c:pt idx="252">
                  <c:v>0.961707121633298</c:v>
                </c:pt>
                <c:pt idx="253">
                  <c:v>0.881946024606274</c:v>
                </c:pt>
                <c:pt idx="254">
                  <c:v>1.052771881656877</c:v>
                </c:pt>
                <c:pt idx="255">
                  <c:v>0.913992159350312</c:v>
                </c:pt>
                <c:pt idx="256">
                  <c:v>0.655177072395495</c:v>
                </c:pt>
                <c:pt idx="257">
                  <c:v>0.961707121633298</c:v>
                </c:pt>
                <c:pt idx="258">
                  <c:v>0.893633998156684</c:v>
                </c:pt>
                <c:pt idx="259">
                  <c:v>0.883237344128406</c:v>
                </c:pt>
                <c:pt idx="260">
                  <c:v>0.961707121633298</c:v>
                </c:pt>
                <c:pt idx="261">
                  <c:v>0.994130343878977</c:v>
                </c:pt>
                <c:pt idx="262">
                  <c:v>0.852109741428891</c:v>
                </c:pt>
                <c:pt idx="263">
                  <c:v>0.886630451433087</c:v>
                </c:pt>
                <c:pt idx="264">
                  <c:v>0.731487969605123</c:v>
                </c:pt>
                <c:pt idx="265">
                  <c:v>1.416107852595135</c:v>
                </c:pt>
                <c:pt idx="266">
                  <c:v>1.142915494863376</c:v>
                </c:pt>
                <c:pt idx="267">
                  <c:v>0.94870351414228</c:v>
                </c:pt>
                <c:pt idx="268">
                  <c:v>0.961707121633299</c:v>
                </c:pt>
                <c:pt idx="269">
                  <c:v>0.961707121633298</c:v>
                </c:pt>
                <c:pt idx="270">
                  <c:v>0.93648678953015</c:v>
                </c:pt>
                <c:pt idx="271">
                  <c:v>0.974784238122008</c:v>
                </c:pt>
                <c:pt idx="272">
                  <c:v>0.85446333432003</c:v>
                </c:pt>
                <c:pt idx="273">
                  <c:v>0.996244667840421</c:v>
                </c:pt>
                <c:pt idx="274">
                  <c:v>0.975127750818086</c:v>
                </c:pt>
                <c:pt idx="275">
                  <c:v>0.840995944671746</c:v>
                </c:pt>
                <c:pt idx="276">
                  <c:v>0.9617071216333</c:v>
                </c:pt>
                <c:pt idx="277">
                  <c:v>1.367928497120113</c:v>
                </c:pt>
                <c:pt idx="278">
                  <c:v>0.993871643784765</c:v>
                </c:pt>
                <c:pt idx="279">
                  <c:v>1.011508937050978</c:v>
                </c:pt>
                <c:pt idx="280">
                  <c:v>0.966723666788662</c:v>
                </c:pt>
                <c:pt idx="281">
                  <c:v>1.064979579037738</c:v>
                </c:pt>
                <c:pt idx="282">
                  <c:v>0.9617071216333</c:v>
                </c:pt>
                <c:pt idx="283">
                  <c:v>0.961707121633299</c:v>
                </c:pt>
                <c:pt idx="284">
                  <c:v>0.791962938665752</c:v>
                </c:pt>
                <c:pt idx="285">
                  <c:v>0.985553441164609</c:v>
                </c:pt>
                <c:pt idx="286">
                  <c:v>0.9617071216333</c:v>
                </c:pt>
                <c:pt idx="287">
                  <c:v>1.362174575125512</c:v>
                </c:pt>
                <c:pt idx="288">
                  <c:v>1.192963386538774</c:v>
                </c:pt>
                <c:pt idx="289">
                  <c:v>0.961707121633299</c:v>
                </c:pt>
                <c:pt idx="290">
                  <c:v>0.961707121633299</c:v>
                </c:pt>
                <c:pt idx="291">
                  <c:v>1.059903320234792</c:v>
                </c:pt>
                <c:pt idx="292">
                  <c:v>0.961707121633298</c:v>
                </c:pt>
                <c:pt idx="293">
                  <c:v>0.961707121633297</c:v>
                </c:pt>
                <c:pt idx="294">
                  <c:v>1.02046162622346</c:v>
                </c:pt>
                <c:pt idx="295">
                  <c:v>0.961707121633299</c:v>
                </c:pt>
                <c:pt idx="296">
                  <c:v>1.344142903059712</c:v>
                </c:pt>
                <c:pt idx="297">
                  <c:v>1.276801137861166</c:v>
                </c:pt>
                <c:pt idx="298">
                  <c:v>0.816205013728642</c:v>
                </c:pt>
                <c:pt idx="299">
                  <c:v>0.476736751222275</c:v>
                </c:pt>
                <c:pt idx="300">
                  <c:v>1.071640359978626</c:v>
                </c:pt>
                <c:pt idx="301">
                  <c:v>1.154032246226395</c:v>
                </c:pt>
                <c:pt idx="302">
                  <c:v>0.964133372256672</c:v>
                </c:pt>
                <c:pt idx="303">
                  <c:v>1.021137736194172</c:v>
                </c:pt>
                <c:pt idx="304">
                  <c:v>1.10086636442778</c:v>
                </c:pt>
                <c:pt idx="305">
                  <c:v>0.700898001491928</c:v>
                </c:pt>
                <c:pt idx="306">
                  <c:v>0.961707121633298</c:v>
                </c:pt>
                <c:pt idx="307">
                  <c:v>0.961707121633299</c:v>
                </c:pt>
                <c:pt idx="308">
                  <c:v>1.04870566713332</c:v>
                </c:pt>
                <c:pt idx="309">
                  <c:v>0.961707121633299</c:v>
                </c:pt>
                <c:pt idx="310">
                  <c:v>0.947466260796656</c:v>
                </c:pt>
                <c:pt idx="311">
                  <c:v>1.040356854440764</c:v>
                </c:pt>
                <c:pt idx="312">
                  <c:v>1.018096529021765</c:v>
                </c:pt>
                <c:pt idx="313">
                  <c:v>0.961707121633298</c:v>
                </c:pt>
                <c:pt idx="314">
                  <c:v>1.017973207056728</c:v>
                </c:pt>
                <c:pt idx="315">
                  <c:v>0.999804330119114</c:v>
                </c:pt>
                <c:pt idx="316">
                  <c:v>0.961707121633299</c:v>
                </c:pt>
                <c:pt idx="317">
                  <c:v>0.961707121633299</c:v>
                </c:pt>
                <c:pt idx="318">
                  <c:v>0.610555119758494</c:v>
                </c:pt>
                <c:pt idx="319">
                  <c:v>0.887772745251098</c:v>
                </c:pt>
                <c:pt idx="320">
                  <c:v>1.063488281696118</c:v>
                </c:pt>
                <c:pt idx="321">
                  <c:v>1.612646966598302</c:v>
                </c:pt>
                <c:pt idx="322">
                  <c:v>1.185624230007751</c:v>
                </c:pt>
                <c:pt idx="323">
                  <c:v>0.9617071216333</c:v>
                </c:pt>
                <c:pt idx="324">
                  <c:v>1.053024004220119</c:v>
                </c:pt>
                <c:pt idx="325">
                  <c:v>0.961707121633297</c:v>
                </c:pt>
                <c:pt idx="326">
                  <c:v>0.961707121633299</c:v>
                </c:pt>
                <c:pt idx="327">
                  <c:v>0.961707121633299</c:v>
                </c:pt>
                <c:pt idx="328">
                  <c:v>1.181466681898248</c:v>
                </c:pt>
                <c:pt idx="329">
                  <c:v>0.961707121633298</c:v>
                </c:pt>
                <c:pt idx="330">
                  <c:v>0.770060260403537</c:v>
                </c:pt>
                <c:pt idx="331">
                  <c:v>1.38309046338011</c:v>
                </c:pt>
                <c:pt idx="332">
                  <c:v>0.893120426484461</c:v>
                </c:pt>
                <c:pt idx="333">
                  <c:v>1.15046996623062</c:v>
                </c:pt>
                <c:pt idx="334">
                  <c:v>1.051609037595844</c:v>
                </c:pt>
                <c:pt idx="335">
                  <c:v>1.013785781802091</c:v>
                </c:pt>
                <c:pt idx="336">
                  <c:v>1.013546791839871</c:v>
                </c:pt>
                <c:pt idx="337">
                  <c:v>1.005401238419336</c:v>
                </c:pt>
                <c:pt idx="338">
                  <c:v>1.21357662875371</c:v>
                </c:pt>
                <c:pt idx="339">
                  <c:v>0.874344498676989</c:v>
                </c:pt>
                <c:pt idx="340">
                  <c:v>0.951652586794129</c:v>
                </c:pt>
                <c:pt idx="341">
                  <c:v>0.9617071216333</c:v>
                </c:pt>
                <c:pt idx="342">
                  <c:v>0.600148281520323</c:v>
                </c:pt>
                <c:pt idx="343">
                  <c:v>0.961707121633297</c:v>
                </c:pt>
                <c:pt idx="344">
                  <c:v>1.103856423979132</c:v>
                </c:pt>
                <c:pt idx="345">
                  <c:v>0.867822078700692</c:v>
                </c:pt>
                <c:pt idx="346">
                  <c:v>1.102374701363343</c:v>
                </c:pt>
                <c:pt idx="347">
                  <c:v>0.9617071216333</c:v>
                </c:pt>
                <c:pt idx="348">
                  <c:v>1.000024882267188</c:v>
                </c:pt>
                <c:pt idx="349">
                  <c:v>0.982711823749444</c:v>
                </c:pt>
                <c:pt idx="350">
                  <c:v>0.961707121633298</c:v>
                </c:pt>
                <c:pt idx="351">
                  <c:v>0.961707121633299</c:v>
                </c:pt>
                <c:pt idx="352">
                  <c:v>0.961707121633299</c:v>
                </c:pt>
                <c:pt idx="353">
                  <c:v>0.85485266766332</c:v>
                </c:pt>
                <c:pt idx="354">
                  <c:v>0.70308350329065</c:v>
                </c:pt>
                <c:pt idx="355">
                  <c:v>0.85000506249374</c:v>
                </c:pt>
                <c:pt idx="356">
                  <c:v>0.726926445582592</c:v>
                </c:pt>
                <c:pt idx="357">
                  <c:v>0.967610015912471</c:v>
                </c:pt>
                <c:pt idx="358">
                  <c:v>1.001275165384736</c:v>
                </c:pt>
                <c:pt idx="359">
                  <c:v>0.839601741133313</c:v>
                </c:pt>
                <c:pt idx="360">
                  <c:v>0.806110646408866</c:v>
                </c:pt>
                <c:pt idx="361">
                  <c:v>0.961707121633297</c:v>
                </c:pt>
                <c:pt idx="362">
                  <c:v>1.009609969389803</c:v>
                </c:pt>
                <c:pt idx="363">
                  <c:v>0.961707121633298</c:v>
                </c:pt>
                <c:pt idx="364">
                  <c:v>0.857706592860039</c:v>
                </c:pt>
                <c:pt idx="365">
                  <c:v>0.738777232507417</c:v>
                </c:pt>
                <c:pt idx="366">
                  <c:v>0.961707121633298</c:v>
                </c:pt>
                <c:pt idx="367">
                  <c:v>0.748118360797758</c:v>
                </c:pt>
                <c:pt idx="368">
                  <c:v>0.961707121633299</c:v>
                </c:pt>
                <c:pt idx="369">
                  <c:v>0.897346332002692</c:v>
                </c:pt>
                <c:pt idx="370">
                  <c:v>1.090374752805074</c:v>
                </c:pt>
                <c:pt idx="371">
                  <c:v>0.961707121633298</c:v>
                </c:pt>
                <c:pt idx="372">
                  <c:v>1.19465241564798</c:v>
                </c:pt>
                <c:pt idx="373">
                  <c:v>1.176002486304095</c:v>
                </c:pt>
                <c:pt idx="374">
                  <c:v>0.820898380838361</c:v>
                </c:pt>
                <c:pt idx="375">
                  <c:v>1.007135076718115</c:v>
                </c:pt>
                <c:pt idx="376">
                  <c:v>0.886536631413426</c:v>
                </c:pt>
                <c:pt idx="377">
                  <c:v>0.704788329035173</c:v>
                </c:pt>
                <c:pt idx="378">
                  <c:v>0.974047260608367</c:v>
                </c:pt>
                <c:pt idx="379">
                  <c:v>0.814497001256892</c:v>
                </c:pt>
                <c:pt idx="380">
                  <c:v>0.961707121633298</c:v>
                </c:pt>
                <c:pt idx="381">
                  <c:v>1.110130372421284</c:v>
                </c:pt>
                <c:pt idx="382">
                  <c:v>0.407661703841602</c:v>
                </c:pt>
                <c:pt idx="383">
                  <c:v>0.9617071216333</c:v>
                </c:pt>
                <c:pt idx="384">
                  <c:v>0.813565377927046</c:v>
                </c:pt>
                <c:pt idx="385">
                  <c:v>0.9617071216333</c:v>
                </c:pt>
                <c:pt idx="386">
                  <c:v>1.13466992606701</c:v>
                </c:pt>
                <c:pt idx="387">
                  <c:v>1.054349368332075</c:v>
                </c:pt>
                <c:pt idx="388">
                  <c:v>0.795357162320712</c:v>
                </c:pt>
                <c:pt idx="389">
                  <c:v>0.897127142867375</c:v>
                </c:pt>
                <c:pt idx="390">
                  <c:v>1.041938461231443</c:v>
                </c:pt>
                <c:pt idx="391">
                  <c:v>0.955645315422339</c:v>
                </c:pt>
                <c:pt idx="392">
                  <c:v>0.961707121633298</c:v>
                </c:pt>
                <c:pt idx="393">
                  <c:v>0.961707121633298</c:v>
                </c:pt>
                <c:pt idx="394">
                  <c:v>0.9617071216333</c:v>
                </c:pt>
                <c:pt idx="395">
                  <c:v>0.961707121633298</c:v>
                </c:pt>
                <c:pt idx="396">
                  <c:v>1.173443761840557</c:v>
                </c:pt>
                <c:pt idx="397">
                  <c:v>0.961707121633298</c:v>
                </c:pt>
                <c:pt idx="398">
                  <c:v>0.812088364151541</c:v>
                </c:pt>
                <c:pt idx="399">
                  <c:v>1.1412951288177</c:v>
                </c:pt>
                <c:pt idx="400">
                  <c:v>1.017528294310801</c:v>
                </c:pt>
                <c:pt idx="401">
                  <c:v>1.011471823700541</c:v>
                </c:pt>
                <c:pt idx="402">
                  <c:v>0.923934910428816</c:v>
                </c:pt>
                <c:pt idx="403">
                  <c:v>0.784019582318404</c:v>
                </c:pt>
                <c:pt idx="404">
                  <c:v>0.88099607913065</c:v>
                </c:pt>
                <c:pt idx="405">
                  <c:v>1.24504360647768</c:v>
                </c:pt>
                <c:pt idx="406">
                  <c:v>1.127439786487396</c:v>
                </c:pt>
                <c:pt idx="407">
                  <c:v>0.922720642872316</c:v>
                </c:pt>
                <c:pt idx="408">
                  <c:v>0.983451907784566</c:v>
                </c:pt>
                <c:pt idx="409">
                  <c:v>0.9617071216333</c:v>
                </c:pt>
                <c:pt idx="410">
                  <c:v>1.02487520032006</c:v>
                </c:pt>
                <c:pt idx="411">
                  <c:v>0.988280856095037</c:v>
                </c:pt>
                <c:pt idx="412">
                  <c:v>1.086601984727846</c:v>
                </c:pt>
                <c:pt idx="413">
                  <c:v>0.676207586571952</c:v>
                </c:pt>
                <c:pt idx="414">
                  <c:v>0.787292843019124</c:v>
                </c:pt>
                <c:pt idx="415">
                  <c:v>0.916469306361791</c:v>
                </c:pt>
                <c:pt idx="416">
                  <c:v>1.126927403156157</c:v>
                </c:pt>
                <c:pt idx="417">
                  <c:v>0.927142033397886</c:v>
                </c:pt>
                <c:pt idx="418">
                  <c:v>0.89786349699972</c:v>
                </c:pt>
                <c:pt idx="419">
                  <c:v>0.842845716743715</c:v>
                </c:pt>
                <c:pt idx="420">
                  <c:v>0.883479566061056</c:v>
                </c:pt>
                <c:pt idx="421">
                  <c:v>0.969702753218908</c:v>
                </c:pt>
                <c:pt idx="422">
                  <c:v>0.99614619346253</c:v>
                </c:pt>
                <c:pt idx="423">
                  <c:v>0.961707121633297</c:v>
                </c:pt>
                <c:pt idx="424">
                  <c:v>0.822874183688657</c:v>
                </c:pt>
                <c:pt idx="425">
                  <c:v>0.820060951283368</c:v>
                </c:pt>
                <c:pt idx="426">
                  <c:v>1.326310426147546</c:v>
                </c:pt>
                <c:pt idx="427">
                  <c:v>0.961707121633298</c:v>
                </c:pt>
                <c:pt idx="428">
                  <c:v>0.961707121633299</c:v>
                </c:pt>
                <c:pt idx="429">
                  <c:v>0.726012851464926</c:v>
                </c:pt>
                <c:pt idx="430">
                  <c:v>0.81212353100196</c:v>
                </c:pt>
                <c:pt idx="431">
                  <c:v>0.797793162284487</c:v>
                </c:pt>
                <c:pt idx="432">
                  <c:v>0.949330155112307</c:v>
                </c:pt>
                <c:pt idx="433">
                  <c:v>1.150560771421755</c:v>
                </c:pt>
                <c:pt idx="434">
                  <c:v>1.061182756376748</c:v>
                </c:pt>
                <c:pt idx="435">
                  <c:v>0.961707121633298</c:v>
                </c:pt>
                <c:pt idx="436">
                  <c:v>0.896797970116088</c:v>
                </c:pt>
                <c:pt idx="437">
                  <c:v>0.643092415994977</c:v>
                </c:pt>
                <c:pt idx="438">
                  <c:v>0.961707121633299</c:v>
                </c:pt>
                <c:pt idx="439">
                  <c:v>1.07727181944097</c:v>
                </c:pt>
                <c:pt idx="440">
                  <c:v>0.961707121633297</c:v>
                </c:pt>
                <c:pt idx="441">
                  <c:v>1.101976390115622</c:v>
                </c:pt>
                <c:pt idx="442">
                  <c:v>1.482655507868231</c:v>
                </c:pt>
                <c:pt idx="443">
                  <c:v>0.9617071216333</c:v>
                </c:pt>
                <c:pt idx="444">
                  <c:v>0.765948572666404</c:v>
                </c:pt>
                <c:pt idx="445">
                  <c:v>0.452985827926701</c:v>
                </c:pt>
                <c:pt idx="446">
                  <c:v>0.961707121633299</c:v>
                </c:pt>
                <c:pt idx="447">
                  <c:v>0.961707121633299</c:v>
                </c:pt>
                <c:pt idx="448">
                  <c:v>0.975759613636863</c:v>
                </c:pt>
                <c:pt idx="449">
                  <c:v>0.81857482633091</c:v>
                </c:pt>
                <c:pt idx="450">
                  <c:v>0.789224939812232</c:v>
                </c:pt>
                <c:pt idx="451">
                  <c:v>0.838378423203758</c:v>
                </c:pt>
                <c:pt idx="452">
                  <c:v>0.943099674658254</c:v>
                </c:pt>
                <c:pt idx="453">
                  <c:v>0.961707121633297</c:v>
                </c:pt>
                <c:pt idx="454">
                  <c:v>0.961707121633299</c:v>
                </c:pt>
                <c:pt idx="455">
                  <c:v>0.961707121633299</c:v>
                </c:pt>
                <c:pt idx="456">
                  <c:v>1.316862119325221</c:v>
                </c:pt>
                <c:pt idx="457">
                  <c:v>1.067813838969833</c:v>
                </c:pt>
                <c:pt idx="458">
                  <c:v>1.111809897042502</c:v>
                </c:pt>
                <c:pt idx="459">
                  <c:v>0.913888768626958</c:v>
                </c:pt>
                <c:pt idx="460">
                  <c:v>0.961707121633298</c:v>
                </c:pt>
                <c:pt idx="461">
                  <c:v>0.813018624332461</c:v>
                </c:pt>
                <c:pt idx="462">
                  <c:v>0.563951057454001</c:v>
                </c:pt>
                <c:pt idx="463">
                  <c:v>0.961707121633298</c:v>
                </c:pt>
                <c:pt idx="464">
                  <c:v>0.836523141431257</c:v>
                </c:pt>
                <c:pt idx="465">
                  <c:v>0.961707121633298</c:v>
                </c:pt>
                <c:pt idx="466">
                  <c:v>0.961707121633299</c:v>
                </c:pt>
                <c:pt idx="467">
                  <c:v>0.872269580509577</c:v>
                </c:pt>
                <c:pt idx="468">
                  <c:v>1.073110096257418</c:v>
                </c:pt>
                <c:pt idx="469">
                  <c:v>0.853671816908232</c:v>
                </c:pt>
                <c:pt idx="470">
                  <c:v>0.874750100342714</c:v>
                </c:pt>
                <c:pt idx="471">
                  <c:v>0.863338761881495</c:v>
                </c:pt>
                <c:pt idx="472">
                  <c:v>0.9617071216333</c:v>
                </c:pt>
                <c:pt idx="473">
                  <c:v>0.9617071216333</c:v>
                </c:pt>
                <c:pt idx="474">
                  <c:v>0.931324674006791</c:v>
                </c:pt>
                <c:pt idx="475">
                  <c:v>0.961707121633298</c:v>
                </c:pt>
                <c:pt idx="476">
                  <c:v>0.990017566561801</c:v>
                </c:pt>
                <c:pt idx="477">
                  <c:v>0.88136030742215</c:v>
                </c:pt>
                <c:pt idx="478">
                  <c:v>0.961707121633298</c:v>
                </c:pt>
                <c:pt idx="479">
                  <c:v>1.018150208608878</c:v>
                </c:pt>
                <c:pt idx="480">
                  <c:v>1.099989464100996</c:v>
                </c:pt>
                <c:pt idx="481">
                  <c:v>0.85078389427416</c:v>
                </c:pt>
                <c:pt idx="482">
                  <c:v>0.961707121633299</c:v>
                </c:pt>
                <c:pt idx="483">
                  <c:v>1.14814385939584</c:v>
                </c:pt>
                <c:pt idx="484">
                  <c:v>0.958917279363504</c:v>
                </c:pt>
                <c:pt idx="485">
                  <c:v>0.783563777260269</c:v>
                </c:pt>
                <c:pt idx="486">
                  <c:v>0.961707121633298</c:v>
                </c:pt>
                <c:pt idx="487">
                  <c:v>1.069616722502438</c:v>
                </c:pt>
                <c:pt idx="488">
                  <c:v>0.905908720925525</c:v>
                </c:pt>
                <c:pt idx="489">
                  <c:v>0.961707121633298</c:v>
                </c:pt>
                <c:pt idx="490">
                  <c:v>0.937837694328799</c:v>
                </c:pt>
                <c:pt idx="491">
                  <c:v>0.902738854619482</c:v>
                </c:pt>
                <c:pt idx="492">
                  <c:v>0.932068317938229</c:v>
                </c:pt>
                <c:pt idx="493">
                  <c:v>1.063335159538766</c:v>
                </c:pt>
                <c:pt idx="494">
                  <c:v>1.004692357745605</c:v>
                </c:pt>
                <c:pt idx="495">
                  <c:v>0.912314333731967</c:v>
                </c:pt>
                <c:pt idx="496">
                  <c:v>0.9335548723019</c:v>
                </c:pt>
                <c:pt idx="497">
                  <c:v>1.06601649816759</c:v>
                </c:pt>
                <c:pt idx="498">
                  <c:v>0.961707121633298</c:v>
                </c:pt>
                <c:pt idx="499">
                  <c:v>1.101655368223192</c:v>
                </c:pt>
                <c:pt idx="500">
                  <c:v>0.76926982833297</c:v>
                </c:pt>
                <c:pt idx="501">
                  <c:v>0.961707121633299</c:v>
                </c:pt>
                <c:pt idx="502">
                  <c:v>1.072201428500302</c:v>
                </c:pt>
                <c:pt idx="503">
                  <c:v>0.961707121633298</c:v>
                </c:pt>
                <c:pt idx="504">
                  <c:v>1.071773280481611</c:v>
                </c:pt>
                <c:pt idx="505">
                  <c:v>1.07584720334159</c:v>
                </c:pt>
                <c:pt idx="506">
                  <c:v>0.696186578772155</c:v>
                </c:pt>
                <c:pt idx="507">
                  <c:v>1.10421401159067</c:v>
                </c:pt>
                <c:pt idx="508">
                  <c:v>0.874655026512128</c:v>
                </c:pt>
                <c:pt idx="509">
                  <c:v>0.538876132880943</c:v>
                </c:pt>
                <c:pt idx="510">
                  <c:v>0.906328901399808</c:v>
                </c:pt>
                <c:pt idx="511">
                  <c:v>1.160661710975861</c:v>
                </c:pt>
                <c:pt idx="512">
                  <c:v>1.075233435087588</c:v>
                </c:pt>
                <c:pt idx="513">
                  <c:v>1.166588859579762</c:v>
                </c:pt>
                <c:pt idx="514">
                  <c:v>1.002838215877098</c:v>
                </c:pt>
                <c:pt idx="515">
                  <c:v>0.961707121633298</c:v>
                </c:pt>
                <c:pt idx="516">
                  <c:v>0.961707121633298</c:v>
                </c:pt>
                <c:pt idx="517">
                  <c:v>0.92737915502484</c:v>
                </c:pt>
                <c:pt idx="518">
                  <c:v>0.961707121633297</c:v>
                </c:pt>
                <c:pt idx="519">
                  <c:v>1.006627873047416</c:v>
                </c:pt>
                <c:pt idx="520">
                  <c:v>1.02521925267932</c:v>
                </c:pt>
                <c:pt idx="521">
                  <c:v>0.843666450069763</c:v>
                </c:pt>
                <c:pt idx="522">
                  <c:v>0.961707121633299</c:v>
                </c:pt>
                <c:pt idx="523">
                  <c:v>0.961707121633299</c:v>
                </c:pt>
                <c:pt idx="524">
                  <c:v>0.679657735091132</c:v>
                </c:pt>
                <c:pt idx="525">
                  <c:v>0.92429394568637</c:v>
                </c:pt>
                <c:pt idx="526">
                  <c:v>1.174374556365197</c:v>
                </c:pt>
                <c:pt idx="527">
                  <c:v>1.059902138878062</c:v>
                </c:pt>
                <c:pt idx="528">
                  <c:v>0.961707121633298</c:v>
                </c:pt>
                <c:pt idx="529">
                  <c:v>0.940972824837501</c:v>
                </c:pt>
                <c:pt idx="530">
                  <c:v>0.913702539754076</c:v>
                </c:pt>
                <c:pt idx="531">
                  <c:v>0.961707121633298</c:v>
                </c:pt>
                <c:pt idx="532">
                  <c:v>0.9617071216333</c:v>
                </c:pt>
                <c:pt idx="533">
                  <c:v>0.961707121633299</c:v>
                </c:pt>
                <c:pt idx="534">
                  <c:v>1.157480094858718</c:v>
                </c:pt>
                <c:pt idx="535">
                  <c:v>1.226455840619616</c:v>
                </c:pt>
                <c:pt idx="536">
                  <c:v>0.961707121633298</c:v>
                </c:pt>
                <c:pt idx="537">
                  <c:v>0.860711762292718</c:v>
                </c:pt>
                <c:pt idx="538">
                  <c:v>1.145167527930551</c:v>
                </c:pt>
                <c:pt idx="539">
                  <c:v>0.961707121633299</c:v>
                </c:pt>
                <c:pt idx="540">
                  <c:v>0.844457788364306</c:v>
                </c:pt>
                <c:pt idx="541">
                  <c:v>0.917905739323582</c:v>
                </c:pt>
                <c:pt idx="542">
                  <c:v>1.026307920427037</c:v>
                </c:pt>
                <c:pt idx="543">
                  <c:v>0.961707121633299</c:v>
                </c:pt>
                <c:pt idx="544">
                  <c:v>0.961707121633298</c:v>
                </c:pt>
                <c:pt idx="545">
                  <c:v>0.93817804279082</c:v>
                </c:pt>
                <c:pt idx="546">
                  <c:v>0.811994160020386</c:v>
                </c:pt>
                <c:pt idx="547">
                  <c:v>0.795587944605169</c:v>
                </c:pt>
                <c:pt idx="548">
                  <c:v>1.01957664532033</c:v>
                </c:pt>
                <c:pt idx="549">
                  <c:v>1.103043480162858</c:v>
                </c:pt>
                <c:pt idx="550">
                  <c:v>0.994546081006383</c:v>
                </c:pt>
                <c:pt idx="551">
                  <c:v>0.961707121633297</c:v>
                </c:pt>
                <c:pt idx="552">
                  <c:v>0.910638443501264</c:v>
                </c:pt>
                <c:pt idx="553">
                  <c:v>0.961707121633299</c:v>
                </c:pt>
                <c:pt idx="554">
                  <c:v>1.086155237350972</c:v>
                </c:pt>
                <c:pt idx="555">
                  <c:v>1.069379552638523</c:v>
                </c:pt>
                <c:pt idx="556">
                  <c:v>0.961707121633297</c:v>
                </c:pt>
                <c:pt idx="557">
                  <c:v>0.961707121633299</c:v>
                </c:pt>
                <c:pt idx="558">
                  <c:v>0.9839248564888</c:v>
                </c:pt>
                <c:pt idx="559">
                  <c:v>0.892402371488728</c:v>
                </c:pt>
                <c:pt idx="560">
                  <c:v>1.00894813748616</c:v>
                </c:pt>
                <c:pt idx="561">
                  <c:v>0.561952843163825</c:v>
                </c:pt>
                <c:pt idx="562">
                  <c:v>0.789129092059097</c:v>
                </c:pt>
                <c:pt idx="563">
                  <c:v>1.389257454628965</c:v>
                </c:pt>
                <c:pt idx="564">
                  <c:v>1.119146928995551</c:v>
                </c:pt>
                <c:pt idx="565">
                  <c:v>0.876901443917211</c:v>
                </c:pt>
                <c:pt idx="566">
                  <c:v>0.814056356037217</c:v>
                </c:pt>
                <c:pt idx="567">
                  <c:v>1.124802044524392</c:v>
                </c:pt>
                <c:pt idx="568">
                  <c:v>0.864813138058773</c:v>
                </c:pt>
                <c:pt idx="569">
                  <c:v>1.065458054333286</c:v>
                </c:pt>
                <c:pt idx="570">
                  <c:v>0.899247906931521</c:v>
                </c:pt>
                <c:pt idx="571">
                  <c:v>0.961707121633298</c:v>
                </c:pt>
                <c:pt idx="572">
                  <c:v>1.043791136894286</c:v>
                </c:pt>
                <c:pt idx="573">
                  <c:v>1.178534304382331</c:v>
                </c:pt>
                <c:pt idx="574">
                  <c:v>0.945228769019333</c:v>
                </c:pt>
                <c:pt idx="575">
                  <c:v>0.987772419526868</c:v>
                </c:pt>
                <c:pt idx="576">
                  <c:v>1.013094189460514</c:v>
                </c:pt>
                <c:pt idx="577">
                  <c:v>0.707673037199689</c:v>
                </c:pt>
                <c:pt idx="578">
                  <c:v>0.668433145019912</c:v>
                </c:pt>
                <c:pt idx="579">
                  <c:v>0.950010242128993</c:v>
                </c:pt>
                <c:pt idx="580">
                  <c:v>0.961707121633299</c:v>
                </c:pt>
                <c:pt idx="581">
                  <c:v>1.017969209387884</c:v>
                </c:pt>
                <c:pt idx="582">
                  <c:v>0.75107252945963</c:v>
                </c:pt>
                <c:pt idx="583">
                  <c:v>1.506945692284702</c:v>
                </c:pt>
                <c:pt idx="584">
                  <c:v>1.094967770063817</c:v>
                </c:pt>
                <c:pt idx="585">
                  <c:v>0.929333935084381</c:v>
                </c:pt>
                <c:pt idx="586">
                  <c:v>0.96836031481966</c:v>
                </c:pt>
                <c:pt idx="587">
                  <c:v>0.922571647585571</c:v>
                </c:pt>
                <c:pt idx="588">
                  <c:v>0.73247047909226</c:v>
                </c:pt>
                <c:pt idx="589">
                  <c:v>0.702192385285067</c:v>
                </c:pt>
                <c:pt idx="590">
                  <c:v>0.920676831835301</c:v>
                </c:pt>
                <c:pt idx="591">
                  <c:v>1.037049946577007</c:v>
                </c:pt>
                <c:pt idx="592">
                  <c:v>1.020957490673907</c:v>
                </c:pt>
                <c:pt idx="593">
                  <c:v>1.029526433813552</c:v>
                </c:pt>
                <c:pt idx="594">
                  <c:v>0.728364202914001</c:v>
                </c:pt>
                <c:pt idx="595">
                  <c:v>0.911702152464227</c:v>
                </c:pt>
                <c:pt idx="596">
                  <c:v>0.961707121633299</c:v>
                </c:pt>
                <c:pt idx="597">
                  <c:v>1.033438672295222</c:v>
                </c:pt>
                <c:pt idx="598">
                  <c:v>0.751930869112472</c:v>
                </c:pt>
                <c:pt idx="599">
                  <c:v>1.056679812819014</c:v>
                </c:pt>
                <c:pt idx="600">
                  <c:v>1.012564243565472</c:v>
                </c:pt>
                <c:pt idx="601">
                  <c:v>0.961707121633299</c:v>
                </c:pt>
                <c:pt idx="602">
                  <c:v>1.069652780015637</c:v>
                </c:pt>
                <c:pt idx="603">
                  <c:v>0.961707121633298</c:v>
                </c:pt>
                <c:pt idx="604">
                  <c:v>0.961707121633298</c:v>
                </c:pt>
                <c:pt idx="605">
                  <c:v>0.961707121633299</c:v>
                </c:pt>
                <c:pt idx="606">
                  <c:v>0.961707121633299</c:v>
                </c:pt>
                <c:pt idx="607">
                  <c:v>0.908694140715073</c:v>
                </c:pt>
                <c:pt idx="608">
                  <c:v>1.235039613988711</c:v>
                </c:pt>
                <c:pt idx="609">
                  <c:v>0.900106975270462</c:v>
                </c:pt>
                <c:pt idx="610">
                  <c:v>0.781534080035897</c:v>
                </c:pt>
                <c:pt idx="611">
                  <c:v>0.887029396607176</c:v>
                </c:pt>
                <c:pt idx="612">
                  <c:v>0.859653393216199</c:v>
                </c:pt>
                <c:pt idx="613">
                  <c:v>0.932423667017785</c:v>
                </c:pt>
                <c:pt idx="614">
                  <c:v>0.907583642625244</c:v>
                </c:pt>
                <c:pt idx="615">
                  <c:v>1.186879441496734</c:v>
                </c:pt>
                <c:pt idx="616">
                  <c:v>1.025213252950946</c:v>
                </c:pt>
                <c:pt idx="617">
                  <c:v>0.835750788979943</c:v>
                </c:pt>
                <c:pt idx="618">
                  <c:v>0.889180786170294</c:v>
                </c:pt>
                <c:pt idx="619">
                  <c:v>0.962635005288187</c:v>
                </c:pt>
                <c:pt idx="620">
                  <c:v>0.932873035418256</c:v>
                </c:pt>
                <c:pt idx="621">
                  <c:v>1.047180788956035</c:v>
                </c:pt>
                <c:pt idx="622">
                  <c:v>0.965925104762301</c:v>
                </c:pt>
                <c:pt idx="623">
                  <c:v>0.9617071216333</c:v>
                </c:pt>
                <c:pt idx="624">
                  <c:v>0.961707121633298</c:v>
                </c:pt>
                <c:pt idx="625">
                  <c:v>0.910525637810231</c:v>
                </c:pt>
                <c:pt idx="626">
                  <c:v>0.961707121633297</c:v>
                </c:pt>
                <c:pt idx="627">
                  <c:v>1.039440579329516</c:v>
                </c:pt>
                <c:pt idx="628">
                  <c:v>1.086712410419775</c:v>
                </c:pt>
                <c:pt idx="629">
                  <c:v>0.961707121633298</c:v>
                </c:pt>
                <c:pt idx="630">
                  <c:v>0.961707121633298</c:v>
                </c:pt>
                <c:pt idx="631">
                  <c:v>1.165813346310275</c:v>
                </c:pt>
                <c:pt idx="632">
                  <c:v>0.837588755854607</c:v>
                </c:pt>
                <c:pt idx="633">
                  <c:v>1.167245347769761</c:v>
                </c:pt>
                <c:pt idx="634">
                  <c:v>0.929796092377253</c:v>
                </c:pt>
                <c:pt idx="635">
                  <c:v>0.961707121633297</c:v>
                </c:pt>
                <c:pt idx="636">
                  <c:v>0.961707121633298</c:v>
                </c:pt>
                <c:pt idx="637">
                  <c:v>0.984902628179916</c:v>
                </c:pt>
                <c:pt idx="638">
                  <c:v>1.025562525996613</c:v>
                </c:pt>
                <c:pt idx="639">
                  <c:v>0.904153070429541</c:v>
                </c:pt>
                <c:pt idx="640">
                  <c:v>0.864062964816532</c:v>
                </c:pt>
                <c:pt idx="641">
                  <c:v>0.961707121633298</c:v>
                </c:pt>
                <c:pt idx="642">
                  <c:v>1.454477704149025</c:v>
                </c:pt>
                <c:pt idx="643">
                  <c:v>0.95565843306145</c:v>
                </c:pt>
                <c:pt idx="644">
                  <c:v>0.98321330130185</c:v>
                </c:pt>
                <c:pt idx="645">
                  <c:v>0.961707121633298</c:v>
                </c:pt>
                <c:pt idx="646">
                  <c:v>1.315337412467417</c:v>
                </c:pt>
                <c:pt idx="647">
                  <c:v>0.526578419677918</c:v>
                </c:pt>
                <c:pt idx="648">
                  <c:v>0.961707121633298</c:v>
                </c:pt>
                <c:pt idx="649">
                  <c:v>1.035152556435868</c:v>
                </c:pt>
                <c:pt idx="650">
                  <c:v>1.083833754597735</c:v>
                </c:pt>
                <c:pt idx="651">
                  <c:v>1.000410253912905</c:v>
                </c:pt>
                <c:pt idx="652">
                  <c:v>1.039661556293383</c:v>
                </c:pt>
                <c:pt idx="653">
                  <c:v>1.165654525288517</c:v>
                </c:pt>
                <c:pt idx="654">
                  <c:v>0.940618720121268</c:v>
                </c:pt>
                <c:pt idx="655">
                  <c:v>0.733506455657895</c:v>
                </c:pt>
                <c:pt idx="656">
                  <c:v>1.071017251406892</c:v>
                </c:pt>
                <c:pt idx="657">
                  <c:v>0.961707121633298</c:v>
                </c:pt>
                <c:pt idx="658">
                  <c:v>0.777464778187402</c:v>
                </c:pt>
                <c:pt idx="659">
                  <c:v>0.960263603730681</c:v>
                </c:pt>
                <c:pt idx="660">
                  <c:v>0.901495825883573</c:v>
                </c:pt>
                <c:pt idx="661">
                  <c:v>1.00964914283771</c:v>
                </c:pt>
                <c:pt idx="662">
                  <c:v>1.176839996971281</c:v>
                </c:pt>
                <c:pt idx="663">
                  <c:v>0.961707121633298</c:v>
                </c:pt>
                <c:pt idx="664">
                  <c:v>0.672673896255363</c:v>
                </c:pt>
                <c:pt idx="665">
                  <c:v>1.059240487560946</c:v>
                </c:pt>
                <c:pt idx="666">
                  <c:v>0.699272830193356</c:v>
                </c:pt>
                <c:pt idx="667">
                  <c:v>0.9617071216333</c:v>
                </c:pt>
                <c:pt idx="668">
                  <c:v>1.16402127390151</c:v>
                </c:pt>
                <c:pt idx="669">
                  <c:v>0.961707121633298</c:v>
                </c:pt>
                <c:pt idx="670">
                  <c:v>0.961707121633299</c:v>
                </c:pt>
                <c:pt idx="671">
                  <c:v>0.939052177194663</c:v>
                </c:pt>
                <c:pt idx="672">
                  <c:v>1.087856618136517</c:v>
                </c:pt>
                <c:pt idx="673">
                  <c:v>0.874484739060178</c:v>
                </c:pt>
                <c:pt idx="674">
                  <c:v>1.137268195767098</c:v>
                </c:pt>
                <c:pt idx="675">
                  <c:v>0.890214401245549</c:v>
                </c:pt>
                <c:pt idx="676">
                  <c:v>0.824937924276344</c:v>
                </c:pt>
                <c:pt idx="677">
                  <c:v>0.840528319492641</c:v>
                </c:pt>
                <c:pt idx="678">
                  <c:v>0.961707121633299</c:v>
                </c:pt>
                <c:pt idx="679">
                  <c:v>1.111234380491757</c:v>
                </c:pt>
                <c:pt idx="680">
                  <c:v>0.9617071216333</c:v>
                </c:pt>
                <c:pt idx="681">
                  <c:v>1.106238215120791</c:v>
                </c:pt>
                <c:pt idx="682">
                  <c:v>0.961707121633298</c:v>
                </c:pt>
                <c:pt idx="683">
                  <c:v>1.032104423704311</c:v>
                </c:pt>
                <c:pt idx="684">
                  <c:v>0.895047873367335</c:v>
                </c:pt>
                <c:pt idx="685">
                  <c:v>0.915614137503847</c:v>
                </c:pt>
                <c:pt idx="686">
                  <c:v>0.977316311971582</c:v>
                </c:pt>
                <c:pt idx="687">
                  <c:v>0.973692957508669</c:v>
                </c:pt>
                <c:pt idx="688">
                  <c:v>0.919891957823768</c:v>
                </c:pt>
                <c:pt idx="689">
                  <c:v>0.961707121633298</c:v>
                </c:pt>
                <c:pt idx="690">
                  <c:v>1.177771685211766</c:v>
                </c:pt>
                <c:pt idx="691">
                  <c:v>0.812667790092765</c:v>
                </c:pt>
                <c:pt idx="692">
                  <c:v>0.950069427177343</c:v>
                </c:pt>
                <c:pt idx="693">
                  <c:v>0.818967011081421</c:v>
                </c:pt>
                <c:pt idx="694">
                  <c:v>0.961707121633299</c:v>
                </c:pt>
                <c:pt idx="695">
                  <c:v>0.854844335116919</c:v>
                </c:pt>
                <c:pt idx="696">
                  <c:v>0.900258947509962</c:v>
                </c:pt>
                <c:pt idx="697">
                  <c:v>0.961707121633298</c:v>
                </c:pt>
                <c:pt idx="698">
                  <c:v>0.961707121633298</c:v>
                </c:pt>
                <c:pt idx="699">
                  <c:v>1.145029808052592</c:v>
                </c:pt>
                <c:pt idx="700">
                  <c:v>1.037266142877629</c:v>
                </c:pt>
                <c:pt idx="701">
                  <c:v>1.057314382069175</c:v>
                </c:pt>
                <c:pt idx="702">
                  <c:v>0.95212017481732</c:v>
                </c:pt>
                <c:pt idx="703">
                  <c:v>0.738989226880994</c:v>
                </c:pt>
                <c:pt idx="704">
                  <c:v>0.961707121633298</c:v>
                </c:pt>
                <c:pt idx="705">
                  <c:v>0.971231229635226</c:v>
                </c:pt>
                <c:pt idx="706">
                  <c:v>1.23630207863964</c:v>
                </c:pt>
                <c:pt idx="707">
                  <c:v>1.130039438381947</c:v>
                </c:pt>
                <c:pt idx="708">
                  <c:v>1.17856272401284</c:v>
                </c:pt>
                <c:pt idx="709">
                  <c:v>0.587589805024638</c:v>
                </c:pt>
                <c:pt idx="710">
                  <c:v>0.961707121633297</c:v>
                </c:pt>
                <c:pt idx="711">
                  <c:v>1.055544922961997</c:v>
                </c:pt>
                <c:pt idx="712">
                  <c:v>0.699542891012664</c:v>
                </c:pt>
                <c:pt idx="713">
                  <c:v>0.939152643679569</c:v>
                </c:pt>
                <c:pt idx="714">
                  <c:v>0.767125541461998</c:v>
                </c:pt>
                <c:pt idx="715">
                  <c:v>0.961707121633298</c:v>
                </c:pt>
                <c:pt idx="716">
                  <c:v>1.251039450061246</c:v>
                </c:pt>
                <c:pt idx="717">
                  <c:v>0.96308236285408</c:v>
                </c:pt>
                <c:pt idx="718">
                  <c:v>1.060980549126417</c:v>
                </c:pt>
                <c:pt idx="719">
                  <c:v>0.963589236176625</c:v>
                </c:pt>
                <c:pt idx="720">
                  <c:v>1.006026095774473</c:v>
                </c:pt>
                <c:pt idx="721">
                  <c:v>1.117790118150167</c:v>
                </c:pt>
                <c:pt idx="722">
                  <c:v>0.976252237685527</c:v>
                </c:pt>
                <c:pt idx="723">
                  <c:v>0.941479787373389</c:v>
                </c:pt>
                <c:pt idx="724">
                  <c:v>0.878657631188071</c:v>
                </c:pt>
                <c:pt idx="725">
                  <c:v>0.961707121633298</c:v>
                </c:pt>
                <c:pt idx="726">
                  <c:v>0.817806408569193</c:v>
                </c:pt>
                <c:pt idx="727">
                  <c:v>1.048049441282284</c:v>
                </c:pt>
                <c:pt idx="728">
                  <c:v>0.837901776722171</c:v>
                </c:pt>
                <c:pt idx="729">
                  <c:v>0.722185058010009</c:v>
                </c:pt>
                <c:pt idx="730">
                  <c:v>0.8645301719957</c:v>
                </c:pt>
                <c:pt idx="731">
                  <c:v>1.065148877381437</c:v>
                </c:pt>
                <c:pt idx="732">
                  <c:v>1.084152548661106</c:v>
                </c:pt>
                <c:pt idx="733">
                  <c:v>1.062681215037306</c:v>
                </c:pt>
                <c:pt idx="734">
                  <c:v>0.77812008974108</c:v>
                </c:pt>
                <c:pt idx="735">
                  <c:v>1.311662022615661</c:v>
                </c:pt>
                <c:pt idx="736">
                  <c:v>1.44420228613426</c:v>
                </c:pt>
                <c:pt idx="737">
                  <c:v>1.066320921626698</c:v>
                </c:pt>
                <c:pt idx="738">
                  <c:v>0.893266070570272</c:v>
                </c:pt>
                <c:pt idx="739">
                  <c:v>0.810373342093647</c:v>
                </c:pt>
                <c:pt idx="740">
                  <c:v>0.9617071216333</c:v>
                </c:pt>
                <c:pt idx="741">
                  <c:v>0.732207355550163</c:v>
                </c:pt>
                <c:pt idx="742">
                  <c:v>1.013541288280218</c:v>
                </c:pt>
                <c:pt idx="743">
                  <c:v>0.671575419004675</c:v>
                </c:pt>
                <c:pt idx="744">
                  <c:v>0.9617071216333</c:v>
                </c:pt>
                <c:pt idx="745">
                  <c:v>0.932289588934139</c:v>
                </c:pt>
                <c:pt idx="746">
                  <c:v>0.961707121633298</c:v>
                </c:pt>
                <c:pt idx="747">
                  <c:v>0.92853003044677</c:v>
                </c:pt>
                <c:pt idx="748">
                  <c:v>1.242258266880316</c:v>
                </c:pt>
                <c:pt idx="749">
                  <c:v>0.925594879153964</c:v>
                </c:pt>
                <c:pt idx="750">
                  <c:v>0.961707121633299</c:v>
                </c:pt>
                <c:pt idx="751">
                  <c:v>0.762466836753047</c:v>
                </c:pt>
                <c:pt idx="752">
                  <c:v>0.951803239522522</c:v>
                </c:pt>
                <c:pt idx="753">
                  <c:v>0.961707121633299</c:v>
                </c:pt>
                <c:pt idx="754">
                  <c:v>0.961707121633299</c:v>
                </c:pt>
                <c:pt idx="755">
                  <c:v>0.70453507508938</c:v>
                </c:pt>
                <c:pt idx="756">
                  <c:v>0.920867099068339</c:v>
                </c:pt>
                <c:pt idx="757">
                  <c:v>0.89652971148769</c:v>
                </c:pt>
                <c:pt idx="758">
                  <c:v>0.773048211047724</c:v>
                </c:pt>
                <c:pt idx="759">
                  <c:v>0.925871647038853</c:v>
                </c:pt>
                <c:pt idx="760">
                  <c:v>0.829533264405432</c:v>
                </c:pt>
                <c:pt idx="761">
                  <c:v>0.792881651684609</c:v>
                </c:pt>
                <c:pt idx="762">
                  <c:v>1.028326393873208</c:v>
                </c:pt>
                <c:pt idx="763">
                  <c:v>0.846016759483135</c:v>
                </c:pt>
                <c:pt idx="764">
                  <c:v>0.825548184941804</c:v>
                </c:pt>
                <c:pt idx="765">
                  <c:v>1.097616833249095</c:v>
                </c:pt>
                <c:pt idx="766">
                  <c:v>0.9617071216333</c:v>
                </c:pt>
                <c:pt idx="767">
                  <c:v>0.819596049099065</c:v>
                </c:pt>
                <c:pt idx="768">
                  <c:v>1.322899259156104</c:v>
                </c:pt>
                <c:pt idx="769">
                  <c:v>0.678865220766192</c:v>
                </c:pt>
                <c:pt idx="770">
                  <c:v>1.08155861111664</c:v>
                </c:pt>
                <c:pt idx="771">
                  <c:v>1.331836022662404</c:v>
                </c:pt>
                <c:pt idx="772">
                  <c:v>0.944485527678393</c:v>
                </c:pt>
                <c:pt idx="773">
                  <c:v>0.97779473744294</c:v>
                </c:pt>
                <c:pt idx="774">
                  <c:v>1.014397222491388</c:v>
                </c:pt>
                <c:pt idx="775">
                  <c:v>0.894330888429893</c:v>
                </c:pt>
                <c:pt idx="776">
                  <c:v>0.971330374187266</c:v>
                </c:pt>
                <c:pt idx="777">
                  <c:v>0.966452107811124</c:v>
                </c:pt>
                <c:pt idx="778">
                  <c:v>0.80249435229587</c:v>
                </c:pt>
                <c:pt idx="779">
                  <c:v>0.961707121633298</c:v>
                </c:pt>
                <c:pt idx="780">
                  <c:v>0.83407654931495</c:v>
                </c:pt>
                <c:pt idx="781">
                  <c:v>1.147249177192116</c:v>
                </c:pt>
                <c:pt idx="782">
                  <c:v>1.005622946271428</c:v>
                </c:pt>
                <c:pt idx="783">
                  <c:v>0.688443830267116</c:v>
                </c:pt>
                <c:pt idx="784">
                  <c:v>0.863643542971501</c:v>
                </c:pt>
                <c:pt idx="785">
                  <c:v>1.27176067359274</c:v>
                </c:pt>
                <c:pt idx="786">
                  <c:v>1.349450555678962</c:v>
                </c:pt>
                <c:pt idx="787">
                  <c:v>1.115934640968771</c:v>
                </c:pt>
                <c:pt idx="788">
                  <c:v>0.961707121633297</c:v>
                </c:pt>
                <c:pt idx="789">
                  <c:v>1.072859557069481</c:v>
                </c:pt>
                <c:pt idx="790">
                  <c:v>0.961707121633299</c:v>
                </c:pt>
                <c:pt idx="791">
                  <c:v>1.188195329924471</c:v>
                </c:pt>
                <c:pt idx="792">
                  <c:v>1.164873405007963</c:v>
                </c:pt>
                <c:pt idx="793">
                  <c:v>0.870972833717217</c:v>
                </c:pt>
                <c:pt idx="794">
                  <c:v>0.985403113203114</c:v>
                </c:pt>
                <c:pt idx="795">
                  <c:v>0.993521569261457</c:v>
                </c:pt>
                <c:pt idx="796">
                  <c:v>0.765579625880462</c:v>
                </c:pt>
                <c:pt idx="797">
                  <c:v>1.005163462350628</c:v>
                </c:pt>
                <c:pt idx="798">
                  <c:v>0.999524423103084</c:v>
                </c:pt>
                <c:pt idx="799">
                  <c:v>0.961707121633297</c:v>
                </c:pt>
                <c:pt idx="800">
                  <c:v>0.699648533938895</c:v>
                </c:pt>
                <c:pt idx="801">
                  <c:v>1.452896486071652</c:v>
                </c:pt>
                <c:pt idx="802">
                  <c:v>0.84981075503108</c:v>
                </c:pt>
                <c:pt idx="803">
                  <c:v>0.961707121633297</c:v>
                </c:pt>
                <c:pt idx="804">
                  <c:v>0.902122451618545</c:v>
                </c:pt>
                <c:pt idx="805">
                  <c:v>1.107785554221003</c:v>
                </c:pt>
                <c:pt idx="806">
                  <c:v>0.941455122669578</c:v>
                </c:pt>
                <c:pt idx="807">
                  <c:v>0.86035173739136</c:v>
                </c:pt>
                <c:pt idx="808">
                  <c:v>0.961707121633299</c:v>
                </c:pt>
                <c:pt idx="809">
                  <c:v>0.961707121633297</c:v>
                </c:pt>
                <c:pt idx="810">
                  <c:v>0.961707121633298</c:v>
                </c:pt>
                <c:pt idx="811">
                  <c:v>1.141700131731822</c:v>
                </c:pt>
                <c:pt idx="812">
                  <c:v>0.961707121633298</c:v>
                </c:pt>
                <c:pt idx="813">
                  <c:v>0.859096799936831</c:v>
                </c:pt>
                <c:pt idx="814">
                  <c:v>0.961707121633297</c:v>
                </c:pt>
                <c:pt idx="815">
                  <c:v>0.961707121633299</c:v>
                </c:pt>
                <c:pt idx="816">
                  <c:v>1.054126181272524</c:v>
                </c:pt>
                <c:pt idx="817">
                  <c:v>1.06129037406656</c:v>
                </c:pt>
                <c:pt idx="818">
                  <c:v>1.238942648418054</c:v>
                </c:pt>
                <c:pt idx="819">
                  <c:v>0.734230087457849</c:v>
                </c:pt>
                <c:pt idx="820">
                  <c:v>0.961707121633299</c:v>
                </c:pt>
                <c:pt idx="821">
                  <c:v>1.024205608531018</c:v>
                </c:pt>
                <c:pt idx="822">
                  <c:v>0.961707121633299</c:v>
                </c:pt>
                <c:pt idx="823">
                  <c:v>1.12564645489575</c:v>
                </c:pt>
                <c:pt idx="824">
                  <c:v>0.961707121633298</c:v>
                </c:pt>
                <c:pt idx="825">
                  <c:v>1.215659235526479</c:v>
                </c:pt>
                <c:pt idx="826">
                  <c:v>0.922171039378462</c:v>
                </c:pt>
                <c:pt idx="827">
                  <c:v>0.911677543392128</c:v>
                </c:pt>
                <c:pt idx="828">
                  <c:v>0.893797463632189</c:v>
                </c:pt>
                <c:pt idx="829">
                  <c:v>0.721715563562096</c:v>
                </c:pt>
                <c:pt idx="830">
                  <c:v>0.853900733906216</c:v>
                </c:pt>
                <c:pt idx="831">
                  <c:v>0.72961089287377</c:v>
                </c:pt>
                <c:pt idx="832">
                  <c:v>0.340897021608278</c:v>
                </c:pt>
                <c:pt idx="833">
                  <c:v>1.108496114984215</c:v>
                </c:pt>
                <c:pt idx="834">
                  <c:v>1.056863802652673</c:v>
                </c:pt>
                <c:pt idx="835">
                  <c:v>0.946065089248995</c:v>
                </c:pt>
                <c:pt idx="836">
                  <c:v>1.04383292785195</c:v>
                </c:pt>
                <c:pt idx="837">
                  <c:v>1.007355779454052</c:v>
                </c:pt>
                <c:pt idx="838">
                  <c:v>1.310284603175874</c:v>
                </c:pt>
                <c:pt idx="839">
                  <c:v>0.961707121633298</c:v>
                </c:pt>
                <c:pt idx="840">
                  <c:v>0.9617071216333</c:v>
                </c:pt>
                <c:pt idx="841">
                  <c:v>0.961707121633299</c:v>
                </c:pt>
                <c:pt idx="842">
                  <c:v>0.879772482017965</c:v>
                </c:pt>
                <c:pt idx="843">
                  <c:v>1.015039829000925</c:v>
                </c:pt>
                <c:pt idx="844">
                  <c:v>0.892493697624407</c:v>
                </c:pt>
                <c:pt idx="845">
                  <c:v>0.9309277440108</c:v>
                </c:pt>
                <c:pt idx="846">
                  <c:v>0.9617071216333</c:v>
                </c:pt>
                <c:pt idx="847">
                  <c:v>0.961707121633298</c:v>
                </c:pt>
                <c:pt idx="848">
                  <c:v>1.085928224699685</c:v>
                </c:pt>
                <c:pt idx="849">
                  <c:v>1.086393981399156</c:v>
                </c:pt>
                <c:pt idx="850">
                  <c:v>1.212747833926323</c:v>
                </c:pt>
                <c:pt idx="851">
                  <c:v>0.9617071216333</c:v>
                </c:pt>
                <c:pt idx="852">
                  <c:v>0.833479678230984</c:v>
                </c:pt>
                <c:pt idx="853">
                  <c:v>0.961707121633298</c:v>
                </c:pt>
                <c:pt idx="854">
                  <c:v>0.961707121633298</c:v>
                </c:pt>
                <c:pt idx="855">
                  <c:v>0.899069254332221</c:v>
                </c:pt>
                <c:pt idx="856">
                  <c:v>0.942860154622888</c:v>
                </c:pt>
                <c:pt idx="857">
                  <c:v>0.714303395168277</c:v>
                </c:pt>
                <c:pt idx="858">
                  <c:v>0.947279173384944</c:v>
                </c:pt>
                <c:pt idx="859">
                  <c:v>0.526569507120457</c:v>
                </c:pt>
                <c:pt idx="860">
                  <c:v>0.895186883050158</c:v>
                </c:pt>
                <c:pt idx="861">
                  <c:v>0.790996875544059</c:v>
                </c:pt>
                <c:pt idx="862">
                  <c:v>0.930904384594514</c:v>
                </c:pt>
                <c:pt idx="863">
                  <c:v>1.022153101167858</c:v>
                </c:pt>
                <c:pt idx="864">
                  <c:v>0.908975185615746</c:v>
                </c:pt>
                <c:pt idx="865">
                  <c:v>1.189694480745622</c:v>
                </c:pt>
                <c:pt idx="866">
                  <c:v>1.045917677929401</c:v>
                </c:pt>
                <c:pt idx="867">
                  <c:v>0.970031102489068</c:v>
                </c:pt>
                <c:pt idx="868">
                  <c:v>0.961707121633299</c:v>
                </c:pt>
                <c:pt idx="869">
                  <c:v>0.857532060829248</c:v>
                </c:pt>
                <c:pt idx="870">
                  <c:v>0.9617071216333</c:v>
                </c:pt>
                <c:pt idx="871">
                  <c:v>0.961707121633299</c:v>
                </c:pt>
                <c:pt idx="872">
                  <c:v>0.850369974991416</c:v>
                </c:pt>
                <c:pt idx="873">
                  <c:v>0.726434893353237</c:v>
                </c:pt>
                <c:pt idx="874">
                  <c:v>0.90566296778788</c:v>
                </c:pt>
                <c:pt idx="875">
                  <c:v>0.657978166437491</c:v>
                </c:pt>
                <c:pt idx="876">
                  <c:v>0.847669901507461</c:v>
                </c:pt>
                <c:pt idx="877">
                  <c:v>1.29269345369925</c:v>
                </c:pt>
                <c:pt idx="878">
                  <c:v>0.961707121633298</c:v>
                </c:pt>
                <c:pt idx="879">
                  <c:v>1.197069999544064</c:v>
                </c:pt>
                <c:pt idx="880">
                  <c:v>0.773475404203083</c:v>
                </c:pt>
                <c:pt idx="881">
                  <c:v>1.068939843345179</c:v>
                </c:pt>
                <c:pt idx="882">
                  <c:v>0.961707121633298</c:v>
                </c:pt>
                <c:pt idx="883">
                  <c:v>1.178635381038335</c:v>
                </c:pt>
                <c:pt idx="884">
                  <c:v>0.961707121633299</c:v>
                </c:pt>
                <c:pt idx="885">
                  <c:v>0.947127697421304</c:v>
                </c:pt>
                <c:pt idx="886">
                  <c:v>0.998329493788168</c:v>
                </c:pt>
                <c:pt idx="887">
                  <c:v>0.961707121633299</c:v>
                </c:pt>
                <c:pt idx="888">
                  <c:v>0.94593922886871</c:v>
                </c:pt>
                <c:pt idx="889">
                  <c:v>0.69952110021169</c:v>
                </c:pt>
                <c:pt idx="890">
                  <c:v>0.849260571522073</c:v>
                </c:pt>
                <c:pt idx="891">
                  <c:v>0.860791632069455</c:v>
                </c:pt>
                <c:pt idx="892">
                  <c:v>1.019152960064028</c:v>
                </c:pt>
                <c:pt idx="893">
                  <c:v>0.91827796682822</c:v>
                </c:pt>
                <c:pt idx="894">
                  <c:v>0.9307207167915</c:v>
                </c:pt>
                <c:pt idx="895">
                  <c:v>0.957546603532554</c:v>
                </c:pt>
                <c:pt idx="896">
                  <c:v>0.961707121633299</c:v>
                </c:pt>
                <c:pt idx="897">
                  <c:v>0.831591974453774</c:v>
                </c:pt>
                <c:pt idx="898">
                  <c:v>0.879925443938488</c:v>
                </c:pt>
                <c:pt idx="899">
                  <c:v>0.893501330162355</c:v>
                </c:pt>
                <c:pt idx="900">
                  <c:v>0.961707121633298</c:v>
                </c:pt>
                <c:pt idx="901">
                  <c:v>0.815596858886427</c:v>
                </c:pt>
                <c:pt idx="902">
                  <c:v>0.94157704688856</c:v>
                </c:pt>
                <c:pt idx="903">
                  <c:v>0.822390674792582</c:v>
                </c:pt>
                <c:pt idx="904">
                  <c:v>1.18376256701077</c:v>
                </c:pt>
                <c:pt idx="905">
                  <c:v>1.15663274800105</c:v>
                </c:pt>
                <c:pt idx="906">
                  <c:v>1.10655394237957</c:v>
                </c:pt>
                <c:pt idx="907">
                  <c:v>1.209188321252073</c:v>
                </c:pt>
                <c:pt idx="908">
                  <c:v>0.848155322405132</c:v>
                </c:pt>
                <c:pt idx="909">
                  <c:v>0.7733185808715</c:v>
                </c:pt>
                <c:pt idx="910">
                  <c:v>1.194748802357046</c:v>
                </c:pt>
                <c:pt idx="911">
                  <c:v>0.962297439938096</c:v>
                </c:pt>
                <c:pt idx="912">
                  <c:v>0.961707121633298</c:v>
                </c:pt>
                <c:pt idx="913">
                  <c:v>0.961707121633299</c:v>
                </c:pt>
                <c:pt idx="914">
                  <c:v>1.221704429378162</c:v>
                </c:pt>
                <c:pt idx="915">
                  <c:v>0.961707121633299</c:v>
                </c:pt>
                <c:pt idx="916">
                  <c:v>1.386807458430731</c:v>
                </c:pt>
                <c:pt idx="917">
                  <c:v>0.980140106488471</c:v>
                </c:pt>
                <c:pt idx="918">
                  <c:v>0.9617071216333</c:v>
                </c:pt>
                <c:pt idx="919">
                  <c:v>1.280594470787725</c:v>
                </c:pt>
                <c:pt idx="920">
                  <c:v>1.073255103379222</c:v>
                </c:pt>
                <c:pt idx="921">
                  <c:v>0.961707121633298</c:v>
                </c:pt>
                <c:pt idx="922">
                  <c:v>0.9617071216333</c:v>
                </c:pt>
                <c:pt idx="923">
                  <c:v>0.955438599707096</c:v>
                </c:pt>
                <c:pt idx="924">
                  <c:v>0.821259106947091</c:v>
                </c:pt>
                <c:pt idx="925">
                  <c:v>0.961707121633299</c:v>
                </c:pt>
                <c:pt idx="926">
                  <c:v>0.961707121633299</c:v>
                </c:pt>
                <c:pt idx="927">
                  <c:v>0.897367074201643</c:v>
                </c:pt>
                <c:pt idx="928">
                  <c:v>1.00565054937125</c:v>
                </c:pt>
                <c:pt idx="929">
                  <c:v>0.961707121633297</c:v>
                </c:pt>
                <c:pt idx="930">
                  <c:v>0.961707121633297</c:v>
                </c:pt>
                <c:pt idx="931">
                  <c:v>0.961707121633299</c:v>
                </c:pt>
                <c:pt idx="932">
                  <c:v>0.961707121633297</c:v>
                </c:pt>
                <c:pt idx="933">
                  <c:v>1.257563464309358</c:v>
                </c:pt>
                <c:pt idx="934">
                  <c:v>0.851366713745861</c:v>
                </c:pt>
                <c:pt idx="935">
                  <c:v>0.918515533315841</c:v>
                </c:pt>
                <c:pt idx="936">
                  <c:v>0.730616293845012</c:v>
                </c:pt>
                <c:pt idx="937">
                  <c:v>0.942613637258085</c:v>
                </c:pt>
                <c:pt idx="938">
                  <c:v>0.890528937329671</c:v>
                </c:pt>
                <c:pt idx="939">
                  <c:v>0.961707121633298</c:v>
                </c:pt>
                <c:pt idx="940">
                  <c:v>0.784289123422732</c:v>
                </c:pt>
                <c:pt idx="941">
                  <c:v>0.961707121633299</c:v>
                </c:pt>
                <c:pt idx="942">
                  <c:v>0.961707121633298</c:v>
                </c:pt>
                <c:pt idx="943">
                  <c:v>0.980676186965917</c:v>
                </c:pt>
                <c:pt idx="944">
                  <c:v>0.869808127548981</c:v>
                </c:pt>
                <c:pt idx="945">
                  <c:v>0.961512415819494</c:v>
                </c:pt>
                <c:pt idx="946">
                  <c:v>0.961707121633298</c:v>
                </c:pt>
                <c:pt idx="947">
                  <c:v>0.961707121633298</c:v>
                </c:pt>
                <c:pt idx="948">
                  <c:v>1.239441219341299</c:v>
                </c:pt>
                <c:pt idx="949">
                  <c:v>0.917441718282567</c:v>
                </c:pt>
                <c:pt idx="950">
                  <c:v>1.027980907632468</c:v>
                </c:pt>
                <c:pt idx="951">
                  <c:v>0.961707121633298</c:v>
                </c:pt>
                <c:pt idx="952">
                  <c:v>1.227761873086671</c:v>
                </c:pt>
                <c:pt idx="953">
                  <c:v>0.992545794731005</c:v>
                </c:pt>
                <c:pt idx="954">
                  <c:v>0.953053600240399</c:v>
                </c:pt>
                <c:pt idx="955">
                  <c:v>0.882623714976253</c:v>
                </c:pt>
                <c:pt idx="956">
                  <c:v>1.339491090997147</c:v>
                </c:pt>
                <c:pt idx="957">
                  <c:v>1.191924687021121</c:v>
                </c:pt>
                <c:pt idx="958">
                  <c:v>0.762345615674515</c:v>
                </c:pt>
                <c:pt idx="959">
                  <c:v>1.21121979610115</c:v>
                </c:pt>
                <c:pt idx="960">
                  <c:v>1.183539923217331</c:v>
                </c:pt>
                <c:pt idx="961">
                  <c:v>1.169441219042235</c:v>
                </c:pt>
                <c:pt idx="962">
                  <c:v>1.17227484662702</c:v>
                </c:pt>
                <c:pt idx="963">
                  <c:v>0.961707121633298</c:v>
                </c:pt>
                <c:pt idx="964">
                  <c:v>0.961707121633299</c:v>
                </c:pt>
                <c:pt idx="965">
                  <c:v>1.354333544362426</c:v>
                </c:pt>
                <c:pt idx="966">
                  <c:v>1.191114104865937</c:v>
                </c:pt>
                <c:pt idx="967">
                  <c:v>0.94168315497844</c:v>
                </c:pt>
                <c:pt idx="968">
                  <c:v>0.958428674290354</c:v>
                </c:pt>
                <c:pt idx="969">
                  <c:v>1.018416338250286</c:v>
                </c:pt>
                <c:pt idx="970">
                  <c:v>0.94683804421557</c:v>
                </c:pt>
                <c:pt idx="971">
                  <c:v>0.961707121633299</c:v>
                </c:pt>
                <c:pt idx="972">
                  <c:v>0.806789814485715</c:v>
                </c:pt>
                <c:pt idx="973">
                  <c:v>0.969955693283875</c:v>
                </c:pt>
                <c:pt idx="974">
                  <c:v>0.789298712008113</c:v>
                </c:pt>
                <c:pt idx="975">
                  <c:v>0.681703822434842</c:v>
                </c:pt>
                <c:pt idx="976">
                  <c:v>0.952541467622889</c:v>
                </c:pt>
                <c:pt idx="977">
                  <c:v>1.169417406601741</c:v>
                </c:pt>
                <c:pt idx="978">
                  <c:v>0.839972227894094</c:v>
                </c:pt>
                <c:pt idx="979">
                  <c:v>0.941275947021033</c:v>
                </c:pt>
                <c:pt idx="980">
                  <c:v>0.959646071968595</c:v>
                </c:pt>
                <c:pt idx="981">
                  <c:v>0.90866828233002</c:v>
                </c:pt>
                <c:pt idx="982">
                  <c:v>0.961707121633299</c:v>
                </c:pt>
                <c:pt idx="983">
                  <c:v>0.961707121633299</c:v>
                </c:pt>
                <c:pt idx="984">
                  <c:v>1.087773676540732</c:v>
                </c:pt>
                <c:pt idx="985">
                  <c:v>1.06334632603111</c:v>
                </c:pt>
                <c:pt idx="986">
                  <c:v>0.79208346446427</c:v>
                </c:pt>
                <c:pt idx="987">
                  <c:v>0.993209398176657</c:v>
                </c:pt>
                <c:pt idx="988">
                  <c:v>0.899491317783044</c:v>
                </c:pt>
                <c:pt idx="989">
                  <c:v>1.126580653382692</c:v>
                </c:pt>
                <c:pt idx="990">
                  <c:v>0.72917317647011</c:v>
                </c:pt>
                <c:pt idx="991">
                  <c:v>0.964542975032926</c:v>
                </c:pt>
                <c:pt idx="992">
                  <c:v>0.725923259076863</c:v>
                </c:pt>
                <c:pt idx="993">
                  <c:v>0.905396923533149</c:v>
                </c:pt>
                <c:pt idx="994">
                  <c:v>0.82462223183865</c:v>
                </c:pt>
                <c:pt idx="995">
                  <c:v>1.009021962923867</c:v>
                </c:pt>
                <c:pt idx="996">
                  <c:v>0.961707121633298</c:v>
                </c:pt>
                <c:pt idx="997">
                  <c:v>1.175728188271894</c:v>
                </c:pt>
                <c:pt idx="998">
                  <c:v>0.961707121633298</c:v>
                </c:pt>
                <c:pt idx="999">
                  <c:v>1.272026640191139</c:v>
                </c:pt>
                <c:pt idx="1000">
                  <c:v>1.12361725292358</c:v>
                </c:pt>
                <c:pt idx="1001">
                  <c:v>0.890617556467684</c:v>
                </c:pt>
                <c:pt idx="1002">
                  <c:v>1.291423792128555</c:v>
                </c:pt>
                <c:pt idx="1003">
                  <c:v>1.225559957139204</c:v>
                </c:pt>
                <c:pt idx="1004">
                  <c:v>1.0800284953098</c:v>
                </c:pt>
                <c:pt idx="1005">
                  <c:v>0.9617071216333</c:v>
                </c:pt>
                <c:pt idx="1006">
                  <c:v>0.735605698050827</c:v>
                </c:pt>
                <c:pt idx="1007">
                  <c:v>0.897961731708952</c:v>
                </c:pt>
                <c:pt idx="1008">
                  <c:v>0.961707121633299</c:v>
                </c:pt>
                <c:pt idx="1009">
                  <c:v>0.943063460876887</c:v>
                </c:pt>
                <c:pt idx="1010">
                  <c:v>0.72809822519008</c:v>
                </c:pt>
                <c:pt idx="1011">
                  <c:v>1.017999832384826</c:v>
                </c:pt>
                <c:pt idx="1012">
                  <c:v>0.838120219558669</c:v>
                </c:pt>
                <c:pt idx="1013">
                  <c:v>0.961707121633298</c:v>
                </c:pt>
                <c:pt idx="1014">
                  <c:v>0.835344150440084</c:v>
                </c:pt>
                <c:pt idx="1015">
                  <c:v>0.884099714080936</c:v>
                </c:pt>
                <c:pt idx="1016">
                  <c:v>0.934345906199954</c:v>
                </c:pt>
                <c:pt idx="1017">
                  <c:v>0.851087845070456</c:v>
                </c:pt>
                <c:pt idx="1018">
                  <c:v>1.096818220400962</c:v>
                </c:pt>
                <c:pt idx="1019">
                  <c:v>0.915353613616387</c:v>
                </c:pt>
                <c:pt idx="1020">
                  <c:v>0.961707121633299</c:v>
                </c:pt>
                <c:pt idx="1021">
                  <c:v>0.913011574861497</c:v>
                </c:pt>
                <c:pt idx="1022">
                  <c:v>0.961707121633299</c:v>
                </c:pt>
                <c:pt idx="1023">
                  <c:v>1.492446521107368</c:v>
                </c:pt>
                <c:pt idx="1024">
                  <c:v>1.06354879434058</c:v>
                </c:pt>
                <c:pt idx="1025">
                  <c:v>1.026659145604183</c:v>
                </c:pt>
                <c:pt idx="1026">
                  <c:v>0.995954391883051</c:v>
                </c:pt>
                <c:pt idx="1027">
                  <c:v>0.924594623528521</c:v>
                </c:pt>
                <c:pt idx="1028">
                  <c:v>0.884144558573134</c:v>
                </c:pt>
                <c:pt idx="1029">
                  <c:v>0.961707121633298</c:v>
                </c:pt>
                <c:pt idx="1030">
                  <c:v>0.961707121633299</c:v>
                </c:pt>
                <c:pt idx="1031">
                  <c:v>0.961707121633298</c:v>
                </c:pt>
                <c:pt idx="1032">
                  <c:v>1.111151184292096</c:v>
                </c:pt>
                <c:pt idx="1033">
                  <c:v>1.001224751444665</c:v>
                </c:pt>
                <c:pt idx="1034">
                  <c:v>0.579636037169926</c:v>
                </c:pt>
                <c:pt idx="1035">
                  <c:v>0.961707121633298</c:v>
                </c:pt>
                <c:pt idx="1036">
                  <c:v>1.22884019951634</c:v>
                </c:pt>
                <c:pt idx="1037">
                  <c:v>1.032256129648086</c:v>
                </c:pt>
                <c:pt idx="1038">
                  <c:v>1.033118773396264</c:v>
                </c:pt>
                <c:pt idx="1039">
                  <c:v>0.882640907275713</c:v>
                </c:pt>
                <c:pt idx="1040">
                  <c:v>0.961707121633298</c:v>
                </c:pt>
                <c:pt idx="1041">
                  <c:v>0.953945220398547</c:v>
                </c:pt>
                <c:pt idx="1042">
                  <c:v>1.223795257080089</c:v>
                </c:pt>
                <c:pt idx="1043">
                  <c:v>0.609087548218288</c:v>
                </c:pt>
                <c:pt idx="1044">
                  <c:v>1.067626573536091</c:v>
                </c:pt>
                <c:pt idx="1045">
                  <c:v>0.961707121633299</c:v>
                </c:pt>
                <c:pt idx="1046">
                  <c:v>1.144440705685535</c:v>
                </c:pt>
                <c:pt idx="1047">
                  <c:v>0.961707121633299</c:v>
                </c:pt>
                <c:pt idx="1048">
                  <c:v>0.961707121633298</c:v>
                </c:pt>
                <c:pt idx="1049">
                  <c:v>0.961707121633299</c:v>
                </c:pt>
                <c:pt idx="1050">
                  <c:v>1.007634991096955</c:v>
                </c:pt>
                <c:pt idx="1051">
                  <c:v>0.935872297778409</c:v>
                </c:pt>
                <c:pt idx="1052">
                  <c:v>1.19986755335287</c:v>
                </c:pt>
                <c:pt idx="1053">
                  <c:v>1.016572687665308</c:v>
                </c:pt>
                <c:pt idx="1054">
                  <c:v>0.9617071216333</c:v>
                </c:pt>
                <c:pt idx="1055">
                  <c:v>0.961707121633298</c:v>
                </c:pt>
                <c:pt idx="1056">
                  <c:v>1.142426781448</c:v>
                </c:pt>
                <c:pt idx="1057">
                  <c:v>0.879274835192744</c:v>
                </c:pt>
                <c:pt idx="1058">
                  <c:v>0.9915298427296</c:v>
                </c:pt>
                <c:pt idx="1059">
                  <c:v>1.210378175372821</c:v>
                </c:pt>
                <c:pt idx="1060">
                  <c:v>1.046095216575905</c:v>
                </c:pt>
                <c:pt idx="1061">
                  <c:v>1.077753214151958</c:v>
                </c:pt>
                <c:pt idx="1062">
                  <c:v>1.174944020785616</c:v>
                </c:pt>
                <c:pt idx="1063">
                  <c:v>1.285100566208054</c:v>
                </c:pt>
                <c:pt idx="1064">
                  <c:v>1.034907689874114</c:v>
                </c:pt>
                <c:pt idx="1065">
                  <c:v>0.961707121633297</c:v>
                </c:pt>
                <c:pt idx="1066">
                  <c:v>0.899931551206084</c:v>
                </c:pt>
                <c:pt idx="1067">
                  <c:v>0.992584265176237</c:v>
                </c:pt>
                <c:pt idx="1068">
                  <c:v>0.921014802342548</c:v>
                </c:pt>
                <c:pt idx="1069">
                  <c:v>0.961707121633297</c:v>
                </c:pt>
                <c:pt idx="1070">
                  <c:v>1.183182545300813</c:v>
                </c:pt>
                <c:pt idx="1071">
                  <c:v>0.969228336867049</c:v>
                </c:pt>
                <c:pt idx="1072">
                  <c:v>0.560444368924247</c:v>
                </c:pt>
                <c:pt idx="1073">
                  <c:v>0.848371533910668</c:v>
                </c:pt>
                <c:pt idx="1074">
                  <c:v>0.961707121633299</c:v>
                </c:pt>
                <c:pt idx="1075">
                  <c:v>0.992366409038141</c:v>
                </c:pt>
                <c:pt idx="1076">
                  <c:v>1.183648806479542</c:v>
                </c:pt>
                <c:pt idx="1077">
                  <c:v>0.950836028177813</c:v>
                </c:pt>
                <c:pt idx="1078">
                  <c:v>0.961707121633299</c:v>
                </c:pt>
                <c:pt idx="1079">
                  <c:v>0.961707121633299</c:v>
                </c:pt>
                <c:pt idx="1080">
                  <c:v>0.913291869122405</c:v>
                </c:pt>
                <c:pt idx="1081">
                  <c:v>0.648026137812944</c:v>
                </c:pt>
                <c:pt idx="1082">
                  <c:v>0.917104772701618</c:v>
                </c:pt>
                <c:pt idx="1083">
                  <c:v>1.192641105245243</c:v>
                </c:pt>
                <c:pt idx="1084">
                  <c:v>0.807667788751449</c:v>
                </c:pt>
                <c:pt idx="1085">
                  <c:v>1.156366487597095</c:v>
                </c:pt>
                <c:pt idx="1086">
                  <c:v>0.671476189992606</c:v>
                </c:pt>
                <c:pt idx="1087">
                  <c:v>1.184173379457044</c:v>
                </c:pt>
                <c:pt idx="1088">
                  <c:v>0.961707121633298</c:v>
                </c:pt>
                <c:pt idx="1089">
                  <c:v>1.065831558060898</c:v>
                </c:pt>
                <c:pt idx="1090">
                  <c:v>0.987110266731261</c:v>
                </c:pt>
                <c:pt idx="1091">
                  <c:v>1.166538567084222</c:v>
                </c:pt>
                <c:pt idx="1092">
                  <c:v>0.877096038121465</c:v>
                </c:pt>
                <c:pt idx="1093">
                  <c:v>1.041976524772655</c:v>
                </c:pt>
                <c:pt idx="1094">
                  <c:v>1.038399825620237</c:v>
                </c:pt>
                <c:pt idx="1095">
                  <c:v>1.364488449598874</c:v>
                </c:pt>
                <c:pt idx="1096">
                  <c:v>0.819200080607555</c:v>
                </c:pt>
                <c:pt idx="1097">
                  <c:v>0.797476378680896</c:v>
                </c:pt>
                <c:pt idx="1098">
                  <c:v>0.913511142692888</c:v>
                </c:pt>
                <c:pt idx="1099">
                  <c:v>1.025501397481505</c:v>
                </c:pt>
                <c:pt idx="1100">
                  <c:v>1.099464737609396</c:v>
                </c:pt>
                <c:pt idx="1101">
                  <c:v>1.25865447974393</c:v>
                </c:pt>
                <c:pt idx="1102">
                  <c:v>0.559125646965606</c:v>
                </c:pt>
                <c:pt idx="1103">
                  <c:v>1.26433318695835</c:v>
                </c:pt>
                <c:pt idx="1104">
                  <c:v>0.87500718603277</c:v>
                </c:pt>
                <c:pt idx="1105">
                  <c:v>0.804450975880588</c:v>
                </c:pt>
                <c:pt idx="1106">
                  <c:v>0.936629461700657</c:v>
                </c:pt>
                <c:pt idx="1107">
                  <c:v>0.978341165275308</c:v>
                </c:pt>
                <c:pt idx="1108">
                  <c:v>0.895698084138869</c:v>
                </c:pt>
                <c:pt idx="1109">
                  <c:v>0.982208405150808</c:v>
                </c:pt>
                <c:pt idx="1110">
                  <c:v>0.993982948540921</c:v>
                </c:pt>
                <c:pt idx="1111">
                  <c:v>0.9617071216333</c:v>
                </c:pt>
                <c:pt idx="1112">
                  <c:v>0.97063838416884</c:v>
                </c:pt>
                <c:pt idx="1113">
                  <c:v>0.728594521924936</c:v>
                </c:pt>
                <c:pt idx="1114">
                  <c:v>0.961707121633299</c:v>
                </c:pt>
                <c:pt idx="1115">
                  <c:v>0.944553284397933</c:v>
                </c:pt>
                <c:pt idx="1116">
                  <c:v>1.094362350026133</c:v>
                </c:pt>
                <c:pt idx="1117">
                  <c:v>0.948873529071617</c:v>
                </c:pt>
                <c:pt idx="1118">
                  <c:v>0.826755339864437</c:v>
                </c:pt>
                <c:pt idx="1119">
                  <c:v>1.209492120929959</c:v>
                </c:pt>
                <c:pt idx="1120">
                  <c:v>1.085616990900412</c:v>
                </c:pt>
                <c:pt idx="1121">
                  <c:v>0.910788851865441</c:v>
                </c:pt>
                <c:pt idx="1122">
                  <c:v>0.977621481327246</c:v>
                </c:pt>
                <c:pt idx="1123">
                  <c:v>0.9617071216333</c:v>
                </c:pt>
                <c:pt idx="1124">
                  <c:v>1.076324330054832</c:v>
                </c:pt>
                <c:pt idx="1125">
                  <c:v>0.878921668682354</c:v>
                </c:pt>
                <c:pt idx="1126">
                  <c:v>0.961707121633299</c:v>
                </c:pt>
                <c:pt idx="1127">
                  <c:v>1.24428534719724</c:v>
                </c:pt>
                <c:pt idx="1128">
                  <c:v>1.091454397474551</c:v>
                </c:pt>
                <c:pt idx="1129">
                  <c:v>1.079474830783453</c:v>
                </c:pt>
                <c:pt idx="1130">
                  <c:v>0.814276479971267</c:v>
                </c:pt>
                <c:pt idx="1131">
                  <c:v>0.961707121633298</c:v>
                </c:pt>
                <c:pt idx="1132">
                  <c:v>0.961707121633299</c:v>
                </c:pt>
                <c:pt idx="1133">
                  <c:v>0.958121609832638</c:v>
                </c:pt>
                <c:pt idx="1134">
                  <c:v>0.907948250044247</c:v>
                </c:pt>
                <c:pt idx="1135">
                  <c:v>0.961707121633299</c:v>
                </c:pt>
                <c:pt idx="1136">
                  <c:v>0.721434449087297</c:v>
                </c:pt>
                <c:pt idx="1137">
                  <c:v>1.144082549499603</c:v>
                </c:pt>
                <c:pt idx="1138">
                  <c:v>0.981909656980268</c:v>
                </c:pt>
                <c:pt idx="1139">
                  <c:v>0.850118486559167</c:v>
                </c:pt>
                <c:pt idx="1140">
                  <c:v>0.780163383636166</c:v>
                </c:pt>
                <c:pt idx="1141">
                  <c:v>1.063922941505381</c:v>
                </c:pt>
                <c:pt idx="1142">
                  <c:v>0.915546330969736</c:v>
                </c:pt>
                <c:pt idx="1143">
                  <c:v>0.961707121633298</c:v>
                </c:pt>
                <c:pt idx="1144">
                  <c:v>0.798926158910506</c:v>
                </c:pt>
                <c:pt idx="1145">
                  <c:v>0.9617071216333</c:v>
                </c:pt>
                <c:pt idx="1146">
                  <c:v>0.961707121633298</c:v>
                </c:pt>
                <c:pt idx="1147">
                  <c:v>0.719608905469795</c:v>
                </c:pt>
                <c:pt idx="1148">
                  <c:v>0.870006754772375</c:v>
                </c:pt>
                <c:pt idx="1149">
                  <c:v>0.961707121633299</c:v>
                </c:pt>
                <c:pt idx="1150">
                  <c:v>0.721583731616742</c:v>
                </c:pt>
                <c:pt idx="1151">
                  <c:v>0.858858965310267</c:v>
                </c:pt>
                <c:pt idx="1152">
                  <c:v>1.155394645806908</c:v>
                </c:pt>
                <c:pt idx="1153">
                  <c:v>0.849552134777929</c:v>
                </c:pt>
                <c:pt idx="1154">
                  <c:v>1.120665259665313</c:v>
                </c:pt>
                <c:pt idx="1155">
                  <c:v>0.978616861873931</c:v>
                </c:pt>
                <c:pt idx="1156">
                  <c:v>0.961707121633298</c:v>
                </c:pt>
                <c:pt idx="1157">
                  <c:v>0.785559599569546</c:v>
                </c:pt>
                <c:pt idx="1158">
                  <c:v>0.89989265517197</c:v>
                </c:pt>
                <c:pt idx="1159">
                  <c:v>0.95617021107875</c:v>
                </c:pt>
                <c:pt idx="1160">
                  <c:v>0.961707121633299</c:v>
                </c:pt>
                <c:pt idx="1161">
                  <c:v>0.961707121633298</c:v>
                </c:pt>
                <c:pt idx="1162">
                  <c:v>0.899733324698152</c:v>
                </c:pt>
                <c:pt idx="1163">
                  <c:v>1.070213804243027</c:v>
                </c:pt>
                <c:pt idx="1164">
                  <c:v>0.961707121633298</c:v>
                </c:pt>
                <c:pt idx="1165">
                  <c:v>0.944448965032892</c:v>
                </c:pt>
                <c:pt idx="1166">
                  <c:v>0.961707121633298</c:v>
                </c:pt>
                <c:pt idx="1167">
                  <c:v>0.961707121633298</c:v>
                </c:pt>
                <c:pt idx="1168">
                  <c:v>0.961707121633298</c:v>
                </c:pt>
                <c:pt idx="1169">
                  <c:v>0.770793232640306</c:v>
                </c:pt>
                <c:pt idx="1170">
                  <c:v>0.961707121633298</c:v>
                </c:pt>
                <c:pt idx="1171">
                  <c:v>0.961707121633298</c:v>
                </c:pt>
                <c:pt idx="1172">
                  <c:v>1.012741804563678</c:v>
                </c:pt>
                <c:pt idx="1173">
                  <c:v>1.118074770998448</c:v>
                </c:pt>
                <c:pt idx="1174">
                  <c:v>0.961707121633299</c:v>
                </c:pt>
                <c:pt idx="1175">
                  <c:v>1.211641281011997</c:v>
                </c:pt>
                <c:pt idx="1176">
                  <c:v>0.891534375205294</c:v>
                </c:pt>
                <c:pt idx="1177">
                  <c:v>0.961707121633299</c:v>
                </c:pt>
                <c:pt idx="1178">
                  <c:v>0.697741180379309</c:v>
                </c:pt>
                <c:pt idx="1179">
                  <c:v>0.823823028041735</c:v>
                </c:pt>
                <c:pt idx="1180">
                  <c:v>1.077626176218814</c:v>
                </c:pt>
                <c:pt idx="1181">
                  <c:v>1.156967441916418</c:v>
                </c:pt>
                <c:pt idx="1182">
                  <c:v>0.980136564226975</c:v>
                </c:pt>
                <c:pt idx="1183">
                  <c:v>0.9617071216333</c:v>
                </c:pt>
                <c:pt idx="1184">
                  <c:v>0.961707121633299</c:v>
                </c:pt>
                <c:pt idx="1185">
                  <c:v>0.853592571678391</c:v>
                </c:pt>
                <c:pt idx="1186">
                  <c:v>0.961707121633299</c:v>
                </c:pt>
                <c:pt idx="1187">
                  <c:v>0.870679020883882</c:v>
                </c:pt>
                <c:pt idx="1188">
                  <c:v>1.176918760897253</c:v>
                </c:pt>
                <c:pt idx="1189">
                  <c:v>1.107125794493651</c:v>
                </c:pt>
                <c:pt idx="1190">
                  <c:v>1.193940274276243</c:v>
                </c:pt>
                <c:pt idx="1191">
                  <c:v>0.903015790534638</c:v>
                </c:pt>
                <c:pt idx="1192">
                  <c:v>0.961707121633298</c:v>
                </c:pt>
                <c:pt idx="1193">
                  <c:v>1.006858324253095</c:v>
                </c:pt>
                <c:pt idx="1194">
                  <c:v>1.048024291384477</c:v>
                </c:pt>
                <c:pt idx="1195">
                  <c:v>0.804427773227309</c:v>
                </c:pt>
                <c:pt idx="1196">
                  <c:v>0.985795167127693</c:v>
                </c:pt>
                <c:pt idx="1197">
                  <c:v>0.792794257346689</c:v>
                </c:pt>
                <c:pt idx="1198">
                  <c:v>0.926401703352538</c:v>
                </c:pt>
                <c:pt idx="1199">
                  <c:v>0.640633936058263</c:v>
                </c:pt>
                <c:pt idx="1200">
                  <c:v>0.961707121633299</c:v>
                </c:pt>
                <c:pt idx="1201">
                  <c:v>0.961802535329306</c:v>
                </c:pt>
                <c:pt idx="1202">
                  <c:v>0.961707121633299</c:v>
                </c:pt>
                <c:pt idx="1203">
                  <c:v>0.900412789705418</c:v>
                </c:pt>
                <c:pt idx="1204">
                  <c:v>1.091575661438723</c:v>
                </c:pt>
                <c:pt idx="1205">
                  <c:v>0.643205931537857</c:v>
                </c:pt>
                <c:pt idx="1206">
                  <c:v>1.229907315135832</c:v>
                </c:pt>
                <c:pt idx="1207">
                  <c:v>0.657435160979837</c:v>
                </c:pt>
                <c:pt idx="1208">
                  <c:v>0.94867847789337</c:v>
                </c:pt>
                <c:pt idx="1209">
                  <c:v>0.961707121633299</c:v>
                </c:pt>
                <c:pt idx="1210">
                  <c:v>0.984588970302038</c:v>
                </c:pt>
                <c:pt idx="1211">
                  <c:v>1.017844619017529</c:v>
                </c:pt>
                <c:pt idx="1212">
                  <c:v>1.0084719434138</c:v>
                </c:pt>
                <c:pt idx="1213">
                  <c:v>0.745836915238644</c:v>
                </c:pt>
                <c:pt idx="1214">
                  <c:v>0.934917317958413</c:v>
                </c:pt>
                <c:pt idx="1215">
                  <c:v>0.757375467392542</c:v>
                </c:pt>
                <c:pt idx="1216">
                  <c:v>0.961707121633299</c:v>
                </c:pt>
                <c:pt idx="1217">
                  <c:v>1.15715939285885</c:v>
                </c:pt>
                <c:pt idx="1218">
                  <c:v>1.106888126066763</c:v>
                </c:pt>
                <c:pt idx="1219">
                  <c:v>1.011348614666437</c:v>
                </c:pt>
                <c:pt idx="1220">
                  <c:v>0.961707121633299</c:v>
                </c:pt>
                <c:pt idx="1221">
                  <c:v>0.893410055339813</c:v>
                </c:pt>
                <c:pt idx="1222">
                  <c:v>1.026171825791784</c:v>
                </c:pt>
                <c:pt idx="1223">
                  <c:v>0.961707121633299</c:v>
                </c:pt>
                <c:pt idx="1224">
                  <c:v>0.971859081745381</c:v>
                </c:pt>
                <c:pt idx="1225">
                  <c:v>0.854945237792591</c:v>
                </c:pt>
                <c:pt idx="1226">
                  <c:v>0.961707121633298</c:v>
                </c:pt>
                <c:pt idx="1227">
                  <c:v>1.034175717052464</c:v>
                </c:pt>
                <c:pt idx="1228">
                  <c:v>1.050407934996264</c:v>
                </c:pt>
                <c:pt idx="1229">
                  <c:v>0.961707121633298</c:v>
                </c:pt>
                <c:pt idx="1230">
                  <c:v>1.115141184714901</c:v>
                </c:pt>
                <c:pt idx="1231">
                  <c:v>0.91994403278169</c:v>
                </c:pt>
                <c:pt idx="1232">
                  <c:v>0.9617071216333</c:v>
                </c:pt>
                <c:pt idx="1233">
                  <c:v>1.011118579983341</c:v>
                </c:pt>
                <c:pt idx="1234">
                  <c:v>1.084240589813016</c:v>
                </c:pt>
                <c:pt idx="1235">
                  <c:v>1.109208415602427</c:v>
                </c:pt>
                <c:pt idx="1236">
                  <c:v>0.961707121633301</c:v>
                </c:pt>
                <c:pt idx="1237">
                  <c:v>0.56835137347281</c:v>
                </c:pt>
                <c:pt idx="1238">
                  <c:v>0.961707121633299</c:v>
                </c:pt>
                <c:pt idx="1239">
                  <c:v>1.118151975151578</c:v>
                </c:pt>
                <c:pt idx="1240">
                  <c:v>0.860628164262093</c:v>
                </c:pt>
                <c:pt idx="1241">
                  <c:v>0.946169036734778</c:v>
                </c:pt>
                <c:pt idx="1242">
                  <c:v>0.961707121633298</c:v>
                </c:pt>
                <c:pt idx="1243">
                  <c:v>0.961707121633299</c:v>
                </c:pt>
                <c:pt idx="1244">
                  <c:v>1.409920703288909</c:v>
                </c:pt>
                <c:pt idx="1245">
                  <c:v>0.961707121633298</c:v>
                </c:pt>
                <c:pt idx="1246">
                  <c:v>1.013631491539593</c:v>
                </c:pt>
                <c:pt idx="1247">
                  <c:v>1.251456377220949</c:v>
                </c:pt>
                <c:pt idx="1248">
                  <c:v>1.018679021157251</c:v>
                </c:pt>
                <c:pt idx="1249">
                  <c:v>0.739148085015628</c:v>
                </c:pt>
                <c:pt idx="1250">
                  <c:v>1.071553136963468</c:v>
                </c:pt>
                <c:pt idx="1251">
                  <c:v>0.855592370612948</c:v>
                </c:pt>
                <c:pt idx="1252">
                  <c:v>1.045296531772154</c:v>
                </c:pt>
                <c:pt idx="1253">
                  <c:v>0.961707121633299</c:v>
                </c:pt>
                <c:pt idx="1254">
                  <c:v>1.056726839025612</c:v>
                </c:pt>
                <c:pt idx="1255">
                  <c:v>0.961707121633299</c:v>
                </c:pt>
                <c:pt idx="1256">
                  <c:v>1.210409992748531</c:v>
                </c:pt>
                <c:pt idx="1257">
                  <c:v>0.975985843619028</c:v>
                </c:pt>
                <c:pt idx="1258">
                  <c:v>0.787276604378108</c:v>
                </c:pt>
                <c:pt idx="1259">
                  <c:v>0.961707121633299</c:v>
                </c:pt>
                <c:pt idx="1260">
                  <c:v>1.161977422917124</c:v>
                </c:pt>
                <c:pt idx="1261">
                  <c:v>0.961707121633297</c:v>
                </c:pt>
                <c:pt idx="1262">
                  <c:v>0.903486206829886</c:v>
                </c:pt>
                <c:pt idx="1263">
                  <c:v>0.961707121633298</c:v>
                </c:pt>
                <c:pt idx="1264">
                  <c:v>0.91586339720314</c:v>
                </c:pt>
                <c:pt idx="1265">
                  <c:v>1.009608145189099</c:v>
                </c:pt>
                <c:pt idx="1266">
                  <c:v>0.961707121633297</c:v>
                </c:pt>
                <c:pt idx="1267">
                  <c:v>1.054570374589581</c:v>
                </c:pt>
                <c:pt idx="1268">
                  <c:v>0.88561099936941</c:v>
                </c:pt>
                <c:pt idx="1269">
                  <c:v>1.06852986092083</c:v>
                </c:pt>
                <c:pt idx="1270">
                  <c:v>0.925993179623441</c:v>
                </c:pt>
                <c:pt idx="1271">
                  <c:v>1.040354200023693</c:v>
                </c:pt>
                <c:pt idx="1272">
                  <c:v>0.961707121633299</c:v>
                </c:pt>
                <c:pt idx="1273">
                  <c:v>0.823751054906003</c:v>
                </c:pt>
                <c:pt idx="1274">
                  <c:v>0.961707121633299</c:v>
                </c:pt>
                <c:pt idx="1275">
                  <c:v>0.961707121633299</c:v>
                </c:pt>
                <c:pt idx="1276">
                  <c:v>1.259818300384902</c:v>
                </c:pt>
                <c:pt idx="1277">
                  <c:v>0.961707121633299</c:v>
                </c:pt>
                <c:pt idx="1278">
                  <c:v>0.813588011135116</c:v>
                </c:pt>
                <c:pt idx="1279">
                  <c:v>1.24794962834149</c:v>
                </c:pt>
                <c:pt idx="1280">
                  <c:v>1.045056366440565</c:v>
                </c:pt>
                <c:pt idx="1281">
                  <c:v>0.961707121633298</c:v>
                </c:pt>
                <c:pt idx="1282">
                  <c:v>0.961707121633298</c:v>
                </c:pt>
                <c:pt idx="1283">
                  <c:v>0.961707121633299</c:v>
                </c:pt>
                <c:pt idx="1284">
                  <c:v>0.900701395678033</c:v>
                </c:pt>
                <c:pt idx="1285">
                  <c:v>1.242525359302218</c:v>
                </c:pt>
                <c:pt idx="1286">
                  <c:v>0.961707121633299</c:v>
                </c:pt>
                <c:pt idx="1287">
                  <c:v>1.037942705164044</c:v>
                </c:pt>
                <c:pt idx="1288">
                  <c:v>1.079523701367936</c:v>
                </c:pt>
                <c:pt idx="1289">
                  <c:v>1.116077852503787</c:v>
                </c:pt>
                <c:pt idx="1290">
                  <c:v>0.840935995910646</c:v>
                </c:pt>
                <c:pt idx="1291">
                  <c:v>1.218524845258421</c:v>
                </c:pt>
                <c:pt idx="1292">
                  <c:v>1.175014159329831</c:v>
                </c:pt>
                <c:pt idx="1293">
                  <c:v>0.973994428190014</c:v>
                </c:pt>
                <c:pt idx="1294">
                  <c:v>1.206121540394264</c:v>
                </c:pt>
                <c:pt idx="1295">
                  <c:v>0.887073402880291</c:v>
                </c:pt>
                <c:pt idx="1296">
                  <c:v>1.078795150194203</c:v>
                </c:pt>
                <c:pt idx="1297">
                  <c:v>1.113527744547806</c:v>
                </c:pt>
                <c:pt idx="1298">
                  <c:v>0.961707121633298</c:v>
                </c:pt>
                <c:pt idx="1299">
                  <c:v>0.947622785568378</c:v>
                </c:pt>
                <c:pt idx="1300">
                  <c:v>0.928656945256635</c:v>
                </c:pt>
                <c:pt idx="1301">
                  <c:v>1.041982898255973</c:v>
                </c:pt>
                <c:pt idx="1302">
                  <c:v>0.888985702148131</c:v>
                </c:pt>
                <c:pt idx="1303">
                  <c:v>0.974311789685454</c:v>
                </c:pt>
                <c:pt idx="1304">
                  <c:v>0.809466362457094</c:v>
                </c:pt>
                <c:pt idx="1305">
                  <c:v>0.98247054651436</c:v>
                </c:pt>
                <c:pt idx="1306">
                  <c:v>0.932322133886638</c:v>
                </c:pt>
                <c:pt idx="1307">
                  <c:v>0.935909434763552</c:v>
                </c:pt>
                <c:pt idx="1308">
                  <c:v>0.857469159207208</c:v>
                </c:pt>
                <c:pt idx="1309">
                  <c:v>0.869395994249766</c:v>
                </c:pt>
                <c:pt idx="1310">
                  <c:v>0.934352515792336</c:v>
                </c:pt>
                <c:pt idx="1311">
                  <c:v>0.842568807907213</c:v>
                </c:pt>
                <c:pt idx="1312">
                  <c:v>0.830773956746046</c:v>
                </c:pt>
                <c:pt idx="1313">
                  <c:v>1.0262828353523</c:v>
                </c:pt>
                <c:pt idx="1314">
                  <c:v>0.814677860375985</c:v>
                </c:pt>
                <c:pt idx="1315">
                  <c:v>0.955525864327208</c:v>
                </c:pt>
                <c:pt idx="1316">
                  <c:v>0.904637415892773</c:v>
                </c:pt>
                <c:pt idx="1317">
                  <c:v>1.004095943536262</c:v>
                </c:pt>
                <c:pt idx="1318">
                  <c:v>0.932091550445957</c:v>
                </c:pt>
                <c:pt idx="1319">
                  <c:v>1.053489274369562</c:v>
                </c:pt>
                <c:pt idx="1320">
                  <c:v>0.845860748632266</c:v>
                </c:pt>
                <c:pt idx="1321">
                  <c:v>0.908467271910333</c:v>
                </c:pt>
                <c:pt idx="1322">
                  <c:v>1.16437112348073</c:v>
                </c:pt>
                <c:pt idx="1323">
                  <c:v>0.961707121633299</c:v>
                </c:pt>
                <c:pt idx="1324">
                  <c:v>0.868234253180654</c:v>
                </c:pt>
                <c:pt idx="1325">
                  <c:v>0.961707121633299</c:v>
                </c:pt>
                <c:pt idx="1326">
                  <c:v>1.071982481672751</c:v>
                </c:pt>
                <c:pt idx="1327">
                  <c:v>0.839997714603026</c:v>
                </c:pt>
                <c:pt idx="1328">
                  <c:v>0.939773695663854</c:v>
                </c:pt>
                <c:pt idx="1329">
                  <c:v>0.961707121633299</c:v>
                </c:pt>
                <c:pt idx="1330">
                  <c:v>1.047331136401454</c:v>
                </c:pt>
                <c:pt idx="1331">
                  <c:v>0.961707121633298</c:v>
                </c:pt>
                <c:pt idx="1332">
                  <c:v>0.767716535903678</c:v>
                </c:pt>
                <c:pt idx="1333">
                  <c:v>0.9617071216333</c:v>
                </c:pt>
                <c:pt idx="1334">
                  <c:v>0.895171842203189</c:v>
                </c:pt>
                <c:pt idx="1335">
                  <c:v>0.9617071216333</c:v>
                </c:pt>
                <c:pt idx="1336">
                  <c:v>0.99626803531796</c:v>
                </c:pt>
                <c:pt idx="1337">
                  <c:v>0.972666447777978</c:v>
                </c:pt>
                <c:pt idx="1338">
                  <c:v>1.032531828245466</c:v>
                </c:pt>
                <c:pt idx="1339">
                  <c:v>1.02605474627132</c:v>
                </c:pt>
                <c:pt idx="1340">
                  <c:v>0.961707121633298</c:v>
                </c:pt>
                <c:pt idx="1341">
                  <c:v>0.961707121633299</c:v>
                </c:pt>
                <c:pt idx="1342">
                  <c:v>0.689098725854276</c:v>
                </c:pt>
                <c:pt idx="1343">
                  <c:v>0.976265381401018</c:v>
                </c:pt>
                <c:pt idx="1344">
                  <c:v>0.941141340585104</c:v>
                </c:pt>
                <c:pt idx="1345">
                  <c:v>0.961707121633298</c:v>
                </c:pt>
                <c:pt idx="1346">
                  <c:v>1.097661077230224</c:v>
                </c:pt>
                <c:pt idx="1347">
                  <c:v>0.890106417385363</c:v>
                </c:pt>
                <c:pt idx="1348">
                  <c:v>1.020079533575522</c:v>
                </c:pt>
                <c:pt idx="1349">
                  <c:v>0.961707121633299</c:v>
                </c:pt>
                <c:pt idx="1350">
                  <c:v>0.839429345020109</c:v>
                </c:pt>
                <c:pt idx="1351">
                  <c:v>1.200406897327642</c:v>
                </c:pt>
                <c:pt idx="1352">
                  <c:v>1.13596532599275</c:v>
                </c:pt>
                <c:pt idx="1353">
                  <c:v>0.961707121633299</c:v>
                </c:pt>
                <c:pt idx="1354">
                  <c:v>1.10435133177415</c:v>
                </c:pt>
                <c:pt idx="1355">
                  <c:v>0.786545877818361</c:v>
                </c:pt>
                <c:pt idx="1356">
                  <c:v>0.961707121633297</c:v>
                </c:pt>
                <c:pt idx="1357">
                  <c:v>0.961707121633299</c:v>
                </c:pt>
                <c:pt idx="1358">
                  <c:v>0.961707121633298</c:v>
                </c:pt>
                <c:pt idx="1359">
                  <c:v>0.961707121633298</c:v>
                </c:pt>
                <c:pt idx="1360">
                  <c:v>0.961707121633299</c:v>
                </c:pt>
                <c:pt idx="1361">
                  <c:v>0.895597504170921</c:v>
                </c:pt>
                <c:pt idx="1362">
                  <c:v>0.935593244384343</c:v>
                </c:pt>
                <c:pt idx="1363">
                  <c:v>0.988088486183667</c:v>
                </c:pt>
                <c:pt idx="1364">
                  <c:v>0.852239880900516</c:v>
                </c:pt>
                <c:pt idx="1365">
                  <c:v>0.961707121633299</c:v>
                </c:pt>
                <c:pt idx="1366">
                  <c:v>0.942724341786221</c:v>
                </c:pt>
                <c:pt idx="1367">
                  <c:v>0.927715385235645</c:v>
                </c:pt>
                <c:pt idx="1368">
                  <c:v>0.815855570325173</c:v>
                </c:pt>
                <c:pt idx="1369">
                  <c:v>0.931504154660503</c:v>
                </c:pt>
                <c:pt idx="1370">
                  <c:v>0.961707121633298</c:v>
                </c:pt>
                <c:pt idx="1371">
                  <c:v>1.062273537339199</c:v>
                </c:pt>
                <c:pt idx="1372">
                  <c:v>0.968476857989206</c:v>
                </c:pt>
                <c:pt idx="1373">
                  <c:v>0.83269017781848</c:v>
                </c:pt>
                <c:pt idx="1374">
                  <c:v>0.869899201714957</c:v>
                </c:pt>
                <c:pt idx="1375">
                  <c:v>0.961707121633299</c:v>
                </c:pt>
                <c:pt idx="1376">
                  <c:v>1.235942962058778</c:v>
                </c:pt>
                <c:pt idx="1377">
                  <c:v>1.152927393543095</c:v>
                </c:pt>
                <c:pt idx="1378">
                  <c:v>0.954035924984237</c:v>
                </c:pt>
                <c:pt idx="1379">
                  <c:v>0.961707121633299</c:v>
                </c:pt>
                <c:pt idx="1380">
                  <c:v>1.211395162769875</c:v>
                </c:pt>
                <c:pt idx="1381">
                  <c:v>0.940947483332811</c:v>
                </c:pt>
                <c:pt idx="1382">
                  <c:v>0.961707121633299</c:v>
                </c:pt>
                <c:pt idx="1383">
                  <c:v>1.094431411401596</c:v>
                </c:pt>
                <c:pt idx="1384">
                  <c:v>0.835934189845249</c:v>
                </c:pt>
                <c:pt idx="1385">
                  <c:v>0.961707121633298</c:v>
                </c:pt>
                <c:pt idx="1386">
                  <c:v>1.199807561085457</c:v>
                </c:pt>
                <c:pt idx="1387">
                  <c:v>0.9617071216333</c:v>
                </c:pt>
                <c:pt idx="1388">
                  <c:v>0.89287082500167</c:v>
                </c:pt>
                <c:pt idx="1389">
                  <c:v>1.201689080191725</c:v>
                </c:pt>
                <c:pt idx="1390">
                  <c:v>0.971118401590301</c:v>
                </c:pt>
                <c:pt idx="1391">
                  <c:v>0.961707121633298</c:v>
                </c:pt>
                <c:pt idx="1392">
                  <c:v>0.921917959527057</c:v>
                </c:pt>
                <c:pt idx="1393">
                  <c:v>1.065172798624443</c:v>
                </c:pt>
                <c:pt idx="1394">
                  <c:v>0.804071923833567</c:v>
                </c:pt>
                <c:pt idx="1395">
                  <c:v>0.961707121633298</c:v>
                </c:pt>
                <c:pt idx="1396">
                  <c:v>1.097728408599354</c:v>
                </c:pt>
                <c:pt idx="1397">
                  <c:v>1.015321797802841</c:v>
                </c:pt>
                <c:pt idx="1398">
                  <c:v>1.078526784843002</c:v>
                </c:pt>
                <c:pt idx="1399">
                  <c:v>1.071137004323377</c:v>
                </c:pt>
                <c:pt idx="1400">
                  <c:v>0.937214209473439</c:v>
                </c:pt>
                <c:pt idx="1401">
                  <c:v>1.184292537221952</c:v>
                </c:pt>
                <c:pt idx="1402">
                  <c:v>1.003718279488405</c:v>
                </c:pt>
                <c:pt idx="1403">
                  <c:v>0.952709575665071</c:v>
                </c:pt>
                <c:pt idx="1404">
                  <c:v>0.962752358562662</c:v>
                </c:pt>
                <c:pt idx="1405">
                  <c:v>0.974957203306138</c:v>
                </c:pt>
                <c:pt idx="1406">
                  <c:v>0.905036401361397</c:v>
                </c:pt>
                <c:pt idx="1407">
                  <c:v>1.205738736795038</c:v>
                </c:pt>
                <c:pt idx="1408">
                  <c:v>1.351963591301314</c:v>
                </c:pt>
                <c:pt idx="1409">
                  <c:v>0.709448157799776</c:v>
                </c:pt>
                <c:pt idx="1410">
                  <c:v>0.922409094644938</c:v>
                </c:pt>
                <c:pt idx="1411">
                  <c:v>0.961707121633299</c:v>
                </c:pt>
                <c:pt idx="1412">
                  <c:v>0.961707121633298</c:v>
                </c:pt>
                <c:pt idx="1413">
                  <c:v>0.803914460088963</c:v>
                </c:pt>
                <c:pt idx="1414">
                  <c:v>0.64165931116931</c:v>
                </c:pt>
                <c:pt idx="1415">
                  <c:v>1.032724644237756</c:v>
                </c:pt>
                <c:pt idx="1416">
                  <c:v>0.669122789495042</c:v>
                </c:pt>
                <c:pt idx="1417">
                  <c:v>0.915143291947951</c:v>
                </c:pt>
                <c:pt idx="1418">
                  <c:v>0.930840594877098</c:v>
                </c:pt>
                <c:pt idx="1419">
                  <c:v>1.049103659590137</c:v>
                </c:pt>
                <c:pt idx="1420">
                  <c:v>0.913549204099008</c:v>
                </c:pt>
                <c:pt idx="1421">
                  <c:v>1.002852661780847</c:v>
                </c:pt>
                <c:pt idx="1422">
                  <c:v>0.961707121633297</c:v>
                </c:pt>
                <c:pt idx="1423">
                  <c:v>1.14544337396887</c:v>
                </c:pt>
                <c:pt idx="1424">
                  <c:v>0.961707121633299</c:v>
                </c:pt>
                <c:pt idx="1425">
                  <c:v>0.974374709268158</c:v>
                </c:pt>
                <c:pt idx="1426">
                  <c:v>0.797065997105544</c:v>
                </c:pt>
                <c:pt idx="1427">
                  <c:v>1.27819316811932</c:v>
                </c:pt>
                <c:pt idx="1428">
                  <c:v>0.979613993747061</c:v>
                </c:pt>
                <c:pt idx="1429">
                  <c:v>1.035544800635217</c:v>
                </c:pt>
                <c:pt idx="1430">
                  <c:v>0.9617071216333</c:v>
                </c:pt>
                <c:pt idx="1431">
                  <c:v>0.677835529605466</c:v>
                </c:pt>
                <c:pt idx="1432">
                  <c:v>0.842376369063739</c:v>
                </c:pt>
                <c:pt idx="1433">
                  <c:v>0.955289308833757</c:v>
                </c:pt>
                <c:pt idx="1434">
                  <c:v>0.961707121633298</c:v>
                </c:pt>
                <c:pt idx="1435">
                  <c:v>1.073834755768531</c:v>
                </c:pt>
                <c:pt idx="1436">
                  <c:v>0.857256453106302</c:v>
                </c:pt>
                <c:pt idx="1437">
                  <c:v>0.961707121633298</c:v>
                </c:pt>
                <c:pt idx="1438">
                  <c:v>1.155614050015298</c:v>
                </c:pt>
                <c:pt idx="1439">
                  <c:v>1.068387935348382</c:v>
                </c:pt>
                <c:pt idx="1440">
                  <c:v>0.689390761664444</c:v>
                </c:pt>
                <c:pt idx="1441">
                  <c:v>0.961707121633299</c:v>
                </c:pt>
                <c:pt idx="1442">
                  <c:v>1.123376944049174</c:v>
                </c:pt>
                <c:pt idx="1443">
                  <c:v>0.884554473347274</c:v>
                </c:pt>
                <c:pt idx="1444">
                  <c:v>0.705629584129336</c:v>
                </c:pt>
                <c:pt idx="1445">
                  <c:v>0.961707121633299</c:v>
                </c:pt>
                <c:pt idx="1446">
                  <c:v>1.182759370269103</c:v>
                </c:pt>
                <c:pt idx="1447">
                  <c:v>1.268474495927531</c:v>
                </c:pt>
                <c:pt idx="1448">
                  <c:v>0.840219170195395</c:v>
                </c:pt>
                <c:pt idx="1449">
                  <c:v>0.996280878303056</c:v>
                </c:pt>
                <c:pt idx="1450">
                  <c:v>0.961707121633299</c:v>
                </c:pt>
                <c:pt idx="1451">
                  <c:v>0.629277750374388</c:v>
                </c:pt>
                <c:pt idx="1452">
                  <c:v>0.9617071216333</c:v>
                </c:pt>
                <c:pt idx="1453">
                  <c:v>1.04549816378427</c:v>
                </c:pt>
                <c:pt idx="1454">
                  <c:v>1.187006908542986</c:v>
                </c:pt>
                <c:pt idx="1455">
                  <c:v>0.874635228269765</c:v>
                </c:pt>
                <c:pt idx="1456">
                  <c:v>0.9617071216333</c:v>
                </c:pt>
                <c:pt idx="1457">
                  <c:v>0.961707121633298</c:v>
                </c:pt>
                <c:pt idx="1458">
                  <c:v>1.001828821263421</c:v>
                </c:pt>
                <c:pt idx="1459">
                  <c:v>0.961707121633299</c:v>
                </c:pt>
                <c:pt idx="1460">
                  <c:v>1.001832654078028</c:v>
                </c:pt>
                <c:pt idx="1461">
                  <c:v>1.080752265688303</c:v>
                </c:pt>
                <c:pt idx="1462">
                  <c:v>1.014272596314412</c:v>
                </c:pt>
                <c:pt idx="1463">
                  <c:v>0.69386826258394</c:v>
                </c:pt>
                <c:pt idx="1464">
                  <c:v>0.984879709345967</c:v>
                </c:pt>
                <c:pt idx="1465">
                  <c:v>0.961707121633298</c:v>
                </c:pt>
                <c:pt idx="1466">
                  <c:v>1.002614810838625</c:v>
                </c:pt>
                <c:pt idx="1467">
                  <c:v>0.936644728421021</c:v>
                </c:pt>
                <c:pt idx="1468">
                  <c:v>1.047349528328054</c:v>
                </c:pt>
                <c:pt idx="1469">
                  <c:v>1.17373692692194</c:v>
                </c:pt>
                <c:pt idx="1470">
                  <c:v>0.961707121633297</c:v>
                </c:pt>
                <c:pt idx="1471">
                  <c:v>0.87175251299966</c:v>
                </c:pt>
                <c:pt idx="1472">
                  <c:v>1.086789711232144</c:v>
                </c:pt>
                <c:pt idx="1473">
                  <c:v>0.961707121633299</c:v>
                </c:pt>
                <c:pt idx="1474">
                  <c:v>0.961707121633299</c:v>
                </c:pt>
                <c:pt idx="1475">
                  <c:v>0.948095523310086</c:v>
                </c:pt>
                <c:pt idx="1476">
                  <c:v>1.336912132254386</c:v>
                </c:pt>
                <c:pt idx="1477">
                  <c:v>0.744945061614058</c:v>
                </c:pt>
                <c:pt idx="1478">
                  <c:v>0.933678047231929</c:v>
                </c:pt>
                <c:pt idx="1479">
                  <c:v>0.9617071216333</c:v>
                </c:pt>
                <c:pt idx="1480">
                  <c:v>0.961707121633301</c:v>
                </c:pt>
                <c:pt idx="1481">
                  <c:v>1.024178822287573</c:v>
                </c:pt>
                <c:pt idx="1482">
                  <c:v>0.792632855781997</c:v>
                </c:pt>
                <c:pt idx="1483">
                  <c:v>1.047204649767644</c:v>
                </c:pt>
                <c:pt idx="1484">
                  <c:v>1.113089423031402</c:v>
                </c:pt>
                <c:pt idx="1485">
                  <c:v>0.872132976447001</c:v>
                </c:pt>
                <c:pt idx="1486">
                  <c:v>0.921384774778156</c:v>
                </c:pt>
                <c:pt idx="1487">
                  <c:v>0.9617071216333</c:v>
                </c:pt>
                <c:pt idx="1488">
                  <c:v>0.808627026175924</c:v>
                </c:pt>
                <c:pt idx="1489">
                  <c:v>1.094182656642165</c:v>
                </c:pt>
                <c:pt idx="1490">
                  <c:v>0.839452803726789</c:v>
                </c:pt>
                <c:pt idx="1491">
                  <c:v>1.310098552098016</c:v>
                </c:pt>
                <c:pt idx="1492">
                  <c:v>0.961707121633298</c:v>
                </c:pt>
                <c:pt idx="1493">
                  <c:v>0.912691837261159</c:v>
                </c:pt>
                <c:pt idx="1494">
                  <c:v>0.693897534945575</c:v>
                </c:pt>
                <c:pt idx="1495">
                  <c:v>0.961707121633298</c:v>
                </c:pt>
                <c:pt idx="1496">
                  <c:v>0.841198262010287</c:v>
                </c:pt>
                <c:pt idx="1497">
                  <c:v>0.70267506605163</c:v>
                </c:pt>
                <c:pt idx="1498">
                  <c:v>0.927404372195565</c:v>
                </c:pt>
                <c:pt idx="1499">
                  <c:v>0.961707121633299</c:v>
                </c:pt>
                <c:pt idx="1500">
                  <c:v>0.9617071216333</c:v>
                </c:pt>
                <c:pt idx="1501">
                  <c:v>1.118310132178511</c:v>
                </c:pt>
                <c:pt idx="1502">
                  <c:v>1.187873211522784</c:v>
                </c:pt>
                <c:pt idx="1503">
                  <c:v>0.961707121633298</c:v>
                </c:pt>
                <c:pt idx="1504">
                  <c:v>0.975653034318752</c:v>
                </c:pt>
                <c:pt idx="1505">
                  <c:v>0.77937590060241</c:v>
                </c:pt>
                <c:pt idx="1506">
                  <c:v>0.947713443309358</c:v>
                </c:pt>
                <c:pt idx="1507">
                  <c:v>1.110673414014145</c:v>
                </c:pt>
                <c:pt idx="1508">
                  <c:v>0.917099590402072</c:v>
                </c:pt>
                <c:pt idx="1509">
                  <c:v>0.780547362781166</c:v>
                </c:pt>
                <c:pt idx="1510">
                  <c:v>0.961707121633298</c:v>
                </c:pt>
                <c:pt idx="1511">
                  <c:v>0.998912210004705</c:v>
                </c:pt>
                <c:pt idx="1512">
                  <c:v>0.961707121633298</c:v>
                </c:pt>
                <c:pt idx="1513">
                  <c:v>0.754413220504261</c:v>
                </c:pt>
                <c:pt idx="1514">
                  <c:v>1.031081799664006</c:v>
                </c:pt>
                <c:pt idx="1515">
                  <c:v>1.20453942349187</c:v>
                </c:pt>
                <c:pt idx="1516">
                  <c:v>1.269216368700754</c:v>
                </c:pt>
                <c:pt idx="1517">
                  <c:v>1.09545565863947</c:v>
                </c:pt>
                <c:pt idx="1518">
                  <c:v>0.877774982274427</c:v>
                </c:pt>
                <c:pt idx="1519">
                  <c:v>0.824540433847589</c:v>
                </c:pt>
                <c:pt idx="1520">
                  <c:v>0.711712990102226</c:v>
                </c:pt>
                <c:pt idx="1521">
                  <c:v>0.961707121633298</c:v>
                </c:pt>
                <c:pt idx="1522">
                  <c:v>1.224168801709984</c:v>
                </c:pt>
                <c:pt idx="1523">
                  <c:v>0.961707121633298</c:v>
                </c:pt>
                <c:pt idx="1524">
                  <c:v>0.970091073670557</c:v>
                </c:pt>
                <c:pt idx="1525">
                  <c:v>1.079833902248859</c:v>
                </c:pt>
                <c:pt idx="1526">
                  <c:v>1.035797720500414</c:v>
                </c:pt>
                <c:pt idx="1527">
                  <c:v>1.093034711477359</c:v>
                </c:pt>
                <c:pt idx="1528">
                  <c:v>0.724923924231894</c:v>
                </c:pt>
                <c:pt idx="1529">
                  <c:v>0.961707121633299</c:v>
                </c:pt>
                <c:pt idx="1530">
                  <c:v>0.943562627377917</c:v>
                </c:pt>
                <c:pt idx="1531">
                  <c:v>0.961707121633299</c:v>
                </c:pt>
                <c:pt idx="1532">
                  <c:v>0.961707121633298</c:v>
                </c:pt>
                <c:pt idx="1533">
                  <c:v>0.92789813059372</c:v>
                </c:pt>
                <c:pt idx="1534">
                  <c:v>0.900651322147015</c:v>
                </c:pt>
                <c:pt idx="1535">
                  <c:v>0.9617071216333</c:v>
                </c:pt>
                <c:pt idx="1536">
                  <c:v>0.961707121633298</c:v>
                </c:pt>
                <c:pt idx="1537">
                  <c:v>1.012139973917046</c:v>
                </c:pt>
                <c:pt idx="1538">
                  <c:v>0.990853586699183</c:v>
                </c:pt>
                <c:pt idx="1539">
                  <c:v>0.90582953816862</c:v>
                </c:pt>
                <c:pt idx="1540">
                  <c:v>0.955401993409738</c:v>
                </c:pt>
                <c:pt idx="1541">
                  <c:v>0.961707121633299</c:v>
                </c:pt>
                <c:pt idx="1542">
                  <c:v>1.309290575253633</c:v>
                </c:pt>
                <c:pt idx="1543">
                  <c:v>0.814248257896349</c:v>
                </c:pt>
                <c:pt idx="1544">
                  <c:v>0.811028225522083</c:v>
                </c:pt>
                <c:pt idx="1545">
                  <c:v>0.961707121633299</c:v>
                </c:pt>
                <c:pt idx="1546">
                  <c:v>0.775252593855771</c:v>
                </c:pt>
                <c:pt idx="1547">
                  <c:v>1.30240365426514</c:v>
                </c:pt>
                <c:pt idx="1548">
                  <c:v>0.961707121633298</c:v>
                </c:pt>
                <c:pt idx="1549">
                  <c:v>0.881202002286709</c:v>
                </c:pt>
                <c:pt idx="1550">
                  <c:v>1.127221178365482</c:v>
                </c:pt>
                <c:pt idx="1551">
                  <c:v>1.202020952419388</c:v>
                </c:pt>
                <c:pt idx="1552">
                  <c:v>0.868344884214922</c:v>
                </c:pt>
                <c:pt idx="1553">
                  <c:v>0.963620657152446</c:v>
                </c:pt>
                <c:pt idx="1554">
                  <c:v>1.214920546811611</c:v>
                </c:pt>
                <c:pt idx="1555">
                  <c:v>0.828979443100908</c:v>
                </c:pt>
                <c:pt idx="1556">
                  <c:v>0.990086087065478</c:v>
                </c:pt>
                <c:pt idx="1557">
                  <c:v>0.878295872140503</c:v>
                </c:pt>
                <c:pt idx="1558">
                  <c:v>0.961707121633299</c:v>
                </c:pt>
                <c:pt idx="1559">
                  <c:v>0.961707121633297</c:v>
                </c:pt>
                <c:pt idx="1560">
                  <c:v>0.869252886305608</c:v>
                </c:pt>
                <c:pt idx="1561">
                  <c:v>0.760238578255227</c:v>
                </c:pt>
                <c:pt idx="1562">
                  <c:v>1.114540869093041</c:v>
                </c:pt>
                <c:pt idx="1563">
                  <c:v>0.961707121633298</c:v>
                </c:pt>
                <c:pt idx="1564">
                  <c:v>0.961707121633298</c:v>
                </c:pt>
                <c:pt idx="1565">
                  <c:v>0.855470652060171</c:v>
                </c:pt>
                <c:pt idx="1566">
                  <c:v>0.961707121633298</c:v>
                </c:pt>
                <c:pt idx="1567">
                  <c:v>0.987305406472072</c:v>
                </c:pt>
                <c:pt idx="1568">
                  <c:v>0.913104575567891</c:v>
                </c:pt>
                <c:pt idx="1569">
                  <c:v>1.217765480841703</c:v>
                </c:pt>
                <c:pt idx="1570">
                  <c:v>0.868625693778684</c:v>
                </c:pt>
                <c:pt idx="1571">
                  <c:v>1.544246694514923</c:v>
                </c:pt>
                <c:pt idx="1572">
                  <c:v>1.123557661006397</c:v>
                </c:pt>
                <c:pt idx="1573">
                  <c:v>1.041566867006765</c:v>
                </c:pt>
                <c:pt idx="1574">
                  <c:v>0.961707121633298</c:v>
                </c:pt>
                <c:pt idx="1575">
                  <c:v>1.090433592072538</c:v>
                </c:pt>
                <c:pt idx="1576">
                  <c:v>0.961707121633298</c:v>
                </c:pt>
                <c:pt idx="1577">
                  <c:v>1.189036908595835</c:v>
                </c:pt>
                <c:pt idx="1578">
                  <c:v>1.172352313144481</c:v>
                </c:pt>
                <c:pt idx="1579">
                  <c:v>1.128169958241523</c:v>
                </c:pt>
                <c:pt idx="1580">
                  <c:v>0.935462621931112</c:v>
                </c:pt>
                <c:pt idx="1581">
                  <c:v>0.958394111226237</c:v>
                </c:pt>
                <c:pt idx="1582">
                  <c:v>0.812377612897023</c:v>
                </c:pt>
                <c:pt idx="1583">
                  <c:v>1.345044754392251</c:v>
                </c:pt>
                <c:pt idx="1584">
                  <c:v>1.145078991373993</c:v>
                </c:pt>
                <c:pt idx="1585">
                  <c:v>1.047595907788907</c:v>
                </c:pt>
                <c:pt idx="1586">
                  <c:v>1.01711281320567</c:v>
                </c:pt>
                <c:pt idx="1587">
                  <c:v>0.961707121633298</c:v>
                </c:pt>
                <c:pt idx="1588">
                  <c:v>0.687423118765183</c:v>
                </c:pt>
                <c:pt idx="1589">
                  <c:v>0.961707121633299</c:v>
                </c:pt>
                <c:pt idx="1590">
                  <c:v>1.169199225143898</c:v>
                </c:pt>
                <c:pt idx="1591">
                  <c:v>1.2165173894244</c:v>
                </c:pt>
                <c:pt idx="1592">
                  <c:v>1.14848467483817</c:v>
                </c:pt>
                <c:pt idx="1593">
                  <c:v>0.860965991524542</c:v>
                </c:pt>
                <c:pt idx="1594">
                  <c:v>0.996131650502637</c:v>
                </c:pt>
                <c:pt idx="1595">
                  <c:v>1.03681841458467</c:v>
                </c:pt>
                <c:pt idx="1596">
                  <c:v>0.837732024468499</c:v>
                </c:pt>
                <c:pt idx="1597">
                  <c:v>0.961707121633299</c:v>
                </c:pt>
                <c:pt idx="1598">
                  <c:v>0.9617071216333</c:v>
                </c:pt>
                <c:pt idx="1599">
                  <c:v>0.841180118550321</c:v>
                </c:pt>
                <c:pt idx="1600">
                  <c:v>0.823065298202303</c:v>
                </c:pt>
                <c:pt idx="1601">
                  <c:v>1.027176027029968</c:v>
                </c:pt>
                <c:pt idx="1602">
                  <c:v>0.961707121633298</c:v>
                </c:pt>
                <c:pt idx="1603">
                  <c:v>0.841609205920643</c:v>
                </c:pt>
                <c:pt idx="1604">
                  <c:v>0.961707121633299</c:v>
                </c:pt>
                <c:pt idx="1605">
                  <c:v>1.081237429125943</c:v>
                </c:pt>
                <c:pt idx="1606">
                  <c:v>0.922192079687575</c:v>
                </c:pt>
                <c:pt idx="1607">
                  <c:v>0.938169282717217</c:v>
                </c:pt>
                <c:pt idx="1608">
                  <c:v>0.961707121633299</c:v>
                </c:pt>
                <c:pt idx="1609">
                  <c:v>0.899051059932679</c:v>
                </c:pt>
                <c:pt idx="1610">
                  <c:v>1.086019442587611</c:v>
                </c:pt>
                <c:pt idx="1611">
                  <c:v>0.777365743166944</c:v>
                </c:pt>
                <c:pt idx="1612">
                  <c:v>0.84756037774772</c:v>
                </c:pt>
                <c:pt idx="1613">
                  <c:v>0.832451618490612</c:v>
                </c:pt>
                <c:pt idx="1614">
                  <c:v>0.9617071216333</c:v>
                </c:pt>
                <c:pt idx="1615">
                  <c:v>0.961707121633299</c:v>
                </c:pt>
                <c:pt idx="1616">
                  <c:v>0.961707121633299</c:v>
                </c:pt>
                <c:pt idx="1617">
                  <c:v>0.643482324909676</c:v>
                </c:pt>
                <c:pt idx="1618">
                  <c:v>0.508863998992397</c:v>
                </c:pt>
                <c:pt idx="1619">
                  <c:v>1.01701259499668</c:v>
                </c:pt>
                <c:pt idx="1620">
                  <c:v>0.828425668302639</c:v>
                </c:pt>
                <c:pt idx="1621">
                  <c:v>0.83470942383625</c:v>
                </c:pt>
                <c:pt idx="1622">
                  <c:v>0.779268590799682</c:v>
                </c:pt>
                <c:pt idx="1623">
                  <c:v>0.808932108785737</c:v>
                </c:pt>
                <c:pt idx="1624">
                  <c:v>0.961707121633299</c:v>
                </c:pt>
                <c:pt idx="1625">
                  <c:v>0.961707121633298</c:v>
                </c:pt>
                <c:pt idx="1626">
                  <c:v>0.961707121633299</c:v>
                </c:pt>
                <c:pt idx="1627">
                  <c:v>0.961707121633299</c:v>
                </c:pt>
                <c:pt idx="1628">
                  <c:v>0.926226769816181</c:v>
                </c:pt>
                <c:pt idx="1629">
                  <c:v>1.18515461868774</c:v>
                </c:pt>
                <c:pt idx="1630">
                  <c:v>0.961707121633299</c:v>
                </c:pt>
                <c:pt idx="1631">
                  <c:v>0.972178678955861</c:v>
                </c:pt>
                <c:pt idx="1632">
                  <c:v>1.097830822783636</c:v>
                </c:pt>
                <c:pt idx="1633">
                  <c:v>0.717662706462426</c:v>
                </c:pt>
                <c:pt idx="1634">
                  <c:v>1.13002227691703</c:v>
                </c:pt>
                <c:pt idx="1635">
                  <c:v>0.894107507106401</c:v>
                </c:pt>
                <c:pt idx="1636">
                  <c:v>0.961707121633298</c:v>
                </c:pt>
                <c:pt idx="1637">
                  <c:v>0.890960045228889</c:v>
                </c:pt>
                <c:pt idx="1638">
                  <c:v>1.020103242305619</c:v>
                </c:pt>
                <c:pt idx="1639">
                  <c:v>0.932224733814873</c:v>
                </c:pt>
                <c:pt idx="1640">
                  <c:v>0.876022374183911</c:v>
                </c:pt>
                <c:pt idx="1641">
                  <c:v>0.890395115935113</c:v>
                </c:pt>
                <c:pt idx="1642">
                  <c:v>0.864646210094462</c:v>
                </c:pt>
                <c:pt idx="1643">
                  <c:v>1.080146432693764</c:v>
                </c:pt>
                <c:pt idx="1644">
                  <c:v>0.961707121633298</c:v>
                </c:pt>
                <c:pt idx="1645">
                  <c:v>1.03475740797622</c:v>
                </c:pt>
                <c:pt idx="1646">
                  <c:v>0.89893730885278</c:v>
                </c:pt>
                <c:pt idx="1647">
                  <c:v>0.794758132709104</c:v>
                </c:pt>
                <c:pt idx="1648">
                  <c:v>0.945639811660565</c:v>
                </c:pt>
                <c:pt idx="1649">
                  <c:v>1.065051792902697</c:v>
                </c:pt>
                <c:pt idx="1650">
                  <c:v>1.096561198322733</c:v>
                </c:pt>
                <c:pt idx="1651">
                  <c:v>1.018965759128834</c:v>
                </c:pt>
                <c:pt idx="1652">
                  <c:v>0.859206571545887</c:v>
                </c:pt>
                <c:pt idx="1653">
                  <c:v>0.926042338869306</c:v>
                </c:pt>
                <c:pt idx="1654">
                  <c:v>0.831870382748282</c:v>
                </c:pt>
                <c:pt idx="1655">
                  <c:v>0.848973049419766</c:v>
                </c:pt>
                <c:pt idx="1656">
                  <c:v>1.00931897939462</c:v>
                </c:pt>
                <c:pt idx="1657">
                  <c:v>1.064728295974387</c:v>
                </c:pt>
                <c:pt idx="1658">
                  <c:v>1.12003878535271</c:v>
                </c:pt>
                <c:pt idx="1659">
                  <c:v>0.961707121633298</c:v>
                </c:pt>
                <c:pt idx="1660">
                  <c:v>1.317653889320988</c:v>
                </c:pt>
                <c:pt idx="1661">
                  <c:v>0.961707121633298</c:v>
                </c:pt>
                <c:pt idx="1662">
                  <c:v>0.9617071216333</c:v>
                </c:pt>
                <c:pt idx="1663">
                  <c:v>1.006574731151694</c:v>
                </c:pt>
                <c:pt idx="1664">
                  <c:v>0.938447071696957</c:v>
                </c:pt>
                <c:pt idx="1665">
                  <c:v>1.180437021339696</c:v>
                </c:pt>
                <c:pt idx="1666">
                  <c:v>0.826417632168633</c:v>
                </c:pt>
                <c:pt idx="1667">
                  <c:v>1.038727310579581</c:v>
                </c:pt>
                <c:pt idx="1668">
                  <c:v>1.00495868557894</c:v>
                </c:pt>
                <c:pt idx="1669">
                  <c:v>0.961707121633297</c:v>
                </c:pt>
                <c:pt idx="1670">
                  <c:v>1.061723286981335</c:v>
                </c:pt>
                <c:pt idx="1671">
                  <c:v>0.711773835257103</c:v>
                </c:pt>
                <c:pt idx="1672">
                  <c:v>0.961707121633299</c:v>
                </c:pt>
                <c:pt idx="1673">
                  <c:v>0.966940303516522</c:v>
                </c:pt>
                <c:pt idx="1674">
                  <c:v>1.032701169212142</c:v>
                </c:pt>
                <c:pt idx="1675">
                  <c:v>0.941612285786957</c:v>
                </c:pt>
                <c:pt idx="1676">
                  <c:v>0.884050547283157</c:v>
                </c:pt>
                <c:pt idx="1677">
                  <c:v>0.546779298850798</c:v>
                </c:pt>
                <c:pt idx="1678">
                  <c:v>0.875536256268121</c:v>
                </c:pt>
                <c:pt idx="1679">
                  <c:v>1.089587825926127</c:v>
                </c:pt>
                <c:pt idx="1680">
                  <c:v>1.01765447868473</c:v>
                </c:pt>
                <c:pt idx="1681">
                  <c:v>0.860002097639274</c:v>
                </c:pt>
                <c:pt idx="1682">
                  <c:v>0.961707121633299</c:v>
                </c:pt>
                <c:pt idx="1683">
                  <c:v>1.000300686839068</c:v>
                </c:pt>
                <c:pt idx="1684">
                  <c:v>1.287258146332482</c:v>
                </c:pt>
                <c:pt idx="1685">
                  <c:v>0.961707121633298</c:v>
                </c:pt>
                <c:pt idx="1686">
                  <c:v>0.961707121633298</c:v>
                </c:pt>
                <c:pt idx="1687">
                  <c:v>0.94036804326763</c:v>
                </c:pt>
                <c:pt idx="1688">
                  <c:v>0.961707121633299</c:v>
                </c:pt>
                <c:pt idx="1689">
                  <c:v>0.909265395953332</c:v>
                </c:pt>
                <c:pt idx="1690">
                  <c:v>0.918783314344248</c:v>
                </c:pt>
                <c:pt idx="1691">
                  <c:v>0.9617071216333</c:v>
                </c:pt>
                <c:pt idx="1692">
                  <c:v>0.753067955142652</c:v>
                </c:pt>
                <c:pt idx="1693">
                  <c:v>0.932201074934748</c:v>
                </c:pt>
                <c:pt idx="1694">
                  <c:v>1.138294377782169</c:v>
                </c:pt>
                <c:pt idx="1695">
                  <c:v>0.914785665021579</c:v>
                </c:pt>
                <c:pt idx="1696">
                  <c:v>0.496525618150809</c:v>
                </c:pt>
                <c:pt idx="1697">
                  <c:v>0.961707121633298</c:v>
                </c:pt>
                <c:pt idx="1698">
                  <c:v>0.961707121633298</c:v>
                </c:pt>
                <c:pt idx="1699">
                  <c:v>0.635635904032645</c:v>
                </c:pt>
                <c:pt idx="1700">
                  <c:v>1.061593241665959</c:v>
                </c:pt>
                <c:pt idx="1701">
                  <c:v>0.961707121633298</c:v>
                </c:pt>
                <c:pt idx="1702">
                  <c:v>0.958026755301549</c:v>
                </c:pt>
                <c:pt idx="1703">
                  <c:v>0.961707121633298</c:v>
                </c:pt>
                <c:pt idx="1704">
                  <c:v>0.854097714432258</c:v>
                </c:pt>
                <c:pt idx="1705">
                  <c:v>0.775956812805927</c:v>
                </c:pt>
                <c:pt idx="1706">
                  <c:v>1.074012732355653</c:v>
                </c:pt>
                <c:pt idx="1707">
                  <c:v>0.701252276052129</c:v>
                </c:pt>
                <c:pt idx="1708">
                  <c:v>0.9617071216333</c:v>
                </c:pt>
                <c:pt idx="1709">
                  <c:v>1.109763558202177</c:v>
                </c:pt>
                <c:pt idx="1710">
                  <c:v>0.879999489347905</c:v>
                </c:pt>
                <c:pt idx="1711">
                  <c:v>0.776046571435154</c:v>
                </c:pt>
                <c:pt idx="1712">
                  <c:v>0.961707121633299</c:v>
                </c:pt>
                <c:pt idx="1713">
                  <c:v>0.977591076264389</c:v>
                </c:pt>
                <c:pt idx="1714">
                  <c:v>1.178710481080294</c:v>
                </c:pt>
                <c:pt idx="1715">
                  <c:v>0.835848930693077</c:v>
                </c:pt>
                <c:pt idx="1716">
                  <c:v>0.911242339327425</c:v>
                </c:pt>
                <c:pt idx="1717">
                  <c:v>0.942494568823773</c:v>
                </c:pt>
                <c:pt idx="1718">
                  <c:v>0.961707121633298</c:v>
                </c:pt>
                <c:pt idx="1719">
                  <c:v>1.043251890524994</c:v>
                </c:pt>
                <c:pt idx="1720">
                  <c:v>0.989215890347438</c:v>
                </c:pt>
                <c:pt idx="1721">
                  <c:v>0.885358353486538</c:v>
                </c:pt>
                <c:pt idx="1722">
                  <c:v>0.961707121633298</c:v>
                </c:pt>
                <c:pt idx="1723">
                  <c:v>0.961707121633299</c:v>
                </c:pt>
                <c:pt idx="1724">
                  <c:v>0.935276937202624</c:v>
                </c:pt>
                <c:pt idx="1725">
                  <c:v>1.08513382617172</c:v>
                </c:pt>
                <c:pt idx="1726">
                  <c:v>0.9617071216333</c:v>
                </c:pt>
                <c:pt idx="1727">
                  <c:v>0.961707121633299</c:v>
                </c:pt>
                <c:pt idx="1728">
                  <c:v>0.961707121633297</c:v>
                </c:pt>
                <c:pt idx="1729">
                  <c:v>0.899380747414709</c:v>
                </c:pt>
                <c:pt idx="1730">
                  <c:v>0.773314513901533</c:v>
                </c:pt>
                <c:pt idx="1731">
                  <c:v>0.732358367302326</c:v>
                </c:pt>
                <c:pt idx="1732">
                  <c:v>1.008861536502193</c:v>
                </c:pt>
                <c:pt idx="1733">
                  <c:v>0.771519676394219</c:v>
                </c:pt>
                <c:pt idx="1734">
                  <c:v>1.249775354116186</c:v>
                </c:pt>
                <c:pt idx="1735">
                  <c:v>1.028966501259055</c:v>
                </c:pt>
                <c:pt idx="1736">
                  <c:v>1.117399185929891</c:v>
                </c:pt>
                <c:pt idx="1737">
                  <c:v>0.961707121633298</c:v>
                </c:pt>
                <c:pt idx="1738">
                  <c:v>1.013364803653258</c:v>
                </c:pt>
                <c:pt idx="1739">
                  <c:v>1.03228592968207</c:v>
                </c:pt>
                <c:pt idx="1740">
                  <c:v>1.056206007168466</c:v>
                </c:pt>
                <c:pt idx="1741">
                  <c:v>1.089507038539473</c:v>
                </c:pt>
                <c:pt idx="1742">
                  <c:v>0.961707121633298</c:v>
                </c:pt>
                <c:pt idx="1743">
                  <c:v>0.861573905626189</c:v>
                </c:pt>
                <c:pt idx="1744">
                  <c:v>1.097335244138578</c:v>
                </c:pt>
                <c:pt idx="1745">
                  <c:v>1.080964218934783</c:v>
                </c:pt>
                <c:pt idx="1746">
                  <c:v>1.227786774109145</c:v>
                </c:pt>
                <c:pt idx="1747">
                  <c:v>0.961707121633298</c:v>
                </c:pt>
                <c:pt idx="1748">
                  <c:v>0.961707121633298</c:v>
                </c:pt>
                <c:pt idx="1749">
                  <c:v>0.988689481492629</c:v>
                </c:pt>
                <c:pt idx="1750">
                  <c:v>1.066848446904604</c:v>
                </c:pt>
                <c:pt idx="1751">
                  <c:v>1.037598196805255</c:v>
                </c:pt>
                <c:pt idx="1752">
                  <c:v>0.961707121633299</c:v>
                </c:pt>
                <c:pt idx="1753">
                  <c:v>1.192664239714047</c:v>
                </c:pt>
                <c:pt idx="1754">
                  <c:v>0.931512133181685</c:v>
                </c:pt>
                <c:pt idx="1755">
                  <c:v>0.849106685171579</c:v>
                </c:pt>
                <c:pt idx="1756">
                  <c:v>0.98316967589017</c:v>
                </c:pt>
                <c:pt idx="1757">
                  <c:v>0.928431208874837</c:v>
                </c:pt>
                <c:pt idx="1758">
                  <c:v>0.961707121633298</c:v>
                </c:pt>
                <c:pt idx="1759">
                  <c:v>1.003296988244902</c:v>
                </c:pt>
                <c:pt idx="1760">
                  <c:v>0.886449428070989</c:v>
                </c:pt>
                <c:pt idx="1761">
                  <c:v>0.684647418938803</c:v>
                </c:pt>
                <c:pt idx="1762">
                  <c:v>0.938525417219633</c:v>
                </c:pt>
                <c:pt idx="1763">
                  <c:v>0.961707121633299</c:v>
                </c:pt>
                <c:pt idx="1764">
                  <c:v>1.278361762014392</c:v>
                </c:pt>
                <c:pt idx="1765">
                  <c:v>0.950666985434629</c:v>
                </c:pt>
                <c:pt idx="1766">
                  <c:v>0.883908332879878</c:v>
                </c:pt>
                <c:pt idx="1767">
                  <c:v>0.831848923861352</c:v>
                </c:pt>
                <c:pt idx="1768">
                  <c:v>0.961707121633298</c:v>
                </c:pt>
                <c:pt idx="1769">
                  <c:v>0.9617071216333</c:v>
                </c:pt>
                <c:pt idx="1770">
                  <c:v>0.995272006478316</c:v>
                </c:pt>
                <c:pt idx="1771">
                  <c:v>0.961707121633298</c:v>
                </c:pt>
                <c:pt idx="1772">
                  <c:v>0.961707121633299</c:v>
                </c:pt>
                <c:pt idx="1773">
                  <c:v>1.152582092057131</c:v>
                </c:pt>
                <c:pt idx="1774">
                  <c:v>1.072837369788</c:v>
                </c:pt>
                <c:pt idx="1775">
                  <c:v>0.605177862357865</c:v>
                </c:pt>
                <c:pt idx="1776">
                  <c:v>0.87898603088054</c:v>
                </c:pt>
                <c:pt idx="1777">
                  <c:v>0.985614445168066</c:v>
                </c:pt>
                <c:pt idx="1778">
                  <c:v>0.831464650951279</c:v>
                </c:pt>
                <c:pt idx="1779">
                  <c:v>0.961386095563761</c:v>
                </c:pt>
                <c:pt idx="1780">
                  <c:v>0.961707121633297</c:v>
                </c:pt>
                <c:pt idx="1781">
                  <c:v>0.961707121633298</c:v>
                </c:pt>
                <c:pt idx="1782">
                  <c:v>0.794276778607512</c:v>
                </c:pt>
                <c:pt idx="1783">
                  <c:v>0.961707121633299</c:v>
                </c:pt>
                <c:pt idx="1784">
                  <c:v>0.961707121633298</c:v>
                </c:pt>
                <c:pt idx="1785">
                  <c:v>0.910355275882559</c:v>
                </c:pt>
                <c:pt idx="1786">
                  <c:v>0.747416823534571</c:v>
                </c:pt>
                <c:pt idx="1787">
                  <c:v>0.907609782980157</c:v>
                </c:pt>
                <c:pt idx="1788">
                  <c:v>0.961707121633297</c:v>
                </c:pt>
                <c:pt idx="1789">
                  <c:v>0.961707121633299</c:v>
                </c:pt>
                <c:pt idx="1790">
                  <c:v>1.073105771201402</c:v>
                </c:pt>
                <c:pt idx="1791">
                  <c:v>0.961707121633299</c:v>
                </c:pt>
                <c:pt idx="1792">
                  <c:v>0.961707121633297</c:v>
                </c:pt>
                <c:pt idx="1793">
                  <c:v>1.21392512394324</c:v>
                </c:pt>
                <c:pt idx="1794">
                  <c:v>0.905715665470283</c:v>
                </c:pt>
                <c:pt idx="1795">
                  <c:v>1.073200499039792</c:v>
                </c:pt>
                <c:pt idx="1796">
                  <c:v>0.696060426976653</c:v>
                </c:pt>
                <c:pt idx="1797">
                  <c:v>0.915616266066485</c:v>
                </c:pt>
                <c:pt idx="1798">
                  <c:v>0.961707121633299</c:v>
                </c:pt>
                <c:pt idx="1799">
                  <c:v>0.914455818655679</c:v>
                </c:pt>
                <c:pt idx="1800">
                  <c:v>0.666783565526172</c:v>
                </c:pt>
                <c:pt idx="1801">
                  <c:v>0.961707121633298</c:v>
                </c:pt>
                <c:pt idx="1802">
                  <c:v>0.754028683166096</c:v>
                </c:pt>
                <c:pt idx="1803">
                  <c:v>0.448782662367502</c:v>
                </c:pt>
                <c:pt idx="1804">
                  <c:v>1.008302127779885</c:v>
                </c:pt>
                <c:pt idx="1805">
                  <c:v>0.961707121633298</c:v>
                </c:pt>
                <c:pt idx="1806">
                  <c:v>1.157680689634948</c:v>
                </c:pt>
                <c:pt idx="1807">
                  <c:v>0.970738150516161</c:v>
                </c:pt>
                <c:pt idx="1808">
                  <c:v>0.861695755937196</c:v>
                </c:pt>
                <c:pt idx="1809">
                  <c:v>0.986337759000515</c:v>
                </c:pt>
                <c:pt idx="1810">
                  <c:v>0.889006217424468</c:v>
                </c:pt>
                <c:pt idx="1811">
                  <c:v>0.994033360831419</c:v>
                </c:pt>
                <c:pt idx="1812">
                  <c:v>0.877099154121108</c:v>
                </c:pt>
                <c:pt idx="1813">
                  <c:v>1.013146542519115</c:v>
                </c:pt>
                <c:pt idx="1814">
                  <c:v>0.907174031137474</c:v>
                </c:pt>
                <c:pt idx="1815">
                  <c:v>0.961707121633298</c:v>
                </c:pt>
                <c:pt idx="1816">
                  <c:v>1.14199797226499</c:v>
                </c:pt>
                <c:pt idx="1817">
                  <c:v>0.961707121633298</c:v>
                </c:pt>
                <c:pt idx="1818">
                  <c:v>0.9617071216333</c:v>
                </c:pt>
                <c:pt idx="1819">
                  <c:v>0.856266026659228</c:v>
                </c:pt>
                <c:pt idx="1820">
                  <c:v>1.12359765264568</c:v>
                </c:pt>
                <c:pt idx="1821">
                  <c:v>1.193211100935093</c:v>
                </c:pt>
                <c:pt idx="1822">
                  <c:v>1.101889285286047</c:v>
                </c:pt>
                <c:pt idx="1823">
                  <c:v>0.746361953973246</c:v>
                </c:pt>
                <c:pt idx="1824">
                  <c:v>0.946611989217838</c:v>
                </c:pt>
                <c:pt idx="1825">
                  <c:v>1.095977746303978</c:v>
                </c:pt>
                <c:pt idx="1826">
                  <c:v>1.01858032296486</c:v>
                </c:pt>
                <c:pt idx="1827">
                  <c:v>0.9617071216333</c:v>
                </c:pt>
                <c:pt idx="1828">
                  <c:v>0.941483235836161</c:v>
                </c:pt>
                <c:pt idx="1829">
                  <c:v>1.036389586752158</c:v>
                </c:pt>
                <c:pt idx="1830">
                  <c:v>1.005243226052728</c:v>
                </c:pt>
                <c:pt idx="1831">
                  <c:v>0.925168588234869</c:v>
                </c:pt>
                <c:pt idx="1832">
                  <c:v>1.060482350969351</c:v>
                </c:pt>
                <c:pt idx="1833">
                  <c:v>0.879768809824408</c:v>
                </c:pt>
                <c:pt idx="1834">
                  <c:v>0.961358893920719</c:v>
                </c:pt>
                <c:pt idx="1835">
                  <c:v>0.961707121633297</c:v>
                </c:pt>
                <c:pt idx="1836">
                  <c:v>0.903539249251313</c:v>
                </c:pt>
                <c:pt idx="1837">
                  <c:v>0.885734141229988</c:v>
                </c:pt>
                <c:pt idx="1838">
                  <c:v>0.961707121633299</c:v>
                </c:pt>
                <c:pt idx="1839">
                  <c:v>0.870487244017099</c:v>
                </c:pt>
                <c:pt idx="1840">
                  <c:v>1.053543103897657</c:v>
                </c:pt>
                <c:pt idx="1841">
                  <c:v>0.961707121633297</c:v>
                </c:pt>
                <c:pt idx="1842">
                  <c:v>0.935691241223918</c:v>
                </c:pt>
                <c:pt idx="1843">
                  <c:v>1.174850230005032</c:v>
                </c:pt>
                <c:pt idx="1844">
                  <c:v>0.9617071216333</c:v>
                </c:pt>
                <c:pt idx="1845">
                  <c:v>0.961707121633299</c:v>
                </c:pt>
                <c:pt idx="1846">
                  <c:v>1.064935503687872</c:v>
                </c:pt>
                <c:pt idx="1847">
                  <c:v>0.961707121633299</c:v>
                </c:pt>
                <c:pt idx="1848">
                  <c:v>1.114899363847069</c:v>
                </c:pt>
                <c:pt idx="1849">
                  <c:v>0.728617543913102</c:v>
                </c:pt>
                <c:pt idx="1850">
                  <c:v>1.162665096627126</c:v>
                </c:pt>
                <c:pt idx="1851">
                  <c:v>0.895057119119899</c:v>
                </c:pt>
                <c:pt idx="1852">
                  <c:v>0.784509902693037</c:v>
                </c:pt>
                <c:pt idx="1853">
                  <c:v>1.004495690707198</c:v>
                </c:pt>
                <c:pt idx="1854">
                  <c:v>1.23410778145834</c:v>
                </c:pt>
                <c:pt idx="1855">
                  <c:v>1.152014383845778</c:v>
                </c:pt>
                <c:pt idx="1856">
                  <c:v>0.973709229903542</c:v>
                </c:pt>
                <c:pt idx="1857">
                  <c:v>0.989642784762639</c:v>
                </c:pt>
                <c:pt idx="1858">
                  <c:v>0.950172641567446</c:v>
                </c:pt>
                <c:pt idx="1859">
                  <c:v>0.872461676768332</c:v>
                </c:pt>
                <c:pt idx="1860">
                  <c:v>1.172744410502817</c:v>
                </c:pt>
                <c:pt idx="1861">
                  <c:v>0.827885381780843</c:v>
                </c:pt>
                <c:pt idx="1862">
                  <c:v>1.117406367984836</c:v>
                </c:pt>
                <c:pt idx="1863">
                  <c:v>0.80296229197307</c:v>
                </c:pt>
                <c:pt idx="1864">
                  <c:v>0.992025580964321</c:v>
                </c:pt>
                <c:pt idx="1865">
                  <c:v>0.937024346165125</c:v>
                </c:pt>
                <c:pt idx="1866">
                  <c:v>0.763056123590033</c:v>
                </c:pt>
                <c:pt idx="1867">
                  <c:v>0.961707121633299</c:v>
                </c:pt>
                <c:pt idx="1868">
                  <c:v>0.969310853606864</c:v>
                </c:pt>
                <c:pt idx="1869">
                  <c:v>1.058168098565013</c:v>
                </c:pt>
                <c:pt idx="1870">
                  <c:v>0.649571711393685</c:v>
                </c:pt>
                <c:pt idx="1871">
                  <c:v>0.961707121633298</c:v>
                </c:pt>
                <c:pt idx="1872">
                  <c:v>0.601218015571796</c:v>
                </c:pt>
                <c:pt idx="1873">
                  <c:v>1.163161963214176</c:v>
                </c:pt>
                <c:pt idx="1874">
                  <c:v>1.093530457832953</c:v>
                </c:pt>
                <c:pt idx="1875">
                  <c:v>0.971161153009765</c:v>
                </c:pt>
                <c:pt idx="1876">
                  <c:v>1.145235358280967</c:v>
                </c:pt>
                <c:pt idx="1877">
                  <c:v>1.15000183653093</c:v>
                </c:pt>
                <c:pt idx="1878">
                  <c:v>1.027184250060134</c:v>
                </c:pt>
                <c:pt idx="1879">
                  <c:v>0.92417837488521</c:v>
                </c:pt>
                <c:pt idx="1880">
                  <c:v>1.213110925856842</c:v>
                </c:pt>
                <c:pt idx="1881">
                  <c:v>0.961707121633298</c:v>
                </c:pt>
                <c:pt idx="1882">
                  <c:v>0.900236954988822</c:v>
                </c:pt>
                <c:pt idx="1883">
                  <c:v>0.871023118007477</c:v>
                </c:pt>
                <c:pt idx="1884">
                  <c:v>1.198321434297862</c:v>
                </c:pt>
                <c:pt idx="1885">
                  <c:v>0.970755045723659</c:v>
                </c:pt>
                <c:pt idx="1886">
                  <c:v>0.879724742282085</c:v>
                </c:pt>
                <c:pt idx="1887">
                  <c:v>0.697376913065125</c:v>
                </c:pt>
                <c:pt idx="1888">
                  <c:v>0.618707529040661</c:v>
                </c:pt>
                <c:pt idx="1889">
                  <c:v>0.738278118779075</c:v>
                </c:pt>
                <c:pt idx="1890">
                  <c:v>1.055702948941543</c:v>
                </c:pt>
                <c:pt idx="1891">
                  <c:v>1.080825428462655</c:v>
                </c:pt>
                <c:pt idx="1892">
                  <c:v>1.022568259565615</c:v>
                </c:pt>
                <c:pt idx="1893">
                  <c:v>0.883400404643357</c:v>
                </c:pt>
                <c:pt idx="1894">
                  <c:v>0.961707121633298</c:v>
                </c:pt>
                <c:pt idx="1895">
                  <c:v>0.813168282419319</c:v>
                </c:pt>
                <c:pt idx="1896">
                  <c:v>1.072559929312078</c:v>
                </c:pt>
                <c:pt idx="1897">
                  <c:v>0.9617071216333</c:v>
                </c:pt>
                <c:pt idx="1898">
                  <c:v>1.04280679719524</c:v>
                </c:pt>
                <c:pt idx="1899">
                  <c:v>0.98968183817531</c:v>
                </c:pt>
                <c:pt idx="1900">
                  <c:v>0.981650537360524</c:v>
                </c:pt>
                <c:pt idx="1901">
                  <c:v>0.961707121633298</c:v>
                </c:pt>
                <c:pt idx="1902">
                  <c:v>0.980303848221313</c:v>
                </c:pt>
                <c:pt idx="1903">
                  <c:v>0.961707121633299</c:v>
                </c:pt>
                <c:pt idx="1904">
                  <c:v>0.947081482406131</c:v>
                </c:pt>
                <c:pt idx="1905">
                  <c:v>0.736046521387345</c:v>
                </c:pt>
                <c:pt idx="1906">
                  <c:v>0.961707121633298</c:v>
                </c:pt>
                <c:pt idx="1907">
                  <c:v>0.862031577621575</c:v>
                </c:pt>
                <c:pt idx="1908">
                  <c:v>1.104161202592037</c:v>
                </c:pt>
                <c:pt idx="1909">
                  <c:v>0.961707121633298</c:v>
                </c:pt>
                <c:pt idx="1910">
                  <c:v>0.961707121633299</c:v>
                </c:pt>
                <c:pt idx="1911">
                  <c:v>1.357463381158275</c:v>
                </c:pt>
                <c:pt idx="1912">
                  <c:v>1.07764012965356</c:v>
                </c:pt>
                <c:pt idx="1913">
                  <c:v>0.718259214017002</c:v>
                </c:pt>
                <c:pt idx="1914">
                  <c:v>0.950053099887374</c:v>
                </c:pt>
                <c:pt idx="1915">
                  <c:v>0.961707121633299</c:v>
                </c:pt>
                <c:pt idx="1916">
                  <c:v>1.033872635513055</c:v>
                </c:pt>
                <c:pt idx="1917">
                  <c:v>0.923940388664835</c:v>
                </c:pt>
                <c:pt idx="1918">
                  <c:v>0.939375571849466</c:v>
                </c:pt>
                <c:pt idx="1919">
                  <c:v>1.085901095730649</c:v>
                </c:pt>
                <c:pt idx="1920">
                  <c:v>0.960957339706947</c:v>
                </c:pt>
                <c:pt idx="1921">
                  <c:v>1.01795774013909</c:v>
                </c:pt>
                <c:pt idx="1922">
                  <c:v>0.815249229813722</c:v>
                </c:pt>
                <c:pt idx="1923">
                  <c:v>0.979919698863499</c:v>
                </c:pt>
                <c:pt idx="1924">
                  <c:v>0.961707121633299</c:v>
                </c:pt>
                <c:pt idx="1925">
                  <c:v>1.077077502262146</c:v>
                </c:pt>
                <c:pt idx="1926">
                  <c:v>0.961707121633298</c:v>
                </c:pt>
                <c:pt idx="1927">
                  <c:v>1.113020292898804</c:v>
                </c:pt>
                <c:pt idx="1928">
                  <c:v>1.118853562555856</c:v>
                </c:pt>
                <c:pt idx="1929">
                  <c:v>0.860929075360578</c:v>
                </c:pt>
                <c:pt idx="1930">
                  <c:v>1.15088872005337</c:v>
                </c:pt>
                <c:pt idx="1931">
                  <c:v>0.830536729047794</c:v>
                </c:pt>
                <c:pt idx="1932">
                  <c:v>1.204629729972124</c:v>
                </c:pt>
                <c:pt idx="1933">
                  <c:v>0.828403169515656</c:v>
                </c:pt>
                <c:pt idx="1934">
                  <c:v>0.820542677903506</c:v>
                </c:pt>
                <c:pt idx="1935">
                  <c:v>0.904142084409057</c:v>
                </c:pt>
                <c:pt idx="1936">
                  <c:v>1.041361443584243</c:v>
                </c:pt>
                <c:pt idx="1937">
                  <c:v>0.854443807572161</c:v>
                </c:pt>
                <c:pt idx="1938">
                  <c:v>1.094122748653576</c:v>
                </c:pt>
                <c:pt idx="1939">
                  <c:v>0.961707121633298</c:v>
                </c:pt>
                <c:pt idx="1940">
                  <c:v>0.952920866197663</c:v>
                </c:pt>
                <c:pt idx="1941">
                  <c:v>0.888260658139566</c:v>
                </c:pt>
                <c:pt idx="1942">
                  <c:v>1.103831315376186</c:v>
                </c:pt>
                <c:pt idx="1943">
                  <c:v>0.9617071216333</c:v>
                </c:pt>
                <c:pt idx="1944">
                  <c:v>0.932395565976905</c:v>
                </c:pt>
                <c:pt idx="1945">
                  <c:v>1.174597975000917</c:v>
                </c:pt>
                <c:pt idx="1946">
                  <c:v>0.747683408127446</c:v>
                </c:pt>
                <c:pt idx="1947">
                  <c:v>0.961707121633298</c:v>
                </c:pt>
                <c:pt idx="1948">
                  <c:v>1.10148657105572</c:v>
                </c:pt>
                <c:pt idx="1949">
                  <c:v>0.962213032002334</c:v>
                </c:pt>
                <c:pt idx="1950">
                  <c:v>1.169877548780428</c:v>
                </c:pt>
                <c:pt idx="1951">
                  <c:v>0.824574615551315</c:v>
                </c:pt>
                <c:pt idx="1952">
                  <c:v>1.156669861174968</c:v>
                </c:pt>
                <c:pt idx="1953">
                  <c:v>0.989766413736414</c:v>
                </c:pt>
                <c:pt idx="1954">
                  <c:v>0.907254315735707</c:v>
                </c:pt>
                <c:pt idx="1955">
                  <c:v>0.854722326931386</c:v>
                </c:pt>
                <c:pt idx="1956">
                  <c:v>0.971585119527356</c:v>
                </c:pt>
                <c:pt idx="1957">
                  <c:v>0.701849004957499</c:v>
                </c:pt>
                <c:pt idx="1958">
                  <c:v>0.974641417867362</c:v>
                </c:pt>
                <c:pt idx="1959">
                  <c:v>1.117133307931035</c:v>
                </c:pt>
                <c:pt idx="1960">
                  <c:v>0.918322725571471</c:v>
                </c:pt>
                <c:pt idx="1961">
                  <c:v>1.098121641758854</c:v>
                </c:pt>
                <c:pt idx="1962">
                  <c:v>0.944846285839513</c:v>
                </c:pt>
                <c:pt idx="1963">
                  <c:v>1.026385486554062</c:v>
                </c:pt>
                <c:pt idx="1964">
                  <c:v>0.9617071216333</c:v>
                </c:pt>
                <c:pt idx="1965">
                  <c:v>0.965766406581862</c:v>
                </c:pt>
                <c:pt idx="1966">
                  <c:v>0.978583534381114</c:v>
                </c:pt>
                <c:pt idx="1967">
                  <c:v>1.026807733459462</c:v>
                </c:pt>
                <c:pt idx="1968">
                  <c:v>0.625456845785761</c:v>
                </c:pt>
                <c:pt idx="1969">
                  <c:v>1.035599397054358</c:v>
                </c:pt>
                <c:pt idx="1970">
                  <c:v>0.866626232406356</c:v>
                </c:pt>
                <c:pt idx="1971">
                  <c:v>1.067605461386905</c:v>
                </c:pt>
                <c:pt idx="1972">
                  <c:v>0.707212193077831</c:v>
                </c:pt>
                <c:pt idx="1973">
                  <c:v>0.81563827696585</c:v>
                </c:pt>
                <c:pt idx="1974">
                  <c:v>0.621495312562252</c:v>
                </c:pt>
                <c:pt idx="1975">
                  <c:v>0.961707121633297</c:v>
                </c:pt>
                <c:pt idx="1976">
                  <c:v>0.665764600456634</c:v>
                </c:pt>
                <c:pt idx="1977">
                  <c:v>0.939984343814037</c:v>
                </c:pt>
                <c:pt idx="1978">
                  <c:v>0.961707121633298</c:v>
                </c:pt>
                <c:pt idx="1979">
                  <c:v>0.880423278145342</c:v>
                </c:pt>
                <c:pt idx="1980">
                  <c:v>0.961707121633298</c:v>
                </c:pt>
                <c:pt idx="1981">
                  <c:v>1.114397038486471</c:v>
                </c:pt>
                <c:pt idx="1982">
                  <c:v>0.95995175428681</c:v>
                </c:pt>
                <c:pt idx="1983">
                  <c:v>0.837824927168844</c:v>
                </c:pt>
                <c:pt idx="1984">
                  <c:v>1.048780982177195</c:v>
                </c:pt>
                <c:pt idx="1985">
                  <c:v>1.048148078982353</c:v>
                </c:pt>
                <c:pt idx="1986">
                  <c:v>1.030343711749204</c:v>
                </c:pt>
                <c:pt idx="1987">
                  <c:v>1.199194356564722</c:v>
                </c:pt>
                <c:pt idx="1988">
                  <c:v>0.899394113247295</c:v>
                </c:pt>
                <c:pt idx="1989">
                  <c:v>0.961707121633298</c:v>
                </c:pt>
                <c:pt idx="1990">
                  <c:v>0.961707121633299</c:v>
                </c:pt>
                <c:pt idx="1991">
                  <c:v>1.043925413657671</c:v>
                </c:pt>
                <c:pt idx="1992">
                  <c:v>0.790997535857118</c:v>
                </c:pt>
                <c:pt idx="1993">
                  <c:v>0.409384116482473</c:v>
                </c:pt>
                <c:pt idx="1994">
                  <c:v>1.302916594436811</c:v>
                </c:pt>
                <c:pt idx="1995">
                  <c:v>0.961707121633299</c:v>
                </c:pt>
                <c:pt idx="1996">
                  <c:v>0.961707121633299</c:v>
                </c:pt>
                <c:pt idx="1997">
                  <c:v>0.997330834331024</c:v>
                </c:pt>
                <c:pt idx="1998">
                  <c:v>0.592080999547729</c:v>
                </c:pt>
                <c:pt idx="1999">
                  <c:v>0.961707121633298</c:v>
                </c:pt>
                <c:pt idx="2000">
                  <c:v>0.961707121633298</c:v>
                </c:pt>
                <c:pt idx="2001">
                  <c:v>0.958037626552584</c:v>
                </c:pt>
                <c:pt idx="2002">
                  <c:v>0.992812043382922</c:v>
                </c:pt>
                <c:pt idx="2003">
                  <c:v>0.68993743845234</c:v>
                </c:pt>
                <c:pt idx="2004">
                  <c:v>0.933917153220183</c:v>
                </c:pt>
                <c:pt idx="2005">
                  <c:v>0.770270969035381</c:v>
                </c:pt>
                <c:pt idx="2006">
                  <c:v>0.896166627758576</c:v>
                </c:pt>
                <c:pt idx="2007">
                  <c:v>0.852512951514672</c:v>
                </c:pt>
                <c:pt idx="2008">
                  <c:v>0.881556861797978</c:v>
                </c:pt>
                <c:pt idx="2009">
                  <c:v>1.043103209064418</c:v>
                </c:pt>
                <c:pt idx="2010">
                  <c:v>0.793846031940304</c:v>
                </c:pt>
                <c:pt idx="2011">
                  <c:v>0.961707121633297</c:v>
                </c:pt>
                <c:pt idx="2012">
                  <c:v>0.618771901968346</c:v>
                </c:pt>
                <c:pt idx="2013">
                  <c:v>0.918131385202675</c:v>
                </c:pt>
                <c:pt idx="2014">
                  <c:v>0.742750463081605</c:v>
                </c:pt>
                <c:pt idx="2015">
                  <c:v>0.8701257816913</c:v>
                </c:pt>
                <c:pt idx="2016">
                  <c:v>0.982464170750044</c:v>
                </c:pt>
                <c:pt idx="2017">
                  <c:v>1.143217061574415</c:v>
                </c:pt>
                <c:pt idx="2018">
                  <c:v>1.136454146596437</c:v>
                </c:pt>
                <c:pt idx="2019">
                  <c:v>0.9617071216333</c:v>
                </c:pt>
                <c:pt idx="2020">
                  <c:v>1.128443920857767</c:v>
                </c:pt>
                <c:pt idx="2021">
                  <c:v>0.983136782593419</c:v>
                </c:pt>
                <c:pt idx="2022">
                  <c:v>0.738138942862269</c:v>
                </c:pt>
                <c:pt idx="2023">
                  <c:v>1.141649211384614</c:v>
                </c:pt>
                <c:pt idx="2024">
                  <c:v>1.324553072898783</c:v>
                </c:pt>
                <c:pt idx="2025">
                  <c:v>0.901981423738024</c:v>
                </c:pt>
                <c:pt idx="2026">
                  <c:v>0.961707121633298</c:v>
                </c:pt>
                <c:pt idx="2027">
                  <c:v>0.961707121633297</c:v>
                </c:pt>
                <c:pt idx="2028">
                  <c:v>0.798866753243806</c:v>
                </c:pt>
                <c:pt idx="2029">
                  <c:v>0.965251157022472</c:v>
                </c:pt>
                <c:pt idx="2030">
                  <c:v>0.942242483913724</c:v>
                </c:pt>
                <c:pt idx="2031">
                  <c:v>0.812993982616207</c:v>
                </c:pt>
                <c:pt idx="2032">
                  <c:v>0.839357560916404</c:v>
                </c:pt>
                <c:pt idx="2033">
                  <c:v>0.649809213792417</c:v>
                </c:pt>
                <c:pt idx="2034">
                  <c:v>0.741243331953572</c:v>
                </c:pt>
                <c:pt idx="2035">
                  <c:v>0.817615402916487</c:v>
                </c:pt>
                <c:pt idx="2036">
                  <c:v>1.213527503627786</c:v>
                </c:pt>
                <c:pt idx="2037">
                  <c:v>1.086721762394821</c:v>
                </c:pt>
                <c:pt idx="2038">
                  <c:v>1.180423097413748</c:v>
                </c:pt>
                <c:pt idx="2039">
                  <c:v>0.961707121633299</c:v>
                </c:pt>
                <c:pt idx="2040">
                  <c:v>0.810917327412875</c:v>
                </c:pt>
                <c:pt idx="2041">
                  <c:v>1.008809519333872</c:v>
                </c:pt>
                <c:pt idx="2042">
                  <c:v>0.847755880435954</c:v>
                </c:pt>
                <c:pt idx="2043">
                  <c:v>1.060727654375022</c:v>
                </c:pt>
                <c:pt idx="2044">
                  <c:v>0.961707121633299</c:v>
                </c:pt>
                <c:pt idx="2045">
                  <c:v>1.35325982116793</c:v>
                </c:pt>
                <c:pt idx="2046">
                  <c:v>0.7516389319551</c:v>
                </c:pt>
                <c:pt idx="2047">
                  <c:v>0.961707121633298</c:v>
                </c:pt>
                <c:pt idx="2048">
                  <c:v>0.65941241607281</c:v>
                </c:pt>
                <c:pt idx="2049">
                  <c:v>0.961707121633298</c:v>
                </c:pt>
                <c:pt idx="2050">
                  <c:v>1.026165229873937</c:v>
                </c:pt>
                <c:pt idx="2051">
                  <c:v>0.961707121633299</c:v>
                </c:pt>
                <c:pt idx="2052">
                  <c:v>0.863021869755298</c:v>
                </c:pt>
                <c:pt idx="2053">
                  <c:v>0.961707121633299</c:v>
                </c:pt>
                <c:pt idx="2054">
                  <c:v>0.961707121633298</c:v>
                </c:pt>
                <c:pt idx="2055">
                  <c:v>0.736214537541439</c:v>
                </c:pt>
                <c:pt idx="2056">
                  <c:v>0.961707121633299</c:v>
                </c:pt>
                <c:pt idx="2057">
                  <c:v>0.878897092877542</c:v>
                </c:pt>
                <c:pt idx="2058">
                  <c:v>1.027057954997157</c:v>
                </c:pt>
                <c:pt idx="2059">
                  <c:v>1.206592051533109</c:v>
                </c:pt>
                <c:pt idx="2060">
                  <c:v>0.919409453216682</c:v>
                </c:pt>
                <c:pt idx="2061">
                  <c:v>0.536018440082614</c:v>
                </c:pt>
                <c:pt idx="2062">
                  <c:v>1.06444268503702</c:v>
                </c:pt>
                <c:pt idx="2063">
                  <c:v>1.099887052650228</c:v>
                </c:pt>
                <c:pt idx="2064">
                  <c:v>0.961707121633297</c:v>
                </c:pt>
                <c:pt idx="2065">
                  <c:v>0.822957782627531</c:v>
                </c:pt>
                <c:pt idx="2066">
                  <c:v>1.035369913208093</c:v>
                </c:pt>
                <c:pt idx="2067">
                  <c:v>0.996094505291305</c:v>
                </c:pt>
                <c:pt idx="2068">
                  <c:v>0.891629065940495</c:v>
                </c:pt>
                <c:pt idx="2069">
                  <c:v>1.066797206644347</c:v>
                </c:pt>
                <c:pt idx="2070">
                  <c:v>0.961707121633298</c:v>
                </c:pt>
                <c:pt idx="2071">
                  <c:v>0.961707121633298</c:v>
                </c:pt>
                <c:pt idx="2072">
                  <c:v>0.94587617152208</c:v>
                </c:pt>
                <c:pt idx="2073">
                  <c:v>0.661840109160323</c:v>
                </c:pt>
                <c:pt idx="2074">
                  <c:v>1.078405376781776</c:v>
                </c:pt>
                <c:pt idx="2075">
                  <c:v>1.18528855828414</c:v>
                </c:pt>
                <c:pt idx="2076">
                  <c:v>0.960384305241261</c:v>
                </c:pt>
                <c:pt idx="2077">
                  <c:v>1.307037522638271</c:v>
                </c:pt>
                <c:pt idx="2078">
                  <c:v>0.714108927155136</c:v>
                </c:pt>
                <c:pt idx="2079">
                  <c:v>1.234812078108601</c:v>
                </c:pt>
                <c:pt idx="2080">
                  <c:v>0.723691875867425</c:v>
                </c:pt>
                <c:pt idx="2081">
                  <c:v>0.961707121633299</c:v>
                </c:pt>
                <c:pt idx="2082">
                  <c:v>0.961707121633299</c:v>
                </c:pt>
                <c:pt idx="2083">
                  <c:v>0.961707121633299</c:v>
                </c:pt>
                <c:pt idx="2084">
                  <c:v>0.906943504157948</c:v>
                </c:pt>
                <c:pt idx="2085">
                  <c:v>0.961707121633298</c:v>
                </c:pt>
                <c:pt idx="2086">
                  <c:v>0.900002867280342</c:v>
                </c:pt>
                <c:pt idx="2087">
                  <c:v>0.927201014652688</c:v>
                </c:pt>
                <c:pt idx="2088">
                  <c:v>0.915157913394257</c:v>
                </c:pt>
                <c:pt idx="2089">
                  <c:v>0.989998637075856</c:v>
                </c:pt>
                <c:pt idx="2090">
                  <c:v>0.961707121633297</c:v>
                </c:pt>
                <c:pt idx="2091">
                  <c:v>0.961707121633298</c:v>
                </c:pt>
                <c:pt idx="2092">
                  <c:v>1.078612277279639</c:v>
                </c:pt>
                <c:pt idx="2093">
                  <c:v>0.917664834830559</c:v>
                </c:pt>
                <c:pt idx="2094">
                  <c:v>0.961707121633297</c:v>
                </c:pt>
                <c:pt idx="2095">
                  <c:v>0.961707121633299</c:v>
                </c:pt>
                <c:pt idx="2096">
                  <c:v>1.15472724761355</c:v>
                </c:pt>
                <c:pt idx="2097">
                  <c:v>0.961707121633299</c:v>
                </c:pt>
                <c:pt idx="2098">
                  <c:v>0.759330262797579</c:v>
                </c:pt>
                <c:pt idx="2099">
                  <c:v>0.961707121633298</c:v>
                </c:pt>
                <c:pt idx="2100">
                  <c:v>0.658106862523459</c:v>
                </c:pt>
                <c:pt idx="2101">
                  <c:v>0.825793164691702</c:v>
                </c:pt>
                <c:pt idx="2102">
                  <c:v>0.961707121633297</c:v>
                </c:pt>
                <c:pt idx="2103">
                  <c:v>0.961707121633298</c:v>
                </c:pt>
                <c:pt idx="2104">
                  <c:v>1.07499255383641</c:v>
                </c:pt>
                <c:pt idx="2105">
                  <c:v>0.840103049491336</c:v>
                </c:pt>
                <c:pt idx="2106">
                  <c:v>0.935577762466139</c:v>
                </c:pt>
                <c:pt idx="2107">
                  <c:v>1.122833961913937</c:v>
                </c:pt>
                <c:pt idx="2108">
                  <c:v>1.14228494021214</c:v>
                </c:pt>
                <c:pt idx="2109">
                  <c:v>0.961707121633298</c:v>
                </c:pt>
                <c:pt idx="2110">
                  <c:v>0.952043226524814</c:v>
                </c:pt>
                <c:pt idx="2111">
                  <c:v>0.731202138634385</c:v>
                </c:pt>
                <c:pt idx="2112">
                  <c:v>1.133188479503114</c:v>
                </c:pt>
                <c:pt idx="2113">
                  <c:v>0.874886333014969</c:v>
                </c:pt>
                <c:pt idx="2114">
                  <c:v>0.506942486271933</c:v>
                </c:pt>
                <c:pt idx="2115">
                  <c:v>0.9617071216333</c:v>
                </c:pt>
                <c:pt idx="2116">
                  <c:v>0.993995827946487</c:v>
                </c:pt>
                <c:pt idx="2117">
                  <c:v>0.9617071216333</c:v>
                </c:pt>
                <c:pt idx="2118">
                  <c:v>1.011745745892028</c:v>
                </c:pt>
                <c:pt idx="2119">
                  <c:v>0.93422685951181</c:v>
                </c:pt>
                <c:pt idx="2120">
                  <c:v>0.9617071216333</c:v>
                </c:pt>
                <c:pt idx="2121">
                  <c:v>0.804271347195932</c:v>
                </c:pt>
                <c:pt idx="2122">
                  <c:v>1.183191938149911</c:v>
                </c:pt>
                <c:pt idx="2123">
                  <c:v>0.87231894868093</c:v>
                </c:pt>
                <c:pt idx="2124">
                  <c:v>0.961707121633299</c:v>
                </c:pt>
                <c:pt idx="2125">
                  <c:v>1.022951885364204</c:v>
                </c:pt>
                <c:pt idx="2126">
                  <c:v>0.971040797671775</c:v>
                </c:pt>
                <c:pt idx="2127">
                  <c:v>0.92251086438612</c:v>
                </c:pt>
                <c:pt idx="2128">
                  <c:v>1.077218670939692</c:v>
                </c:pt>
                <c:pt idx="2129">
                  <c:v>0.941867221375737</c:v>
                </c:pt>
                <c:pt idx="2130">
                  <c:v>0.961707121633297</c:v>
                </c:pt>
                <c:pt idx="2131">
                  <c:v>1.23861595837352</c:v>
                </c:pt>
                <c:pt idx="2132">
                  <c:v>1.028921447622549</c:v>
                </c:pt>
                <c:pt idx="2133">
                  <c:v>0.898933523147658</c:v>
                </c:pt>
                <c:pt idx="2134">
                  <c:v>0.961497303429941</c:v>
                </c:pt>
                <c:pt idx="2135">
                  <c:v>0.961707121633298</c:v>
                </c:pt>
                <c:pt idx="2136">
                  <c:v>1.380328384374083</c:v>
                </c:pt>
                <c:pt idx="2137">
                  <c:v>0.99829904735978</c:v>
                </c:pt>
                <c:pt idx="2138">
                  <c:v>1.05302907831813</c:v>
                </c:pt>
                <c:pt idx="2139">
                  <c:v>0.955637974586553</c:v>
                </c:pt>
                <c:pt idx="2140">
                  <c:v>1.24297152606239</c:v>
                </c:pt>
                <c:pt idx="2141">
                  <c:v>0.9617071216333</c:v>
                </c:pt>
                <c:pt idx="2142">
                  <c:v>0.778826454492448</c:v>
                </c:pt>
                <c:pt idx="2143">
                  <c:v>1.063866692829317</c:v>
                </c:pt>
                <c:pt idx="2144">
                  <c:v>0.9617071216333</c:v>
                </c:pt>
                <c:pt idx="2145">
                  <c:v>0.961707121633298</c:v>
                </c:pt>
                <c:pt idx="2146">
                  <c:v>0.751167219586164</c:v>
                </c:pt>
                <c:pt idx="2147">
                  <c:v>1.052646625424244</c:v>
                </c:pt>
                <c:pt idx="2148">
                  <c:v>0.961707121633299</c:v>
                </c:pt>
                <c:pt idx="2149">
                  <c:v>0.905982612570662</c:v>
                </c:pt>
                <c:pt idx="2150">
                  <c:v>1.060118462504321</c:v>
                </c:pt>
                <c:pt idx="2151">
                  <c:v>1.232799639328725</c:v>
                </c:pt>
                <c:pt idx="2152">
                  <c:v>0.708439600901229</c:v>
                </c:pt>
                <c:pt idx="2153">
                  <c:v>0.99289674100736</c:v>
                </c:pt>
                <c:pt idx="2154">
                  <c:v>0.961747093935981</c:v>
                </c:pt>
                <c:pt idx="2155">
                  <c:v>1.057635314327955</c:v>
                </c:pt>
                <c:pt idx="2156">
                  <c:v>0.887621472001348</c:v>
                </c:pt>
                <c:pt idx="2157">
                  <c:v>0.914427584372614</c:v>
                </c:pt>
                <c:pt idx="2158">
                  <c:v>0.812043429876578</c:v>
                </c:pt>
                <c:pt idx="2159">
                  <c:v>0.95757179291884</c:v>
                </c:pt>
                <c:pt idx="2160">
                  <c:v>1.262999264910502</c:v>
                </c:pt>
                <c:pt idx="2161">
                  <c:v>1.179574533933126</c:v>
                </c:pt>
                <c:pt idx="2162">
                  <c:v>0.841796927593052</c:v>
                </c:pt>
                <c:pt idx="2163">
                  <c:v>1.258915635681632</c:v>
                </c:pt>
                <c:pt idx="2164">
                  <c:v>0.965795636550476</c:v>
                </c:pt>
                <c:pt idx="2165">
                  <c:v>1.036851463957513</c:v>
                </c:pt>
                <c:pt idx="2166">
                  <c:v>0.961707121633299</c:v>
                </c:pt>
                <c:pt idx="2167">
                  <c:v>0.890351580108544</c:v>
                </c:pt>
                <c:pt idx="2168">
                  <c:v>0.961707121633297</c:v>
                </c:pt>
                <c:pt idx="2169">
                  <c:v>1.193648260779111</c:v>
                </c:pt>
                <c:pt idx="2170">
                  <c:v>0.961707121633299</c:v>
                </c:pt>
                <c:pt idx="2171">
                  <c:v>0.961707121633298</c:v>
                </c:pt>
                <c:pt idx="2172">
                  <c:v>1.034122277457815</c:v>
                </c:pt>
                <c:pt idx="2173">
                  <c:v>1.002718519271513</c:v>
                </c:pt>
                <c:pt idx="2174">
                  <c:v>0.946795370951837</c:v>
                </c:pt>
                <c:pt idx="2175">
                  <c:v>0.91366927482206</c:v>
                </c:pt>
                <c:pt idx="2176">
                  <c:v>0.984130625499482</c:v>
                </c:pt>
                <c:pt idx="2177">
                  <c:v>1.033942574140001</c:v>
                </c:pt>
                <c:pt idx="2178">
                  <c:v>1.055560890435647</c:v>
                </c:pt>
                <c:pt idx="2179">
                  <c:v>0.9617071216333</c:v>
                </c:pt>
                <c:pt idx="2180">
                  <c:v>1.101531920296906</c:v>
                </c:pt>
                <c:pt idx="2181">
                  <c:v>0.941678816128115</c:v>
                </c:pt>
                <c:pt idx="2182">
                  <c:v>0.94876855688632</c:v>
                </c:pt>
                <c:pt idx="2183">
                  <c:v>0.961707121633298</c:v>
                </c:pt>
                <c:pt idx="2184">
                  <c:v>0.852216304318204</c:v>
                </c:pt>
                <c:pt idx="2185">
                  <c:v>0.802614976470177</c:v>
                </c:pt>
                <c:pt idx="2186">
                  <c:v>0.922698211073189</c:v>
                </c:pt>
                <c:pt idx="2187">
                  <c:v>0.961707121633298</c:v>
                </c:pt>
                <c:pt idx="2188">
                  <c:v>1.22401213690001</c:v>
                </c:pt>
                <c:pt idx="2189">
                  <c:v>1.025093455512178</c:v>
                </c:pt>
                <c:pt idx="2190">
                  <c:v>0.961707121633298</c:v>
                </c:pt>
                <c:pt idx="2191">
                  <c:v>1.118571697266768</c:v>
                </c:pt>
                <c:pt idx="2192">
                  <c:v>0.872345682827795</c:v>
                </c:pt>
                <c:pt idx="2193">
                  <c:v>0.9617071216333</c:v>
                </c:pt>
                <c:pt idx="2194">
                  <c:v>0.602944288605226</c:v>
                </c:pt>
                <c:pt idx="2195">
                  <c:v>0.724291543002504</c:v>
                </c:pt>
                <c:pt idx="2196">
                  <c:v>0.961707121633298</c:v>
                </c:pt>
                <c:pt idx="2197">
                  <c:v>0.961707121633298</c:v>
                </c:pt>
                <c:pt idx="2198">
                  <c:v>0.961707121633298</c:v>
                </c:pt>
                <c:pt idx="2199">
                  <c:v>0.894230244455475</c:v>
                </c:pt>
                <c:pt idx="2200">
                  <c:v>0.961707121633297</c:v>
                </c:pt>
                <c:pt idx="2201">
                  <c:v>0.898611117990754</c:v>
                </c:pt>
                <c:pt idx="2202">
                  <c:v>0.961707121633299</c:v>
                </c:pt>
                <c:pt idx="2203">
                  <c:v>0.838224644111766</c:v>
                </c:pt>
                <c:pt idx="2204">
                  <c:v>1.115723993870511</c:v>
                </c:pt>
                <c:pt idx="2205">
                  <c:v>0.748904804502309</c:v>
                </c:pt>
                <c:pt idx="2206">
                  <c:v>1.26377853763457</c:v>
                </c:pt>
                <c:pt idx="2207">
                  <c:v>1.002362132627482</c:v>
                </c:pt>
                <c:pt idx="2208">
                  <c:v>0.867814054044052</c:v>
                </c:pt>
                <c:pt idx="2209">
                  <c:v>0.717640420305025</c:v>
                </c:pt>
                <c:pt idx="2210">
                  <c:v>0.769306916762811</c:v>
                </c:pt>
                <c:pt idx="2211">
                  <c:v>0.961707121633299</c:v>
                </c:pt>
                <c:pt idx="2212">
                  <c:v>1.076744225687242</c:v>
                </c:pt>
                <c:pt idx="2213">
                  <c:v>0.94736460269759</c:v>
                </c:pt>
                <c:pt idx="2214">
                  <c:v>0.9617071216333</c:v>
                </c:pt>
                <c:pt idx="2215">
                  <c:v>1.252380181776618</c:v>
                </c:pt>
                <c:pt idx="2216">
                  <c:v>1.232516508130896</c:v>
                </c:pt>
                <c:pt idx="2217">
                  <c:v>0.961707121633298</c:v>
                </c:pt>
                <c:pt idx="2218">
                  <c:v>1.311099503158619</c:v>
                </c:pt>
                <c:pt idx="2219">
                  <c:v>0.797019543614596</c:v>
                </c:pt>
                <c:pt idx="2220">
                  <c:v>0.946109063448908</c:v>
                </c:pt>
                <c:pt idx="2221">
                  <c:v>1.050364277434639</c:v>
                </c:pt>
                <c:pt idx="2222">
                  <c:v>0.961707121633297</c:v>
                </c:pt>
                <c:pt idx="2223">
                  <c:v>1.059497001071856</c:v>
                </c:pt>
                <c:pt idx="2224">
                  <c:v>0.961707121633299</c:v>
                </c:pt>
                <c:pt idx="2225">
                  <c:v>1.163114611220636</c:v>
                </c:pt>
                <c:pt idx="2226">
                  <c:v>1.106129290768255</c:v>
                </c:pt>
                <c:pt idx="2227">
                  <c:v>0.935869269789634</c:v>
                </c:pt>
                <c:pt idx="2228">
                  <c:v>0.996867960729107</c:v>
                </c:pt>
                <c:pt idx="2229">
                  <c:v>0.691564276836718</c:v>
                </c:pt>
                <c:pt idx="2230">
                  <c:v>1.143187595870492</c:v>
                </c:pt>
                <c:pt idx="2231">
                  <c:v>0.909652286974517</c:v>
                </c:pt>
                <c:pt idx="2232">
                  <c:v>1.242317843521867</c:v>
                </c:pt>
                <c:pt idx="2233">
                  <c:v>0.974452340667738</c:v>
                </c:pt>
                <c:pt idx="2234">
                  <c:v>0.9617071216333</c:v>
                </c:pt>
                <c:pt idx="2235">
                  <c:v>1.069585640682345</c:v>
                </c:pt>
                <c:pt idx="2236">
                  <c:v>0.925223584744415</c:v>
                </c:pt>
                <c:pt idx="2237">
                  <c:v>0.997612157894149</c:v>
                </c:pt>
                <c:pt idx="2238">
                  <c:v>0.833731991290028</c:v>
                </c:pt>
                <c:pt idx="2239">
                  <c:v>0.556816761359584</c:v>
                </c:pt>
                <c:pt idx="2240">
                  <c:v>0.795427602272826</c:v>
                </c:pt>
                <c:pt idx="2241">
                  <c:v>0.961707121633298</c:v>
                </c:pt>
                <c:pt idx="2242">
                  <c:v>0.798960655004673</c:v>
                </c:pt>
                <c:pt idx="2243">
                  <c:v>1.251041709987551</c:v>
                </c:pt>
                <c:pt idx="2244">
                  <c:v>0.92703920836028</c:v>
                </c:pt>
                <c:pt idx="2245">
                  <c:v>0.9617071216333</c:v>
                </c:pt>
                <c:pt idx="2246">
                  <c:v>0.9617071216333</c:v>
                </c:pt>
                <c:pt idx="2247">
                  <c:v>0.844728384292584</c:v>
                </c:pt>
                <c:pt idx="2248">
                  <c:v>0.831813959353924</c:v>
                </c:pt>
                <c:pt idx="2249">
                  <c:v>0.815397741210353</c:v>
                </c:pt>
                <c:pt idx="2250">
                  <c:v>0.785339417620674</c:v>
                </c:pt>
                <c:pt idx="2251">
                  <c:v>0.9617071216333</c:v>
                </c:pt>
                <c:pt idx="2252">
                  <c:v>0.961707121633298</c:v>
                </c:pt>
                <c:pt idx="2253">
                  <c:v>0.961707121633299</c:v>
                </c:pt>
                <c:pt idx="2254">
                  <c:v>0.786971762214301</c:v>
                </c:pt>
                <c:pt idx="2255">
                  <c:v>0.922404135546209</c:v>
                </c:pt>
                <c:pt idx="2256">
                  <c:v>0.830030988851614</c:v>
                </c:pt>
                <c:pt idx="2257">
                  <c:v>0.961707121633298</c:v>
                </c:pt>
                <c:pt idx="2258">
                  <c:v>0.961707121633299</c:v>
                </c:pt>
                <c:pt idx="2259">
                  <c:v>1.16281366071958</c:v>
                </c:pt>
                <c:pt idx="2260">
                  <c:v>1.091826721640092</c:v>
                </c:pt>
                <c:pt idx="2261">
                  <c:v>0.8402941687637</c:v>
                </c:pt>
                <c:pt idx="2262">
                  <c:v>1.084064588720746</c:v>
                </c:pt>
                <c:pt idx="2263">
                  <c:v>0.818863173340739</c:v>
                </c:pt>
                <c:pt idx="2264">
                  <c:v>0.961707121633299</c:v>
                </c:pt>
                <c:pt idx="2265">
                  <c:v>0.961707121633298</c:v>
                </c:pt>
                <c:pt idx="2266">
                  <c:v>1.161378581157263</c:v>
                </c:pt>
                <c:pt idx="2267">
                  <c:v>1.259321942749228</c:v>
                </c:pt>
                <c:pt idx="2268">
                  <c:v>1.085971564371578</c:v>
                </c:pt>
                <c:pt idx="2269">
                  <c:v>0.954324874509642</c:v>
                </c:pt>
                <c:pt idx="2270">
                  <c:v>0.9617071216333</c:v>
                </c:pt>
                <c:pt idx="2271">
                  <c:v>1.062861467388625</c:v>
                </c:pt>
                <c:pt idx="2272">
                  <c:v>1.027518619885265</c:v>
                </c:pt>
                <c:pt idx="2273">
                  <c:v>0.711313535116393</c:v>
                </c:pt>
                <c:pt idx="2274">
                  <c:v>1.020006689657561</c:v>
                </c:pt>
                <c:pt idx="2275">
                  <c:v>0.961707121633299</c:v>
                </c:pt>
                <c:pt idx="2276">
                  <c:v>0.961707121633299</c:v>
                </c:pt>
                <c:pt idx="2277">
                  <c:v>0.927445251313788</c:v>
                </c:pt>
                <c:pt idx="2278">
                  <c:v>1.012856803751324</c:v>
                </c:pt>
                <c:pt idx="2279">
                  <c:v>1.115635605709657</c:v>
                </c:pt>
                <c:pt idx="2280">
                  <c:v>0.708274855150645</c:v>
                </c:pt>
                <c:pt idx="2281">
                  <c:v>0.95115511533034</c:v>
                </c:pt>
                <c:pt idx="2282">
                  <c:v>1.199453526841153</c:v>
                </c:pt>
                <c:pt idx="2283">
                  <c:v>0.932209107858083</c:v>
                </c:pt>
                <c:pt idx="2284">
                  <c:v>0.9617071216333</c:v>
                </c:pt>
                <c:pt idx="2285">
                  <c:v>0.899353328817984</c:v>
                </c:pt>
                <c:pt idx="2286">
                  <c:v>0.899692533327834</c:v>
                </c:pt>
                <c:pt idx="2287">
                  <c:v>0.961707121633298</c:v>
                </c:pt>
                <c:pt idx="2288">
                  <c:v>0.961707121633299</c:v>
                </c:pt>
                <c:pt idx="2289">
                  <c:v>0.473927157984357</c:v>
                </c:pt>
                <c:pt idx="2290">
                  <c:v>1.015380982096496</c:v>
                </c:pt>
                <c:pt idx="2291">
                  <c:v>1.246689579197997</c:v>
                </c:pt>
                <c:pt idx="2292">
                  <c:v>0.947747264038024</c:v>
                </c:pt>
                <c:pt idx="2293">
                  <c:v>1.120661929077743</c:v>
                </c:pt>
                <c:pt idx="2294">
                  <c:v>1.242124692693718</c:v>
                </c:pt>
                <c:pt idx="2295">
                  <c:v>0.877245855995463</c:v>
                </c:pt>
                <c:pt idx="2296">
                  <c:v>0.948817334731784</c:v>
                </c:pt>
                <c:pt idx="2297">
                  <c:v>1.148074325892743</c:v>
                </c:pt>
                <c:pt idx="2298">
                  <c:v>0.866122658695783</c:v>
                </c:pt>
                <c:pt idx="2299">
                  <c:v>1.093260478361095</c:v>
                </c:pt>
                <c:pt idx="2300">
                  <c:v>1.071859528795567</c:v>
                </c:pt>
                <c:pt idx="2301">
                  <c:v>1.179825597160272</c:v>
                </c:pt>
                <c:pt idx="2302">
                  <c:v>1.072689102118312</c:v>
                </c:pt>
                <c:pt idx="2303">
                  <c:v>0.989196010224136</c:v>
                </c:pt>
                <c:pt idx="2304">
                  <c:v>1.136035661443962</c:v>
                </c:pt>
                <c:pt idx="2305">
                  <c:v>0.921991811744011</c:v>
                </c:pt>
                <c:pt idx="2306">
                  <c:v>0.902371696912474</c:v>
                </c:pt>
                <c:pt idx="2307">
                  <c:v>1.021891295428137</c:v>
                </c:pt>
                <c:pt idx="2308">
                  <c:v>0.973641628133379</c:v>
                </c:pt>
                <c:pt idx="2309">
                  <c:v>1.001279235929343</c:v>
                </c:pt>
                <c:pt idx="2310">
                  <c:v>1.094478444261125</c:v>
                </c:pt>
                <c:pt idx="2311">
                  <c:v>1.180016383287358</c:v>
                </c:pt>
                <c:pt idx="2312">
                  <c:v>0.905390881656043</c:v>
                </c:pt>
                <c:pt idx="2313">
                  <c:v>0.981453838854836</c:v>
                </c:pt>
                <c:pt idx="2314">
                  <c:v>1.284326171678458</c:v>
                </c:pt>
                <c:pt idx="2315">
                  <c:v>1.26417387428989</c:v>
                </c:pt>
                <c:pt idx="2316">
                  <c:v>0.906181956124175</c:v>
                </c:pt>
                <c:pt idx="2317">
                  <c:v>0.960588125556372</c:v>
                </c:pt>
                <c:pt idx="2318">
                  <c:v>1.069237438838664</c:v>
                </c:pt>
                <c:pt idx="2319">
                  <c:v>0.961707121633299</c:v>
                </c:pt>
                <c:pt idx="2320">
                  <c:v>0.90803636603966</c:v>
                </c:pt>
                <c:pt idx="2321">
                  <c:v>0.961076140648709</c:v>
                </c:pt>
                <c:pt idx="2322">
                  <c:v>1.015170133579125</c:v>
                </c:pt>
                <c:pt idx="2323">
                  <c:v>0.868061336436214</c:v>
                </c:pt>
                <c:pt idx="2324">
                  <c:v>0.680287671381976</c:v>
                </c:pt>
                <c:pt idx="2325">
                  <c:v>1.018867660566937</c:v>
                </c:pt>
                <c:pt idx="2326">
                  <c:v>1.085909183647878</c:v>
                </c:pt>
                <c:pt idx="2327">
                  <c:v>0.9417901760651</c:v>
                </c:pt>
                <c:pt idx="2328">
                  <c:v>1.27185328147479</c:v>
                </c:pt>
                <c:pt idx="2329">
                  <c:v>0.825485348478042</c:v>
                </c:pt>
                <c:pt idx="2330">
                  <c:v>0.961707121633298</c:v>
                </c:pt>
                <c:pt idx="2331">
                  <c:v>1.23047807608069</c:v>
                </c:pt>
                <c:pt idx="2332">
                  <c:v>0.802274110324006</c:v>
                </c:pt>
                <c:pt idx="2333">
                  <c:v>0.602330667263244</c:v>
                </c:pt>
                <c:pt idx="2334">
                  <c:v>1.236043145281257</c:v>
                </c:pt>
                <c:pt idx="2335">
                  <c:v>0.998019192765987</c:v>
                </c:pt>
                <c:pt idx="2336">
                  <c:v>1.001628334410258</c:v>
                </c:pt>
                <c:pt idx="2337">
                  <c:v>0.820916806895244</c:v>
                </c:pt>
                <c:pt idx="2338">
                  <c:v>0.961707121633298</c:v>
                </c:pt>
                <c:pt idx="2339">
                  <c:v>0.945961622983758</c:v>
                </c:pt>
                <c:pt idx="2340">
                  <c:v>0.961707121633298</c:v>
                </c:pt>
                <c:pt idx="2341">
                  <c:v>0.694804838316944</c:v>
                </c:pt>
                <c:pt idx="2342">
                  <c:v>1.249333517240185</c:v>
                </c:pt>
                <c:pt idx="2343">
                  <c:v>0.950925819174818</c:v>
                </c:pt>
                <c:pt idx="2344">
                  <c:v>0.567563344174387</c:v>
                </c:pt>
                <c:pt idx="2345">
                  <c:v>0.961707121633299</c:v>
                </c:pt>
                <c:pt idx="2346">
                  <c:v>0.961707121633299</c:v>
                </c:pt>
                <c:pt idx="2347">
                  <c:v>1.019049857060396</c:v>
                </c:pt>
                <c:pt idx="2348">
                  <c:v>0.998539513493033</c:v>
                </c:pt>
                <c:pt idx="2349">
                  <c:v>0.961707121633298</c:v>
                </c:pt>
                <c:pt idx="2350">
                  <c:v>1.012860217560393</c:v>
                </c:pt>
                <c:pt idx="2351">
                  <c:v>1.115264033003979</c:v>
                </c:pt>
                <c:pt idx="2352">
                  <c:v>0.929689068032923</c:v>
                </c:pt>
                <c:pt idx="2353">
                  <c:v>1.04051006656152</c:v>
                </c:pt>
                <c:pt idx="2354">
                  <c:v>0.803500117582974</c:v>
                </c:pt>
                <c:pt idx="2355">
                  <c:v>0.672444904128105</c:v>
                </c:pt>
                <c:pt idx="2356">
                  <c:v>0.836638906871062</c:v>
                </c:pt>
                <c:pt idx="2357">
                  <c:v>0.961707121633298</c:v>
                </c:pt>
                <c:pt idx="2358">
                  <c:v>1.236911238310426</c:v>
                </c:pt>
                <c:pt idx="2359">
                  <c:v>0.895754531129807</c:v>
                </c:pt>
                <c:pt idx="2360">
                  <c:v>0.961707121633298</c:v>
                </c:pt>
                <c:pt idx="2361">
                  <c:v>0.813090357084417</c:v>
                </c:pt>
                <c:pt idx="2362">
                  <c:v>0.961707121633298</c:v>
                </c:pt>
                <c:pt idx="2363">
                  <c:v>0.961707121633299</c:v>
                </c:pt>
                <c:pt idx="2364">
                  <c:v>0.847857211159687</c:v>
                </c:pt>
                <c:pt idx="2365">
                  <c:v>1.194072670947488</c:v>
                </c:pt>
                <c:pt idx="2366">
                  <c:v>1.030552863910551</c:v>
                </c:pt>
                <c:pt idx="2367">
                  <c:v>1.123225184746948</c:v>
                </c:pt>
                <c:pt idx="2368">
                  <c:v>0.765970410878034</c:v>
                </c:pt>
                <c:pt idx="2369">
                  <c:v>0.874829545821542</c:v>
                </c:pt>
                <c:pt idx="2370">
                  <c:v>1.058246098305741</c:v>
                </c:pt>
                <c:pt idx="2371">
                  <c:v>0.904317614752151</c:v>
                </c:pt>
                <c:pt idx="2372">
                  <c:v>1.21672089889245</c:v>
                </c:pt>
                <c:pt idx="2373">
                  <c:v>0.961707121633299</c:v>
                </c:pt>
                <c:pt idx="2374">
                  <c:v>1.114118119602727</c:v>
                </c:pt>
                <c:pt idx="2375">
                  <c:v>0.952930116025274</c:v>
                </c:pt>
                <c:pt idx="2376">
                  <c:v>0.836555347436398</c:v>
                </c:pt>
                <c:pt idx="2377">
                  <c:v>0.867450068610812</c:v>
                </c:pt>
                <c:pt idx="2378">
                  <c:v>0.961707121633299</c:v>
                </c:pt>
                <c:pt idx="2379">
                  <c:v>0.961707121633298</c:v>
                </c:pt>
                <c:pt idx="2380">
                  <c:v>0.961707121633298</c:v>
                </c:pt>
                <c:pt idx="2381">
                  <c:v>0.961707121633299</c:v>
                </c:pt>
                <c:pt idx="2382">
                  <c:v>1.093494063449731</c:v>
                </c:pt>
                <c:pt idx="2383">
                  <c:v>0.961707121633298</c:v>
                </c:pt>
                <c:pt idx="2384">
                  <c:v>0.796214394773335</c:v>
                </c:pt>
                <c:pt idx="2385">
                  <c:v>1.034826970397292</c:v>
                </c:pt>
                <c:pt idx="2386">
                  <c:v>0.854106410708854</c:v>
                </c:pt>
                <c:pt idx="2387">
                  <c:v>0.961707121633299</c:v>
                </c:pt>
                <c:pt idx="2388">
                  <c:v>0.961707121633298</c:v>
                </c:pt>
                <c:pt idx="2389">
                  <c:v>1.010866716920179</c:v>
                </c:pt>
                <c:pt idx="2390">
                  <c:v>0.615898022971467</c:v>
                </c:pt>
                <c:pt idx="2391">
                  <c:v>0.878917947882466</c:v>
                </c:pt>
                <c:pt idx="2392">
                  <c:v>1.297925358166187</c:v>
                </c:pt>
                <c:pt idx="2393">
                  <c:v>0.934053312308992</c:v>
                </c:pt>
                <c:pt idx="2394">
                  <c:v>0.961707121633298</c:v>
                </c:pt>
                <c:pt idx="2395">
                  <c:v>0.753771039746186</c:v>
                </c:pt>
                <c:pt idx="2396">
                  <c:v>1.178931222664912</c:v>
                </c:pt>
                <c:pt idx="2397">
                  <c:v>0.760163948069635</c:v>
                </c:pt>
                <c:pt idx="2398">
                  <c:v>1.235384205526002</c:v>
                </c:pt>
                <c:pt idx="2399">
                  <c:v>0.922514783647048</c:v>
                </c:pt>
                <c:pt idx="2400">
                  <c:v>0.98009765103392</c:v>
                </c:pt>
                <c:pt idx="2401">
                  <c:v>0.959671257265271</c:v>
                </c:pt>
                <c:pt idx="2402">
                  <c:v>0.870141548079931</c:v>
                </c:pt>
                <c:pt idx="2403">
                  <c:v>0.908959068393007</c:v>
                </c:pt>
                <c:pt idx="2404">
                  <c:v>0.868131509246585</c:v>
                </c:pt>
                <c:pt idx="2405">
                  <c:v>1.182415672904634</c:v>
                </c:pt>
                <c:pt idx="2406">
                  <c:v>0.605910512423509</c:v>
                </c:pt>
                <c:pt idx="2407">
                  <c:v>0.903324655223154</c:v>
                </c:pt>
                <c:pt idx="2408">
                  <c:v>0.84284759916268</c:v>
                </c:pt>
                <c:pt idx="2409">
                  <c:v>0.73722267034527</c:v>
                </c:pt>
                <c:pt idx="2410">
                  <c:v>1.37529349584951</c:v>
                </c:pt>
                <c:pt idx="2411">
                  <c:v>1.11820396730213</c:v>
                </c:pt>
                <c:pt idx="2412">
                  <c:v>1.228108721266494</c:v>
                </c:pt>
                <c:pt idx="2413">
                  <c:v>0.961707121633297</c:v>
                </c:pt>
                <c:pt idx="2414">
                  <c:v>0.841233585824624</c:v>
                </c:pt>
                <c:pt idx="2415">
                  <c:v>1.203177532216915</c:v>
                </c:pt>
                <c:pt idx="2416">
                  <c:v>0.961707121633298</c:v>
                </c:pt>
                <c:pt idx="2417">
                  <c:v>0.909676538851429</c:v>
                </c:pt>
                <c:pt idx="2418">
                  <c:v>0.958286151757163</c:v>
                </c:pt>
                <c:pt idx="2419">
                  <c:v>1.026284144719742</c:v>
                </c:pt>
                <c:pt idx="2420">
                  <c:v>0.990372566491489</c:v>
                </c:pt>
                <c:pt idx="2421">
                  <c:v>0.961707121633297</c:v>
                </c:pt>
                <c:pt idx="2422">
                  <c:v>1.029911095941012</c:v>
                </c:pt>
                <c:pt idx="2423">
                  <c:v>0.961707121633299</c:v>
                </c:pt>
                <c:pt idx="2424">
                  <c:v>0.961707121633299</c:v>
                </c:pt>
                <c:pt idx="2425">
                  <c:v>1.163913837781017</c:v>
                </c:pt>
                <c:pt idx="2426">
                  <c:v>0.918060372664587</c:v>
                </c:pt>
                <c:pt idx="2427">
                  <c:v>0.961707121633298</c:v>
                </c:pt>
                <c:pt idx="2428">
                  <c:v>0.961707121633298</c:v>
                </c:pt>
                <c:pt idx="2429">
                  <c:v>1.089933747843882</c:v>
                </c:pt>
                <c:pt idx="2430">
                  <c:v>0.966228544410308</c:v>
                </c:pt>
                <c:pt idx="2431">
                  <c:v>0.961707121633297</c:v>
                </c:pt>
                <c:pt idx="2432">
                  <c:v>1.112879370636285</c:v>
                </c:pt>
                <c:pt idx="2433">
                  <c:v>1.059703065021925</c:v>
                </c:pt>
                <c:pt idx="2434">
                  <c:v>0.606677690822878</c:v>
                </c:pt>
                <c:pt idx="2435">
                  <c:v>1.113501936035462</c:v>
                </c:pt>
                <c:pt idx="2436">
                  <c:v>0.961707121633298</c:v>
                </c:pt>
                <c:pt idx="2437">
                  <c:v>0.961707121633298</c:v>
                </c:pt>
                <c:pt idx="2438">
                  <c:v>0.961707121633297</c:v>
                </c:pt>
                <c:pt idx="2439">
                  <c:v>0.682522604934823</c:v>
                </c:pt>
                <c:pt idx="2440">
                  <c:v>0.966579994869691</c:v>
                </c:pt>
                <c:pt idx="2441">
                  <c:v>0.83681875337305</c:v>
                </c:pt>
                <c:pt idx="2442">
                  <c:v>1.126082140830626</c:v>
                </c:pt>
                <c:pt idx="2443">
                  <c:v>1.040037224451605</c:v>
                </c:pt>
                <c:pt idx="2444">
                  <c:v>1.072204002412946</c:v>
                </c:pt>
                <c:pt idx="2445">
                  <c:v>0.863077052246969</c:v>
                </c:pt>
                <c:pt idx="2446">
                  <c:v>0.858942873066129</c:v>
                </c:pt>
                <c:pt idx="2447">
                  <c:v>0.781959148080406</c:v>
                </c:pt>
                <c:pt idx="2448">
                  <c:v>1.170037655485125</c:v>
                </c:pt>
                <c:pt idx="2449">
                  <c:v>0.937149565106979</c:v>
                </c:pt>
                <c:pt idx="2450">
                  <c:v>1.041763281692052</c:v>
                </c:pt>
                <c:pt idx="2451">
                  <c:v>0.844458057575111</c:v>
                </c:pt>
                <c:pt idx="2452">
                  <c:v>1.135131792582646</c:v>
                </c:pt>
                <c:pt idx="2453">
                  <c:v>0.851973728741428</c:v>
                </c:pt>
                <c:pt idx="2454">
                  <c:v>1.171196126322278</c:v>
                </c:pt>
                <c:pt idx="2455">
                  <c:v>1.0104779460977</c:v>
                </c:pt>
                <c:pt idx="2456">
                  <c:v>0.961707121633297</c:v>
                </c:pt>
                <c:pt idx="2457">
                  <c:v>0.988701461301779</c:v>
                </c:pt>
                <c:pt idx="2458">
                  <c:v>0.9617071216333</c:v>
                </c:pt>
                <c:pt idx="2459">
                  <c:v>0.703720626355443</c:v>
                </c:pt>
                <c:pt idx="2460">
                  <c:v>1.114099508269283</c:v>
                </c:pt>
                <c:pt idx="2461">
                  <c:v>0.680527310754852</c:v>
                </c:pt>
                <c:pt idx="2462">
                  <c:v>1.171231040788372</c:v>
                </c:pt>
                <c:pt idx="2463">
                  <c:v>0.838200596794615</c:v>
                </c:pt>
                <c:pt idx="2464">
                  <c:v>0.961707121633297</c:v>
                </c:pt>
                <c:pt idx="2465">
                  <c:v>0.859367739017608</c:v>
                </c:pt>
                <c:pt idx="2466">
                  <c:v>1.084851803232235</c:v>
                </c:pt>
                <c:pt idx="2467">
                  <c:v>0.961707121633298</c:v>
                </c:pt>
                <c:pt idx="2468">
                  <c:v>1.114847467269853</c:v>
                </c:pt>
                <c:pt idx="2469">
                  <c:v>0.961707121633297</c:v>
                </c:pt>
                <c:pt idx="2470">
                  <c:v>1.100333507159339</c:v>
                </c:pt>
                <c:pt idx="2471">
                  <c:v>1.04040824313663</c:v>
                </c:pt>
                <c:pt idx="2472">
                  <c:v>1.053833343727772</c:v>
                </c:pt>
                <c:pt idx="2473">
                  <c:v>0.961707121633298</c:v>
                </c:pt>
                <c:pt idx="2474">
                  <c:v>0.964199048918148</c:v>
                </c:pt>
                <c:pt idx="2475">
                  <c:v>0.90638654536676</c:v>
                </c:pt>
                <c:pt idx="2476">
                  <c:v>0.854383961190209</c:v>
                </c:pt>
                <c:pt idx="2477">
                  <c:v>1.160563523529623</c:v>
                </c:pt>
                <c:pt idx="2478">
                  <c:v>0.952465658198912</c:v>
                </c:pt>
                <c:pt idx="2479">
                  <c:v>1.056914646900654</c:v>
                </c:pt>
                <c:pt idx="2480">
                  <c:v>0.961707121633299</c:v>
                </c:pt>
                <c:pt idx="2481">
                  <c:v>1.147174134986183</c:v>
                </c:pt>
                <c:pt idx="2482">
                  <c:v>0.874716489411348</c:v>
                </c:pt>
                <c:pt idx="2483">
                  <c:v>0.961707121633299</c:v>
                </c:pt>
                <c:pt idx="2484">
                  <c:v>1.001081238095104</c:v>
                </c:pt>
                <c:pt idx="2485">
                  <c:v>0.9617071216333</c:v>
                </c:pt>
                <c:pt idx="2486">
                  <c:v>1.131701370852359</c:v>
                </c:pt>
                <c:pt idx="2487">
                  <c:v>1.095228724531852</c:v>
                </c:pt>
                <c:pt idx="2488">
                  <c:v>1.141485792796052</c:v>
                </c:pt>
                <c:pt idx="2489">
                  <c:v>1.052686715577009</c:v>
                </c:pt>
                <c:pt idx="2490">
                  <c:v>0.72062910850003</c:v>
                </c:pt>
                <c:pt idx="2491">
                  <c:v>0.852541680861545</c:v>
                </c:pt>
                <c:pt idx="2492">
                  <c:v>0.960512680158548</c:v>
                </c:pt>
                <c:pt idx="2493">
                  <c:v>0.961707121633298</c:v>
                </c:pt>
                <c:pt idx="2494">
                  <c:v>1.172287510271695</c:v>
                </c:pt>
                <c:pt idx="2495">
                  <c:v>0.669962233486683</c:v>
                </c:pt>
                <c:pt idx="2496">
                  <c:v>1.085219796580838</c:v>
                </c:pt>
                <c:pt idx="2497">
                  <c:v>0.961707121633298</c:v>
                </c:pt>
                <c:pt idx="2498">
                  <c:v>0.961707121633299</c:v>
                </c:pt>
                <c:pt idx="2499">
                  <c:v>1.090810746166348</c:v>
                </c:pt>
                <c:pt idx="2500">
                  <c:v>1.302264290149183</c:v>
                </c:pt>
                <c:pt idx="2501">
                  <c:v>0.956249411575345</c:v>
                </c:pt>
                <c:pt idx="2502">
                  <c:v>0.818402242535788</c:v>
                </c:pt>
                <c:pt idx="2503">
                  <c:v>1.269903009451198</c:v>
                </c:pt>
                <c:pt idx="2504">
                  <c:v>0.85490880978678</c:v>
                </c:pt>
                <c:pt idx="2505">
                  <c:v>0.961707121633299</c:v>
                </c:pt>
                <c:pt idx="2506">
                  <c:v>0.961707121633299</c:v>
                </c:pt>
                <c:pt idx="2507">
                  <c:v>0.888359008856324</c:v>
                </c:pt>
                <c:pt idx="2508">
                  <c:v>0.961707121633299</c:v>
                </c:pt>
                <c:pt idx="2509">
                  <c:v>0.961707121633299</c:v>
                </c:pt>
                <c:pt idx="2510">
                  <c:v>0.929810033854662</c:v>
                </c:pt>
                <c:pt idx="2511">
                  <c:v>1.138287260176063</c:v>
                </c:pt>
                <c:pt idx="2512">
                  <c:v>1.003891147848624</c:v>
                </c:pt>
                <c:pt idx="2513">
                  <c:v>0.961707121633298</c:v>
                </c:pt>
                <c:pt idx="2514">
                  <c:v>1.113326181929402</c:v>
                </c:pt>
                <c:pt idx="2515">
                  <c:v>0.88825695514762</c:v>
                </c:pt>
                <c:pt idx="2516">
                  <c:v>0.961707121633297</c:v>
                </c:pt>
                <c:pt idx="2517">
                  <c:v>0.637794323039684</c:v>
                </c:pt>
                <c:pt idx="2518">
                  <c:v>0.982123067957738</c:v>
                </c:pt>
                <c:pt idx="2519">
                  <c:v>0.994601439192172</c:v>
                </c:pt>
                <c:pt idx="2520">
                  <c:v>1.022136255241355</c:v>
                </c:pt>
                <c:pt idx="2521">
                  <c:v>0.961707121633299</c:v>
                </c:pt>
                <c:pt idx="2522">
                  <c:v>0.961707121633299</c:v>
                </c:pt>
                <c:pt idx="2523">
                  <c:v>1.104210897102334</c:v>
                </c:pt>
                <c:pt idx="2524">
                  <c:v>0.648860695694136</c:v>
                </c:pt>
                <c:pt idx="2525">
                  <c:v>1.010929865031886</c:v>
                </c:pt>
                <c:pt idx="2526">
                  <c:v>0.838632277412422</c:v>
                </c:pt>
                <c:pt idx="2527">
                  <c:v>1.19731637374575</c:v>
                </c:pt>
                <c:pt idx="2528">
                  <c:v>0.959669297959115</c:v>
                </c:pt>
                <c:pt idx="2529">
                  <c:v>0.77377219149956</c:v>
                </c:pt>
                <c:pt idx="2530">
                  <c:v>1.009547571327298</c:v>
                </c:pt>
                <c:pt idx="2531">
                  <c:v>1.004779773049169</c:v>
                </c:pt>
                <c:pt idx="2532">
                  <c:v>1.229694489363508</c:v>
                </c:pt>
                <c:pt idx="2533">
                  <c:v>0.961707121633299</c:v>
                </c:pt>
                <c:pt idx="2534">
                  <c:v>0.978876358366748</c:v>
                </c:pt>
                <c:pt idx="2535">
                  <c:v>0.961707121633299</c:v>
                </c:pt>
                <c:pt idx="2536">
                  <c:v>0.978259772378542</c:v>
                </c:pt>
                <c:pt idx="2537">
                  <c:v>0.549093367167395</c:v>
                </c:pt>
                <c:pt idx="2538">
                  <c:v>0.961707121633299</c:v>
                </c:pt>
                <c:pt idx="2539">
                  <c:v>0.961707121633299</c:v>
                </c:pt>
                <c:pt idx="2540">
                  <c:v>1.171571905781838</c:v>
                </c:pt>
                <c:pt idx="2541">
                  <c:v>1.295305112459616</c:v>
                </c:pt>
                <c:pt idx="2542">
                  <c:v>0.970134030676979</c:v>
                </c:pt>
                <c:pt idx="2543">
                  <c:v>0.961707121633297</c:v>
                </c:pt>
                <c:pt idx="2544">
                  <c:v>1.134533933495264</c:v>
                </c:pt>
                <c:pt idx="2545">
                  <c:v>1.063711253848646</c:v>
                </c:pt>
                <c:pt idx="2546">
                  <c:v>1.206788611902363</c:v>
                </c:pt>
                <c:pt idx="2547">
                  <c:v>0.971460845175329</c:v>
                </c:pt>
                <c:pt idx="2548">
                  <c:v>1.005715839734986</c:v>
                </c:pt>
                <c:pt idx="2549">
                  <c:v>0.961707121633299</c:v>
                </c:pt>
                <c:pt idx="2550">
                  <c:v>1.035745531019107</c:v>
                </c:pt>
                <c:pt idx="2551">
                  <c:v>0.961707121633298</c:v>
                </c:pt>
                <c:pt idx="2552">
                  <c:v>0.995684181895598</c:v>
                </c:pt>
                <c:pt idx="2553">
                  <c:v>0.894070303053885</c:v>
                </c:pt>
                <c:pt idx="2554">
                  <c:v>1.073149300106116</c:v>
                </c:pt>
                <c:pt idx="2555">
                  <c:v>0.824332596600628</c:v>
                </c:pt>
                <c:pt idx="2556">
                  <c:v>0.939078757278804</c:v>
                </c:pt>
                <c:pt idx="2557">
                  <c:v>0.961707121633297</c:v>
                </c:pt>
                <c:pt idx="2558">
                  <c:v>1.010310032791274</c:v>
                </c:pt>
                <c:pt idx="2559">
                  <c:v>1.053218926049075</c:v>
                </c:pt>
                <c:pt idx="2560">
                  <c:v>0.900631013803314</c:v>
                </c:pt>
                <c:pt idx="2561">
                  <c:v>1.19015275422795</c:v>
                </c:pt>
                <c:pt idx="2562">
                  <c:v>0.961707121633299</c:v>
                </c:pt>
                <c:pt idx="2563">
                  <c:v>0.994165815799129</c:v>
                </c:pt>
                <c:pt idx="2564">
                  <c:v>0.847833604470316</c:v>
                </c:pt>
                <c:pt idx="2565">
                  <c:v>0.961707121633299</c:v>
                </c:pt>
                <c:pt idx="2566">
                  <c:v>0.827787561157075</c:v>
                </c:pt>
                <c:pt idx="2567">
                  <c:v>1.060693528082788</c:v>
                </c:pt>
                <c:pt idx="2568">
                  <c:v>0.925152664870736</c:v>
                </c:pt>
                <c:pt idx="2569">
                  <c:v>0.961707121633298</c:v>
                </c:pt>
                <c:pt idx="2570">
                  <c:v>1.00996747735377</c:v>
                </c:pt>
                <c:pt idx="2571">
                  <c:v>0.762435514127829</c:v>
                </c:pt>
                <c:pt idx="2572">
                  <c:v>1.011916386788194</c:v>
                </c:pt>
                <c:pt idx="2573">
                  <c:v>0.654869773019168</c:v>
                </c:pt>
                <c:pt idx="2574">
                  <c:v>1.114750447306154</c:v>
                </c:pt>
                <c:pt idx="2575">
                  <c:v>1.26578008268223</c:v>
                </c:pt>
                <c:pt idx="2576">
                  <c:v>0.889974401738924</c:v>
                </c:pt>
                <c:pt idx="2577">
                  <c:v>1.055658840622624</c:v>
                </c:pt>
                <c:pt idx="2578">
                  <c:v>0.961707121633298</c:v>
                </c:pt>
                <c:pt idx="2579">
                  <c:v>1.145790676566256</c:v>
                </c:pt>
                <c:pt idx="2580">
                  <c:v>0.961707121633299</c:v>
                </c:pt>
                <c:pt idx="2581">
                  <c:v>1.031875961068214</c:v>
                </c:pt>
                <c:pt idx="2582">
                  <c:v>0.979815111751887</c:v>
                </c:pt>
                <c:pt idx="2583">
                  <c:v>0.961707121633297</c:v>
                </c:pt>
                <c:pt idx="2584">
                  <c:v>0.888865056301237</c:v>
                </c:pt>
                <c:pt idx="2585">
                  <c:v>0.961707121633297</c:v>
                </c:pt>
                <c:pt idx="2586">
                  <c:v>1.074433178989338</c:v>
                </c:pt>
                <c:pt idx="2587">
                  <c:v>0.961707121633299</c:v>
                </c:pt>
                <c:pt idx="2588">
                  <c:v>0.961707121633298</c:v>
                </c:pt>
                <c:pt idx="2589">
                  <c:v>1.150665708508404</c:v>
                </c:pt>
                <c:pt idx="2590">
                  <c:v>0.653559290344529</c:v>
                </c:pt>
                <c:pt idx="2591">
                  <c:v>1.117737586009552</c:v>
                </c:pt>
                <c:pt idx="2592">
                  <c:v>0.961707121633299</c:v>
                </c:pt>
                <c:pt idx="2593">
                  <c:v>0.961707121633298</c:v>
                </c:pt>
                <c:pt idx="2594">
                  <c:v>0.961707121633299</c:v>
                </c:pt>
                <c:pt idx="2595">
                  <c:v>0.60044676182941</c:v>
                </c:pt>
                <c:pt idx="2596">
                  <c:v>0.85167460585167</c:v>
                </c:pt>
                <c:pt idx="2597">
                  <c:v>0.9617071216333</c:v>
                </c:pt>
                <c:pt idx="2598">
                  <c:v>0.875125240189875</c:v>
                </c:pt>
                <c:pt idx="2599">
                  <c:v>1.016891815151268</c:v>
                </c:pt>
                <c:pt idx="2600">
                  <c:v>0.961707121633299</c:v>
                </c:pt>
                <c:pt idx="2601">
                  <c:v>1.182056992710321</c:v>
                </c:pt>
                <c:pt idx="2602">
                  <c:v>1.156335558402457</c:v>
                </c:pt>
                <c:pt idx="2603">
                  <c:v>0.970851552868195</c:v>
                </c:pt>
                <c:pt idx="2604">
                  <c:v>0.98745379923446</c:v>
                </c:pt>
                <c:pt idx="2605">
                  <c:v>0.91769341704232</c:v>
                </c:pt>
                <c:pt idx="2606">
                  <c:v>1.00901068293449</c:v>
                </c:pt>
                <c:pt idx="2607">
                  <c:v>0.506533138687299</c:v>
                </c:pt>
                <c:pt idx="2608">
                  <c:v>0.9617071216333</c:v>
                </c:pt>
                <c:pt idx="2609">
                  <c:v>0.924463785169202</c:v>
                </c:pt>
                <c:pt idx="2610">
                  <c:v>0.961707121633299</c:v>
                </c:pt>
                <c:pt idx="2611">
                  <c:v>0.9617071216333</c:v>
                </c:pt>
                <c:pt idx="2612">
                  <c:v>0.875792866997155</c:v>
                </c:pt>
                <c:pt idx="2613">
                  <c:v>0.997826368354598</c:v>
                </c:pt>
                <c:pt idx="2614">
                  <c:v>0.961707121633299</c:v>
                </c:pt>
                <c:pt idx="2615">
                  <c:v>0.897444083335792</c:v>
                </c:pt>
                <c:pt idx="2616">
                  <c:v>0.7132891495954</c:v>
                </c:pt>
                <c:pt idx="2617">
                  <c:v>0.961707121633298</c:v>
                </c:pt>
                <c:pt idx="2618">
                  <c:v>0.542985076300648</c:v>
                </c:pt>
                <c:pt idx="2619">
                  <c:v>1.147011830936101</c:v>
                </c:pt>
                <c:pt idx="2620">
                  <c:v>0.961707121633299</c:v>
                </c:pt>
                <c:pt idx="2621">
                  <c:v>1.38649914371962</c:v>
                </c:pt>
                <c:pt idx="2622">
                  <c:v>0.961707121633299</c:v>
                </c:pt>
                <c:pt idx="2623">
                  <c:v>0.809905469783969</c:v>
                </c:pt>
                <c:pt idx="2624">
                  <c:v>0.905465110532591</c:v>
                </c:pt>
                <c:pt idx="2625">
                  <c:v>0.961707121633299</c:v>
                </c:pt>
                <c:pt idx="2626">
                  <c:v>0.961707121633298</c:v>
                </c:pt>
                <c:pt idx="2627">
                  <c:v>0.852920486611863</c:v>
                </c:pt>
                <c:pt idx="2628">
                  <c:v>0.845650938176437</c:v>
                </c:pt>
                <c:pt idx="2629">
                  <c:v>1.16369834407358</c:v>
                </c:pt>
                <c:pt idx="2630">
                  <c:v>0.961707121633297</c:v>
                </c:pt>
                <c:pt idx="2631">
                  <c:v>1.10638903820138</c:v>
                </c:pt>
                <c:pt idx="2632">
                  <c:v>1.030222899701382</c:v>
                </c:pt>
                <c:pt idx="2633">
                  <c:v>0.740882883232779</c:v>
                </c:pt>
                <c:pt idx="2634">
                  <c:v>1.21458628932585</c:v>
                </c:pt>
                <c:pt idx="2635">
                  <c:v>1.041908267643278</c:v>
                </c:pt>
                <c:pt idx="2636">
                  <c:v>1.091610606522857</c:v>
                </c:pt>
                <c:pt idx="2637">
                  <c:v>0.943098502313314</c:v>
                </c:pt>
                <c:pt idx="2638">
                  <c:v>1.022591598107336</c:v>
                </c:pt>
                <c:pt idx="2639">
                  <c:v>1.192358815430281</c:v>
                </c:pt>
                <c:pt idx="2640">
                  <c:v>0.816099068086031</c:v>
                </c:pt>
                <c:pt idx="2641">
                  <c:v>1.008606449044968</c:v>
                </c:pt>
                <c:pt idx="2642">
                  <c:v>1.003168996860554</c:v>
                </c:pt>
                <c:pt idx="2643">
                  <c:v>0.961707121633298</c:v>
                </c:pt>
                <c:pt idx="2644">
                  <c:v>0.961707121633298</c:v>
                </c:pt>
                <c:pt idx="2645">
                  <c:v>0.963018284669828</c:v>
                </c:pt>
                <c:pt idx="2646">
                  <c:v>1.03659630478477</c:v>
                </c:pt>
                <c:pt idx="2647">
                  <c:v>0.766366941443404</c:v>
                </c:pt>
                <c:pt idx="2648">
                  <c:v>0.894245614523283</c:v>
                </c:pt>
                <c:pt idx="2649">
                  <c:v>0.860182948278786</c:v>
                </c:pt>
                <c:pt idx="2650">
                  <c:v>0.96084242479575</c:v>
                </c:pt>
                <c:pt idx="2651">
                  <c:v>0.865587237475961</c:v>
                </c:pt>
                <c:pt idx="2652">
                  <c:v>0.961707121633299</c:v>
                </c:pt>
                <c:pt idx="2653">
                  <c:v>0.961707121633298</c:v>
                </c:pt>
                <c:pt idx="2654">
                  <c:v>0.961707121633298</c:v>
                </c:pt>
                <c:pt idx="2655">
                  <c:v>1.274041904651497</c:v>
                </c:pt>
                <c:pt idx="2656">
                  <c:v>0.602756191329918</c:v>
                </c:pt>
                <c:pt idx="2657">
                  <c:v>0.89706692939958</c:v>
                </c:pt>
                <c:pt idx="2658">
                  <c:v>0.809195957601224</c:v>
                </c:pt>
                <c:pt idx="2659">
                  <c:v>1.059171757737934</c:v>
                </c:pt>
                <c:pt idx="2660">
                  <c:v>0.660956827869637</c:v>
                </c:pt>
                <c:pt idx="2661">
                  <c:v>0.9617071216333</c:v>
                </c:pt>
                <c:pt idx="2662">
                  <c:v>0.961707121633299</c:v>
                </c:pt>
                <c:pt idx="2663">
                  <c:v>0.961707121633298</c:v>
                </c:pt>
                <c:pt idx="2664">
                  <c:v>1.097296543059163</c:v>
                </c:pt>
                <c:pt idx="2665">
                  <c:v>0.772447360044073</c:v>
                </c:pt>
                <c:pt idx="2666">
                  <c:v>0.961707121633298</c:v>
                </c:pt>
                <c:pt idx="2667">
                  <c:v>0.760342097864491</c:v>
                </c:pt>
                <c:pt idx="2668">
                  <c:v>0.995244105945276</c:v>
                </c:pt>
                <c:pt idx="2669">
                  <c:v>1.128731545189338</c:v>
                </c:pt>
                <c:pt idx="2670">
                  <c:v>0.644734928686762</c:v>
                </c:pt>
                <c:pt idx="2671">
                  <c:v>0.9617071216333</c:v>
                </c:pt>
                <c:pt idx="2672">
                  <c:v>0.804352637044669</c:v>
                </c:pt>
                <c:pt idx="2673">
                  <c:v>0.912383928684817</c:v>
                </c:pt>
                <c:pt idx="2674">
                  <c:v>1.401015405774449</c:v>
                </c:pt>
                <c:pt idx="2675">
                  <c:v>0.946025778891491</c:v>
                </c:pt>
                <c:pt idx="2676">
                  <c:v>0.810440886034694</c:v>
                </c:pt>
                <c:pt idx="2677">
                  <c:v>0.866135079890541</c:v>
                </c:pt>
                <c:pt idx="2678">
                  <c:v>0.961707121633298</c:v>
                </c:pt>
                <c:pt idx="2679">
                  <c:v>0.967712831633295</c:v>
                </c:pt>
                <c:pt idx="2680">
                  <c:v>0.961707121633299</c:v>
                </c:pt>
                <c:pt idx="2681">
                  <c:v>0.941515796206481</c:v>
                </c:pt>
                <c:pt idx="2682">
                  <c:v>1.026474589889454</c:v>
                </c:pt>
                <c:pt idx="2683">
                  <c:v>1.142060440627195</c:v>
                </c:pt>
                <c:pt idx="2684">
                  <c:v>0.961707121633299</c:v>
                </c:pt>
                <c:pt idx="2685">
                  <c:v>0.937223189152039</c:v>
                </c:pt>
                <c:pt idx="2686">
                  <c:v>0.961707121633298</c:v>
                </c:pt>
                <c:pt idx="2687">
                  <c:v>0.961707121633299</c:v>
                </c:pt>
                <c:pt idx="2688">
                  <c:v>0.751933487842685</c:v>
                </c:pt>
                <c:pt idx="2689">
                  <c:v>0.992807579152313</c:v>
                </c:pt>
                <c:pt idx="2690">
                  <c:v>1.272787976378426</c:v>
                </c:pt>
                <c:pt idx="2691">
                  <c:v>0.961707121633299</c:v>
                </c:pt>
                <c:pt idx="2692">
                  <c:v>1.033218284573784</c:v>
                </c:pt>
                <c:pt idx="2693">
                  <c:v>1.126855829210576</c:v>
                </c:pt>
                <c:pt idx="2694">
                  <c:v>0.938920351129642</c:v>
                </c:pt>
                <c:pt idx="2695">
                  <c:v>1.254633468533071</c:v>
                </c:pt>
                <c:pt idx="2696">
                  <c:v>0.965436363024333</c:v>
                </c:pt>
                <c:pt idx="2697">
                  <c:v>0.894931577653638</c:v>
                </c:pt>
                <c:pt idx="2698">
                  <c:v>0.961707121633299</c:v>
                </c:pt>
                <c:pt idx="2699">
                  <c:v>1.205503897973265</c:v>
                </c:pt>
                <c:pt idx="2700">
                  <c:v>1.207062254518632</c:v>
                </c:pt>
                <c:pt idx="2701">
                  <c:v>0.969147950223077</c:v>
                </c:pt>
                <c:pt idx="2702">
                  <c:v>0.961707121633299</c:v>
                </c:pt>
                <c:pt idx="2703">
                  <c:v>0.961707121633301</c:v>
                </c:pt>
                <c:pt idx="2704">
                  <c:v>0.961707121633299</c:v>
                </c:pt>
                <c:pt idx="2705">
                  <c:v>0.88964679406684</c:v>
                </c:pt>
                <c:pt idx="2706">
                  <c:v>0.961707121633298</c:v>
                </c:pt>
                <c:pt idx="2707">
                  <c:v>1.000045246001793</c:v>
                </c:pt>
                <c:pt idx="2708">
                  <c:v>0.911303686134444</c:v>
                </c:pt>
                <c:pt idx="2709">
                  <c:v>1.00834943875851</c:v>
                </c:pt>
                <c:pt idx="2710">
                  <c:v>0.984821131091548</c:v>
                </c:pt>
                <c:pt idx="2711">
                  <c:v>0.809245357901075</c:v>
                </c:pt>
                <c:pt idx="2712">
                  <c:v>0.977859564186553</c:v>
                </c:pt>
                <c:pt idx="2713">
                  <c:v>0.977361917102892</c:v>
                </c:pt>
                <c:pt idx="2714">
                  <c:v>0.736347658261229</c:v>
                </c:pt>
                <c:pt idx="2715">
                  <c:v>0.961707121633299</c:v>
                </c:pt>
                <c:pt idx="2716">
                  <c:v>0.910475546522214</c:v>
                </c:pt>
                <c:pt idx="2717">
                  <c:v>0.765284895830911</c:v>
                </c:pt>
                <c:pt idx="2718">
                  <c:v>0.961707121633299</c:v>
                </c:pt>
                <c:pt idx="2719">
                  <c:v>1.278431306916535</c:v>
                </c:pt>
                <c:pt idx="2720">
                  <c:v>0.983375507694095</c:v>
                </c:pt>
                <c:pt idx="2721">
                  <c:v>0.755308728302588</c:v>
                </c:pt>
                <c:pt idx="2722">
                  <c:v>0.876941423521075</c:v>
                </c:pt>
                <c:pt idx="2723">
                  <c:v>0.6387405403077</c:v>
                </c:pt>
                <c:pt idx="2724">
                  <c:v>0.792863268344811</c:v>
                </c:pt>
                <c:pt idx="2725">
                  <c:v>0.986366815004863</c:v>
                </c:pt>
                <c:pt idx="2726">
                  <c:v>1.065199980074838</c:v>
                </c:pt>
                <c:pt idx="2727">
                  <c:v>0.961707121633298</c:v>
                </c:pt>
                <c:pt idx="2728">
                  <c:v>0.856509494777452</c:v>
                </c:pt>
                <c:pt idx="2729">
                  <c:v>0.88910416820741</c:v>
                </c:pt>
                <c:pt idx="2730">
                  <c:v>0.899230878513982</c:v>
                </c:pt>
                <c:pt idx="2731">
                  <c:v>0.961707121633298</c:v>
                </c:pt>
                <c:pt idx="2732">
                  <c:v>0.966621690147507</c:v>
                </c:pt>
                <c:pt idx="2733">
                  <c:v>1.043199923674892</c:v>
                </c:pt>
                <c:pt idx="2734">
                  <c:v>0.863883848944532</c:v>
                </c:pt>
                <c:pt idx="2735">
                  <c:v>1.067839135333377</c:v>
                </c:pt>
                <c:pt idx="2736">
                  <c:v>0.961707121633298</c:v>
                </c:pt>
                <c:pt idx="2737">
                  <c:v>1.20979231591244</c:v>
                </c:pt>
                <c:pt idx="2738">
                  <c:v>0.961707121633299</c:v>
                </c:pt>
                <c:pt idx="2739">
                  <c:v>0.875880348723031</c:v>
                </c:pt>
                <c:pt idx="2740">
                  <c:v>0.92766285968035</c:v>
                </c:pt>
                <c:pt idx="2741">
                  <c:v>1.346424486975347</c:v>
                </c:pt>
                <c:pt idx="2742">
                  <c:v>0.961752458323029</c:v>
                </c:pt>
                <c:pt idx="2743">
                  <c:v>0.815214967356014</c:v>
                </c:pt>
                <c:pt idx="2744">
                  <c:v>1.021726381381368</c:v>
                </c:pt>
                <c:pt idx="2745">
                  <c:v>0.862683797650432</c:v>
                </c:pt>
                <c:pt idx="2746">
                  <c:v>0.863525035649455</c:v>
                </c:pt>
                <c:pt idx="2747">
                  <c:v>1.372125268199764</c:v>
                </c:pt>
                <c:pt idx="2748">
                  <c:v>1.032244542339911</c:v>
                </c:pt>
                <c:pt idx="2749">
                  <c:v>0.967111277554351</c:v>
                </c:pt>
                <c:pt idx="2750">
                  <c:v>0.961707121633298</c:v>
                </c:pt>
                <c:pt idx="2751">
                  <c:v>1.044392804909491</c:v>
                </c:pt>
                <c:pt idx="2752">
                  <c:v>1.34321241782582</c:v>
                </c:pt>
                <c:pt idx="2753">
                  <c:v>0.961707121633298</c:v>
                </c:pt>
                <c:pt idx="2754">
                  <c:v>1.064658354668533</c:v>
                </c:pt>
                <c:pt idx="2755">
                  <c:v>1.022358362270682</c:v>
                </c:pt>
                <c:pt idx="2756">
                  <c:v>1.110615692667577</c:v>
                </c:pt>
                <c:pt idx="2757">
                  <c:v>0.497895263532</c:v>
                </c:pt>
                <c:pt idx="2758">
                  <c:v>0.736160750111912</c:v>
                </c:pt>
                <c:pt idx="2759">
                  <c:v>0.961707121633298</c:v>
                </c:pt>
                <c:pt idx="2760">
                  <c:v>1.087597995419972</c:v>
                </c:pt>
                <c:pt idx="2761">
                  <c:v>0.958170000588025</c:v>
                </c:pt>
                <c:pt idx="2762">
                  <c:v>0.961707121633298</c:v>
                </c:pt>
                <c:pt idx="2763">
                  <c:v>0.890856381492024</c:v>
                </c:pt>
                <c:pt idx="2764">
                  <c:v>0.862742794126523</c:v>
                </c:pt>
                <c:pt idx="2765">
                  <c:v>1.035850607102868</c:v>
                </c:pt>
                <c:pt idx="2766">
                  <c:v>0.9617071216333</c:v>
                </c:pt>
                <c:pt idx="2767">
                  <c:v>1.020561473955409</c:v>
                </c:pt>
                <c:pt idx="2768">
                  <c:v>0.960730985044795</c:v>
                </c:pt>
                <c:pt idx="2769">
                  <c:v>0.961707121633298</c:v>
                </c:pt>
                <c:pt idx="2770">
                  <c:v>0.993666268949398</c:v>
                </c:pt>
                <c:pt idx="2771">
                  <c:v>0.789388257584418</c:v>
                </c:pt>
                <c:pt idx="2772">
                  <c:v>0.714941253890671</c:v>
                </c:pt>
                <c:pt idx="2773">
                  <c:v>1.03890672712205</c:v>
                </c:pt>
                <c:pt idx="2774">
                  <c:v>1.369507432296431</c:v>
                </c:pt>
                <c:pt idx="2775">
                  <c:v>1.088582048794035</c:v>
                </c:pt>
                <c:pt idx="2776">
                  <c:v>1.016230377903178</c:v>
                </c:pt>
                <c:pt idx="2777">
                  <c:v>1.007943628984061</c:v>
                </c:pt>
                <c:pt idx="2778">
                  <c:v>0.962550461685467</c:v>
                </c:pt>
                <c:pt idx="2779">
                  <c:v>0.892847669120284</c:v>
                </c:pt>
                <c:pt idx="2780">
                  <c:v>0.838975301909795</c:v>
                </c:pt>
                <c:pt idx="2781">
                  <c:v>0.413299890974471</c:v>
                </c:pt>
                <c:pt idx="2782">
                  <c:v>1.170136538415633</c:v>
                </c:pt>
                <c:pt idx="2783">
                  <c:v>0.944030429387291</c:v>
                </c:pt>
                <c:pt idx="2784">
                  <c:v>1.156428614696305</c:v>
                </c:pt>
                <c:pt idx="2785">
                  <c:v>1.20857432238869</c:v>
                </c:pt>
                <c:pt idx="2786">
                  <c:v>0.927186485644887</c:v>
                </c:pt>
                <c:pt idx="2787">
                  <c:v>0.961707121633299</c:v>
                </c:pt>
                <c:pt idx="2788">
                  <c:v>1.026705402884464</c:v>
                </c:pt>
                <c:pt idx="2789">
                  <c:v>0.915725735451335</c:v>
                </c:pt>
                <c:pt idx="2790">
                  <c:v>0.946919501969461</c:v>
                </c:pt>
                <c:pt idx="2791">
                  <c:v>1.123432007062429</c:v>
                </c:pt>
                <c:pt idx="2792">
                  <c:v>1.086812392084</c:v>
                </c:pt>
                <c:pt idx="2793">
                  <c:v>1.138933361936413</c:v>
                </c:pt>
                <c:pt idx="2794">
                  <c:v>1.017426952201839</c:v>
                </c:pt>
                <c:pt idx="2795">
                  <c:v>0.961707121633299</c:v>
                </c:pt>
                <c:pt idx="2796">
                  <c:v>0.820901631970449</c:v>
                </c:pt>
                <c:pt idx="2797">
                  <c:v>0.961707121633298</c:v>
                </c:pt>
                <c:pt idx="2798">
                  <c:v>1.291330627916678</c:v>
                </c:pt>
                <c:pt idx="2799">
                  <c:v>0.911688496520038</c:v>
                </c:pt>
                <c:pt idx="2800">
                  <c:v>1.126507368111285</c:v>
                </c:pt>
                <c:pt idx="2801">
                  <c:v>0.972394137178012</c:v>
                </c:pt>
                <c:pt idx="2802">
                  <c:v>0.984259100535129</c:v>
                </c:pt>
                <c:pt idx="2803">
                  <c:v>0.991161796318999</c:v>
                </c:pt>
                <c:pt idx="2804">
                  <c:v>1.037512869671732</c:v>
                </c:pt>
                <c:pt idx="2805">
                  <c:v>0.622047855353517</c:v>
                </c:pt>
                <c:pt idx="2806">
                  <c:v>1.118617307735398</c:v>
                </c:pt>
                <c:pt idx="2807">
                  <c:v>1.056259894832736</c:v>
                </c:pt>
                <c:pt idx="2808">
                  <c:v>1.077455890442547</c:v>
                </c:pt>
                <c:pt idx="2809">
                  <c:v>0.992931322567956</c:v>
                </c:pt>
                <c:pt idx="2810">
                  <c:v>0.681267525283602</c:v>
                </c:pt>
                <c:pt idx="2811">
                  <c:v>0.930034366965513</c:v>
                </c:pt>
                <c:pt idx="2812">
                  <c:v>0.932130684298356</c:v>
                </c:pt>
                <c:pt idx="2813">
                  <c:v>0.975971190908571</c:v>
                </c:pt>
                <c:pt idx="2814">
                  <c:v>0.983348409761085</c:v>
                </c:pt>
                <c:pt idx="2815">
                  <c:v>0.798757982049474</c:v>
                </c:pt>
                <c:pt idx="2816">
                  <c:v>0.808546045430593</c:v>
                </c:pt>
                <c:pt idx="2817">
                  <c:v>0.828259789851679</c:v>
                </c:pt>
                <c:pt idx="2818">
                  <c:v>0.9617071216333</c:v>
                </c:pt>
                <c:pt idx="2819">
                  <c:v>0.961707121633298</c:v>
                </c:pt>
                <c:pt idx="2820">
                  <c:v>0.825268776760824</c:v>
                </c:pt>
                <c:pt idx="2821">
                  <c:v>0.914888282096542</c:v>
                </c:pt>
                <c:pt idx="2822">
                  <c:v>0.961707121633298</c:v>
                </c:pt>
                <c:pt idx="2823">
                  <c:v>1.174384240406098</c:v>
                </c:pt>
                <c:pt idx="2824">
                  <c:v>0.961707121633299</c:v>
                </c:pt>
                <c:pt idx="2825">
                  <c:v>1.204714823746042</c:v>
                </c:pt>
                <c:pt idx="2826">
                  <c:v>1.374429544612272</c:v>
                </c:pt>
                <c:pt idx="2827">
                  <c:v>0.986836577976456</c:v>
                </c:pt>
                <c:pt idx="2828">
                  <c:v>1.010870208732524</c:v>
                </c:pt>
                <c:pt idx="2829">
                  <c:v>0.838626914091802</c:v>
                </c:pt>
                <c:pt idx="2830">
                  <c:v>1.04876623668191</c:v>
                </c:pt>
                <c:pt idx="2831">
                  <c:v>0.897437049965596</c:v>
                </c:pt>
                <c:pt idx="2832">
                  <c:v>0.729975262638969</c:v>
                </c:pt>
                <c:pt idx="2833">
                  <c:v>1.022587081358743</c:v>
                </c:pt>
                <c:pt idx="2834">
                  <c:v>1.31050866575413</c:v>
                </c:pt>
                <c:pt idx="2835">
                  <c:v>0.782391524453043</c:v>
                </c:pt>
                <c:pt idx="2836">
                  <c:v>0.919672125278064</c:v>
                </c:pt>
                <c:pt idx="2837">
                  <c:v>1.031113464802532</c:v>
                </c:pt>
                <c:pt idx="2838">
                  <c:v>1.05202895052047</c:v>
                </c:pt>
                <c:pt idx="2839">
                  <c:v>0.682348594486809</c:v>
                </c:pt>
                <c:pt idx="2840">
                  <c:v>0.961707121633299</c:v>
                </c:pt>
                <c:pt idx="2841">
                  <c:v>0.961707121633298</c:v>
                </c:pt>
                <c:pt idx="2842">
                  <c:v>0.733704013542093</c:v>
                </c:pt>
                <c:pt idx="2843">
                  <c:v>0.965243743080511</c:v>
                </c:pt>
                <c:pt idx="2844">
                  <c:v>0.965178656899423</c:v>
                </c:pt>
                <c:pt idx="2845">
                  <c:v>0.960329511356894</c:v>
                </c:pt>
                <c:pt idx="2846">
                  <c:v>0.825978917175192</c:v>
                </c:pt>
                <c:pt idx="2847">
                  <c:v>1.16597029868531</c:v>
                </c:pt>
                <c:pt idx="2848">
                  <c:v>0.961707121633298</c:v>
                </c:pt>
                <c:pt idx="2849">
                  <c:v>0.961707121633298</c:v>
                </c:pt>
                <c:pt idx="2850">
                  <c:v>1.15979896165005</c:v>
                </c:pt>
                <c:pt idx="2851">
                  <c:v>0.778206014000774</c:v>
                </c:pt>
                <c:pt idx="2852">
                  <c:v>0.987177883120026</c:v>
                </c:pt>
                <c:pt idx="2853">
                  <c:v>0.961707121633297</c:v>
                </c:pt>
                <c:pt idx="2854">
                  <c:v>0.826177084790993</c:v>
                </c:pt>
                <c:pt idx="2855">
                  <c:v>1.065468195908619</c:v>
                </c:pt>
                <c:pt idx="2856">
                  <c:v>0.908404020002588</c:v>
                </c:pt>
                <c:pt idx="2857">
                  <c:v>0.961707121633298</c:v>
                </c:pt>
                <c:pt idx="2858">
                  <c:v>0.961707121633298</c:v>
                </c:pt>
                <c:pt idx="2859">
                  <c:v>0.749840901995756</c:v>
                </c:pt>
                <c:pt idx="2860">
                  <c:v>0.811203124084069</c:v>
                </c:pt>
                <c:pt idx="2861">
                  <c:v>0.991988104656861</c:v>
                </c:pt>
                <c:pt idx="2862">
                  <c:v>0.961707121633298</c:v>
                </c:pt>
                <c:pt idx="2863">
                  <c:v>0.961707121633296</c:v>
                </c:pt>
                <c:pt idx="2864">
                  <c:v>0.791363817661659</c:v>
                </c:pt>
                <c:pt idx="2865">
                  <c:v>0.961707121633298</c:v>
                </c:pt>
                <c:pt idx="2866">
                  <c:v>0.914941183522878</c:v>
                </c:pt>
                <c:pt idx="2867">
                  <c:v>0.961707121633298</c:v>
                </c:pt>
                <c:pt idx="2868">
                  <c:v>0.704038651514593</c:v>
                </c:pt>
                <c:pt idx="2869">
                  <c:v>0.9617071216333</c:v>
                </c:pt>
                <c:pt idx="2870">
                  <c:v>0.998299692054406</c:v>
                </c:pt>
                <c:pt idx="2871">
                  <c:v>1.055774366499373</c:v>
                </c:pt>
                <c:pt idx="2872">
                  <c:v>0.961707121633299</c:v>
                </c:pt>
                <c:pt idx="2873">
                  <c:v>0.992034750143134</c:v>
                </c:pt>
                <c:pt idx="2874">
                  <c:v>0.896623133780254</c:v>
                </c:pt>
                <c:pt idx="2875">
                  <c:v>0.961707121633298</c:v>
                </c:pt>
                <c:pt idx="2876">
                  <c:v>1.12422225183245</c:v>
                </c:pt>
                <c:pt idx="2877">
                  <c:v>0.903874320796568</c:v>
                </c:pt>
                <c:pt idx="2878">
                  <c:v>0.828093259839108</c:v>
                </c:pt>
                <c:pt idx="2879">
                  <c:v>0.938770925035606</c:v>
                </c:pt>
                <c:pt idx="2880">
                  <c:v>0.978532109928769</c:v>
                </c:pt>
                <c:pt idx="2881">
                  <c:v>1.105891544586135</c:v>
                </c:pt>
                <c:pt idx="2882">
                  <c:v>1.048368509524435</c:v>
                </c:pt>
                <c:pt idx="2883">
                  <c:v>0.961707121633299</c:v>
                </c:pt>
                <c:pt idx="2884">
                  <c:v>0.999789585824349</c:v>
                </c:pt>
                <c:pt idx="2885">
                  <c:v>1.202897750313813</c:v>
                </c:pt>
                <c:pt idx="2886">
                  <c:v>0.9617071216333</c:v>
                </c:pt>
                <c:pt idx="2887">
                  <c:v>0.943596862212049</c:v>
                </c:pt>
                <c:pt idx="2888">
                  <c:v>1.04360760037347</c:v>
                </c:pt>
                <c:pt idx="2889">
                  <c:v>0.961707121633298</c:v>
                </c:pt>
                <c:pt idx="2890">
                  <c:v>1.07183812091967</c:v>
                </c:pt>
                <c:pt idx="2891">
                  <c:v>0.961707121633298</c:v>
                </c:pt>
                <c:pt idx="2892">
                  <c:v>0.6573096332436</c:v>
                </c:pt>
                <c:pt idx="2893">
                  <c:v>0.961707121633301</c:v>
                </c:pt>
                <c:pt idx="2894">
                  <c:v>0.930448734944393</c:v>
                </c:pt>
                <c:pt idx="2895">
                  <c:v>1.370551216206397</c:v>
                </c:pt>
                <c:pt idx="2896">
                  <c:v>0.758854838229502</c:v>
                </c:pt>
                <c:pt idx="2897">
                  <c:v>1.01817660564331</c:v>
                </c:pt>
                <c:pt idx="2898">
                  <c:v>1.082625776473822</c:v>
                </c:pt>
                <c:pt idx="2899">
                  <c:v>0.86471178742518</c:v>
                </c:pt>
                <c:pt idx="2900">
                  <c:v>0.989100363944729</c:v>
                </c:pt>
                <c:pt idx="2901">
                  <c:v>1.117914013087183</c:v>
                </c:pt>
                <c:pt idx="2902">
                  <c:v>0.929874574719959</c:v>
                </c:pt>
                <c:pt idx="2903">
                  <c:v>0.961707121633298</c:v>
                </c:pt>
                <c:pt idx="2904">
                  <c:v>0.961707121633298</c:v>
                </c:pt>
                <c:pt idx="2905">
                  <c:v>0.858076516172937</c:v>
                </c:pt>
                <c:pt idx="2906">
                  <c:v>1.021507766988722</c:v>
                </c:pt>
                <c:pt idx="2907">
                  <c:v>1.13742719972378</c:v>
                </c:pt>
                <c:pt idx="2908">
                  <c:v>0.961707121633298</c:v>
                </c:pt>
                <c:pt idx="2909">
                  <c:v>0.903414364613575</c:v>
                </c:pt>
                <c:pt idx="2910">
                  <c:v>1.139759766521596</c:v>
                </c:pt>
                <c:pt idx="2911">
                  <c:v>0.965825039661257</c:v>
                </c:pt>
                <c:pt idx="2912">
                  <c:v>0.997566283988743</c:v>
                </c:pt>
                <c:pt idx="2913">
                  <c:v>1.237453903856238</c:v>
                </c:pt>
                <c:pt idx="2914">
                  <c:v>0.579086582318517</c:v>
                </c:pt>
                <c:pt idx="2915">
                  <c:v>1.048942593350691</c:v>
                </c:pt>
                <c:pt idx="2916">
                  <c:v>0.992795792189584</c:v>
                </c:pt>
                <c:pt idx="2917">
                  <c:v>1.183129971104566</c:v>
                </c:pt>
                <c:pt idx="2918">
                  <c:v>0.863370017610736</c:v>
                </c:pt>
                <c:pt idx="2919">
                  <c:v>1.27385397680447</c:v>
                </c:pt>
                <c:pt idx="2920">
                  <c:v>0.961707121633299</c:v>
                </c:pt>
                <c:pt idx="2921">
                  <c:v>0.797203064121316</c:v>
                </c:pt>
                <c:pt idx="2922">
                  <c:v>0.961707121633299</c:v>
                </c:pt>
                <c:pt idx="2923">
                  <c:v>0.961707121633298</c:v>
                </c:pt>
                <c:pt idx="2924">
                  <c:v>0.969411819811044</c:v>
                </c:pt>
                <c:pt idx="2925">
                  <c:v>0.961707121633297</c:v>
                </c:pt>
                <c:pt idx="2926">
                  <c:v>1.026955837669894</c:v>
                </c:pt>
                <c:pt idx="2927">
                  <c:v>0.934037293192837</c:v>
                </c:pt>
                <c:pt idx="2928">
                  <c:v>0.961707121633299</c:v>
                </c:pt>
                <c:pt idx="2929">
                  <c:v>1.045894081476984</c:v>
                </c:pt>
                <c:pt idx="2930">
                  <c:v>0.981334846865583</c:v>
                </c:pt>
                <c:pt idx="2931">
                  <c:v>1.114844373515334</c:v>
                </c:pt>
                <c:pt idx="2932">
                  <c:v>1.109566087791862</c:v>
                </c:pt>
                <c:pt idx="2933">
                  <c:v>1.029937170729064</c:v>
                </c:pt>
                <c:pt idx="2934">
                  <c:v>1.15340283336372</c:v>
                </c:pt>
                <c:pt idx="2935">
                  <c:v>0.972294555274574</c:v>
                </c:pt>
                <c:pt idx="2936">
                  <c:v>0.961707121633298</c:v>
                </c:pt>
                <c:pt idx="2937">
                  <c:v>1.040498231757318</c:v>
                </c:pt>
                <c:pt idx="2938">
                  <c:v>1.048474332516613</c:v>
                </c:pt>
                <c:pt idx="2939">
                  <c:v>1.0495549490187</c:v>
                </c:pt>
                <c:pt idx="2940">
                  <c:v>0.798426069622737</c:v>
                </c:pt>
                <c:pt idx="2941">
                  <c:v>0.961707121633299</c:v>
                </c:pt>
                <c:pt idx="2942">
                  <c:v>0.9617071216333</c:v>
                </c:pt>
                <c:pt idx="2943">
                  <c:v>1.098685078594932</c:v>
                </c:pt>
                <c:pt idx="2944">
                  <c:v>1.006748863306321</c:v>
                </c:pt>
                <c:pt idx="2945">
                  <c:v>0.780508700067363</c:v>
                </c:pt>
                <c:pt idx="2946">
                  <c:v>0.686310751479613</c:v>
                </c:pt>
                <c:pt idx="2947">
                  <c:v>0.853279620558065</c:v>
                </c:pt>
                <c:pt idx="2948">
                  <c:v>0.98270063198922</c:v>
                </c:pt>
                <c:pt idx="2949">
                  <c:v>0.961707121633299</c:v>
                </c:pt>
                <c:pt idx="2950">
                  <c:v>0.961707121633297</c:v>
                </c:pt>
                <c:pt idx="2951">
                  <c:v>0.961707121633299</c:v>
                </c:pt>
                <c:pt idx="2952">
                  <c:v>0.952188535068452</c:v>
                </c:pt>
                <c:pt idx="2953">
                  <c:v>1.02393935466988</c:v>
                </c:pt>
                <c:pt idx="2954">
                  <c:v>0.961707121633298</c:v>
                </c:pt>
                <c:pt idx="2955">
                  <c:v>0.684265374367402</c:v>
                </c:pt>
                <c:pt idx="2956">
                  <c:v>0.9617071216333</c:v>
                </c:pt>
                <c:pt idx="2957">
                  <c:v>0.961707121633296</c:v>
                </c:pt>
                <c:pt idx="2958">
                  <c:v>0.939102155243319</c:v>
                </c:pt>
                <c:pt idx="2959">
                  <c:v>0.961707121633298</c:v>
                </c:pt>
                <c:pt idx="2960">
                  <c:v>0.961707121633299</c:v>
                </c:pt>
                <c:pt idx="2961">
                  <c:v>1.138679739516541</c:v>
                </c:pt>
                <c:pt idx="2962">
                  <c:v>0.718530902192288</c:v>
                </c:pt>
                <c:pt idx="2963">
                  <c:v>0.961707121633299</c:v>
                </c:pt>
                <c:pt idx="2964">
                  <c:v>0.961707121633298</c:v>
                </c:pt>
                <c:pt idx="2965">
                  <c:v>1.115600934144848</c:v>
                </c:pt>
                <c:pt idx="2966">
                  <c:v>0.870633452254713</c:v>
                </c:pt>
                <c:pt idx="2967">
                  <c:v>0.961707121633299</c:v>
                </c:pt>
                <c:pt idx="2968">
                  <c:v>0.961707121633299</c:v>
                </c:pt>
                <c:pt idx="2969">
                  <c:v>0.986156732745018</c:v>
                </c:pt>
                <c:pt idx="2970">
                  <c:v>0.924399793668539</c:v>
                </c:pt>
                <c:pt idx="2971">
                  <c:v>0.80766535882628</c:v>
                </c:pt>
                <c:pt idx="2972">
                  <c:v>1.272066834374965</c:v>
                </c:pt>
                <c:pt idx="2973">
                  <c:v>0.83686291129717</c:v>
                </c:pt>
                <c:pt idx="2974">
                  <c:v>0.78501248013273</c:v>
                </c:pt>
                <c:pt idx="2975">
                  <c:v>0.746066978029601</c:v>
                </c:pt>
                <c:pt idx="2976">
                  <c:v>0.719332797463297</c:v>
                </c:pt>
                <c:pt idx="2977">
                  <c:v>1.127694252069438</c:v>
                </c:pt>
                <c:pt idx="2978">
                  <c:v>0.961707121633297</c:v>
                </c:pt>
                <c:pt idx="2979">
                  <c:v>0.966523140058561</c:v>
                </c:pt>
                <c:pt idx="2980">
                  <c:v>0.879505213011829</c:v>
                </c:pt>
                <c:pt idx="2981">
                  <c:v>1.234698131128804</c:v>
                </c:pt>
                <c:pt idx="2982">
                  <c:v>1.12843498884665</c:v>
                </c:pt>
                <c:pt idx="2983">
                  <c:v>0.898966459743197</c:v>
                </c:pt>
                <c:pt idx="2984">
                  <c:v>0.84100230385914</c:v>
                </c:pt>
                <c:pt idx="2985">
                  <c:v>0.891368950345719</c:v>
                </c:pt>
                <c:pt idx="2986">
                  <c:v>0.76273019322898</c:v>
                </c:pt>
                <c:pt idx="2987">
                  <c:v>0.849632179455373</c:v>
                </c:pt>
                <c:pt idx="2988">
                  <c:v>0.929850386249334</c:v>
                </c:pt>
                <c:pt idx="2989">
                  <c:v>0.938984450908876</c:v>
                </c:pt>
                <c:pt idx="2990">
                  <c:v>0.917753528151585</c:v>
                </c:pt>
                <c:pt idx="2991">
                  <c:v>1.343165631731411</c:v>
                </c:pt>
                <c:pt idx="2992">
                  <c:v>0.925612343270203</c:v>
                </c:pt>
                <c:pt idx="2993">
                  <c:v>0.961707121633299</c:v>
                </c:pt>
                <c:pt idx="2994">
                  <c:v>0.961707121633299</c:v>
                </c:pt>
                <c:pt idx="2995">
                  <c:v>1.035761405794192</c:v>
                </c:pt>
                <c:pt idx="2996">
                  <c:v>1.156650082205298</c:v>
                </c:pt>
                <c:pt idx="2997">
                  <c:v>1.131315542342288</c:v>
                </c:pt>
                <c:pt idx="2998">
                  <c:v>1.083231466644105</c:v>
                </c:pt>
                <c:pt idx="2999">
                  <c:v>1.303794677273503</c:v>
                </c:pt>
                <c:pt idx="3000">
                  <c:v>1.12147736039135</c:v>
                </c:pt>
                <c:pt idx="3001">
                  <c:v>1.104203659508995</c:v>
                </c:pt>
                <c:pt idx="3002">
                  <c:v>1.119844952069813</c:v>
                </c:pt>
                <c:pt idx="3003">
                  <c:v>0.792427505661542</c:v>
                </c:pt>
                <c:pt idx="3004">
                  <c:v>0.556090708508862</c:v>
                </c:pt>
                <c:pt idx="3005">
                  <c:v>0.961707121633299</c:v>
                </c:pt>
                <c:pt idx="3006">
                  <c:v>0.961707121633299</c:v>
                </c:pt>
                <c:pt idx="3007">
                  <c:v>0.790912048029693</c:v>
                </c:pt>
                <c:pt idx="3008">
                  <c:v>0.961707121633299</c:v>
                </c:pt>
                <c:pt idx="3009">
                  <c:v>0.946012831079025</c:v>
                </c:pt>
                <c:pt idx="3010">
                  <c:v>0.987529608369036</c:v>
                </c:pt>
                <c:pt idx="3011">
                  <c:v>0.652553750868035</c:v>
                </c:pt>
                <c:pt idx="3012">
                  <c:v>1.001748279974735</c:v>
                </c:pt>
                <c:pt idx="3013">
                  <c:v>0.938570864742185</c:v>
                </c:pt>
                <c:pt idx="3014">
                  <c:v>0.836040997807458</c:v>
                </c:pt>
                <c:pt idx="3015">
                  <c:v>1.019090614322868</c:v>
                </c:pt>
                <c:pt idx="3016">
                  <c:v>0.927747858695549</c:v>
                </c:pt>
                <c:pt idx="3017">
                  <c:v>1.11054632985676</c:v>
                </c:pt>
                <c:pt idx="3018">
                  <c:v>0.9617071216333</c:v>
                </c:pt>
                <c:pt idx="3019">
                  <c:v>0.616057632864774</c:v>
                </c:pt>
                <c:pt idx="3020">
                  <c:v>0.699349538496495</c:v>
                </c:pt>
                <c:pt idx="3021">
                  <c:v>0.945782732892212</c:v>
                </c:pt>
                <c:pt idx="3022">
                  <c:v>1.141314285778503</c:v>
                </c:pt>
                <c:pt idx="3023">
                  <c:v>0.961707121633299</c:v>
                </c:pt>
                <c:pt idx="3024">
                  <c:v>0.810358705384411</c:v>
                </c:pt>
                <c:pt idx="3025">
                  <c:v>0.961707121633298</c:v>
                </c:pt>
                <c:pt idx="3026">
                  <c:v>1.151457946704582</c:v>
                </c:pt>
                <c:pt idx="3027">
                  <c:v>0.961707121633299</c:v>
                </c:pt>
                <c:pt idx="3028">
                  <c:v>0.9617071216333</c:v>
                </c:pt>
                <c:pt idx="3029">
                  <c:v>0.993254164033426</c:v>
                </c:pt>
                <c:pt idx="3030">
                  <c:v>0.960316238611632</c:v>
                </c:pt>
                <c:pt idx="3031">
                  <c:v>0.92749818601399</c:v>
                </c:pt>
                <c:pt idx="3032">
                  <c:v>1.183063282569035</c:v>
                </c:pt>
                <c:pt idx="3033">
                  <c:v>0.961707121633299</c:v>
                </c:pt>
                <c:pt idx="3034">
                  <c:v>0.961707121633298</c:v>
                </c:pt>
                <c:pt idx="3035">
                  <c:v>0.871948866302934</c:v>
                </c:pt>
                <c:pt idx="3036">
                  <c:v>1.107153050268521</c:v>
                </c:pt>
                <c:pt idx="3037">
                  <c:v>0.927910419957327</c:v>
                </c:pt>
                <c:pt idx="3038">
                  <c:v>1.234049899073137</c:v>
                </c:pt>
                <c:pt idx="3039">
                  <c:v>0.841077050581319</c:v>
                </c:pt>
                <c:pt idx="3040">
                  <c:v>1.084699114551493</c:v>
                </c:pt>
                <c:pt idx="3041">
                  <c:v>0.875892352216298</c:v>
                </c:pt>
                <c:pt idx="3042">
                  <c:v>0.781901215814526</c:v>
                </c:pt>
                <c:pt idx="3043">
                  <c:v>0.9189562350822</c:v>
                </c:pt>
                <c:pt idx="3044">
                  <c:v>0.94713447171743</c:v>
                </c:pt>
                <c:pt idx="3045">
                  <c:v>0.795670939545792</c:v>
                </c:pt>
                <c:pt idx="3046">
                  <c:v>0.731506976316552</c:v>
                </c:pt>
                <c:pt idx="3047">
                  <c:v>0.961707121633297</c:v>
                </c:pt>
                <c:pt idx="3048">
                  <c:v>0.98229747086299</c:v>
                </c:pt>
                <c:pt idx="3049">
                  <c:v>1.18445459913564</c:v>
                </c:pt>
                <c:pt idx="3050">
                  <c:v>0.675262149002341</c:v>
                </c:pt>
                <c:pt idx="3051">
                  <c:v>0.965700779504364</c:v>
                </c:pt>
                <c:pt idx="3052">
                  <c:v>0.961707121633298</c:v>
                </c:pt>
                <c:pt idx="3053">
                  <c:v>1.144682539554088</c:v>
                </c:pt>
                <c:pt idx="3054">
                  <c:v>0.961707121633297</c:v>
                </c:pt>
                <c:pt idx="3055">
                  <c:v>0.909719052401709</c:v>
                </c:pt>
                <c:pt idx="3056">
                  <c:v>1.054438769048514</c:v>
                </c:pt>
                <c:pt idx="3057">
                  <c:v>0.818104130977267</c:v>
                </c:pt>
                <c:pt idx="3058">
                  <c:v>1.06101282219847</c:v>
                </c:pt>
                <c:pt idx="3059">
                  <c:v>1.25510937400384</c:v>
                </c:pt>
                <c:pt idx="3060">
                  <c:v>0.961707121633299</c:v>
                </c:pt>
                <c:pt idx="3061">
                  <c:v>0.961707121633298</c:v>
                </c:pt>
                <c:pt idx="3062">
                  <c:v>0.901862122721396</c:v>
                </c:pt>
                <c:pt idx="3063">
                  <c:v>0.74092726117214</c:v>
                </c:pt>
                <c:pt idx="3064">
                  <c:v>0.809297993684521</c:v>
                </c:pt>
                <c:pt idx="3065">
                  <c:v>1.176474638941916</c:v>
                </c:pt>
                <c:pt idx="3066">
                  <c:v>0.930723289716398</c:v>
                </c:pt>
                <c:pt idx="3067">
                  <c:v>1.113598953123658</c:v>
                </c:pt>
                <c:pt idx="3068">
                  <c:v>0.678403948875742</c:v>
                </c:pt>
                <c:pt idx="3069">
                  <c:v>0.657079474421375</c:v>
                </c:pt>
                <c:pt idx="3070">
                  <c:v>0.961707121633299</c:v>
                </c:pt>
                <c:pt idx="3071">
                  <c:v>0.892650864958046</c:v>
                </c:pt>
                <c:pt idx="3072">
                  <c:v>0.961707121633299</c:v>
                </c:pt>
                <c:pt idx="3073">
                  <c:v>0.902954342854418</c:v>
                </c:pt>
                <c:pt idx="3074">
                  <c:v>1.00520404102351</c:v>
                </c:pt>
                <c:pt idx="3075">
                  <c:v>1.048408531420942</c:v>
                </c:pt>
                <c:pt idx="3076">
                  <c:v>0.872905835390777</c:v>
                </c:pt>
                <c:pt idx="3077">
                  <c:v>1.14884261916729</c:v>
                </c:pt>
                <c:pt idx="3078">
                  <c:v>0.961707121633298</c:v>
                </c:pt>
                <c:pt idx="3079">
                  <c:v>0.977480871313144</c:v>
                </c:pt>
                <c:pt idx="3080">
                  <c:v>1.156392065605396</c:v>
                </c:pt>
                <c:pt idx="3081">
                  <c:v>0.961707121633299</c:v>
                </c:pt>
                <c:pt idx="3082">
                  <c:v>0.961707121633299</c:v>
                </c:pt>
                <c:pt idx="3083">
                  <c:v>1.119145673371495</c:v>
                </c:pt>
                <c:pt idx="3084">
                  <c:v>1.153313348086287</c:v>
                </c:pt>
                <c:pt idx="3085">
                  <c:v>0.831248071275142</c:v>
                </c:pt>
                <c:pt idx="3086">
                  <c:v>1.056150285778122</c:v>
                </c:pt>
                <c:pt idx="3087">
                  <c:v>1.093129986619733</c:v>
                </c:pt>
                <c:pt idx="3088">
                  <c:v>0.9617071216333</c:v>
                </c:pt>
                <c:pt idx="3089">
                  <c:v>1.183020367592104</c:v>
                </c:pt>
                <c:pt idx="3090">
                  <c:v>1.186542073034371</c:v>
                </c:pt>
                <c:pt idx="3091">
                  <c:v>0.961707121633297</c:v>
                </c:pt>
                <c:pt idx="3092">
                  <c:v>0.961707121633298</c:v>
                </c:pt>
                <c:pt idx="3093">
                  <c:v>0.777303860059474</c:v>
                </c:pt>
                <c:pt idx="3094">
                  <c:v>0.961707121633299</c:v>
                </c:pt>
                <c:pt idx="3095">
                  <c:v>1.289466822401595</c:v>
                </c:pt>
                <c:pt idx="3096">
                  <c:v>0.961707121633299</c:v>
                </c:pt>
                <c:pt idx="3097">
                  <c:v>0.63097511108684</c:v>
                </c:pt>
                <c:pt idx="3098">
                  <c:v>0.961707121633296</c:v>
                </c:pt>
                <c:pt idx="3099">
                  <c:v>1.108152926824527</c:v>
                </c:pt>
                <c:pt idx="3100">
                  <c:v>0.9617071216333</c:v>
                </c:pt>
                <c:pt idx="3101">
                  <c:v>1.023603256835327</c:v>
                </c:pt>
                <c:pt idx="3102">
                  <c:v>0.816597375094992</c:v>
                </c:pt>
                <c:pt idx="3103">
                  <c:v>0.946808528301312</c:v>
                </c:pt>
                <c:pt idx="3104">
                  <c:v>0.997596720683109</c:v>
                </c:pt>
                <c:pt idx="3105">
                  <c:v>1.054909232989716</c:v>
                </c:pt>
                <c:pt idx="3106">
                  <c:v>0.961707121633298</c:v>
                </c:pt>
                <c:pt idx="3107">
                  <c:v>0.572122047729603</c:v>
                </c:pt>
                <c:pt idx="3108">
                  <c:v>0.961707121633298</c:v>
                </c:pt>
                <c:pt idx="3109">
                  <c:v>0.817523029066417</c:v>
                </c:pt>
                <c:pt idx="3110">
                  <c:v>1.30522989281127</c:v>
                </c:pt>
                <c:pt idx="3111">
                  <c:v>1.008304380622403</c:v>
                </c:pt>
                <c:pt idx="3112">
                  <c:v>0.940274003849859</c:v>
                </c:pt>
                <c:pt idx="3113">
                  <c:v>1.05792475303805</c:v>
                </c:pt>
                <c:pt idx="3114">
                  <c:v>1.041641674429299</c:v>
                </c:pt>
                <c:pt idx="3115">
                  <c:v>0.935616017114931</c:v>
                </c:pt>
                <c:pt idx="3116">
                  <c:v>0.850606397136316</c:v>
                </c:pt>
                <c:pt idx="3117">
                  <c:v>0.949118290277711</c:v>
                </c:pt>
                <c:pt idx="3118">
                  <c:v>0.777438583307368</c:v>
                </c:pt>
                <c:pt idx="3119">
                  <c:v>0.816820327676457</c:v>
                </c:pt>
                <c:pt idx="3120">
                  <c:v>0.961707121633299</c:v>
                </c:pt>
                <c:pt idx="3121">
                  <c:v>1.13032699619213</c:v>
                </c:pt>
                <c:pt idx="3122">
                  <c:v>1.089968997124473</c:v>
                </c:pt>
                <c:pt idx="3123">
                  <c:v>0.9617071216333</c:v>
                </c:pt>
                <c:pt idx="3124">
                  <c:v>0.961707121633298</c:v>
                </c:pt>
                <c:pt idx="3125">
                  <c:v>0.961707121633299</c:v>
                </c:pt>
                <c:pt idx="3126">
                  <c:v>0.961707121633298</c:v>
                </c:pt>
                <c:pt idx="3127">
                  <c:v>0.985763567844763</c:v>
                </c:pt>
                <c:pt idx="3128">
                  <c:v>0.697192580400716</c:v>
                </c:pt>
                <c:pt idx="3129">
                  <c:v>1.00691472109511</c:v>
                </c:pt>
                <c:pt idx="3130">
                  <c:v>1.11882850461043</c:v>
                </c:pt>
                <c:pt idx="3131">
                  <c:v>0.976036380895346</c:v>
                </c:pt>
                <c:pt idx="3132">
                  <c:v>0.823245379354298</c:v>
                </c:pt>
                <c:pt idx="3133">
                  <c:v>0.961707121633299</c:v>
                </c:pt>
                <c:pt idx="3134">
                  <c:v>0.982875897611137</c:v>
                </c:pt>
                <c:pt idx="3135">
                  <c:v>0.955194479310051</c:v>
                </c:pt>
                <c:pt idx="3136">
                  <c:v>0.961707121633298</c:v>
                </c:pt>
                <c:pt idx="3137">
                  <c:v>1.030560066812186</c:v>
                </c:pt>
                <c:pt idx="3138">
                  <c:v>1.132373199408567</c:v>
                </c:pt>
                <c:pt idx="3139">
                  <c:v>0.485412683975432</c:v>
                </c:pt>
                <c:pt idx="3140">
                  <c:v>1.20004246195749</c:v>
                </c:pt>
                <c:pt idx="3141">
                  <c:v>0.880010770012823</c:v>
                </c:pt>
                <c:pt idx="3142">
                  <c:v>1.06222950582497</c:v>
                </c:pt>
                <c:pt idx="3143">
                  <c:v>0.948554207085964</c:v>
                </c:pt>
                <c:pt idx="3144">
                  <c:v>1.26693071293337</c:v>
                </c:pt>
                <c:pt idx="3145">
                  <c:v>1.219127123125626</c:v>
                </c:pt>
                <c:pt idx="3146">
                  <c:v>0.961707121633299</c:v>
                </c:pt>
                <c:pt idx="3147">
                  <c:v>1.183436448610063</c:v>
                </c:pt>
                <c:pt idx="3148">
                  <c:v>0.961707121633299</c:v>
                </c:pt>
                <c:pt idx="3149">
                  <c:v>1.14453399173799</c:v>
                </c:pt>
                <c:pt idx="3150">
                  <c:v>0.99646224533572</c:v>
                </c:pt>
                <c:pt idx="3151">
                  <c:v>0.955029984454321</c:v>
                </c:pt>
                <c:pt idx="3152">
                  <c:v>0.961707121633299</c:v>
                </c:pt>
                <c:pt idx="3153">
                  <c:v>0.861312614840162</c:v>
                </c:pt>
                <c:pt idx="3154">
                  <c:v>0.920810936311958</c:v>
                </c:pt>
                <c:pt idx="3155">
                  <c:v>1.147472473873077</c:v>
                </c:pt>
                <c:pt idx="3156">
                  <c:v>0.626753850025749</c:v>
                </c:pt>
                <c:pt idx="3157">
                  <c:v>1.11250573401387</c:v>
                </c:pt>
                <c:pt idx="3158">
                  <c:v>1.003871157380769</c:v>
                </c:pt>
                <c:pt idx="3159">
                  <c:v>1.19237900077366</c:v>
                </c:pt>
                <c:pt idx="3160">
                  <c:v>0.729314515348245</c:v>
                </c:pt>
                <c:pt idx="3161">
                  <c:v>0.961707121633297</c:v>
                </c:pt>
                <c:pt idx="3162">
                  <c:v>0.961707121633299</c:v>
                </c:pt>
                <c:pt idx="3163">
                  <c:v>0.961707121633301</c:v>
                </c:pt>
                <c:pt idx="3164">
                  <c:v>0.865239793482911</c:v>
                </c:pt>
                <c:pt idx="3165">
                  <c:v>0.961707121633299</c:v>
                </c:pt>
                <c:pt idx="3166">
                  <c:v>0.961707121633299</c:v>
                </c:pt>
                <c:pt idx="3167">
                  <c:v>1.176633773514996</c:v>
                </c:pt>
                <c:pt idx="3168">
                  <c:v>0.657333153709054</c:v>
                </c:pt>
                <c:pt idx="3169">
                  <c:v>0.957211439243539</c:v>
                </c:pt>
                <c:pt idx="3170">
                  <c:v>0.594129910510329</c:v>
                </c:pt>
                <c:pt idx="3171">
                  <c:v>0.961707121633299</c:v>
                </c:pt>
                <c:pt idx="3172">
                  <c:v>1.31104646209751</c:v>
                </c:pt>
                <c:pt idx="3173">
                  <c:v>1.097235452882779</c:v>
                </c:pt>
                <c:pt idx="3174">
                  <c:v>1.051277040989145</c:v>
                </c:pt>
                <c:pt idx="3175">
                  <c:v>1.19359990373823</c:v>
                </c:pt>
                <c:pt idx="3176">
                  <c:v>0.73127610212187</c:v>
                </c:pt>
                <c:pt idx="3177">
                  <c:v>0.945516729495894</c:v>
                </c:pt>
                <c:pt idx="3178">
                  <c:v>0.638934516366462</c:v>
                </c:pt>
                <c:pt idx="3179">
                  <c:v>0.728862027199325</c:v>
                </c:pt>
                <c:pt idx="3180">
                  <c:v>1.001188923190332</c:v>
                </c:pt>
                <c:pt idx="3181">
                  <c:v>0.930156764317299</c:v>
                </c:pt>
                <c:pt idx="3182">
                  <c:v>0.972703794714358</c:v>
                </c:pt>
                <c:pt idx="3183">
                  <c:v>0.927370934681202</c:v>
                </c:pt>
                <c:pt idx="3184">
                  <c:v>0.886124597852051</c:v>
                </c:pt>
                <c:pt idx="3185">
                  <c:v>0.9617071216333</c:v>
                </c:pt>
                <c:pt idx="3186">
                  <c:v>1.041849736434909</c:v>
                </c:pt>
                <c:pt idx="3187">
                  <c:v>0.9617071216333</c:v>
                </c:pt>
                <c:pt idx="3188">
                  <c:v>0.947665955140741</c:v>
                </c:pt>
                <c:pt idx="3189">
                  <c:v>0.961707121633299</c:v>
                </c:pt>
                <c:pt idx="3190">
                  <c:v>1.092737419129223</c:v>
                </c:pt>
                <c:pt idx="3191">
                  <c:v>0.961707121633298</c:v>
                </c:pt>
                <c:pt idx="3192">
                  <c:v>0.961707121633298</c:v>
                </c:pt>
                <c:pt idx="3193">
                  <c:v>1.05842186971926</c:v>
                </c:pt>
                <c:pt idx="3194">
                  <c:v>0.655748906877313</c:v>
                </c:pt>
                <c:pt idx="3195">
                  <c:v>0.961707121633298</c:v>
                </c:pt>
                <c:pt idx="3196">
                  <c:v>0.763128250845974</c:v>
                </c:pt>
                <c:pt idx="3197">
                  <c:v>0.961707121633299</c:v>
                </c:pt>
                <c:pt idx="3198">
                  <c:v>1.020216895979414</c:v>
                </c:pt>
                <c:pt idx="3199">
                  <c:v>0.827270622045449</c:v>
                </c:pt>
                <c:pt idx="3200">
                  <c:v>0.978952821747214</c:v>
                </c:pt>
                <c:pt idx="3201">
                  <c:v>1.072967834341993</c:v>
                </c:pt>
                <c:pt idx="3202">
                  <c:v>0.961707121633299</c:v>
                </c:pt>
                <c:pt idx="3203">
                  <c:v>1.027050049385618</c:v>
                </c:pt>
                <c:pt idx="3204">
                  <c:v>0.957534176080411</c:v>
                </c:pt>
                <c:pt idx="3205">
                  <c:v>0.89830787001293</c:v>
                </c:pt>
                <c:pt idx="3206">
                  <c:v>1.098376217528272</c:v>
                </c:pt>
                <c:pt idx="3207">
                  <c:v>0.857858404060366</c:v>
                </c:pt>
                <c:pt idx="3208">
                  <c:v>0.900544146649277</c:v>
                </c:pt>
                <c:pt idx="3209">
                  <c:v>1.01559503529205</c:v>
                </c:pt>
                <c:pt idx="3210">
                  <c:v>0.962672618229524</c:v>
                </c:pt>
                <c:pt idx="3211">
                  <c:v>0.772609051959781</c:v>
                </c:pt>
                <c:pt idx="3212">
                  <c:v>0.961707121633297</c:v>
                </c:pt>
                <c:pt idx="3213">
                  <c:v>0.961707121633299</c:v>
                </c:pt>
                <c:pt idx="3214">
                  <c:v>0.961707121633298</c:v>
                </c:pt>
                <c:pt idx="3215">
                  <c:v>0.930554839638307</c:v>
                </c:pt>
                <c:pt idx="3216">
                  <c:v>0.961707121633299</c:v>
                </c:pt>
                <c:pt idx="3217">
                  <c:v>0.961707121633297</c:v>
                </c:pt>
                <c:pt idx="3218">
                  <c:v>0.914558972101773</c:v>
                </c:pt>
                <c:pt idx="3219">
                  <c:v>0.695592202345851</c:v>
                </c:pt>
                <c:pt idx="3220">
                  <c:v>1.110786707297794</c:v>
                </c:pt>
                <c:pt idx="3221">
                  <c:v>1.035284352924855</c:v>
                </c:pt>
                <c:pt idx="3222">
                  <c:v>0.961707121633298</c:v>
                </c:pt>
                <c:pt idx="3223">
                  <c:v>0.920053324128545</c:v>
                </c:pt>
                <c:pt idx="3224">
                  <c:v>1.109978251790474</c:v>
                </c:pt>
                <c:pt idx="3225">
                  <c:v>0.940932554051372</c:v>
                </c:pt>
                <c:pt idx="3226">
                  <c:v>1.197793011346898</c:v>
                </c:pt>
                <c:pt idx="3227">
                  <c:v>0.790855081707701</c:v>
                </c:pt>
                <c:pt idx="3228">
                  <c:v>0.961707121633299</c:v>
                </c:pt>
                <c:pt idx="3229">
                  <c:v>1.040213211615407</c:v>
                </c:pt>
                <c:pt idx="3230">
                  <c:v>1.19503879742525</c:v>
                </c:pt>
                <c:pt idx="3231">
                  <c:v>0.750630241442674</c:v>
                </c:pt>
                <c:pt idx="3232">
                  <c:v>1.067804162142548</c:v>
                </c:pt>
                <c:pt idx="3233">
                  <c:v>0.908742993078385</c:v>
                </c:pt>
                <c:pt idx="3234">
                  <c:v>0.910519483045188</c:v>
                </c:pt>
                <c:pt idx="3235">
                  <c:v>0.961707121633298</c:v>
                </c:pt>
                <c:pt idx="3236">
                  <c:v>1.051442962378262</c:v>
                </c:pt>
                <c:pt idx="3237">
                  <c:v>1.0481773023303</c:v>
                </c:pt>
                <c:pt idx="3238">
                  <c:v>0.892678463994267</c:v>
                </c:pt>
                <c:pt idx="3239">
                  <c:v>0.879728410519073</c:v>
                </c:pt>
                <c:pt idx="3240">
                  <c:v>0.803448604315463</c:v>
                </c:pt>
                <c:pt idx="3241">
                  <c:v>1.19489698836363</c:v>
                </c:pt>
                <c:pt idx="3242">
                  <c:v>0.756828965123426</c:v>
                </c:pt>
                <c:pt idx="3243">
                  <c:v>0.686559956066165</c:v>
                </c:pt>
                <c:pt idx="3244">
                  <c:v>1.156178140012846</c:v>
                </c:pt>
                <c:pt idx="3245">
                  <c:v>0.866842802967347</c:v>
                </c:pt>
                <c:pt idx="3246">
                  <c:v>0.912157050491933</c:v>
                </c:pt>
                <c:pt idx="3247">
                  <c:v>0.961707121633298</c:v>
                </c:pt>
                <c:pt idx="3248">
                  <c:v>0.9617071216333</c:v>
                </c:pt>
                <c:pt idx="3249">
                  <c:v>1.054283374138031</c:v>
                </c:pt>
                <c:pt idx="3250">
                  <c:v>0.9617071216333</c:v>
                </c:pt>
                <c:pt idx="3251">
                  <c:v>0.901792330597908</c:v>
                </c:pt>
                <c:pt idx="3252">
                  <c:v>0.961707121633298</c:v>
                </c:pt>
                <c:pt idx="3253">
                  <c:v>0.991659928968341</c:v>
                </c:pt>
                <c:pt idx="3254">
                  <c:v>0.852271479119399</c:v>
                </c:pt>
                <c:pt idx="3255">
                  <c:v>0.980711135074595</c:v>
                </c:pt>
                <c:pt idx="3256">
                  <c:v>0.965467628427198</c:v>
                </c:pt>
                <c:pt idx="3257">
                  <c:v>1.032777192050086</c:v>
                </c:pt>
                <c:pt idx="3258">
                  <c:v>0.970777314877963</c:v>
                </c:pt>
                <c:pt idx="3259">
                  <c:v>0.979075129447088</c:v>
                </c:pt>
                <c:pt idx="3260">
                  <c:v>0.961707121633298</c:v>
                </c:pt>
                <c:pt idx="3261">
                  <c:v>0.973771826350382</c:v>
                </c:pt>
                <c:pt idx="3262">
                  <c:v>1.006898295731012</c:v>
                </c:pt>
                <c:pt idx="3263">
                  <c:v>0.971431350257589</c:v>
                </c:pt>
                <c:pt idx="3264">
                  <c:v>1.120935944121425</c:v>
                </c:pt>
                <c:pt idx="3265">
                  <c:v>0.784518482921607</c:v>
                </c:pt>
                <c:pt idx="3266">
                  <c:v>0.961707121633299</c:v>
                </c:pt>
                <c:pt idx="3267">
                  <c:v>0.770318961649232</c:v>
                </c:pt>
                <c:pt idx="3268">
                  <c:v>0.954250313899781</c:v>
                </c:pt>
                <c:pt idx="3269">
                  <c:v>1.100661084044416</c:v>
                </c:pt>
                <c:pt idx="3270">
                  <c:v>0.783211015365381</c:v>
                </c:pt>
                <c:pt idx="3271">
                  <c:v>1.066564435044816</c:v>
                </c:pt>
                <c:pt idx="3272">
                  <c:v>1.185727692412006</c:v>
                </c:pt>
                <c:pt idx="3273">
                  <c:v>0.961707121633299</c:v>
                </c:pt>
                <c:pt idx="3274">
                  <c:v>0.961707121633299</c:v>
                </c:pt>
                <c:pt idx="3275">
                  <c:v>0.885361744846208</c:v>
                </c:pt>
                <c:pt idx="3276">
                  <c:v>0.961707121633298</c:v>
                </c:pt>
                <c:pt idx="3277">
                  <c:v>1.008864600704404</c:v>
                </c:pt>
                <c:pt idx="3278">
                  <c:v>0.657796545096111</c:v>
                </c:pt>
                <c:pt idx="3279">
                  <c:v>0.879515495348178</c:v>
                </c:pt>
                <c:pt idx="3280">
                  <c:v>1.07397152734986</c:v>
                </c:pt>
                <c:pt idx="3281">
                  <c:v>1.157180927398491</c:v>
                </c:pt>
                <c:pt idx="3282">
                  <c:v>0.963742636493878</c:v>
                </c:pt>
                <c:pt idx="3283">
                  <c:v>1.181280699420913</c:v>
                </c:pt>
                <c:pt idx="3284">
                  <c:v>0.801370133060489</c:v>
                </c:pt>
                <c:pt idx="3285">
                  <c:v>0.992382447870119</c:v>
                </c:pt>
                <c:pt idx="3286">
                  <c:v>0.723034365726856</c:v>
                </c:pt>
                <c:pt idx="3287">
                  <c:v>1.178167756436683</c:v>
                </c:pt>
                <c:pt idx="3288">
                  <c:v>1.062891915249325</c:v>
                </c:pt>
                <c:pt idx="3289">
                  <c:v>1.024923904921113</c:v>
                </c:pt>
                <c:pt idx="3290">
                  <c:v>0.869328103531169</c:v>
                </c:pt>
                <c:pt idx="3291">
                  <c:v>0.895337275633194</c:v>
                </c:pt>
                <c:pt idx="3292">
                  <c:v>1.001449454982535</c:v>
                </c:pt>
                <c:pt idx="3293">
                  <c:v>1.104325935039128</c:v>
                </c:pt>
                <c:pt idx="3294">
                  <c:v>0.858653786109518</c:v>
                </c:pt>
                <c:pt idx="3295">
                  <c:v>0.961707121633299</c:v>
                </c:pt>
                <c:pt idx="3296">
                  <c:v>1.014775847817666</c:v>
                </c:pt>
                <c:pt idx="3297">
                  <c:v>1.036828705582591</c:v>
                </c:pt>
                <c:pt idx="3298">
                  <c:v>0.98212887020696</c:v>
                </c:pt>
                <c:pt idx="3299">
                  <c:v>0.9617071216333</c:v>
                </c:pt>
                <c:pt idx="3300">
                  <c:v>0.905593626024525</c:v>
                </c:pt>
                <c:pt idx="3301">
                  <c:v>1.113463733059074</c:v>
                </c:pt>
                <c:pt idx="3302">
                  <c:v>0.688641507757411</c:v>
                </c:pt>
                <c:pt idx="3303">
                  <c:v>1.226330049531443</c:v>
                </c:pt>
                <c:pt idx="3304">
                  <c:v>1.115509119729202</c:v>
                </c:pt>
                <c:pt idx="3305">
                  <c:v>0.878078481682865</c:v>
                </c:pt>
                <c:pt idx="3306">
                  <c:v>0.912281167121302</c:v>
                </c:pt>
                <c:pt idx="3307">
                  <c:v>1.124282258219125</c:v>
                </c:pt>
                <c:pt idx="3308">
                  <c:v>0.727337082452396</c:v>
                </c:pt>
                <c:pt idx="3309">
                  <c:v>0.961707121633299</c:v>
                </c:pt>
                <c:pt idx="3310">
                  <c:v>0.955525220089466</c:v>
                </c:pt>
                <c:pt idx="3311">
                  <c:v>1.075868984081417</c:v>
                </c:pt>
                <c:pt idx="3312">
                  <c:v>0.728019843554773</c:v>
                </c:pt>
                <c:pt idx="3313">
                  <c:v>0.842183571375129</c:v>
                </c:pt>
                <c:pt idx="3314">
                  <c:v>0.961707121633298</c:v>
                </c:pt>
                <c:pt idx="3315">
                  <c:v>0.923958376798728</c:v>
                </c:pt>
                <c:pt idx="3316">
                  <c:v>1.170835211121106</c:v>
                </c:pt>
                <c:pt idx="3317">
                  <c:v>1.059386042942905</c:v>
                </c:pt>
                <c:pt idx="3318">
                  <c:v>0.96255025486363</c:v>
                </c:pt>
                <c:pt idx="3319">
                  <c:v>0.915475885318045</c:v>
                </c:pt>
                <c:pt idx="3320">
                  <c:v>0.961707121633299</c:v>
                </c:pt>
                <c:pt idx="3321">
                  <c:v>0.735024409729593</c:v>
                </c:pt>
                <c:pt idx="3322">
                  <c:v>1.136217216113525</c:v>
                </c:pt>
                <c:pt idx="3323">
                  <c:v>0.9617071216333</c:v>
                </c:pt>
                <c:pt idx="3324">
                  <c:v>0.961707121633298</c:v>
                </c:pt>
                <c:pt idx="3325">
                  <c:v>0.870800239655044</c:v>
                </c:pt>
                <c:pt idx="3326">
                  <c:v>1.04943562941398</c:v>
                </c:pt>
                <c:pt idx="3327">
                  <c:v>0.928274010581278</c:v>
                </c:pt>
                <c:pt idx="3328">
                  <c:v>1.0506048191428</c:v>
                </c:pt>
                <c:pt idx="3329">
                  <c:v>0.961707121633298</c:v>
                </c:pt>
                <c:pt idx="3330">
                  <c:v>0.641143270088565</c:v>
                </c:pt>
                <c:pt idx="3331">
                  <c:v>1.169846345082861</c:v>
                </c:pt>
                <c:pt idx="3332">
                  <c:v>1.256467082190477</c:v>
                </c:pt>
                <c:pt idx="3333">
                  <c:v>1.115837911780843</c:v>
                </c:pt>
                <c:pt idx="3334">
                  <c:v>0.87242622870327</c:v>
                </c:pt>
                <c:pt idx="3335">
                  <c:v>0.937258842066009</c:v>
                </c:pt>
                <c:pt idx="3336">
                  <c:v>0.961707121633299</c:v>
                </c:pt>
                <c:pt idx="3337">
                  <c:v>0.904222913344004</c:v>
                </c:pt>
                <c:pt idx="3338">
                  <c:v>0.961707121633299</c:v>
                </c:pt>
                <c:pt idx="3339">
                  <c:v>0.89594371060517</c:v>
                </c:pt>
                <c:pt idx="3340">
                  <c:v>0.961707121633299</c:v>
                </c:pt>
                <c:pt idx="3341">
                  <c:v>1.013312993944102</c:v>
                </c:pt>
                <c:pt idx="3342">
                  <c:v>0.9617071216333</c:v>
                </c:pt>
                <c:pt idx="3343">
                  <c:v>0.961707121633299</c:v>
                </c:pt>
                <c:pt idx="3344">
                  <c:v>1.007181053198442</c:v>
                </c:pt>
                <c:pt idx="3345">
                  <c:v>0.932238482456411</c:v>
                </c:pt>
                <c:pt idx="3346">
                  <c:v>0.961707121633298</c:v>
                </c:pt>
                <c:pt idx="3347">
                  <c:v>1.099486744650193</c:v>
                </c:pt>
                <c:pt idx="3348">
                  <c:v>0.836605571683262</c:v>
                </c:pt>
                <c:pt idx="3349">
                  <c:v>0.961707121633298</c:v>
                </c:pt>
                <c:pt idx="3350">
                  <c:v>0.928672340920776</c:v>
                </c:pt>
                <c:pt idx="3351">
                  <c:v>1.023614074098657</c:v>
                </c:pt>
                <c:pt idx="3352">
                  <c:v>0.907119517632671</c:v>
                </c:pt>
                <c:pt idx="3353">
                  <c:v>0.975694470632033</c:v>
                </c:pt>
                <c:pt idx="3354">
                  <c:v>0.916482158819569</c:v>
                </c:pt>
                <c:pt idx="3355">
                  <c:v>0.961707121633299</c:v>
                </c:pt>
                <c:pt idx="3356">
                  <c:v>0.775697445518381</c:v>
                </c:pt>
                <c:pt idx="3357">
                  <c:v>1.145825345452156</c:v>
                </c:pt>
                <c:pt idx="3358">
                  <c:v>0.961707121633298</c:v>
                </c:pt>
                <c:pt idx="3359">
                  <c:v>0.961707121633297</c:v>
                </c:pt>
                <c:pt idx="3360">
                  <c:v>0.915637447579852</c:v>
                </c:pt>
                <c:pt idx="3361">
                  <c:v>1.148246275944466</c:v>
                </c:pt>
                <c:pt idx="3362">
                  <c:v>0.963003510727926</c:v>
                </c:pt>
                <c:pt idx="3363">
                  <c:v>0.921102394237434</c:v>
                </c:pt>
                <c:pt idx="3364">
                  <c:v>0.850479722164535</c:v>
                </c:pt>
                <c:pt idx="3365">
                  <c:v>0.961707121633299</c:v>
                </c:pt>
                <c:pt idx="3366">
                  <c:v>0.9617071216333</c:v>
                </c:pt>
                <c:pt idx="3367">
                  <c:v>1.186498562232864</c:v>
                </c:pt>
                <c:pt idx="3368">
                  <c:v>1.057639760572377</c:v>
                </c:pt>
                <c:pt idx="3369">
                  <c:v>0.916118148828048</c:v>
                </c:pt>
                <c:pt idx="3370">
                  <c:v>0.871213674662442</c:v>
                </c:pt>
                <c:pt idx="3371">
                  <c:v>0.989881831762862</c:v>
                </c:pt>
                <c:pt idx="3372">
                  <c:v>0.981268662464149</c:v>
                </c:pt>
                <c:pt idx="3373">
                  <c:v>0.961707121633298</c:v>
                </c:pt>
                <c:pt idx="3374">
                  <c:v>1.072521956355051</c:v>
                </c:pt>
                <c:pt idx="3375">
                  <c:v>0.772087564109256</c:v>
                </c:pt>
                <c:pt idx="3376">
                  <c:v>1.006154332145418</c:v>
                </c:pt>
                <c:pt idx="3377">
                  <c:v>0.891571557537734</c:v>
                </c:pt>
                <c:pt idx="3378">
                  <c:v>1.203928021245368</c:v>
                </c:pt>
                <c:pt idx="3379">
                  <c:v>0.961707121633298</c:v>
                </c:pt>
                <c:pt idx="3380">
                  <c:v>0.961707121633298</c:v>
                </c:pt>
                <c:pt idx="3381">
                  <c:v>0.766183566646063</c:v>
                </c:pt>
                <c:pt idx="3382">
                  <c:v>0.879396890258219</c:v>
                </c:pt>
                <c:pt idx="3383">
                  <c:v>1.080878174078274</c:v>
                </c:pt>
                <c:pt idx="3384">
                  <c:v>0.961707121633298</c:v>
                </c:pt>
                <c:pt idx="3385">
                  <c:v>0.865862463157727</c:v>
                </c:pt>
                <c:pt idx="3386">
                  <c:v>0.759962907640712</c:v>
                </c:pt>
                <c:pt idx="3387">
                  <c:v>0.41028867611093</c:v>
                </c:pt>
                <c:pt idx="3388">
                  <c:v>0.961707121633298</c:v>
                </c:pt>
                <c:pt idx="3389">
                  <c:v>0.583442123411451</c:v>
                </c:pt>
                <c:pt idx="3390">
                  <c:v>0.988332146141798</c:v>
                </c:pt>
                <c:pt idx="3391">
                  <c:v>0.72273317954808</c:v>
                </c:pt>
                <c:pt idx="3392">
                  <c:v>0.961707121633299</c:v>
                </c:pt>
                <c:pt idx="3393">
                  <c:v>1.122017857218063</c:v>
                </c:pt>
                <c:pt idx="3394">
                  <c:v>0.947935820938486</c:v>
                </c:pt>
                <c:pt idx="3395">
                  <c:v>1.268431626014556</c:v>
                </c:pt>
                <c:pt idx="3396">
                  <c:v>1.066988071602325</c:v>
                </c:pt>
                <c:pt idx="3397">
                  <c:v>1.10437006858104</c:v>
                </c:pt>
                <c:pt idx="3398">
                  <c:v>0.834921007588645</c:v>
                </c:pt>
                <c:pt idx="3399">
                  <c:v>0.963620181915951</c:v>
                </c:pt>
                <c:pt idx="3400">
                  <c:v>0.961707121633299</c:v>
                </c:pt>
                <c:pt idx="3401">
                  <c:v>1.057067933127925</c:v>
                </c:pt>
                <c:pt idx="3402">
                  <c:v>0.965786774213289</c:v>
                </c:pt>
                <c:pt idx="3403">
                  <c:v>0.89855043772758</c:v>
                </c:pt>
                <c:pt idx="3404">
                  <c:v>0.961707121633298</c:v>
                </c:pt>
                <c:pt idx="3405">
                  <c:v>1.025586942155672</c:v>
                </c:pt>
                <c:pt idx="3406">
                  <c:v>0.961707121633297</c:v>
                </c:pt>
                <c:pt idx="3407">
                  <c:v>0.961707121633298</c:v>
                </c:pt>
                <c:pt idx="3408">
                  <c:v>1.01802882900334</c:v>
                </c:pt>
                <c:pt idx="3409">
                  <c:v>0.654367017497695</c:v>
                </c:pt>
                <c:pt idx="3410">
                  <c:v>1.139624203979675</c:v>
                </c:pt>
                <c:pt idx="3411">
                  <c:v>0.973145335048177</c:v>
                </c:pt>
                <c:pt idx="3412">
                  <c:v>0.911467277012697</c:v>
                </c:pt>
                <c:pt idx="3413">
                  <c:v>0.961707121633299</c:v>
                </c:pt>
                <c:pt idx="3414">
                  <c:v>0.817727102049327</c:v>
                </c:pt>
                <c:pt idx="3415">
                  <c:v>0.961707121633299</c:v>
                </c:pt>
                <c:pt idx="3416">
                  <c:v>0.646550632395322</c:v>
                </c:pt>
                <c:pt idx="3417">
                  <c:v>1.080214011023747</c:v>
                </c:pt>
                <c:pt idx="3418">
                  <c:v>0.961707121633298</c:v>
                </c:pt>
                <c:pt idx="3419">
                  <c:v>0.961707121633297</c:v>
                </c:pt>
                <c:pt idx="3420">
                  <c:v>0.961707121633299</c:v>
                </c:pt>
                <c:pt idx="3421">
                  <c:v>1.043281898284115</c:v>
                </c:pt>
                <c:pt idx="3422">
                  <c:v>0.961707121633298</c:v>
                </c:pt>
                <c:pt idx="3423">
                  <c:v>1.112247625478674</c:v>
                </c:pt>
                <c:pt idx="3424">
                  <c:v>1.118344779162353</c:v>
                </c:pt>
                <c:pt idx="3425">
                  <c:v>1.165700312001386</c:v>
                </c:pt>
                <c:pt idx="3426">
                  <c:v>1.041262338712828</c:v>
                </c:pt>
                <c:pt idx="3427">
                  <c:v>0.961707121633299</c:v>
                </c:pt>
                <c:pt idx="3428">
                  <c:v>0.937484585651473</c:v>
                </c:pt>
                <c:pt idx="3429">
                  <c:v>1.068584388616438</c:v>
                </c:pt>
                <c:pt idx="3430">
                  <c:v>0.880082509081031</c:v>
                </c:pt>
                <c:pt idx="3431">
                  <c:v>1.040470568254612</c:v>
                </c:pt>
                <c:pt idx="3432">
                  <c:v>1.063649386541263</c:v>
                </c:pt>
                <c:pt idx="3433">
                  <c:v>0.961707121633298</c:v>
                </c:pt>
                <c:pt idx="3434">
                  <c:v>0.973062203860399</c:v>
                </c:pt>
                <c:pt idx="3435">
                  <c:v>0.961707121633299</c:v>
                </c:pt>
                <c:pt idx="3436">
                  <c:v>0.76782854944078</c:v>
                </c:pt>
                <c:pt idx="3437">
                  <c:v>0.961707121633298</c:v>
                </c:pt>
                <c:pt idx="3438">
                  <c:v>1.072900244870148</c:v>
                </c:pt>
                <c:pt idx="3439">
                  <c:v>0.970037810317401</c:v>
                </c:pt>
                <c:pt idx="3440">
                  <c:v>0.972822230665811</c:v>
                </c:pt>
                <c:pt idx="3441">
                  <c:v>1.07744996577184</c:v>
                </c:pt>
                <c:pt idx="3442">
                  <c:v>1.013968744440777</c:v>
                </c:pt>
                <c:pt idx="3443">
                  <c:v>0.837780796421468</c:v>
                </c:pt>
                <c:pt idx="3444">
                  <c:v>1.031341282198518</c:v>
                </c:pt>
                <c:pt idx="3445">
                  <c:v>1.092215358549391</c:v>
                </c:pt>
                <c:pt idx="3446">
                  <c:v>0.755540670786796</c:v>
                </c:pt>
                <c:pt idx="3447">
                  <c:v>0.786470471613828</c:v>
                </c:pt>
                <c:pt idx="3448">
                  <c:v>1.079249742948923</c:v>
                </c:pt>
                <c:pt idx="3449">
                  <c:v>0.802603583283295</c:v>
                </c:pt>
                <c:pt idx="3450">
                  <c:v>1.208767115351429</c:v>
                </c:pt>
                <c:pt idx="3451">
                  <c:v>0.829252433485273</c:v>
                </c:pt>
                <c:pt idx="3452">
                  <c:v>0.961707121633299</c:v>
                </c:pt>
                <c:pt idx="3453">
                  <c:v>0.851366510449186</c:v>
                </c:pt>
                <c:pt idx="3454">
                  <c:v>1.052800915655282</c:v>
                </c:pt>
                <c:pt idx="3455">
                  <c:v>0.947980664369512</c:v>
                </c:pt>
                <c:pt idx="3456">
                  <c:v>0.888463227574856</c:v>
                </c:pt>
                <c:pt idx="3457">
                  <c:v>0.982639932891935</c:v>
                </c:pt>
                <c:pt idx="3458">
                  <c:v>1.084219678210811</c:v>
                </c:pt>
                <c:pt idx="3459">
                  <c:v>0.970319647314983</c:v>
                </c:pt>
                <c:pt idx="3460">
                  <c:v>1.087543017086434</c:v>
                </c:pt>
                <c:pt idx="3461">
                  <c:v>1.033689578126444</c:v>
                </c:pt>
                <c:pt idx="3462">
                  <c:v>0.961707121633297</c:v>
                </c:pt>
                <c:pt idx="3463">
                  <c:v>1.061961035115858</c:v>
                </c:pt>
                <c:pt idx="3464">
                  <c:v>0.961707121633298</c:v>
                </c:pt>
                <c:pt idx="3465">
                  <c:v>1.183864575048134</c:v>
                </c:pt>
                <c:pt idx="3466">
                  <c:v>1.128923463799656</c:v>
                </c:pt>
                <c:pt idx="3467">
                  <c:v>0.961707121633299</c:v>
                </c:pt>
                <c:pt idx="3468">
                  <c:v>1.004335761337714</c:v>
                </c:pt>
                <c:pt idx="3469">
                  <c:v>0.961707121633298</c:v>
                </c:pt>
                <c:pt idx="3470">
                  <c:v>0.911235568202147</c:v>
                </c:pt>
                <c:pt idx="3471">
                  <c:v>1.031679802482528</c:v>
                </c:pt>
                <c:pt idx="3472">
                  <c:v>0.534093446276171</c:v>
                </c:pt>
                <c:pt idx="3473">
                  <c:v>0.999300218132296</c:v>
                </c:pt>
                <c:pt idx="3474">
                  <c:v>1.216814707505218</c:v>
                </c:pt>
                <c:pt idx="3475">
                  <c:v>0.917380461332357</c:v>
                </c:pt>
                <c:pt idx="3476">
                  <c:v>0.836311731419478</c:v>
                </c:pt>
                <c:pt idx="3477">
                  <c:v>0.794823260387498</c:v>
                </c:pt>
                <c:pt idx="3478">
                  <c:v>0.929063210245074</c:v>
                </c:pt>
                <c:pt idx="3479">
                  <c:v>1.03754581979398</c:v>
                </c:pt>
                <c:pt idx="3480">
                  <c:v>1.07919588943209</c:v>
                </c:pt>
                <c:pt idx="3481">
                  <c:v>0.88927381100735</c:v>
                </c:pt>
                <c:pt idx="3482">
                  <c:v>0.824864424090038</c:v>
                </c:pt>
                <c:pt idx="3483">
                  <c:v>1.103507775295145</c:v>
                </c:pt>
                <c:pt idx="3484">
                  <c:v>0.773185880965148</c:v>
                </c:pt>
                <c:pt idx="3485">
                  <c:v>1.165024545243768</c:v>
                </c:pt>
                <c:pt idx="3486">
                  <c:v>0.961707121633297</c:v>
                </c:pt>
                <c:pt idx="3487">
                  <c:v>0.77539941391729</c:v>
                </c:pt>
                <c:pt idx="3488">
                  <c:v>1.047062745993148</c:v>
                </c:pt>
                <c:pt idx="3489">
                  <c:v>1.054814244161397</c:v>
                </c:pt>
                <c:pt idx="3490">
                  <c:v>0.977624302020163</c:v>
                </c:pt>
                <c:pt idx="3491">
                  <c:v>1.097055872210602</c:v>
                </c:pt>
                <c:pt idx="3492">
                  <c:v>0.9617071216333</c:v>
                </c:pt>
                <c:pt idx="3493">
                  <c:v>1.011813675800311</c:v>
                </c:pt>
                <c:pt idx="3494">
                  <c:v>0.788826054729767</c:v>
                </c:pt>
                <c:pt idx="3495">
                  <c:v>0.584985506883764</c:v>
                </c:pt>
                <c:pt idx="3496">
                  <c:v>1.03268893748989</c:v>
                </c:pt>
                <c:pt idx="3497">
                  <c:v>0.911651969234454</c:v>
                </c:pt>
                <c:pt idx="3498">
                  <c:v>1.235494387281169</c:v>
                </c:pt>
                <c:pt idx="3499">
                  <c:v>0.726616074858503</c:v>
                </c:pt>
                <c:pt idx="3500">
                  <c:v>1.202255129930135</c:v>
                </c:pt>
                <c:pt idx="3501">
                  <c:v>0.9617071216333</c:v>
                </c:pt>
                <c:pt idx="3502">
                  <c:v>0.994204982505506</c:v>
                </c:pt>
                <c:pt idx="3503">
                  <c:v>0.879757516037823</c:v>
                </c:pt>
                <c:pt idx="3504">
                  <c:v>0.930822386668412</c:v>
                </c:pt>
                <c:pt idx="3505">
                  <c:v>0.95696168389276</c:v>
                </c:pt>
                <c:pt idx="3506">
                  <c:v>0.817376190033211</c:v>
                </c:pt>
                <c:pt idx="3507">
                  <c:v>1.069064282615302</c:v>
                </c:pt>
                <c:pt idx="3508">
                  <c:v>0.961707121633298</c:v>
                </c:pt>
                <c:pt idx="3509">
                  <c:v>0.965902099682281</c:v>
                </c:pt>
                <c:pt idx="3510">
                  <c:v>0.640400064769179</c:v>
                </c:pt>
                <c:pt idx="3511">
                  <c:v>0.961707121633299</c:v>
                </c:pt>
                <c:pt idx="3512">
                  <c:v>0.899553562969104</c:v>
                </c:pt>
                <c:pt idx="3513">
                  <c:v>0.824893752030704</c:v>
                </c:pt>
                <c:pt idx="3514">
                  <c:v>0.961707121633299</c:v>
                </c:pt>
                <c:pt idx="3515">
                  <c:v>0.98438985346928</c:v>
                </c:pt>
                <c:pt idx="3516">
                  <c:v>0.838497044885271</c:v>
                </c:pt>
                <c:pt idx="3517">
                  <c:v>1.226329245583236</c:v>
                </c:pt>
                <c:pt idx="3518">
                  <c:v>1.17855558783886</c:v>
                </c:pt>
                <c:pt idx="3519">
                  <c:v>0.961707121633299</c:v>
                </c:pt>
                <c:pt idx="3520">
                  <c:v>0.9275481267425</c:v>
                </c:pt>
                <c:pt idx="3521">
                  <c:v>0.613183148087944</c:v>
                </c:pt>
                <c:pt idx="3522">
                  <c:v>0.943675656082578</c:v>
                </c:pt>
                <c:pt idx="3523">
                  <c:v>1.137335177230566</c:v>
                </c:pt>
                <c:pt idx="3524">
                  <c:v>0.961707121633299</c:v>
                </c:pt>
                <c:pt idx="3525">
                  <c:v>0.908556921358829</c:v>
                </c:pt>
                <c:pt idx="3526">
                  <c:v>0.961707121633298</c:v>
                </c:pt>
                <c:pt idx="3527">
                  <c:v>1.060108916478007</c:v>
                </c:pt>
                <c:pt idx="3528">
                  <c:v>0.933067913426395</c:v>
                </c:pt>
                <c:pt idx="3529">
                  <c:v>1.153581894386934</c:v>
                </c:pt>
                <c:pt idx="3530">
                  <c:v>0.892614253130936</c:v>
                </c:pt>
                <c:pt idx="3531">
                  <c:v>0.9617071216333</c:v>
                </c:pt>
                <c:pt idx="3532">
                  <c:v>0.793824228517905</c:v>
                </c:pt>
                <c:pt idx="3533">
                  <c:v>0.942925874361477</c:v>
                </c:pt>
                <c:pt idx="3534">
                  <c:v>0.735130694791497</c:v>
                </c:pt>
                <c:pt idx="3535">
                  <c:v>1.086176144089866</c:v>
                </c:pt>
                <c:pt idx="3536">
                  <c:v>0.972283649211591</c:v>
                </c:pt>
                <c:pt idx="3537">
                  <c:v>1.11039659490588</c:v>
                </c:pt>
                <c:pt idx="3538">
                  <c:v>0.9617071216333</c:v>
                </c:pt>
                <c:pt idx="3539">
                  <c:v>0.735017919818252</c:v>
                </c:pt>
                <c:pt idx="3540">
                  <c:v>0.969744177546279</c:v>
                </c:pt>
                <c:pt idx="3541">
                  <c:v>0.9617071216333</c:v>
                </c:pt>
                <c:pt idx="3542">
                  <c:v>1.170130657601337</c:v>
                </c:pt>
                <c:pt idx="3543">
                  <c:v>1.091106954140417</c:v>
                </c:pt>
                <c:pt idx="3544">
                  <c:v>0.835091704906836</c:v>
                </c:pt>
                <c:pt idx="3545">
                  <c:v>0.879222410755424</c:v>
                </c:pt>
                <c:pt idx="3546">
                  <c:v>1.225065988194207</c:v>
                </c:pt>
                <c:pt idx="3547">
                  <c:v>1.130304759969928</c:v>
                </c:pt>
                <c:pt idx="3548">
                  <c:v>1.163950082915227</c:v>
                </c:pt>
                <c:pt idx="3549">
                  <c:v>0.961707121633299</c:v>
                </c:pt>
                <c:pt idx="3550">
                  <c:v>1.010742137157622</c:v>
                </c:pt>
                <c:pt idx="3551">
                  <c:v>1.109515587309185</c:v>
                </c:pt>
                <c:pt idx="3552">
                  <c:v>0.961707121633299</c:v>
                </c:pt>
                <c:pt idx="3553">
                  <c:v>0.852718274098294</c:v>
                </c:pt>
                <c:pt idx="3554">
                  <c:v>0.961707121633299</c:v>
                </c:pt>
                <c:pt idx="3555">
                  <c:v>0.961707121633298</c:v>
                </c:pt>
                <c:pt idx="3556">
                  <c:v>0.952032435145546</c:v>
                </c:pt>
                <c:pt idx="3557">
                  <c:v>0.961707121633297</c:v>
                </c:pt>
                <c:pt idx="3558">
                  <c:v>1.013560489080585</c:v>
                </c:pt>
                <c:pt idx="3559">
                  <c:v>0.920577751805547</c:v>
                </c:pt>
                <c:pt idx="3560">
                  <c:v>1.034840923564822</c:v>
                </c:pt>
                <c:pt idx="3561">
                  <c:v>1.146905052563043</c:v>
                </c:pt>
                <c:pt idx="3562">
                  <c:v>1.046436633133436</c:v>
                </c:pt>
                <c:pt idx="3563">
                  <c:v>1.141362247721986</c:v>
                </c:pt>
                <c:pt idx="3564">
                  <c:v>1.060625409418103</c:v>
                </c:pt>
                <c:pt idx="3565">
                  <c:v>0.905939154318406</c:v>
                </c:pt>
                <c:pt idx="3566">
                  <c:v>1.117489933545213</c:v>
                </c:pt>
                <c:pt idx="3567">
                  <c:v>0.924461766765059</c:v>
                </c:pt>
                <c:pt idx="3568">
                  <c:v>0.916797591101274</c:v>
                </c:pt>
                <c:pt idx="3569">
                  <c:v>0.976772569969219</c:v>
                </c:pt>
                <c:pt idx="3570">
                  <c:v>0.779440748122523</c:v>
                </c:pt>
                <c:pt idx="3571">
                  <c:v>1.120139988782515</c:v>
                </c:pt>
                <c:pt idx="3572">
                  <c:v>0.9617071216333</c:v>
                </c:pt>
                <c:pt idx="3573">
                  <c:v>0.838709860659054</c:v>
                </c:pt>
                <c:pt idx="3574">
                  <c:v>1.05306928889302</c:v>
                </c:pt>
                <c:pt idx="3575">
                  <c:v>1.004601227153952</c:v>
                </c:pt>
                <c:pt idx="3576">
                  <c:v>0.810063672102602</c:v>
                </c:pt>
                <c:pt idx="3577">
                  <c:v>0.941466374600674</c:v>
                </c:pt>
                <c:pt idx="3578">
                  <c:v>0.97733353774209</c:v>
                </c:pt>
                <c:pt idx="3579">
                  <c:v>0.961707121633301</c:v>
                </c:pt>
                <c:pt idx="3580">
                  <c:v>0.961707121633299</c:v>
                </c:pt>
                <c:pt idx="3581">
                  <c:v>0.774040990895176</c:v>
                </c:pt>
                <c:pt idx="3582">
                  <c:v>0.961707121633297</c:v>
                </c:pt>
                <c:pt idx="3583">
                  <c:v>0.772478069148346</c:v>
                </c:pt>
                <c:pt idx="3584">
                  <c:v>0.961707121633298</c:v>
                </c:pt>
                <c:pt idx="3585">
                  <c:v>0.92528775161259</c:v>
                </c:pt>
                <c:pt idx="3586">
                  <c:v>0.918038526302619</c:v>
                </c:pt>
                <c:pt idx="3587">
                  <c:v>0.961707121633298</c:v>
                </c:pt>
                <c:pt idx="3588">
                  <c:v>0.961707121633299</c:v>
                </c:pt>
                <c:pt idx="3589">
                  <c:v>0.961707121633298</c:v>
                </c:pt>
                <c:pt idx="3590">
                  <c:v>0.781183082045487</c:v>
                </c:pt>
                <c:pt idx="3591">
                  <c:v>0.679451655794359</c:v>
                </c:pt>
                <c:pt idx="3592">
                  <c:v>0.929400326669775</c:v>
                </c:pt>
                <c:pt idx="3593">
                  <c:v>0.961707121633298</c:v>
                </c:pt>
                <c:pt idx="3594">
                  <c:v>0.988333528028355</c:v>
                </c:pt>
                <c:pt idx="3595">
                  <c:v>0.961707121633298</c:v>
                </c:pt>
                <c:pt idx="3596">
                  <c:v>1.112527907935284</c:v>
                </c:pt>
                <c:pt idx="3597">
                  <c:v>0.9617071216333</c:v>
                </c:pt>
                <c:pt idx="3598">
                  <c:v>0.916552743154738</c:v>
                </c:pt>
                <c:pt idx="3599">
                  <c:v>1.186402139894056</c:v>
                </c:pt>
                <c:pt idx="3600">
                  <c:v>1.399587007964592</c:v>
                </c:pt>
                <c:pt idx="3601">
                  <c:v>0.961707121633299</c:v>
                </c:pt>
                <c:pt idx="3602">
                  <c:v>1.090852161109378</c:v>
                </c:pt>
                <c:pt idx="3603">
                  <c:v>0.758134906346013</c:v>
                </c:pt>
                <c:pt idx="3604">
                  <c:v>1.255243147162931</c:v>
                </c:pt>
                <c:pt idx="3605">
                  <c:v>1.188824282625532</c:v>
                </c:pt>
                <c:pt idx="3606">
                  <c:v>1.022468418180368</c:v>
                </c:pt>
                <c:pt idx="3607">
                  <c:v>0.9617071216333</c:v>
                </c:pt>
                <c:pt idx="3608">
                  <c:v>1.033858841987778</c:v>
                </c:pt>
                <c:pt idx="3609">
                  <c:v>1.058366571209661</c:v>
                </c:pt>
                <c:pt idx="3610">
                  <c:v>1.005537367712143</c:v>
                </c:pt>
                <c:pt idx="3611">
                  <c:v>0.943928432446121</c:v>
                </c:pt>
                <c:pt idx="3612">
                  <c:v>0.772529117985199</c:v>
                </c:pt>
                <c:pt idx="3613">
                  <c:v>0.900276207435755</c:v>
                </c:pt>
                <c:pt idx="3614">
                  <c:v>1.027496363169352</c:v>
                </c:pt>
                <c:pt idx="3615">
                  <c:v>0.920663400870152</c:v>
                </c:pt>
                <c:pt idx="3616">
                  <c:v>1.013947530100518</c:v>
                </c:pt>
                <c:pt idx="3617">
                  <c:v>1.1659639837339</c:v>
                </c:pt>
                <c:pt idx="3618">
                  <c:v>0.861135467893964</c:v>
                </c:pt>
                <c:pt idx="3619">
                  <c:v>0.961707121633298</c:v>
                </c:pt>
                <c:pt idx="3620">
                  <c:v>0.961707121633298</c:v>
                </c:pt>
                <c:pt idx="3621">
                  <c:v>0.961707121633298</c:v>
                </c:pt>
                <c:pt idx="3622">
                  <c:v>0.922315785018964</c:v>
                </c:pt>
                <c:pt idx="3623">
                  <c:v>1.093556107470875</c:v>
                </c:pt>
                <c:pt idx="3624">
                  <c:v>0.921811445013184</c:v>
                </c:pt>
                <c:pt idx="3625">
                  <c:v>0.961707121633298</c:v>
                </c:pt>
                <c:pt idx="3626">
                  <c:v>0.961707121633299</c:v>
                </c:pt>
                <c:pt idx="3627">
                  <c:v>0.914701200283061</c:v>
                </c:pt>
                <c:pt idx="3628">
                  <c:v>0.895583123624961</c:v>
                </c:pt>
                <c:pt idx="3629">
                  <c:v>0.961707121633299</c:v>
                </c:pt>
                <c:pt idx="3630">
                  <c:v>0.961707121633299</c:v>
                </c:pt>
                <c:pt idx="3631">
                  <c:v>1.041040356408276</c:v>
                </c:pt>
                <c:pt idx="3632">
                  <c:v>0.698826616361041</c:v>
                </c:pt>
                <c:pt idx="3633">
                  <c:v>1.154364470374444</c:v>
                </c:pt>
                <c:pt idx="3634">
                  <c:v>1.054099478195356</c:v>
                </c:pt>
                <c:pt idx="3635">
                  <c:v>0.858037550097474</c:v>
                </c:pt>
                <c:pt idx="3636">
                  <c:v>0.592899496755374</c:v>
                </c:pt>
                <c:pt idx="3637">
                  <c:v>1.03934344476177</c:v>
                </c:pt>
                <c:pt idx="3638">
                  <c:v>0.961707121633298</c:v>
                </c:pt>
                <c:pt idx="3639">
                  <c:v>1.242994742163811</c:v>
                </c:pt>
                <c:pt idx="3640">
                  <c:v>0.961707121633298</c:v>
                </c:pt>
                <c:pt idx="3641">
                  <c:v>1.068122834632151</c:v>
                </c:pt>
                <c:pt idx="3642">
                  <c:v>0.689904455128109</c:v>
                </c:pt>
                <c:pt idx="3643">
                  <c:v>0.834858177034121</c:v>
                </c:pt>
                <c:pt idx="3644">
                  <c:v>0.961707121633297</c:v>
                </c:pt>
                <c:pt idx="3645">
                  <c:v>1.111771479845266</c:v>
                </c:pt>
                <c:pt idx="3646">
                  <c:v>1.17822750350624</c:v>
                </c:pt>
                <c:pt idx="3647">
                  <c:v>1.040677322528013</c:v>
                </c:pt>
                <c:pt idx="3648">
                  <c:v>1.190040787761246</c:v>
                </c:pt>
                <c:pt idx="3649">
                  <c:v>0.961707121633298</c:v>
                </c:pt>
                <c:pt idx="3650">
                  <c:v>0.961707121633298</c:v>
                </c:pt>
                <c:pt idx="3651">
                  <c:v>0.853561320432775</c:v>
                </c:pt>
                <c:pt idx="3652">
                  <c:v>0.965707754030441</c:v>
                </c:pt>
                <c:pt idx="3653">
                  <c:v>0.950539346844804</c:v>
                </c:pt>
                <c:pt idx="3654">
                  <c:v>0.742898538089771</c:v>
                </c:pt>
                <c:pt idx="3655">
                  <c:v>1.091674734596346</c:v>
                </c:pt>
                <c:pt idx="3656">
                  <c:v>1.204495573013522</c:v>
                </c:pt>
                <c:pt idx="3657">
                  <c:v>0.908195444404604</c:v>
                </c:pt>
                <c:pt idx="3658">
                  <c:v>1.182508226988714</c:v>
                </c:pt>
                <c:pt idx="3659">
                  <c:v>0.730064539746078</c:v>
                </c:pt>
                <c:pt idx="3660">
                  <c:v>0.961707121633298</c:v>
                </c:pt>
                <c:pt idx="3661">
                  <c:v>0.961707121633299</c:v>
                </c:pt>
                <c:pt idx="3662">
                  <c:v>1.12662152349285</c:v>
                </c:pt>
                <c:pt idx="3663">
                  <c:v>0.91230897697171</c:v>
                </c:pt>
                <c:pt idx="3664">
                  <c:v>1.10185286427835</c:v>
                </c:pt>
                <c:pt idx="3665">
                  <c:v>0.953217697123644</c:v>
                </c:pt>
                <c:pt idx="3666">
                  <c:v>0.876618732996179</c:v>
                </c:pt>
                <c:pt idx="3667">
                  <c:v>0.615692749193177</c:v>
                </c:pt>
                <c:pt idx="3668">
                  <c:v>1.029795561248165</c:v>
                </c:pt>
                <c:pt idx="3669">
                  <c:v>0.961707121633299</c:v>
                </c:pt>
                <c:pt idx="3670">
                  <c:v>0.921100433240024</c:v>
                </c:pt>
                <c:pt idx="3671">
                  <c:v>1.18242554262511</c:v>
                </c:pt>
                <c:pt idx="3672">
                  <c:v>1.064936600590826</c:v>
                </c:pt>
                <c:pt idx="3673">
                  <c:v>1.140065679468327</c:v>
                </c:pt>
                <c:pt idx="3674">
                  <c:v>0.978643326477644</c:v>
                </c:pt>
                <c:pt idx="3675">
                  <c:v>1.223127877203963</c:v>
                </c:pt>
                <c:pt idx="3676">
                  <c:v>0.961707121633297</c:v>
                </c:pt>
                <c:pt idx="3677">
                  <c:v>0.961707121633299</c:v>
                </c:pt>
                <c:pt idx="3678">
                  <c:v>0.843384371370375</c:v>
                </c:pt>
                <c:pt idx="3679">
                  <c:v>0.743730040893135</c:v>
                </c:pt>
                <c:pt idx="3680">
                  <c:v>0.877060659519379</c:v>
                </c:pt>
                <c:pt idx="3681">
                  <c:v>0.961707121633298</c:v>
                </c:pt>
                <c:pt idx="3682">
                  <c:v>0.961707121633299</c:v>
                </c:pt>
                <c:pt idx="3683">
                  <c:v>0.961707121633298</c:v>
                </c:pt>
                <c:pt idx="3684">
                  <c:v>1.012007037060382</c:v>
                </c:pt>
                <c:pt idx="3685">
                  <c:v>0.799891549327585</c:v>
                </c:pt>
                <c:pt idx="3686">
                  <c:v>0.902132957260312</c:v>
                </c:pt>
                <c:pt idx="3687">
                  <c:v>0.961707121633298</c:v>
                </c:pt>
                <c:pt idx="3688">
                  <c:v>1.020032754178217</c:v>
                </c:pt>
                <c:pt idx="3689">
                  <c:v>0.961707121633298</c:v>
                </c:pt>
                <c:pt idx="3690">
                  <c:v>0.834837463535084</c:v>
                </c:pt>
                <c:pt idx="3691">
                  <c:v>1.017145357461284</c:v>
                </c:pt>
                <c:pt idx="3692">
                  <c:v>0.804173778691638</c:v>
                </c:pt>
                <c:pt idx="3693">
                  <c:v>0.961707121633299</c:v>
                </c:pt>
                <c:pt idx="3694">
                  <c:v>1.088095378902187</c:v>
                </c:pt>
                <c:pt idx="3695">
                  <c:v>0.9617071216333</c:v>
                </c:pt>
                <c:pt idx="3696">
                  <c:v>1.08930072959385</c:v>
                </c:pt>
                <c:pt idx="3697">
                  <c:v>0.9617071216333</c:v>
                </c:pt>
                <c:pt idx="3698">
                  <c:v>1.056633732358992</c:v>
                </c:pt>
                <c:pt idx="3699">
                  <c:v>1.158337057060665</c:v>
                </c:pt>
                <c:pt idx="3700">
                  <c:v>0.990106461769305</c:v>
                </c:pt>
                <c:pt idx="3701">
                  <c:v>0.672487952332693</c:v>
                </c:pt>
                <c:pt idx="3702">
                  <c:v>1.083126248274545</c:v>
                </c:pt>
                <c:pt idx="3703">
                  <c:v>0.991005486687955</c:v>
                </c:pt>
                <c:pt idx="3704">
                  <c:v>0.947348972557593</c:v>
                </c:pt>
                <c:pt idx="3705">
                  <c:v>0.872530826190157</c:v>
                </c:pt>
                <c:pt idx="3706">
                  <c:v>1.112882304807364</c:v>
                </c:pt>
                <c:pt idx="3707">
                  <c:v>0.961707121633298</c:v>
                </c:pt>
                <c:pt idx="3708">
                  <c:v>1.206765855736407</c:v>
                </c:pt>
                <c:pt idx="3709">
                  <c:v>0.961707121633298</c:v>
                </c:pt>
                <c:pt idx="3710">
                  <c:v>1.246964168941711</c:v>
                </c:pt>
                <c:pt idx="3711">
                  <c:v>0.961707121633298</c:v>
                </c:pt>
                <c:pt idx="3712">
                  <c:v>1.152571755310783</c:v>
                </c:pt>
                <c:pt idx="3713">
                  <c:v>0.921051395544498</c:v>
                </c:pt>
                <c:pt idx="3714">
                  <c:v>0.854400119756129</c:v>
                </c:pt>
                <c:pt idx="3715">
                  <c:v>1.031515571388232</c:v>
                </c:pt>
                <c:pt idx="3716">
                  <c:v>1.082417284369277</c:v>
                </c:pt>
                <c:pt idx="3717">
                  <c:v>1.043197365734607</c:v>
                </c:pt>
                <c:pt idx="3718">
                  <c:v>0.871753993172907</c:v>
                </c:pt>
                <c:pt idx="3719">
                  <c:v>0.898800761277749</c:v>
                </c:pt>
                <c:pt idx="3720">
                  <c:v>0.9617071216333</c:v>
                </c:pt>
                <c:pt idx="3721">
                  <c:v>0.961707121633297</c:v>
                </c:pt>
                <c:pt idx="3722">
                  <c:v>0.961707121633298</c:v>
                </c:pt>
                <c:pt idx="3723">
                  <c:v>1.22697661363888</c:v>
                </c:pt>
                <c:pt idx="3724">
                  <c:v>0.961707121633298</c:v>
                </c:pt>
                <c:pt idx="3725">
                  <c:v>1.377196244743753</c:v>
                </c:pt>
                <c:pt idx="3726">
                  <c:v>1.045128299345573</c:v>
                </c:pt>
                <c:pt idx="3727">
                  <c:v>1.079105265990491</c:v>
                </c:pt>
                <c:pt idx="3728">
                  <c:v>0.874822939382981</c:v>
                </c:pt>
                <c:pt idx="3729">
                  <c:v>1.111655467629252</c:v>
                </c:pt>
                <c:pt idx="3730">
                  <c:v>1.097339220613344</c:v>
                </c:pt>
                <c:pt idx="3731">
                  <c:v>0.961707121633298</c:v>
                </c:pt>
                <c:pt idx="3732">
                  <c:v>1.050739417421132</c:v>
                </c:pt>
                <c:pt idx="3733">
                  <c:v>0.961707121633297</c:v>
                </c:pt>
                <c:pt idx="3734">
                  <c:v>0.991867869368315</c:v>
                </c:pt>
                <c:pt idx="3735">
                  <c:v>0.806254598483869</c:v>
                </c:pt>
                <c:pt idx="3736">
                  <c:v>0.878473512753073</c:v>
                </c:pt>
                <c:pt idx="3737">
                  <c:v>0.924476715077865</c:v>
                </c:pt>
                <c:pt idx="3738">
                  <c:v>1.01408258167593</c:v>
                </c:pt>
                <c:pt idx="3739">
                  <c:v>0.940588045263953</c:v>
                </c:pt>
                <c:pt idx="3740">
                  <c:v>0.900256801039316</c:v>
                </c:pt>
                <c:pt idx="3741">
                  <c:v>0.969356454346174</c:v>
                </c:pt>
                <c:pt idx="3742">
                  <c:v>0.993546895948717</c:v>
                </c:pt>
                <c:pt idx="3743">
                  <c:v>1.067778963295698</c:v>
                </c:pt>
                <c:pt idx="3744">
                  <c:v>0.961707121633298</c:v>
                </c:pt>
                <c:pt idx="3745">
                  <c:v>0.856806504174097</c:v>
                </c:pt>
                <c:pt idx="3746">
                  <c:v>0.884375535667014</c:v>
                </c:pt>
                <c:pt idx="3747">
                  <c:v>0.961707121633298</c:v>
                </c:pt>
                <c:pt idx="3748">
                  <c:v>0.961707121633299</c:v>
                </c:pt>
                <c:pt idx="3749">
                  <c:v>0.993060546730779</c:v>
                </c:pt>
                <c:pt idx="3750">
                  <c:v>0.961707121633299</c:v>
                </c:pt>
                <c:pt idx="3751">
                  <c:v>1.026514043785316</c:v>
                </c:pt>
                <c:pt idx="3752">
                  <c:v>0.791495364793311</c:v>
                </c:pt>
                <c:pt idx="3753">
                  <c:v>0.961707121633299</c:v>
                </c:pt>
                <c:pt idx="3754">
                  <c:v>0.704063036698489</c:v>
                </c:pt>
                <c:pt idx="3755">
                  <c:v>1.173580623016165</c:v>
                </c:pt>
                <c:pt idx="3756">
                  <c:v>0.514325862062641</c:v>
                </c:pt>
                <c:pt idx="3757">
                  <c:v>1.125539188816152</c:v>
                </c:pt>
                <c:pt idx="3758">
                  <c:v>0.845395264403015</c:v>
                </c:pt>
                <c:pt idx="3759">
                  <c:v>1.144654306819758</c:v>
                </c:pt>
                <c:pt idx="3760">
                  <c:v>0.878183362803172</c:v>
                </c:pt>
                <c:pt idx="3761">
                  <c:v>0.962771314643045</c:v>
                </c:pt>
                <c:pt idx="3762">
                  <c:v>0.751826887724375</c:v>
                </c:pt>
                <c:pt idx="3763">
                  <c:v>0.939877719374396</c:v>
                </c:pt>
                <c:pt idx="3764">
                  <c:v>1.07114021092302</c:v>
                </c:pt>
                <c:pt idx="3765">
                  <c:v>1.015470907231727</c:v>
                </c:pt>
                <c:pt idx="3766">
                  <c:v>1.137870196188474</c:v>
                </c:pt>
                <c:pt idx="3767">
                  <c:v>0.961707121633299</c:v>
                </c:pt>
                <c:pt idx="3768">
                  <c:v>0.961707121633299</c:v>
                </c:pt>
                <c:pt idx="3769">
                  <c:v>0.961707121633297</c:v>
                </c:pt>
                <c:pt idx="3770">
                  <c:v>0.736522671207178</c:v>
                </c:pt>
                <c:pt idx="3771">
                  <c:v>0.961707121633298</c:v>
                </c:pt>
                <c:pt idx="3772">
                  <c:v>1.030368629878653</c:v>
                </c:pt>
                <c:pt idx="3773">
                  <c:v>0.680591893215288</c:v>
                </c:pt>
                <c:pt idx="3774">
                  <c:v>0.961707121633298</c:v>
                </c:pt>
                <c:pt idx="3775">
                  <c:v>0.815190584186761</c:v>
                </c:pt>
                <c:pt idx="3776">
                  <c:v>0.745917057611709</c:v>
                </c:pt>
                <c:pt idx="3777">
                  <c:v>0.9617071216333</c:v>
                </c:pt>
                <c:pt idx="3778">
                  <c:v>0.9617071216333</c:v>
                </c:pt>
                <c:pt idx="3779">
                  <c:v>0.961707121633298</c:v>
                </c:pt>
                <c:pt idx="3780">
                  <c:v>0.920808593228126</c:v>
                </c:pt>
                <c:pt idx="3781">
                  <c:v>1.088056908295733</c:v>
                </c:pt>
                <c:pt idx="3782">
                  <c:v>1.038820546155353</c:v>
                </c:pt>
                <c:pt idx="3783">
                  <c:v>0.961707121633297</c:v>
                </c:pt>
                <c:pt idx="3784">
                  <c:v>0.801268122138236</c:v>
                </c:pt>
                <c:pt idx="3785">
                  <c:v>0.847407956028213</c:v>
                </c:pt>
                <c:pt idx="3786">
                  <c:v>0.630244494588478</c:v>
                </c:pt>
                <c:pt idx="3787">
                  <c:v>0.961707121633298</c:v>
                </c:pt>
                <c:pt idx="3788">
                  <c:v>0.764056738023226</c:v>
                </c:pt>
                <c:pt idx="3789">
                  <c:v>0.961707121633298</c:v>
                </c:pt>
                <c:pt idx="3790">
                  <c:v>1.011997248785667</c:v>
                </c:pt>
                <c:pt idx="3791">
                  <c:v>1.246643399736242</c:v>
                </c:pt>
                <c:pt idx="3792">
                  <c:v>0.607492404366888</c:v>
                </c:pt>
                <c:pt idx="3793">
                  <c:v>0.961707121633298</c:v>
                </c:pt>
                <c:pt idx="3794">
                  <c:v>0.982868251892543</c:v>
                </c:pt>
                <c:pt idx="3795">
                  <c:v>0.555463791793788</c:v>
                </c:pt>
                <c:pt idx="3796">
                  <c:v>0.854713722724577</c:v>
                </c:pt>
                <c:pt idx="3797">
                  <c:v>0.712579993056566</c:v>
                </c:pt>
                <c:pt idx="3798">
                  <c:v>0.938090084425196</c:v>
                </c:pt>
                <c:pt idx="3799">
                  <c:v>0.885064432036977</c:v>
                </c:pt>
                <c:pt idx="3800">
                  <c:v>0.961707121633298</c:v>
                </c:pt>
                <c:pt idx="3801">
                  <c:v>0.922987790583463</c:v>
                </c:pt>
                <c:pt idx="3802">
                  <c:v>0.961707121633299</c:v>
                </c:pt>
                <c:pt idx="3803">
                  <c:v>0.982504318709417</c:v>
                </c:pt>
                <c:pt idx="3804">
                  <c:v>0.856971450027042</c:v>
                </c:pt>
                <c:pt idx="3805">
                  <c:v>0.961707121633297</c:v>
                </c:pt>
                <c:pt idx="3806">
                  <c:v>0.93990469507578</c:v>
                </c:pt>
                <c:pt idx="3807">
                  <c:v>0.966144893457121</c:v>
                </c:pt>
                <c:pt idx="3808">
                  <c:v>0.961707121633299</c:v>
                </c:pt>
                <c:pt idx="3809">
                  <c:v>0.961707121633301</c:v>
                </c:pt>
                <c:pt idx="3810">
                  <c:v>1.221978582179671</c:v>
                </c:pt>
                <c:pt idx="3811">
                  <c:v>0.961707121633299</c:v>
                </c:pt>
                <c:pt idx="3812">
                  <c:v>1.026854391985337</c:v>
                </c:pt>
                <c:pt idx="3813">
                  <c:v>0.961707121633299</c:v>
                </c:pt>
                <c:pt idx="3814">
                  <c:v>0.961707121633299</c:v>
                </c:pt>
                <c:pt idx="3815">
                  <c:v>0.839136001855362</c:v>
                </c:pt>
                <c:pt idx="3816">
                  <c:v>1.223788896636196</c:v>
                </c:pt>
                <c:pt idx="3817">
                  <c:v>0.967327418109135</c:v>
                </c:pt>
                <c:pt idx="3818">
                  <c:v>0.921872509542404</c:v>
                </c:pt>
                <c:pt idx="3819">
                  <c:v>0.961707121633298</c:v>
                </c:pt>
                <c:pt idx="3820">
                  <c:v>1.07877103627139</c:v>
                </c:pt>
                <c:pt idx="3821">
                  <c:v>0.961707121633298</c:v>
                </c:pt>
                <c:pt idx="3822">
                  <c:v>0.926105479577193</c:v>
                </c:pt>
                <c:pt idx="3823">
                  <c:v>0.961707121633298</c:v>
                </c:pt>
                <c:pt idx="3824">
                  <c:v>1.091948605366046</c:v>
                </c:pt>
                <c:pt idx="3825">
                  <c:v>1.027735742192715</c:v>
                </c:pt>
                <c:pt idx="3826">
                  <c:v>1.096090417233873</c:v>
                </c:pt>
                <c:pt idx="3827">
                  <c:v>0.961707121633299</c:v>
                </c:pt>
                <c:pt idx="3828">
                  <c:v>0.911707573745139</c:v>
                </c:pt>
                <c:pt idx="3829">
                  <c:v>0.924717515421288</c:v>
                </c:pt>
                <c:pt idx="3830">
                  <c:v>0.996768610851696</c:v>
                </c:pt>
                <c:pt idx="3831">
                  <c:v>0.821468142621853</c:v>
                </c:pt>
                <c:pt idx="3832">
                  <c:v>0.961707121633299</c:v>
                </c:pt>
                <c:pt idx="3833">
                  <c:v>0.961707121633299</c:v>
                </c:pt>
                <c:pt idx="3834">
                  <c:v>0.961707121633299</c:v>
                </c:pt>
                <c:pt idx="3835">
                  <c:v>1.019850781105565</c:v>
                </c:pt>
                <c:pt idx="3836">
                  <c:v>0.848420492444582</c:v>
                </c:pt>
                <c:pt idx="3837">
                  <c:v>0.961707121633299</c:v>
                </c:pt>
                <c:pt idx="3838">
                  <c:v>0.974104661718644</c:v>
                </c:pt>
                <c:pt idx="3839">
                  <c:v>0.890921044685635</c:v>
                </c:pt>
                <c:pt idx="3840">
                  <c:v>0.961707121633298</c:v>
                </c:pt>
                <c:pt idx="3841">
                  <c:v>1.07978496578223</c:v>
                </c:pt>
                <c:pt idx="3842">
                  <c:v>0.953105046937879</c:v>
                </c:pt>
                <c:pt idx="3843">
                  <c:v>1.002132205857701</c:v>
                </c:pt>
                <c:pt idx="3844">
                  <c:v>0.997682239621022</c:v>
                </c:pt>
                <c:pt idx="3845">
                  <c:v>0.961707121633299</c:v>
                </c:pt>
                <c:pt idx="3846">
                  <c:v>1.065108656960184</c:v>
                </c:pt>
                <c:pt idx="3847">
                  <c:v>0.868057593734894</c:v>
                </c:pt>
                <c:pt idx="3848">
                  <c:v>1.076529102082115</c:v>
                </c:pt>
                <c:pt idx="3849">
                  <c:v>0.760137501288924</c:v>
                </c:pt>
                <c:pt idx="3850">
                  <c:v>1.227645824535016</c:v>
                </c:pt>
                <c:pt idx="3851">
                  <c:v>0.961707121633298</c:v>
                </c:pt>
                <c:pt idx="3852">
                  <c:v>0.911472522483203</c:v>
                </c:pt>
                <c:pt idx="3853">
                  <c:v>0.999288460644085</c:v>
                </c:pt>
                <c:pt idx="3854">
                  <c:v>1.069357334398368</c:v>
                </c:pt>
                <c:pt idx="3855">
                  <c:v>1.160485228962305</c:v>
                </c:pt>
                <c:pt idx="3856">
                  <c:v>0.952818363110085</c:v>
                </c:pt>
                <c:pt idx="3857">
                  <c:v>0.961707121633298</c:v>
                </c:pt>
                <c:pt idx="3858">
                  <c:v>0.976696890661595</c:v>
                </c:pt>
                <c:pt idx="3859">
                  <c:v>0.932918860367973</c:v>
                </c:pt>
                <c:pt idx="3860">
                  <c:v>0.947235032165637</c:v>
                </c:pt>
                <c:pt idx="3861">
                  <c:v>0.961707121633298</c:v>
                </c:pt>
                <c:pt idx="3862">
                  <c:v>1.049695484638774</c:v>
                </c:pt>
                <c:pt idx="3863">
                  <c:v>0.473636625756054</c:v>
                </c:pt>
                <c:pt idx="3864">
                  <c:v>0.883186302263631</c:v>
                </c:pt>
                <c:pt idx="3865">
                  <c:v>0.757142185839247</c:v>
                </c:pt>
                <c:pt idx="3866">
                  <c:v>0.961707121633298</c:v>
                </c:pt>
                <c:pt idx="3867">
                  <c:v>1.20841721011269</c:v>
                </c:pt>
                <c:pt idx="3868">
                  <c:v>0.860923845204647</c:v>
                </c:pt>
                <c:pt idx="3869">
                  <c:v>0.961707121633299</c:v>
                </c:pt>
                <c:pt idx="3870">
                  <c:v>0.974847080277747</c:v>
                </c:pt>
                <c:pt idx="3871">
                  <c:v>0.961707121633298</c:v>
                </c:pt>
                <c:pt idx="3872">
                  <c:v>1.061436571407352</c:v>
                </c:pt>
                <c:pt idx="3873">
                  <c:v>0.907495636182194</c:v>
                </c:pt>
                <c:pt idx="3874">
                  <c:v>0.930193962299546</c:v>
                </c:pt>
                <c:pt idx="3875">
                  <c:v>0.992628629749393</c:v>
                </c:pt>
                <c:pt idx="3876">
                  <c:v>0.961707121633299</c:v>
                </c:pt>
                <c:pt idx="3877">
                  <c:v>0.978756676548171</c:v>
                </c:pt>
                <c:pt idx="3878">
                  <c:v>1.125139703889888</c:v>
                </c:pt>
                <c:pt idx="3879">
                  <c:v>0.961707121633298</c:v>
                </c:pt>
                <c:pt idx="3880">
                  <c:v>0.971147119705965</c:v>
                </c:pt>
                <c:pt idx="3881">
                  <c:v>0.961707121633299</c:v>
                </c:pt>
                <c:pt idx="3882">
                  <c:v>0.633911459983553</c:v>
                </c:pt>
                <c:pt idx="3883">
                  <c:v>1.094152723181791</c:v>
                </c:pt>
                <c:pt idx="3884">
                  <c:v>1.116347374099166</c:v>
                </c:pt>
                <c:pt idx="3885">
                  <c:v>1.040128263716167</c:v>
                </c:pt>
                <c:pt idx="3886">
                  <c:v>0.961707121633298</c:v>
                </c:pt>
                <c:pt idx="3887">
                  <c:v>0.961707121633298</c:v>
                </c:pt>
                <c:pt idx="3888">
                  <c:v>0.789937060207708</c:v>
                </c:pt>
                <c:pt idx="3889">
                  <c:v>0.961707121633299</c:v>
                </c:pt>
                <c:pt idx="3890">
                  <c:v>0.9617071216333</c:v>
                </c:pt>
                <c:pt idx="3891">
                  <c:v>0.876729365298108</c:v>
                </c:pt>
                <c:pt idx="3892">
                  <c:v>1.132392532786886</c:v>
                </c:pt>
                <c:pt idx="3893">
                  <c:v>1.084957475046153</c:v>
                </c:pt>
                <c:pt idx="3894">
                  <c:v>1.241986039545664</c:v>
                </c:pt>
                <c:pt idx="3895">
                  <c:v>0.935836173151807</c:v>
                </c:pt>
                <c:pt idx="3896">
                  <c:v>0.961707121633298</c:v>
                </c:pt>
                <c:pt idx="3897">
                  <c:v>0.961707121633299</c:v>
                </c:pt>
                <c:pt idx="3898">
                  <c:v>0.571457071434859</c:v>
                </c:pt>
                <c:pt idx="3899">
                  <c:v>1.08927373800616</c:v>
                </c:pt>
                <c:pt idx="3900">
                  <c:v>0.961707121633299</c:v>
                </c:pt>
                <c:pt idx="3901">
                  <c:v>0.958548583514639</c:v>
                </c:pt>
                <c:pt idx="3902">
                  <c:v>1.24047619479826</c:v>
                </c:pt>
                <c:pt idx="3903">
                  <c:v>1.093577491234662</c:v>
                </c:pt>
                <c:pt idx="3904">
                  <c:v>1.101647293241028</c:v>
                </c:pt>
                <c:pt idx="3905">
                  <c:v>0.874227998187695</c:v>
                </c:pt>
                <c:pt idx="3906">
                  <c:v>0.961707121633298</c:v>
                </c:pt>
                <c:pt idx="3907">
                  <c:v>0.970396970379913</c:v>
                </c:pt>
                <c:pt idx="3908">
                  <c:v>0.640532574999291</c:v>
                </c:pt>
                <c:pt idx="3909">
                  <c:v>0.894485277684511</c:v>
                </c:pt>
                <c:pt idx="3910">
                  <c:v>1.064260381215867</c:v>
                </c:pt>
                <c:pt idx="3911">
                  <c:v>0.895913349199388</c:v>
                </c:pt>
                <c:pt idx="3912">
                  <c:v>0.961707121633297</c:v>
                </c:pt>
                <c:pt idx="3913">
                  <c:v>1.027698841130167</c:v>
                </c:pt>
                <c:pt idx="3914">
                  <c:v>0.980280124943944</c:v>
                </c:pt>
                <c:pt idx="3915">
                  <c:v>1.003664177579626</c:v>
                </c:pt>
                <c:pt idx="3916">
                  <c:v>1.034809636256532</c:v>
                </c:pt>
                <c:pt idx="3917">
                  <c:v>1.000588889341435</c:v>
                </c:pt>
                <c:pt idx="3918">
                  <c:v>1.078357407207152</c:v>
                </c:pt>
                <c:pt idx="3919">
                  <c:v>0.940935020433137</c:v>
                </c:pt>
                <c:pt idx="3920">
                  <c:v>0.961707121633297</c:v>
                </c:pt>
                <c:pt idx="3921">
                  <c:v>1.20869985504923</c:v>
                </c:pt>
                <c:pt idx="3922">
                  <c:v>0.961707121633298</c:v>
                </c:pt>
                <c:pt idx="3923">
                  <c:v>0.916023437204266</c:v>
                </c:pt>
                <c:pt idx="3924">
                  <c:v>0.843355504996817</c:v>
                </c:pt>
                <c:pt idx="3925">
                  <c:v>1.064919245772428</c:v>
                </c:pt>
                <c:pt idx="3926">
                  <c:v>0.9617071216333</c:v>
                </c:pt>
                <c:pt idx="3927">
                  <c:v>0.88151975233166</c:v>
                </c:pt>
                <c:pt idx="3928">
                  <c:v>0.987540326035078</c:v>
                </c:pt>
                <c:pt idx="3929">
                  <c:v>0.961707121633299</c:v>
                </c:pt>
                <c:pt idx="3930">
                  <c:v>0.70287641849461</c:v>
                </c:pt>
                <c:pt idx="3931">
                  <c:v>1.11636714587571</c:v>
                </c:pt>
                <c:pt idx="3932">
                  <c:v>0.923474505255028</c:v>
                </c:pt>
                <c:pt idx="3933">
                  <c:v>1.04473149749265</c:v>
                </c:pt>
                <c:pt idx="3934">
                  <c:v>1.141082990181538</c:v>
                </c:pt>
                <c:pt idx="3935">
                  <c:v>0.806872609920171</c:v>
                </c:pt>
                <c:pt idx="3936">
                  <c:v>1.013994971542586</c:v>
                </c:pt>
                <c:pt idx="3937">
                  <c:v>0.835884080512113</c:v>
                </c:pt>
                <c:pt idx="3938">
                  <c:v>0.961707121633298</c:v>
                </c:pt>
                <c:pt idx="3939">
                  <c:v>0.817728549067551</c:v>
                </c:pt>
                <c:pt idx="3940">
                  <c:v>1.050652175826992</c:v>
                </c:pt>
                <c:pt idx="3941">
                  <c:v>0.936777021602851</c:v>
                </c:pt>
                <c:pt idx="3942">
                  <c:v>0.860762202965034</c:v>
                </c:pt>
                <c:pt idx="3943">
                  <c:v>0.961707121633298</c:v>
                </c:pt>
                <c:pt idx="3944">
                  <c:v>0.9617071216333</c:v>
                </c:pt>
                <c:pt idx="3945">
                  <c:v>0.990105673914361</c:v>
                </c:pt>
                <c:pt idx="3946">
                  <c:v>0.887211330629798</c:v>
                </c:pt>
                <c:pt idx="3947">
                  <c:v>1.040924971539004</c:v>
                </c:pt>
                <c:pt idx="3948">
                  <c:v>1.028992426255741</c:v>
                </c:pt>
                <c:pt idx="3949">
                  <c:v>0.961707121633299</c:v>
                </c:pt>
                <c:pt idx="3950">
                  <c:v>0.961707121633297</c:v>
                </c:pt>
                <c:pt idx="3951">
                  <c:v>0.991093433997907</c:v>
                </c:pt>
                <c:pt idx="3952">
                  <c:v>0.867391709530843</c:v>
                </c:pt>
                <c:pt idx="3953">
                  <c:v>0.851088880959691</c:v>
                </c:pt>
                <c:pt idx="3954">
                  <c:v>0.961707121633297</c:v>
                </c:pt>
                <c:pt idx="3955">
                  <c:v>0.800148701401297</c:v>
                </c:pt>
                <c:pt idx="3956">
                  <c:v>0.567416916716662</c:v>
                </c:pt>
                <c:pt idx="3957">
                  <c:v>0.907059986856885</c:v>
                </c:pt>
                <c:pt idx="3958">
                  <c:v>1.079183351842378</c:v>
                </c:pt>
                <c:pt idx="3959">
                  <c:v>0.961707121633299</c:v>
                </c:pt>
                <c:pt idx="3960">
                  <c:v>0.830384810487462</c:v>
                </c:pt>
                <c:pt idx="3961">
                  <c:v>0.93583645959192</c:v>
                </c:pt>
                <c:pt idx="3962">
                  <c:v>0.519625034189228</c:v>
                </c:pt>
                <c:pt idx="3963">
                  <c:v>0.873894637522873</c:v>
                </c:pt>
                <c:pt idx="3964">
                  <c:v>0.871388924208969</c:v>
                </c:pt>
                <c:pt idx="3965">
                  <c:v>1.173445706459368</c:v>
                </c:pt>
                <c:pt idx="3966">
                  <c:v>0.785600271875727</c:v>
                </c:pt>
                <c:pt idx="3967">
                  <c:v>1.102515693993927</c:v>
                </c:pt>
                <c:pt idx="3968">
                  <c:v>0.749742660179485</c:v>
                </c:pt>
                <c:pt idx="3969">
                  <c:v>0.961707121633298</c:v>
                </c:pt>
                <c:pt idx="3970">
                  <c:v>1.08244058153785</c:v>
                </c:pt>
                <c:pt idx="3971">
                  <c:v>0.971053604590785</c:v>
                </c:pt>
                <c:pt idx="3972">
                  <c:v>1.420000984666711</c:v>
                </c:pt>
                <c:pt idx="3973">
                  <c:v>1.049711736344255</c:v>
                </c:pt>
                <c:pt idx="3974">
                  <c:v>0.875180151293485</c:v>
                </c:pt>
                <c:pt idx="3975">
                  <c:v>0.938812485975298</c:v>
                </c:pt>
                <c:pt idx="3976">
                  <c:v>0.816253590051877</c:v>
                </c:pt>
                <c:pt idx="3977">
                  <c:v>0.801454452276317</c:v>
                </c:pt>
                <c:pt idx="3978">
                  <c:v>1.089122481905322</c:v>
                </c:pt>
                <c:pt idx="3979">
                  <c:v>0.901088957678147</c:v>
                </c:pt>
                <c:pt idx="3980">
                  <c:v>0.907982913764759</c:v>
                </c:pt>
                <c:pt idx="3981">
                  <c:v>1.033339102275492</c:v>
                </c:pt>
                <c:pt idx="3982">
                  <c:v>0.96817693260566</c:v>
                </c:pt>
                <c:pt idx="3983">
                  <c:v>1.011613180200987</c:v>
                </c:pt>
                <c:pt idx="3984">
                  <c:v>0.542462630331148</c:v>
                </c:pt>
                <c:pt idx="3985">
                  <c:v>1.034434562237844</c:v>
                </c:pt>
                <c:pt idx="3986">
                  <c:v>0.961707121633298</c:v>
                </c:pt>
                <c:pt idx="3987">
                  <c:v>0.799938831956196</c:v>
                </c:pt>
                <c:pt idx="3988">
                  <c:v>0.961707121633298</c:v>
                </c:pt>
                <c:pt idx="3989">
                  <c:v>0.961707121633298</c:v>
                </c:pt>
                <c:pt idx="3990">
                  <c:v>0.786540180311719</c:v>
                </c:pt>
                <c:pt idx="3991">
                  <c:v>0.908055403791614</c:v>
                </c:pt>
                <c:pt idx="3992">
                  <c:v>1.022577904459341</c:v>
                </c:pt>
                <c:pt idx="3993">
                  <c:v>1.198162042853197</c:v>
                </c:pt>
                <c:pt idx="3994">
                  <c:v>1.044127360277116</c:v>
                </c:pt>
                <c:pt idx="3995">
                  <c:v>0.961707121633299</c:v>
                </c:pt>
                <c:pt idx="3996">
                  <c:v>0.991502954320887</c:v>
                </c:pt>
                <c:pt idx="3997">
                  <c:v>0.961707121633299</c:v>
                </c:pt>
                <c:pt idx="3998">
                  <c:v>0.961707121633298</c:v>
                </c:pt>
                <c:pt idx="3999">
                  <c:v>1.115945949316724</c:v>
                </c:pt>
                <c:pt idx="4000">
                  <c:v>0.961707121633298</c:v>
                </c:pt>
                <c:pt idx="4001">
                  <c:v>1.268904590231901</c:v>
                </c:pt>
                <c:pt idx="4002">
                  <c:v>0.696444861238351</c:v>
                </c:pt>
                <c:pt idx="4003">
                  <c:v>1.009620144532049</c:v>
                </c:pt>
                <c:pt idx="4004">
                  <c:v>0.908437541296169</c:v>
                </c:pt>
                <c:pt idx="4005">
                  <c:v>0.961707121633297</c:v>
                </c:pt>
                <c:pt idx="4006">
                  <c:v>1.064043516904824</c:v>
                </c:pt>
                <c:pt idx="4007">
                  <c:v>0.961707121633298</c:v>
                </c:pt>
                <c:pt idx="4008">
                  <c:v>0.506835447640331</c:v>
                </c:pt>
                <c:pt idx="4009">
                  <c:v>0.996213513335517</c:v>
                </c:pt>
                <c:pt idx="4010">
                  <c:v>0.961707121633299</c:v>
                </c:pt>
                <c:pt idx="4011">
                  <c:v>0.89258470962546</c:v>
                </c:pt>
                <c:pt idx="4012">
                  <c:v>0.940290887604918</c:v>
                </c:pt>
                <c:pt idx="4013">
                  <c:v>0.9617071216333</c:v>
                </c:pt>
                <c:pt idx="4014">
                  <c:v>0.873302476480518</c:v>
                </c:pt>
                <c:pt idx="4015">
                  <c:v>0.961707121633298</c:v>
                </c:pt>
                <c:pt idx="4016">
                  <c:v>0.83471299153699</c:v>
                </c:pt>
                <c:pt idx="4017">
                  <c:v>1.064971538468703</c:v>
                </c:pt>
                <c:pt idx="4018">
                  <c:v>0.91182006897152</c:v>
                </c:pt>
                <c:pt idx="4019">
                  <c:v>0.982138818995154</c:v>
                </c:pt>
                <c:pt idx="4020">
                  <c:v>1.180157837613395</c:v>
                </c:pt>
                <c:pt idx="4021">
                  <c:v>1.09444736880288</c:v>
                </c:pt>
                <c:pt idx="4022">
                  <c:v>1.084544680983291</c:v>
                </c:pt>
                <c:pt idx="4023">
                  <c:v>0.932074006112414</c:v>
                </c:pt>
                <c:pt idx="4024">
                  <c:v>1.085981642486424</c:v>
                </c:pt>
                <c:pt idx="4025">
                  <c:v>1.001516272360502</c:v>
                </c:pt>
                <c:pt idx="4026">
                  <c:v>0.681014979786078</c:v>
                </c:pt>
                <c:pt idx="4027">
                  <c:v>0.961707121633299</c:v>
                </c:pt>
                <c:pt idx="4028">
                  <c:v>1.168974791662672</c:v>
                </c:pt>
                <c:pt idx="4029">
                  <c:v>0.878954380615126</c:v>
                </c:pt>
                <c:pt idx="4030">
                  <c:v>0.982499627491821</c:v>
                </c:pt>
                <c:pt idx="4031">
                  <c:v>0.891394093314122</c:v>
                </c:pt>
                <c:pt idx="4032">
                  <c:v>0.841733577999367</c:v>
                </c:pt>
                <c:pt idx="4033">
                  <c:v>0.609937174011975</c:v>
                </c:pt>
                <c:pt idx="4034">
                  <c:v>1.020321190309128</c:v>
                </c:pt>
                <c:pt idx="4035">
                  <c:v>0.751060470220459</c:v>
                </c:pt>
                <c:pt idx="4036">
                  <c:v>0.870433861669917</c:v>
                </c:pt>
                <c:pt idx="4037">
                  <c:v>0.953283695577368</c:v>
                </c:pt>
                <c:pt idx="4038">
                  <c:v>0.9617071216333</c:v>
                </c:pt>
                <c:pt idx="4039">
                  <c:v>0.88715551137702</c:v>
                </c:pt>
                <c:pt idx="4040">
                  <c:v>0.921320604005719</c:v>
                </c:pt>
                <c:pt idx="4041">
                  <c:v>0.747862132630511</c:v>
                </c:pt>
                <c:pt idx="4042">
                  <c:v>1.05609695524497</c:v>
                </c:pt>
                <c:pt idx="4043">
                  <c:v>0.931573077804528</c:v>
                </c:pt>
                <c:pt idx="4044">
                  <c:v>0.989107541938277</c:v>
                </c:pt>
                <c:pt idx="4045">
                  <c:v>1.090195337183227</c:v>
                </c:pt>
                <c:pt idx="4046">
                  <c:v>1.152333353846822</c:v>
                </c:pt>
                <c:pt idx="4047">
                  <c:v>0.961707121633299</c:v>
                </c:pt>
                <c:pt idx="4048">
                  <c:v>0.820039849311584</c:v>
                </c:pt>
                <c:pt idx="4049">
                  <c:v>0.961707121633297</c:v>
                </c:pt>
                <c:pt idx="4050">
                  <c:v>0.961707121633298</c:v>
                </c:pt>
                <c:pt idx="4051">
                  <c:v>0.883630371451367</c:v>
                </c:pt>
                <c:pt idx="4052">
                  <c:v>0.743157278804834</c:v>
                </c:pt>
                <c:pt idx="4053">
                  <c:v>0.928657060119821</c:v>
                </c:pt>
                <c:pt idx="4054">
                  <c:v>0.976099060792321</c:v>
                </c:pt>
                <c:pt idx="4055">
                  <c:v>1.208909245416387</c:v>
                </c:pt>
                <c:pt idx="4056">
                  <c:v>1.245483856218224</c:v>
                </c:pt>
                <c:pt idx="4057">
                  <c:v>1.071651317994728</c:v>
                </c:pt>
                <c:pt idx="4058">
                  <c:v>0.921787062064333</c:v>
                </c:pt>
                <c:pt idx="4059">
                  <c:v>0.782949016534076</c:v>
                </c:pt>
                <c:pt idx="4060">
                  <c:v>0.826207286493308</c:v>
                </c:pt>
                <c:pt idx="4061">
                  <c:v>1.045726232085764</c:v>
                </c:pt>
                <c:pt idx="4062">
                  <c:v>0.921290627296569</c:v>
                </c:pt>
                <c:pt idx="4063">
                  <c:v>0.971606647951522</c:v>
                </c:pt>
                <c:pt idx="4064">
                  <c:v>0.945942271631684</c:v>
                </c:pt>
                <c:pt idx="4065">
                  <c:v>1.179983037062774</c:v>
                </c:pt>
                <c:pt idx="4066">
                  <c:v>0.892642018970997</c:v>
                </c:pt>
                <c:pt idx="4067">
                  <c:v>0.987543345701321</c:v>
                </c:pt>
                <c:pt idx="4068">
                  <c:v>1.301344449124953</c:v>
                </c:pt>
                <c:pt idx="4069">
                  <c:v>1.199576688602303</c:v>
                </c:pt>
                <c:pt idx="4070">
                  <c:v>1.005508857576589</c:v>
                </c:pt>
                <c:pt idx="4071">
                  <c:v>0.961707121633299</c:v>
                </c:pt>
                <c:pt idx="4072">
                  <c:v>0.902050069766145</c:v>
                </c:pt>
                <c:pt idx="4073">
                  <c:v>0.613443347881703</c:v>
                </c:pt>
                <c:pt idx="4074">
                  <c:v>0.81883525027546</c:v>
                </c:pt>
                <c:pt idx="4075">
                  <c:v>0.894191477107621</c:v>
                </c:pt>
                <c:pt idx="4076">
                  <c:v>0.961707121633299</c:v>
                </c:pt>
                <c:pt idx="4077">
                  <c:v>0.788381881489596</c:v>
                </c:pt>
                <c:pt idx="4078">
                  <c:v>0.813301758887274</c:v>
                </c:pt>
                <c:pt idx="4079">
                  <c:v>0.827670679722032</c:v>
                </c:pt>
                <c:pt idx="4080">
                  <c:v>0.985517709127519</c:v>
                </c:pt>
                <c:pt idx="4081">
                  <c:v>0.996255041751434</c:v>
                </c:pt>
                <c:pt idx="4082">
                  <c:v>1.037605364606677</c:v>
                </c:pt>
                <c:pt idx="4083">
                  <c:v>0.735820020405054</c:v>
                </c:pt>
                <c:pt idx="4084">
                  <c:v>0.961707121633298</c:v>
                </c:pt>
                <c:pt idx="4085">
                  <c:v>0.961707121633298</c:v>
                </c:pt>
                <c:pt idx="4086">
                  <c:v>0.961707121633299</c:v>
                </c:pt>
                <c:pt idx="4087">
                  <c:v>0.961707121633298</c:v>
                </c:pt>
                <c:pt idx="4088">
                  <c:v>0.813197334823898</c:v>
                </c:pt>
                <c:pt idx="4089">
                  <c:v>0.961707121633298</c:v>
                </c:pt>
                <c:pt idx="4090">
                  <c:v>0.65106131499281</c:v>
                </c:pt>
                <c:pt idx="4091">
                  <c:v>0.947833685578961</c:v>
                </c:pt>
                <c:pt idx="4092">
                  <c:v>1.1433937790835</c:v>
                </c:pt>
                <c:pt idx="4093">
                  <c:v>0.759054333032005</c:v>
                </c:pt>
                <c:pt idx="4094">
                  <c:v>1.059784715273518</c:v>
                </c:pt>
                <c:pt idx="4095">
                  <c:v>0.961707121633301</c:v>
                </c:pt>
                <c:pt idx="4096">
                  <c:v>0.930563057175296</c:v>
                </c:pt>
                <c:pt idx="4097">
                  <c:v>0.899392766425116</c:v>
                </c:pt>
                <c:pt idx="4098">
                  <c:v>0.912096760130318</c:v>
                </c:pt>
                <c:pt idx="4099">
                  <c:v>1.046380099425588</c:v>
                </c:pt>
                <c:pt idx="4100">
                  <c:v>0.961707121633298</c:v>
                </c:pt>
                <c:pt idx="4101">
                  <c:v>0.776055125379582</c:v>
                </c:pt>
                <c:pt idx="4102">
                  <c:v>0.961707121633299</c:v>
                </c:pt>
                <c:pt idx="4103">
                  <c:v>1.195971033610913</c:v>
                </c:pt>
                <c:pt idx="4104">
                  <c:v>1.094784511569642</c:v>
                </c:pt>
                <c:pt idx="4105">
                  <c:v>0.9617071216333</c:v>
                </c:pt>
                <c:pt idx="4106">
                  <c:v>1.038724930162558</c:v>
                </c:pt>
                <c:pt idx="4107">
                  <c:v>0.518192752644141</c:v>
                </c:pt>
                <c:pt idx="4108">
                  <c:v>1.024132930719086</c:v>
                </c:pt>
                <c:pt idx="4109">
                  <c:v>0.9617071216333</c:v>
                </c:pt>
                <c:pt idx="4110">
                  <c:v>1.51757210703301</c:v>
                </c:pt>
                <c:pt idx="4111">
                  <c:v>1.17021641382412</c:v>
                </c:pt>
                <c:pt idx="4112">
                  <c:v>1.056093308133723</c:v>
                </c:pt>
                <c:pt idx="4113">
                  <c:v>0.941330618993617</c:v>
                </c:pt>
                <c:pt idx="4114">
                  <c:v>0.961707121633299</c:v>
                </c:pt>
                <c:pt idx="4115">
                  <c:v>0.839487682142384</c:v>
                </c:pt>
                <c:pt idx="4116">
                  <c:v>0.961707121633297</c:v>
                </c:pt>
                <c:pt idx="4117">
                  <c:v>0.918651132017834</c:v>
                </c:pt>
                <c:pt idx="4118">
                  <c:v>0.848228560090462</c:v>
                </c:pt>
                <c:pt idx="4119">
                  <c:v>0.961707121633298</c:v>
                </c:pt>
                <c:pt idx="4120">
                  <c:v>0.961707121633299</c:v>
                </c:pt>
                <c:pt idx="4121">
                  <c:v>0.961707121633299</c:v>
                </c:pt>
                <c:pt idx="4122">
                  <c:v>0.961707121633299</c:v>
                </c:pt>
                <c:pt idx="4123">
                  <c:v>0.972966775401771</c:v>
                </c:pt>
                <c:pt idx="4124">
                  <c:v>0.823350997461973</c:v>
                </c:pt>
                <c:pt idx="4125">
                  <c:v>1.001412271620923</c:v>
                </c:pt>
                <c:pt idx="4126">
                  <c:v>1.070643930800584</c:v>
                </c:pt>
                <c:pt idx="4127">
                  <c:v>0.854146765787059</c:v>
                </c:pt>
                <c:pt idx="4128">
                  <c:v>1.00544845270015</c:v>
                </c:pt>
                <c:pt idx="4129">
                  <c:v>0.997319182883499</c:v>
                </c:pt>
                <c:pt idx="4130">
                  <c:v>0.961707121633299</c:v>
                </c:pt>
                <c:pt idx="4131">
                  <c:v>1.06204729903303</c:v>
                </c:pt>
                <c:pt idx="4132">
                  <c:v>0.9617071216333</c:v>
                </c:pt>
                <c:pt idx="4133">
                  <c:v>0.816659108727828</c:v>
                </c:pt>
                <c:pt idx="4134">
                  <c:v>1.081530478523466</c:v>
                </c:pt>
                <c:pt idx="4135">
                  <c:v>1.291157205685167</c:v>
                </c:pt>
                <c:pt idx="4136">
                  <c:v>0.9617071216333</c:v>
                </c:pt>
                <c:pt idx="4137">
                  <c:v>0.762620897134034</c:v>
                </c:pt>
                <c:pt idx="4138">
                  <c:v>0.9617071216333</c:v>
                </c:pt>
                <c:pt idx="4139">
                  <c:v>0.961707121633299</c:v>
                </c:pt>
                <c:pt idx="4140">
                  <c:v>0.961707121633299</c:v>
                </c:pt>
                <c:pt idx="4141">
                  <c:v>1.210586564927448</c:v>
                </c:pt>
                <c:pt idx="4142">
                  <c:v>0.742943826646904</c:v>
                </c:pt>
                <c:pt idx="4143">
                  <c:v>0.872881041587573</c:v>
                </c:pt>
                <c:pt idx="4144">
                  <c:v>0.886837542819167</c:v>
                </c:pt>
                <c:pt idx="4145">
                  <c:v>0.961707121633298</c:v>
                </c:pt>
                <c:pt idx="4146">
                  <c:v>0.745160329115557</c:v>
                </c:pt>
                <c:pt idx="4147">
                  <c:v>0.961707121633298</c:v>
                </c:pt>
                <c:pt idx="4148">
                  <c:v>0.905416657496397</c:v>
                </c:pt>
                <c:pt idx="4149">
                  <c:v>0.789249363333128</c:v>
                </c:pt>
                <c:pt idx="4150">
                  <c:v>1.229413264802699</c:v>
                </c:pt>
                <c:pt idx="4151">
                  <c:v>0.90321796169337</c:v>
                </c:pt>
                <c:pt idx="4152">
                  <c:v>0.961707121633298</c:v>
                </c:pt>
                <c:pt idx="4153">
                  <c:v>0.999913677173823</c:v>
                </c:pt>
                <c:pt idx="4154">
                  <c:v>0.961707121633299</c:v>
                </c:pt>
                <c:pt idx="4155">
                  <c:v>1.024305528474255</c:v>
                </c:pt>
                <c:pt idx="4156">
                  <c:v>0.7010671718364</c:v>
                </c:pt>
                <c:pt idx="4157">
                  <c:v>1.096492949317251</c:v>
                </c:pt>
                <c:pt idx="4158">
                  <c:v>0.930040591936815</c:v>
                </c:pt>
                <c:pt idx="4159">
                  <c:v>1.02256687086721</c:v>
                </c:pt>
                <c:pt idx="4160">
                  <c:v>0.746310051666137</c:v>
                </c:pt>
                <c:pt idx="4161">
                  <c:v>1.570272366329996</c:v>
                </c:pt>
                <c:pt idx="4162">
                  <c:v>1.10287973037497</c:v>
                </c:pt>
                <c:pt idx="4163">
                  <c:v>0.952766960267906</c:v>
                </c:pt>
                <c:pt idx="4164">
                  <c:v>0.961707121633298</c:v>
                </c:pt>
                <c:pt idx="4165">
                  <c:v>1.165365093135627</c:v>
                </c:pt>
                <c:pt idx="4166">
                  <c:v>0.961707121633298</c:v>
                </c:pt>
                <c:pt idx="4167">
                  <c:v>0.825630962601109</c:v>
                </c:pt>
                <c:pt idx="4168">
                  <c:v>1.146809771374893</c:v>
                </c:pt>
                <c:pt idx="4169">
                  <c:v>0.961707121633298</c:v>
                </c:pt>
                <c:pt idx="4170">
                  <c:v>1.076698434608738</c:v>
                </c:pt>
                <c:pt idx="4171">
                  <c:v>0.977340720746774</c:v>
                </c:pt>
                <c:pt idx="4172">
                  <c:v>0.980701205276497</c:v>
                </c:pt>
                <c:pt idx="4173">
                  <c:v>0.961707121633301</c:v>
                </c:pt>
                <c:pt idx="4174">
                  <c:v>0.961707121633299</c:v>
                </c:pt>
                <c:pt idx="4175">
                  <c:v>1.208567748344636</c:v>
                </c:pt>
                <c:pt idx="4176">
                  <c:v>0.742522952847024</c:v>
                </c:pt>
                <c:pt idx="4177">
                  <c:v>0.961707121633299</c:v>
                </c:pt>
                <c:pt idx="4178">
                  <c:v>0.90531010644207</c:v>
                </c:pt>
                <c:pt idx="4179">
                  <c:v>0.878111004264712</c:v>
                </c:pt>
                <c:pt idx="4180">
                  <c:v>1.380149699611566</c:v>
                </c:pt>
                <c:pt idx="4181">
                  <c:v>0.914533024009527</c:v>
                </c:pt>
                <c:pt idx="4182">
                  <c:v>0.9469233811703</c:v>
                </c:pt>
                <c:pt idx="4183">
                  <c:v>0.617007942994567</c:v>
                </c:pt>
                <c:pt idx="4184">
                  <c:v>0.874171673329079</c:v>
                </c:pt>
                <c:pt idx="4185">
                  <c:v>0.906901335304332</c:v>
                </c:pt>
                <c:pt idx="4186">
                  <c:v>0.9617071216333</c:v>
                </c:pt>
                <c:pt idx="4187">
                  <c:v>1.089727297688643</c:v>
                </c:pt>
                <c:pt idx="4188">
                  <c:v>0.894917652833124</c:v>
                </c:pt>
                <c:pt idx="4189">
                  <c:v>0.961707121633299</c:v>
                </c:pt>
                <c:pt idx="4190">
                  <c:v>0.961707121633297</c:v>
                </c:pt>
                <c:pt idx="4191">
                  <c:v>1.076989876098728</c:v>
                </c:pt>
                <c:pt idx="4192">
                  <c:v>0.91897221251728</c:v>
                </c:pt>
                <c:pt idx="4193">
                  <c:v>0.660444446723947</c:v>
                </c:pt>
                <c:pt idx="4194">
                  <c:v>0.953330047742136</c:v>
                </c:pt>
                <c:pt idx="4195">
                  <c:v>1.05904997987322</c:v>
                </c:pt>
                <c:pt idx="4196">
                  <c:v>0.957589182589178</c:v>
                </c:pt>
                <c:pt idx="4197">
                  <c:v>0.781566972862858</c:v>
                </c:pt>
                <c:pt idx="4198">
                  <c:v>0.612047452188287</c:v>
                </c:pt>
                <c:pt idx="4199">
                  <c:v>0.73295399781776</c:v>
                </c:pt>
                <c:pt idx="4200">
                  <c:v>1.033021367346737</c:v>
                </c:pt>
                <c:pt idx="4201">
                  <c:v>0.961707121633298</c:v>
                </c:pt>
                <c:pt idx="4202">
                  <c:v>1.128821239232481</c:v>
                </c:pt>
                <c:pt idx="4203">
                  <c:v>1.027847810015012</c:v>
                </c:pt>
                <c:pt idx="4204">
                  <c:v>1.057448362539031</c:v>
                </c:pt>
                <c:pt idx="4205">
                  <c:v>0.861978247789872</c:v>
                </c:pt>
                <c:pt idx="4206">
                  <c:v>1.113070323184822</c:v>
                </c:pt>
                <c:pt idx="4207">
                  <c:v>0.839169687243541</c:v>
                </c:pt>
                <c:pt idx="4208">
                  <c:v>0.961707121633299</c:v>
                </c:pt>
                <c:pt idx="4209">
                  <c:v>0.911860873117486</c:v>
                </c:pt>
                <c:pt idx="4210">
                  <c:v>0.860510694748117</c:v>
                </c:pt>
                <c:pt idx="4211">
                  <c:v>0.961707121633298</c:v>
                </c:pt>
                <c:pt idx="4212">
                  <c:v>0.989646529255138</c:v>
                </c:pt>
                <c:pt idx="4213">
                  <c:v>0.728996773519154</c:v>
                </c:pt>
                <c:pt idx="4214">
                  <c:v>0.961707121633298</c:v>
                </c:pt>
                <c:pt idx="4215">
                  <c:v>0.969191687633027</c:v>
                </c:pt>
                <c:pt idx="4216">
                  <c:v>1.022711002268802</c:v>
                </c:pt>
                <c:pt idx="4217">
                  <c:v>1.11796063846151</c:v>
                </c:pt>
                <c:pt idx="4218">
                  <c:v>1.326421464386606</c:v>
                </c:pt>
                <c:pt idx="4219">
                  <c:v>0.944893324736257</c:v>
                </c:pt>
                <c:pt idx="4220">
                  <c:v>0.961707121633299</c:v>
                </c:pt>
                <c:pt idx="4221">
                  <c:v>0.966565868447704</c:v>
                </c:pt>
                <c:pt idx="4222">
                  <c:v>1.02696242619721</c:v>
                </c:pt>
                <c:pt idx="4223">
                  <c:v>1.059007919705401</c:v>
                </c:pt>
                <c:pt idx="4224">
                  <c:v>1.089394397555053</c:v>
                </c:pt>
                <c:pt idx="4225">
                  <c:v>0.961707121633298</c:v>
                </c:pt>
                <c:pt idx="4226">
                  <c:v>0.961707121633298</c:v>
                </c:pt>
                <c:pt idx="4227">
                  <c:v>0.986947877831433</c:v>
                </c:pt>
                <c:pt idx="4228">
                  <c:v>0.961707121633299</c:v>
                </c:pt>
                <c:pt idx="4229">
                  <c:v>0.961707121633298</c:v>
                </c:pt>
                <c:pt idx="4230">
                  <c:v>0.925143382191913</c:v>
                </c:pt>
                <c:pt idx="4231">
                  <c:v>0.892485485983082</c:v>
                </c:pt>
                <c:pt idx="4232">
                  <c:v>0.474545577921412</c:v>
                </c:pt>
                <c:pt idx="4233">
                  <c:v>0.915714676635121</c:v>
                </c:pt>
                <c:pt idx="4234">
                  <c:v>1.234772348340775</c:v>
                </c:pt>
                <c:pt idx="4235">
                  <c:v>0.648644391740392</c:v>
                </c:pt>
                <c:pt idx="4236">
                  <c:v>0.953436423602099</c:v>
                </c:pt>
                <c:pt idx="4237">
                  <c:v>0.978662689000914</c:v>
                </c:pt>
                <c:pt idx="4238">
                  <c:v>0.794089590428813</c:v>
                </c:pt>
                <c:pt idx="4239">
                  <c:v>0.744482589664834</c:v>
                </c:pt>
                <c:pt idx="4240">
                  <c:v>1.013045631040096</c:v>
                </c:pt>
                <c:pt idx="4241">
                  <c:v>0.71578448402624</c:v>
                </c:pt>
                <c:pt idx="4242">
                  <c:v>1.106800676009178</c:v>
                </c:pt>
                <c:pt idx="4243">
                  <c:v>0.961707121633298</c:v>
                </c:pt>
                <c:pt idx="4244">
                  <c:v>0.792180930260177</c:v>
                </c:pt>
                <c:pt idx="4245">
                  <c:v>0.980247864465272</c:v>
                </c:pt>
                <c:pt idx="4246">
                  <c:v>0.941976392878633</c:v>
                </c:pt>
                <c:pt idx="4247">
                  <c:v>0.934059823257672</c:v>
                </c:pt>
                <c:pt idx="4248">
                  <c:v>0.670098416014006</c:v>
                </c:pt>
                <c:pt idx="4249">
                  <c:v>0.961707121633298</c:v>
                </c:pt>
                <c:pt idx="4250">
                  <c:v>0.961707121633298</c:v>
                </c:pt>
                <c:pt idx="4251">
                  <c:v>0.771585704786166</c:v>
                </c:pt>
                <c:pt idx="4252">
                  <c:v>0.547947092548059</c:v>
                </c:pt>
                <c:pt idx="4253">
                  <c:v>0.983460666572703</c:v>
                </c:pt>
                <c:pt idx="4254">
                  <c:v>0.9617071216333</c:v>
                </c:pt>
                <c:pt idx="4255">
                  <c:v>0.961707121633298</c:v>
                </c:pt>
                <c:pt idx="4256">
                  <c:v>0.961707121633297</c:v>
                </c:pt>
                <c:pt idx="4257">
                  <c:v>0.65905405062335</c:v>
                </c:pt>
                <c:pt idx="4258">
                  <c:v>0.961707121633299</c:v>
                </c:pt>
                <c:pt idx="4259">
                  <c:v>1.019290486668948</c:v>
                </c:pt>
                <c:pt idx="4260">
                  <c:v>1.212663340511218</c:v>
                </c:pt>
                <c:pt idx="4261">
                  <c:v>1.09450752347848</c:v>
                </c:pt>
                <c:pt idx="4262">
                  <c:v>1.078369400508335</c:v>
                </c:pt>
                <c:pt idx="4263">
                  <c:v>0.961707121633296</c:v>
                </c:pt>
                <c:pt idx="4264">
                  <c:v>1.006888646693003</c:v>
                </c:pt>
                <c:pt idx="4265">
                  <c:v>0.961707121633299</c:v>
                </c:pt>
                <c:pt idx="4266">
                  <c:v>0.862164714554698</c:v>
                </c:pt>
                <c:pt idx="4267">
                  <c:v>1.045137563218702</c:v>
                </c:pt>
                <c:pt idx="4268">
                  <c:v>0.961707121633297</c:v>
                </c:pt>
                <c:pt idx="4269">
                  <c:v>1.118799625701048</c:v>
                </c:pt>
                <c:pt idx="4270">
                  <c:v>1.273748511921122</c:v>
                </c:pt>
                <c:pt idx="4271">
                  <c:v>0.964275292892528</c:v>
                </c:pt>
                <c:pt idx="4272">
                  <c:v>1.247635021413703</c:v>
                </c:pt>
                <c:pt idx="4273">
                  <c:v>0.700819872311094</c:v>
                </c:pt>
                <c:pt idx="4274">
                  <c:v>0.961707121633298</c:v>
                </c:pt>
                <c:pt idx="4275">
                  <c:v>0.961707121633298</c:v>
                </c:pt>
                <c:pt idx="4276">
                  <c:v>0.769369999237548</c:v>
                </c:pt>
                <c:pt idx="4277">
                  <c:v>1.16071536605337</c:v>
                </c:pt>
                <c:pt idx="4278">
                  <c:v>0.957698768963436</c:v>
                </c:pt>
                <c:pt idx="4279">
                  <c:v>0.903920404227993</c:v>
                </c:pt>
                <c:pt idx="4280">
                  <c:v>0.961707121633299</c:v>
                </c:pt>
                <c:pt idx="4281">
                  <c:v>0.821734991273714</c:v>
                </c:pt>
                <c:pt idx="4282">
                  <c:v>0.536489245137901</c:v>
                </c:pt>
                <c:pt idx="4283">
                  <c:v>0.9617071216333</c:v>
                </c:pt>
                <c:pt idx="4284">
                  <c:v>0.961707121633298</c:v>
                </c:pt>
                <c:pt idx="4285">
                  <c:v>0.9617071216333</c:v>
                </c:pt>
                <c:pt idx="4286">
                  <c:v>0.660233390147053</c:v>
                </c:pt>
                <c:pt idx="4287">
                  <c:v>0.961707121633298</c:v>
                </c:pt>
                <c:pt idx="4288">
                  <c:v>1.219843627593166</c:v>
                </c:pt>
                <c:pt idx="4289">
                  <c:v>0.954675296953968</c:v>
                </c:pt>
                <c:pt idx="4290">
                  <c:v>0.961707121633298</c:v>
                </c:pt>
                <c:pt idx="4291">
                  <c:v>1.106170362054198</c:v>
                </c:pt>
                <c:pt idx="4292">
                  <c:v>1.034045979550924</c:v>
                </c:pt>
                <c:pt idx="4293">
                  <c:v>0.992373415085995</c:v>
                </c:pt>
                <c:pt idx="4294">
                  <c:v>0.983024401895723</c:v>
                </c:pt>
                <c:pt idx="4295">
                  <c:v>0.725810812632193</c:v>
                </c:pt>
                <c:pt idx="4296">
                  <c:v>0.88137036790877</c:v>
                </c:pt>
                <c:pt idx="4297">
                  <c:v>1.052835097140178</c:v>
                </c:pt>
                <c:pt idx="4298">
                  <c:v>0.554223220265631</c:v>
                </c:pt>
                <c:pt idx="4299">
                  <c:v>0.961707121633299</c:v>
                </c:pt>
                <c:pt idx="4300">
                  <c:v>0.933396816085742</c:v>
                </c:pt>
                <c:pt idx="4301">
                  <c:v>1.029706734125078</c:v>
                </c:pt>
                <c:pt idx="4302">
                  <c:v>0.9617071216333</c:v>
                </c:pt>
                <c:pt idx="4303">
                  <c:v>1.069366222063615</c:v>
                </c:pt>
                <c:pt idx="4304">
                  <c:v>0.961707121633299</c:v>
                </c:pt>
                <c:pt idx="4305">
                  <c:v>0.961707121633298</c:v>
                </c:pt>
                <c:pt idx="4306">
                  <c:v>0.961707121633298</c:v>
                </c:pt>
                <c:pt idx="4307">
                  <c:v>0.961707121633298</c:v>
                </c:pt>
                <c:pt idx="4308">
                  <c:v>0.862226782140202</c:v>
                </c:pt>
                <c:pt idx="4309">
                  <c:v>1.216516938101365</c:v>
                </c:pt>
                <c:pt idx="4310">
                  <c:v>1.129473346304911</c:v>
                </c:pt>
                <c:pt idx="4311">
                  <c:v>0.875843182184742</c:v>
                </c:pt>
                <c:pt idx="4312">
                  <c:v>1.056415237613516</c:v>
                </c:pt>
                <c:pt idx="4313">
                  <c:v>0.961707121633298</c:v>
                </c:pt>
                <c:pt idx="4314">
                  <c:v>0.965476970878701</c:v>
                </c:pt>
                <c:pt idx="4315">
                  <c:v>1.16281833284123</c:v>
                </c:pt>
                <c:pt idx="4316">
                  <c:v>0.961707121633298</c:v>
                </c:pt>
                <c:pt idx="4317">
                  <c:v>0.842985361835665</c:v>
                </c:pt>
                <c:pt idx="4318">
                  <c:v>0.80397614587694</c:v>
                </c:pt>
                <c:pt idx="4319">
                  <c:v>1.181942290366655</c:v>
                </c:pt>
                <c:pt idx="4320">
                  <c:v>0.961707121633298</c:v>
                </c:pt>
                <c:pt idx="4321">
                  <c:v>0.9617071216333</c:v>
                </c:pt>
                <c:pt idx="4322">
                  <c:v>1.011210430546546</c:v>
                </c:pt>
                <c:pt idx="4323">
                  <c:v>0.961707121633297</c:v>
                </c:pt>
                <c:pt idx="4324">
                  <c:v>0.925778385744737</c:v>
                </c:pt>
                <c:pt idx="4325">
                  <c:v>0.813000836296087</c:v>
                </c:pt>
                <c:pt idx="4326">
                  <c:v>1.227414207538696</c:v>
                </c:pt>
                <c:pt idx="4327">
                  <c:v>0.731631614361185</c:v>
                </c:pt>
                <c:pt idx="4328">
                  <c:v>1.243744489142087</c:v>
                </c:pt>
                <c:pt idx="4329">
                  <c:v>0.961707121633298</c:v>
                </c:pt>
                <c:pt idx="4330">
                  <c:v>0.924727221876357</c:v>
                </c:pt>
                <c:pt idx="4331">
                  <c:v>0.961707121633298</c:v>
                </c:pt>
                <c:pt idx="4332">
                  <c:v>0.823384875246229</c:v>
                </c:pt>
                <c:pt idx="4333">
                  <c:v>0.967692939843229</c:v>
                </c:pt>
                <c:pt idx="4334">
                  <c:v>1.078439543221245</c:v>
                </c:pt>
                <c:pt idx="4335">
                  <c:v>0.674179799811193</c:v>
                </c:pt>
                <c:pt idx="4336">
                  <c:v>0.858261948109229</c:v>
                </c:pt>
                <c:pt idx="4337">
                  <c:v>0.797686019559784</c:v>
                </c:pt>
                <c:pt idx="4338">
                  <c:v>0.752959451893062</c:v>
                </c:pt>
                <c:pt idx="4339">
                  <c:v>0.961707121633297</c:v>
                </c:pt>
                <c:pt idx="4340">
                  <c:v>1.007558581206034</c:v>
                </c:pt>
                <c:pt idx="4341">
                  <c:v>0.961707121633296</c:v>
                </c:pt>
                <c:pt idx="4342">
                  <c:v>0.960501262714935</c:v>
                </c:pt>
                <c:pt idx="4343">
                  <c:v>0.961707121633298</c:v>
                </c:pt>
                <c:pt idx="4344">
                  <c:v>1.078980437936158</c:v>
                </c:pt>
                <c:pt idx="4345">
                  <c:v>1.089741274211051</c:v>
                </c:pt>
                <c:pt idx="4346">
                  <c:v>0.961707121633299</c:v>
                </c:pt>
                <c:pt idx="4347">
                  <c:v>0.961707121633299</c:v>
                </c:pt>
                <c:pt idx="4348">
                  <c:v>1.005975297827022</c:v>
                </c:pt>
                <c:pt idx="4349">
                  <c:v>0.820023223679614</c:v>
                </c:pt>
                <c:pt idx="4350">
                  <c:v>1.230376204767986</c:v>
                </c:pt>
                <c:pt idx="4351">
                  <c:v>1.06111141856427</c:v>
                </c:pt>
                <c:pt idx="4352">
                  <c:v>0.681166108095938</c:v>
                </c:pt>
                <c:pt idx="4353">
                  <c:v>0.740277884438296</c:v>
                </c:pt>
                <c:pt idx="4354">
                  <c:v>0.756182038193935</c:v>
                </c:pt>
                <c:pt idx="4355">
                  <c:v>0.965630822738984</c:v>
                </c:pt>
                <c:pt idx="4356">
                  <c:v>1.209501707513942</c:v>
                </c:pt>
                <c:pt idx="4357">
                  <c:v>0.779204646776468</c:v>
                </c:pt>
                <c:pt idx="4358">
                  <c:v>0.961707121633298</c:v>
                </c:pt>
                <c:pt idx="4359">
                  <c:v>0.859974216368194</c:v>
                </c:pt>
                <c:pt idx="4360">
                  <c:v>0.961707121633297</c:v>
                </c:pt>
                <c:pt idx="4361">
                  <c:v>0.972033184495382</c:v>
                </c:pt>
                <c:pt idx="4362">
                  <c:v>1.166056518323716</c:v>
                </c:pt>
                <c:pt idx="4363">
                  <c:v>0.566246133401458</c:v>
                </c:pt>
                <c:pt idx="4364">
                  <c:v>0.98178975987007</c:v>
                </c:pt>
                <c:pt idx="4365">
                  <c:v>0.9617071216333</c:v>
                </c:pt>
                <c:pt idx="4366">
                  <c:v>0.961707121633298</c:v>
                </c:pt>
                <c:pt idx="4367">
                  <c:v>0.778838218252524</c:v>
                </c:pt>
                <c:pt idx="4368">
                  <c:v>0.843490111985523</c:v>
                </c:pt>
                <c:pt idx="4369">
                  <c:v>0.786753047374269</c:v>
                </c:pt>
                <c:pt idx="4370">
                  <c:v>0.969103482491266</c:v>
                </c:pt>
                <c:pt idx="4371">
                  <c:v>0.828905910202329</c:v>
                </c:pt>
                <c:pt idx="4372">
                  <c:v>1.208281077443473</c:v>
                </c:pt>
                <c:pt idx="4373">
                  <c:v>1.029811459615469</c:v>
                </c:pt>
                <c:pt idx="4374">
                  <c:v>0.976056764737831</c:v>
                </c:pt>
                <c:pt idx="4375">
                  <c:v>0.9617071216333</c:v>
                </c:pt>
                <c:pt idx="4376">
                  <c:v>0.961707121633298</c:v>
                </c:pt>
                <c:pt idx="4377">
                  <c:v>0.94106183277034</c:v>
                </c:pt>
                <c:pt idx="4378">
                  <c:v>0.961707121633299</c:v>
                </c:pt>
                <c:pt idx="4379">
                  <c:v>0.961707121633298</c:v>
                </c:pt>
                <c:pt idx="4380">
                  <c:v>0.903344637231744</c:v>
                </c:pt>
                <c:pt idx="4381">
                  <c:v>1.076026925343516</c:v>
                </c:pt>
                <c:pt idx="4382">
                  <c:v>0.723995029414726</c:v>
                </c:pt>
                <c:pt idx="4383">
                  <c:v>0.961707121633299</c:v>
                </c:pt>
                <c:pt idx="4384">
                  <c:v>0.96008939399013</c:v>
                </c:pt>
                <c:pt idx="4385">
                  <c:v>0.961707121633299</c:v>
                </c:pt>
                <c:pt idx="4386">
                  <c:v>0.9617071216333</c:v>
                </c:pt>
                <c:pt idx="4387">
                  <c:v>0.91723598004518</c:v>
                </c:pt>
                <c:pt idx="4388">
                  <c:v>1.08938438890679</c:v>
                </c:pt>
                <c:pt idx="4389">
                  <c:v>0.961707121633299</c:v>
                </c:pt>
                <c:pt idx="4390">
                  <c:v>1.24666886946221</c:v>
                </c:pt>
                <c:pt idx="4391">
                  <c:v>0.878162791368645</c:v>
                </c:pt>
                <c:pt idx="4392">
                  <c:v>1.037356831672604</c:v>
                </c:pt>
                <c:pt idx="4393">
                  <c:v>0.949580350782857</c:v>
                </c:pt>
                <c:pt idx="4394">
                  <c:v>1.049361776001323</c:v>
                </c:pt>
                <c:pt idx="4395">
                  <c:v>1.089186959549903</c:v>
                </c:pt>
                <c:pt idx="4396">
                  <c:v>0.961707121633298</c:v>
                </c:pt>
                <c:pt idx="4397">
                  <c:v>0.977165960677584</c:v>
                </c:pt>
                <c:pt idx="4398">
                  <c:v>1.18753476796422</c:v>
                </c:pt>
                <c:pt idx="4399">
                  <c:v>0.961707121633298</c:v>
                </c:pt>
                <c:pt idx="4400">
                  <c:v>0.894155112120321</c:v>
                </c:pt>
                <c:pt idx="4401">
                  <c:v>0.883330183548421</c:v>
                </c:pt>
                <c:pt idx="4402">
                  <c:v>0.838986870801748</c:v>
                </c:pt>
                <c:pt idx="4403">
                  <c:v>0.961707121633298</c:v>
                </c:pt>
                <c:pt idx="4404">
                  <c:v>0.961707121633297</c:v>
                </c:pt>
                <c:pt idx="4405">
                  <c:v>0.961707121633298</c:v>
                </c:pt>
                <c:pt idx="4406">
                  <c:v>0.961707121633298</c:v>
                </c:pt>
                <c:pt idx="4407">
                  <c:v>0.961707121633299</c:v>
                </c:pt>
                <c:pt idx="4408">
                  <c:v>0.665169960859164</c:v>
                </c:pt>
                <c:pt idx="4409">
                  <c:v>1.126899121782686</c:v>
                </c:pt>
                <c:pt idx="4410">
                  <c:v>0.764172867077557</c:v>
                </c:pt>
                <c:pt idx="4411">
                  <c:v>1.21965684272405</c:v>
                </c:pt>
                <c:pt idx="4412">
                  <c:v>0.837184959617799</c:v>
                </c:pt>
                <c:pt idx="4413">
                  <c:v>0.912279849164287</c:v>
                </c:pt>
                <c:pt idx="4414">
                  <c:v>0.9617071216333</c:v>
                </c:pt>
                <c:pt idx="4415">
                  <c:v>1.060206472822648</c:v>
                </c:pt>
                <c:pt idx="4416">
                  <c:v>0.809610385456863</c:v>
                </c:pt>
                <c:pt idx="4417">
                  <c:v>1.05300629356444</c:v>
                </c:pt>
                <c:pt idx="4418">
                  <c:v>0.967162888956205</c:v>
                </c:pt>
                <c:pt idx="4419">
                  <c:v>0.9617071216333</c:v>
                </c:pt>
                <c:pt idx="4420">
                  <c:v>0.902481357251397</c:v>
                </c:pt>
                <c:pt idx="4421">
                  <c:v>0.79136630004185</c:v>
                </c:pt>
                <c:pt idx="4422">
                  <c:v>0.952916570496721</c:v>
                </c:pt>
                <c:pt idx="4423">
                  <c:v>0.848319778786243</c:v>
                </c:pt>
                <c:pt idx="4424">
                  <c:v>0.961707121633299</c:v>
                </c:pt>
                <c:pt idx="4425">
                  <c:v>1.214387947817012</c:v>
                </c:pt>
                <c:pt idx="4426">
                  <c:v>0.677213559784139</c:v>
                </c:pt>
                <c:pt idx="4427">
                  <c:v>0.758707403235249</c:v>
                </c:pt>
                <c:pt idx="4428">
                  <c:v>1.117383114719358</c:v>
                </c:pt>
                <c:pt idx="4429">
                  <c:v>0.961144162281813</c:v>
                </c:pt>
                <c:pt idx="4430">
                  <c:v>0.980916391873125</c:v>
                </c:pt>
                <c:pt idx="4431">
                  <c:v>0.961707121633298</c:v>
                </c:pt>
                <c:pt idx="4432">
                  <c:v>0.93184965644719</c:v>
                </c:pt>
                <c:pt idx="4433">
                  <c:v>0.961707121633298</c:v>
                </c:pt>
                <c:pt idx="4434">
                  <c:v>0.961707121633299</c:v>
                </c:pt>
                <c:pt idx="4435">
                  <c:v>0.936648384991677</c:v>
                </c:pt>
                <c:pt idx="4436">
                  <c:v>0.961707121633299</c:v>
                </c:pt>
                <c:pt idx="4437">
                  <c:v>0.89998239512868</c:v>
                </c:pt>
                <c:pt idx="4438">
                  <c:v>1.248096715319971</c:v>
                </c:pt>
                <c:pt idx="4439">
                  <c:v>1.124887790613766</c:v>
                </c:pt>
                <c:pt idx="4440">
                  <c:v>0.928401332656782</c:v>
                </c:pt>
                <c:pt idx="4441">
                  <c:v>1.10689913497053</c:v>
                </c:pt>
                <c:pt idx="4442">
                  <c:v>0.664956458711731</c:v>
                </c:pt>
                <c:pt idx="4443">
                  <c:v>1.01147874246642</c:v>
                </c:pt>
                <c:pt idx="4444">
                  <c:v>0.865686163685182</c:v>
                </c:pt>
                <c:pt idx="4445">
                  <c:v>1.448372072561622</c:v>
                </c:pt>
                <c:pt idx="4446">
                  <c:v>0.961707121633298</c:v>
                </c:pt>
                <c:pt idx="4447">
                  <c:v>0.961707121633299</c:v>
                </c:pt>
                <c:pt idx="4448">
                  <c:v>0.961707121633298</c:v>
                </c:pt>
                <c:pt idx="4449">
                  <c:v>1.058313046021277</c:v>
                </c:pt>
                <c:pt idx="4450">
                  <c:v>0.95848766095095</c:v>
                </c:pt>
                <c:pt idx="4451">
                  <c:v>1.167646368488363</c:v>
                </c:pt>
                <c:pt idx="4452">
                  <c:v>0.687973279321015</c:v>
                </c:pt>
                <c:pt idx="4453">
                  <c:v>0.900813429222597</c:v>
                </c:pt>
                <c:pt idx="4454">
                  <c:v>0.8828222228493</c:v>
                </c:pt>
                <c:pt idx="4455">
                  <c:v>0.950708534745639</c:v>
                </c:pt>
                <c:pt idx="4456">
                  <c:v>1.04282177184173</c:v>
                </c:pt>
                <c:pt idx="4457">
                  <c:v>0.582143565781244</c:v>
                </c:pt>
                <c:pt idx="4458">
                  <c:v>1.022975613713078</c:v>
                </c:pt>
                <c:pt idx="4459">
                  <c:v>0.961707121633299</c:v>
                </c:pt>
                <c:pt idx="4460">
                  <c:v>0.967801578238168</c:v>
                </c:pt>
                <c:pt idx="4461">
                  <c:v>0.873267891488505</c:v>
                </c:pt>
                <c:pt idx="4462">
                  <c:v>0.905577340678116</c:v>
                </c:pt>
                <c:pt idx="4463">
                  <c:v>0.961707121633298</c:v>
                </c:pt>
                <c:pt idx="4464">
                  <c:v>0.961707121633299</c:v>
                </c:pt>
                <c:pt idx="4465">
                  <c:v>0.749081631481676</c:v>
                </c:pt>
                <c:pt idx="4466">
                  <c:v>0.961707121633299</c:v>
                </c:pt>
                <c:pt idx="4467">
                  <c:v>1.120141768015448</c:v>
                </c:pt>
                <c:pt idx="4468">
                  <c:v>0.961707121633299</c:v>
                </c:pt>
                <c:pt idx="4469">
                  <c:v>1.065698174274969</c:v>
                </c:pt>
                <c:pt idx="4470">
                  <c:v>0.770373979926022</c:v>
                </c:pt>
                <c:pt idx="4471">
                  <c:v>0.961707121633299</c:v>
                </c:pt>
                <c:pt idx="4472">
                  <c:v>1.027444109812838</c:v>
                </c:pt>
                <c:pt idx="4473">
                  <c:v>1.141050809507094</c:v>
                </c:pt>
                <c:pt idx="4474">
                  <c:v>0.780494637668177</c:v>
                </c:pt>
                <c:pt idx="4475">
                  <c:v>0.979007708304976</c:v>
                </c:pt>
                <c:pt idx="4476">
                  <c:v>0.993102915185662</c:v>
                </c:pt>
                <c:pt idx="4477">
                  <c:v>0.878814537762818</c:v>
                </c:pt>
                <c:pt idx="4478">
                  <c:v>1.036012669139602</c:v>
                </c:pt>
                <c:pt idx="4479">
                  <c:v>0.961707121633299</c:v>
                </c:pt>
                <c:pt idx="4480">
                  <c:v>0.961707121633297</c:v>
                </c:pt>
                <c:pt idx="4481">
                  <c:v>0.816093154660451</c:v>
                </c:pt>
                <c:pt idx="4482">
                  <c:v>0.961707121633298</c:v>
                </c:pt>
                <c:pt idx="4483">
                  <c:v>0.961707121633299</c:v>
                </c:pt>
                <c:pt idx="4484">
                  <c:v>0.949204154513173</c:v>
                </c:pt>
                <c:pt idx="4485">
                  <c:v>0.952295920692881</c:v>
                </c:pt>
                <c:pt idx="4486">
                  <c:v>0.933956642108454</c:v>
                </c:pt>
                <c:pt idx="4487">
                  <c:v>0.970803506547852</c:v>
                </c:pt>
                <c:pt idx="4488">
                  <c:v>0.859979668344341</c:v>
                </c:pt>
                <c:pt idx="4489">
                  <c:v>0.871482125750691</c:v>
                </c:pt>
                <c:pt idx="4490">
                  <c:v>0.721358801348903</c:v>
                </c:pt>
                <c:pt idx="4491">
                  <c:v>0.961707121633299</c:v>
                </c:pt>
                <c:pt idx="4492">
                  <c:v>0.961707121633298</c:v>
                </c:pt>
                <c:pt idx="4493">
                  <c:v>0.961707121633298</c:v>
                </c:pt>
                <c:pt idx="4494">
                  <c:v>0.927520026250507</c:v>
                </c:pt>
                <c:pt idx="4495">
                  <c:v>0.961707121633298</c:v>
                </c:pt>
                <c:pt idx="4496">
                  <c:v>0.675159971840429</c:v>
                </c:pt>
                <c:pt idx="4497">
                  <c:v>1.097782584393315</c:v>
                </c:pt>
                <c:pt idx="4498">
                  <c:v>1.131456200807057</c:v>
                </c:pt>
                <c:pt idx="4499">
                  <c:v>0.608326139568853</c:v>
                </c:pt>
                <c:pt idx="4500">
                  <c:v>0.897967120734649</c:v>
                </c:pt>
                <c:pt idx="4501">
                  <c:v>0.640465639229488</c:v>
                </c:pt>
                <c:pt idx="4502">
                  <c:v>0.961707121633298</c:v>
                </c:pt>
                <c:pt idx="4503">
                  <c:v>0.834935270049854</c:v>
                </c:pt>
                <c:pt idx="4504">
                  <c:v>0.779087795342448</c:v>
                </c:pt>
                <c:pt idx="4505">
                  <c:v>0.8249374475444</c:v>
                </c:pt>
                <c:pt idx="4506">
                  <c:v>0.961707121633299</c:v>
                </c:pt>
                <c:pt idx="4507">
                  <c:v>1.016081769620183</c:v>
                </c:pt>
                <c:pt idx="4508">
                  <c:v>1.056557915664738</c:v>
                </c:pt>
                <c:pt idx="4509">
                  <c:v>1.03025670710924</c:v>
                </c:pt>
                <c:pt idx="4510">
                  <c:v>0.961707121633298</c:v>
                </c:pt>
                <c:pt idx="4511">
                  <c:v>0.743859735455251</c:v>
                </c:pt>
                <c:pt idx="4512">
                  <c:v>0.925646550245411</c:v>
                </c:pt>
                <c:pt idx="4513">
                  <c:v>0.896007493754093</c:v>
                </c:pt>
                <c:pt idx="4514">
                  <c:v>0.961707121633297</c:v>
                </c:pt>
                <c:pt idx="4515">
                  <c:v>0.961707121633298</c:v>
                </c:pt>
                <c:pt idx="4516">
                  <c:v>1.115669630183261</c:v>
                </c:pt>
                <c:pt idx="4517">
                  <c:v>0.680422638745948</c:v>
                </c:pt>
                <c:pt idx="4518">
                  <c:v>0.876459592690782</c:v>
                </c:pt>
                <c:pt idx="4519">
                  <c:v>0.723388291209341</c:v>
                </c:pt>
                <c:pt idx="4520">
                  <c:v>0.667749878039484</c:v>
                </c:pt>
                <c:pt idx="4521">
                  <c:v>0.961707121633298</c:v>
                </c:pt>
                <c:pt idx="4522">
                  <c:v>0.833157203784357</c:v>
                </c:pt>
                <c:pt idx="4523">
                  <c:v>1.171672218347915</c:v>
                </c:pt>
                <c:pt idx="4524">
                  <c:v>0.961707121633299</c:v>
                </c:pt>
                <c:pt idx="4525">
                  <c:v>1.02648259461602</c:v>
                </c:pt>
                <c:pt idx="4526">
                  <c:v>0.70506815223057</c:v>
                </c:pt>
                <c:pt idx="4527">
                  <c:v>1.025693991664249</c:v>
                </c:pt>
                <c:pt idx="4528">
                  <c:v>1.007148835505622</c:v>
                </c:pt>
                <c:pt idx="4529">
                  <c:v>0.996927799968016</c:v>
                </c:pt>
                <c:pt idx="4530">
                  <c:v>1.091646219105741</c:v>
                </c:pt>
                <c:pt idx="4531">
                  <c:v>0.961707121633299</c:v>
                </c:pt>
                <c:pt idx="4532">
                  <c:v>0.87270393648985</c:v>
                </c:pt>
                <c:pt idx="4533">
                  <c:v>0.961707121633298</c:v>
                </c:pt>
                <c:pt idx="4534">
                  <c:v>0.961707121633299</c:v>
                </c:pt>
                <c:pt idx="4535">
                  <c:v>0.961707121633298</c:v>
                </c:pt>
                <c:pt idx="4536">
                  <c:v>0.961707121633298</c:v>
                </c:pt>
                <c:pt idx="4537">
                  <c:v>0.961707121633299</c:v>
                </c:pt>
                <c:pt idx="4538">
                  <c:v>0.75359323283923</c:v>
                </c:pt>
                <c:pt idx="4539">
                  <c:v>0.961707121633299</c:v>
                </c:pt>
                <c:pt idx="4540">
                  <c:v>1.173233304861263</c:v>
                </c:pt>
                <c:pt idx="4541">
                  <c:v>0.8584439973571</c:v>
                </c:pt>
                <c:pt idx="4542">
                  <c:v>1.018685074516631</c:v>
                </c:pt>
                <c:pt idx="4543">
                  <c:v>0.980412905608422</c:v>
                </c:pt>
                <c:pt idx="4544">
                  <c:v>0.678629155411042</c:v>
                </c:pt>
                <c:pt idx="4545">
                  <c:v>0.958745016958221</c:v>
                </c:pt>
                <c:pt idx="4546">
                  <c:v>1.046622923071678</c:v>
                </c:pt>
                <c:pt idx="4547">
                  <c:v>1.191872846499676</c:v>
                </c:pt>
                <c:pt idx="4548">
                  <c:v>0.929000014713447</c:v>
                </c:pt>
                <c:pt idx="4549">
                  <c:v>1.071381620977837</c:v>
                </c:pt>
                <c:pt idx="4550">
                  <c:v>0.755286603051843</c:v>
                </c:pt>
                <c:pt idx="4551">
                  <c:v>1.183808929888488</c:v>
                </c:pt>
                <c:pt idx="4552">
                  <c:v>0.790958489327015</c:v>
                </c:pt>
                <c:pt idx="4553">
                  <c:v>0.943446477848442</c:v>
                </c:pt>
                <c:pt idx="4554">
                  <c:v>0.961707121633299</c:v>
                </c:pt>
                <c:pt idx="4555">
                  <c:v>1.287383518771133</c:v>
                </c:pt>
                <c:pt idx="4556">
                  <c:v>1.110736026079628</c:v>
                </c:pt>
                <c:pt idx="4557">
                  <c:v>0.966853920628225</c:v>
                </c:pt>
                <c:pt idx="4558">
                  <c:v>1.071078042075111</c:v>
                </c:pt>
                <c:pt idx="4559">
                  <c:v>0.790129600991088</c:v>
                </c:pt>
                <c:pt idx="4560">
                  <c:v>1.099899547777472</c:v>
                </c:pt>
                <c:pt idx="4561">
                  <c:v>1.132199052581593</c:v>
                </c:pt>
                <c:pt idx="4562">
                  <c:v>0.961707121633299</c:v>
                </c:pt>
                <c:pt idx="4563">
                  <c:v>1.090625551989419</c:v>
                </c:pt>
                <c:pt idx="4564">
                  <c:v>0.849344055292616</c:v>
                </c:pt>
                <c:pt idx="4565">
                  <c:v>1.05237149450058</c:v>
                </c:pt>
                <c:pt idx="4566">
                  <c:v>1.032233113195396</c:v>
                </c:pt>
                <c:pt idx="4567">
                  <c:v>0.722673525066655</c:v>
                </c:pt>
                <c:pt idx="4568">
                  <c:v>1.022391717583452</c:v>
                </c:pt>
                <c:pt idx="4569">
                  <c:v>1.028733154871101</c:v>
                </c:pt>
                <c:pt idx="4570">
                  <c:v>1.093769669449768</c:v>
                </c:pt>
                <c:pt idx="4571">
                  <c:v>1.365712277093686</c:v>
                </c:pt>
                <c:pt idx="4572">
                  <c:v>0.958924418018061</c:v>
                </c:pt>
                <c:pt idx="4573">
                  <c:v>0.961707121633301</c:v>
                </c:pt>
                <c:pt idx="4574">
                  <c:v>0.961707121633298</c:v>
                </c:pt>
                <c:pt idx="4575">
                  <c:v>1.104160088757592</c:v>
                </c:pt>
                <c:pt idx="4576">
                  <c:v>1.14769153267471</c:v>
                </c:pt>
                <c:pt idx="4577">
                  <c:v>0.9617071216333</c:v>
                </c:pt>
                <c:pt idx="4578">
                  <c:v>0.961707121633298</c:v>
                </c:pt>
                <c:pt idx="4579">
                  <c:v>0.862493383388663</c:v>
                </c:pt>
                <c:pt idx="4580">
                  <c:v>0.894471536791889</c:v>
                </c:pt>
                <c:pt idx="4581">
                  <c:v>0.805564419664054</c:v>
                </c:pt>
                <c:pt idx="4582">
                  <c:v>1.033536291682868</c:v>
                </c:pt>
                <c:pt idx="4583">
                  <c:v>0.842015315463997</c:v>
                </c:pt>
                <c:pt idx="4584">
                  <c:v>0.938566127496534</c:v>
                </c:pt>
                <c:pt idx="4585">
                  <c:v>0.966299742666351</c:v>
                </c:pt>
                <c:pt idx="4586">
                  <c:v>0.961707121633299</c:v>
                </c:pt>
                <c:pt idx="4587">
                  <c:v>0.961707121633299</c:v>
                </c:pt>
                <c:pt idx="4588">
                  <c:v>0.939350399868672</c:v>
                </c:pt>
                <c:pt idx="4589">
                  <c:v>1.2608165759158</c:v>
                </c:pt>
                <c:pt idx="4590">
                  <c:v>0.961707121633298</c:v>
                </c:pt>
                <c:pt idx="4591">
                  <c:v>0.961707121633298</c:v>
                </c:pt>
                <c:pt idx="4592">
                  <c:v>0.535658542638807</c:v>
                </c:pt>
                <c:pt idx="4593">
                  <c:v>0.726112107419662</c:v>
                </c:pt>
                <c:pt idx="4594">
                  <c:v>1.026385177237273</c:v>
                </c:pt>
                <c:pt idx="4595">
                  <c:v>0.961707121633298</c:v>
                </c:pt>
                <c:pt idx="4596">
                  <c:v>0.969268615545183</c:v>
                </c:pt>
                <c:pt idx="4597">
                  <c:v>1.312080672628882</c:v>
                </c:pt>
                <c:pt idx="4598">
                  <c:v>0.961707121633298</c:v>
                </c:pt>
                <c:pt idx="4599">
                  <c:v>0.9617071216333</c:v>
                </c:pt>
                <c:pt idx="4600">
                  <c:v>0.977795372844909</c:v>
                </c:pt>
                <c:pt idx="4601">
                  <c:v>0.961707121633299</c:v>
                </c:pt>
                <c:pt idx="4602">
                  <c:v>0.91376892687306</c:v>
                </c:pt>
                <c:pt idx="4603">
                  <c:v>0.868434815421031</c:v>
                </c:pt>
                <c:pt idx="4604">
                  <c:v>0.861785084877569</c:v>
                </c:pt>
                <c:pt idx="4605">
                  <c:v>1.121960053515816</c:v>
                </c:pt>
                <c:pt idx="4606">
                  <c:v>0.8479611389362</c:v>
                </c:pt>
                <c:pt idx="4607">
                  <c:v>1.09735302174505</c:v>
                </c:pt>
                <c:pt idx="4608">
                  <c:v>0.934255846755232</c:v>
                </c:pt>
                <c:pt idx="4609">
                  <c:v>0.961707121633298</c:v>
                </c:pt>
                <c:pt idx="4610">
                  <c:v>0.961707121633297</c:v>
                </c:pt>
                <c:pt idx="4611">
                  <c:v>0.961707121633299</c:v>
                </c:pt>
                <c:pt idx="4612">
                  <c:v>0.485009069293082</c:v>
                </c:pt>
                <c:pt idx="4613">
                  <c:v>0.983566701597176</c:v>
                </c:pt>
                <c:pt idx="4614">
                  <c:v>0.961707121633298</c:v>
                </c:pt>
                <c:pt idx="4615">
                  <c:v>0.970912531289598</c:v>
                </c:pt>
                <c:pt idx="4616">
                  <c:v>0.981954538299738</c:v>
                </c:pt>
                <c:pt idx="4617">
                  <c:v>0.961707121633299</c:v>
                </c:pt>
                <c:pt idx="4618">
                  <c:v>0.9617071216333</c:v>
                </c:pt>
                <c:pt idx="4619">
                  <c:v>0.716630441098349</c:v>
                </c:pt>
                <c:pt idx="4620">
                  <c:v>0.9617071216333</c:v>
                </c:pt>
                <c:pt idx="4621">
                  <c:v>0.961707121633299</c:v>
                </c:pt>
                <c:pt idx="4622">
                  <c:v>0.78295273646971</c:v>
                </c:pt>
                <c:pt idx="4623">
                  <c:v>1.285535247044461</c:v>
                </c:pt>
                <c:pt idx="4624">
                  <c:v>1.13723510443149</c:v>
                </c:pt>
                <c:pt idx="4625">
                  <c:v>1.011851696704668</c:v>
                </c:pt>
                <c:pt idx="4626">
                  <c:v>0.422502897656756</c:v>
                </c:pt>
                <c:pt idx="4627">
                  <c:v>0.961707121633298</c:v>
                </c:pt>
                <c:pt idx="4628">
                  <c:v>0.961707121633299</c:v>
                </c:pt>
                <c:pt idx="4629">
                  <c:v>0.844542561312355</c:v>
                </c:pt>
                <c:pt idx="4630">
                  <c:v>0.961707121633298</c:v>
                </c:pt>
                <c:pt idx="4631">
                  <c:v>0.961707121633299</c:v>
                </c:pt>
                <c:pt idx="4632">
                  <c:v>0.800405347114384</c:v>
                </c:pt>
                <c:pt idx="4633">
                  <c:v>0.961707121633299</c:v>
                </c:pt>
                <c:pt idx="4634">
                  <c:v>0.862338959213275</c:v>
                </c:pt>
                <c:pt idx="4635">
                  <c:v>1.02437637725221</c:v>
                </c:pt>
                <c:pt idx="4636">
                  <c:v>1.047346336883782</c:v>
                </c:pt>
                <c:pt idx="4637">
                  <c:v>0.961707121633298</c:v>
                </c:pt>
                <c:pt idx="4638">
                  <c:v>0.910784398693203</c:v>
                </c:pt>
                <c:pt idx="4639">
                  <c:v>0.743562731243661</c:v>
                </c:pt>
                <c:pt idx="4640">
                  <c:v>0.963702491802856</c:v>
                </c:pt>
                <c:pt idx="4641">
                  <c:v>1.204543590474668</c:v>
                </c:pt>
                <c:pt idx="4642">
                  <c:v>0.692994939140979</c:v>
                </c:pt>
                <c:pt idx="4643">
                  <c:v>0.961707121633298</c:v>
                </c:pt>
                <c:pt idx="4644">
                  <c:v>0.913036865992267</c:v>
                </c:pt>
                <c:pt idx="4645">
                  <c:v>0.530702651354349</c:v>
                </c:pt>
                <c:pt idx="4646">
                  <c:v>0.902366460296725</c:v>
                </c:pt>
                <c:pt idx="4647">
                  <c:v>0.962489507357018</c:v>
                </c:pt>
                <c:pt idx="4648">
                  <c:v>0.898040622302736</c:v>
                </c:pt>
                <c:pt idx="4649">
                  <c:v>1.202010984569314</c:v>
                </c:pt>
                <c:pt idx="4650">
                  <c:v>1.004053677610122</c:v>
                </c:pt>
                <c:pt idx="4651">
                  <c:v>0.752924896459122</c:v>
                </c:pt>
                <c:pt idx="4652">
                  <c:v>0.898537871437876</c:v>
                </c:pt>
                <c:pt idx="4653">
                  <c:v>0.961707121633297</c:v>
                </c:pt>
                <c:pt idx="4654">
                  <c:v>0.807709059180925</c:v>
                </c:pt>
                <c:pt idx="4655">
                  <c:v>1.15550310845984</c:v>
                </c:pt>
                <c:pt idx="4656">
                  <c:v>0.918740906934724</c:v>
                </c:pt>
                <c:pt idx="4657">
                  <c:v>1.54867934831419</c:v>
                </c:pt>
                <c:pt idx="4658">
                  <c:v>0.904106897932675</c:v>
                </c:pt>
                <c:pt idx="4659">
                  <c:v>1.057466789904829</c:v>
                </c:pt>
                <c:pt idx="4660">
                  <c:v>0.961707121633298</c:v>
                </c:pt>
                <c:pt idx="4661">
                  <c:v>0.9617071216333</c:v>
                </c:pt>
                <c:pt idx="4662">
                  <c:v>0.811916226451211</c:v>
                </c:pt>
                <c:pt idx="4663">
                  <c:v>0.961707121633298</c:v>
                </c:pt>
                <c:pt idx="4664">
                  <c:v>1.100350634235011</c:v>
                </c:pt>
                <c:pt idx="4665">
                  <c:v>0.915483910258493</c:v>
                </c:pt>
                <c:pt idx="4666">
                  <c:v>0.713392262067013</c:v>
                </c:pt>
                <c:pt idx="4667">
                  <c:v>0.961707121633298</c:v>
                </c:pt>
                <c:pt idx="4668">
                  <c:v>0.870711248726541</c:v>
                </c:pt>
                <c:pt idx="4669">
                  <c:v>1.024934319662954</c:v>
                </c:pt>
                <c:pt idx="4670">
                  <c:v>1.050479405604674</c:v>
                </c:pt>
                <c:pt idx="4671">
                  <c:v>0.83522836104714</c:v>
                </c:pt>
                <c:pt idx="4672">
                  <c:v>0.796320570259948</c:v>
                </c:pt>
                <c:pt idx="4673">
                  <c:v>0.932138549023116</c:v>
                </c:pt>
                <c:pt idx="4674">
                  <c:v>0.721375831545351</c:v>
                </c:pt>
                <c:pt idx="4675">
                  <c:v>1.011600269158682</c:v>
                </c:pt>
                <c:pt idx="4676">
                  <c:v>0.903385269470968</c:v>
                </c:pt>
                <c:pt idx="4677">
                  <c:v>1.175570578921463</c:v>
                </c:pt>
                <c:pt idx="4678">
                  <c:v>0.9617071216333</c:v>
                </c:pt>
                <c:pt idx="4679">
                  <c:v>0.961707121633299</c:v>
                </c:pt>
                <c:pt idx="4680">
                  <c:v>1.004701118304609</c:v>
                </c:pt>
                <c:pt idx="4681">
                  <c:v>1.062490800359893</c:v>
                </c:pt>
                <c:pt idx="4682">
                  <c:v>1.038118899790666</c:v>
                </c:pt>
                <c:pt idx="4683">
                  <c:v>0.955180468238328</c:v>
                </c:pt>
                <c:pt idx="4684">
                  <c:v>1.094493883299386</c:v>
                </c:pt>
                <c:pt idx="4685">
                  <c:v>1.385861434699331</c:v>
                </c:pt>
                <c:pt idx="4686">
                  <c:v>0.76088179334201</c:v>
                </c:pt>
                <c:pt idx="4687">
                  <c:v>0.888864427787995</c:v>
                </c:pt>
                <c:pt idx="4688">
                  <c:v>0.987960543745549</c:v>
                </c:pt>
                <c:pt idx="4689">
                  <c:v>0.686683762564865</c:v>
                </c:pt>
                <c:pt idx="4690">
                  <c:v>0.955394464265809</c:v>
                </c:pt>
                <c:pt idx="4691">
                  <c:v>1.01503356627835</c:v>
                </c:pt>
                <c:pt idx="4692">
                  <c:v>0.95374759227642</c:v>
                </c:pt>
                <c:pt idx="4693">
                  <c:v>0.961707121633298</c:v>
                </c:pt>
                <c:pt idx="4694">
                  <c:v>0.801558784858278</c:v>
                </c:pt>
                <c:pt idx="4695">
                  <c:v>0.961707121633297</c:v>
                </c:pt>
                <c:pt idx="4696">
                  <c:v>0.809376748826858</c:v>
                </c:pt>
                <c:pt idx="4697">
                  <c:v>0.861031364919244</c:v>
                </c:pt>
                <c:pt idx="4698">
                  <c:v>1.007168842412127</c:v>
                </c:pt>
                <c:pt idx="4699">
                  <c:v>1.15052210513372</c:v>
                </c:pt>
                <c:pt idx="4700">
                  <c:v>0.694578415798712</c:v>
                </c:pt>
                <c:pt idx="4701">
                  <c:v>1.011541156529864</c:v>
                </c:pt>
                <c:pt idx="4702">
                  <c:v>0.745629078924477</c:v>
                </c:pt>
                <c:pt idx="4703">
                  <c:v>1.3246440684765</c:v>
                </c:pt>
                <c:pt idx="4704">
                  <c:v>0.733653866006273</c:v>
                </c:pt>
                <c:pt idx="4705">
                  <c:v>0.961707121633299</c:v>
                </c:pt>
                <c:pt idx="4706">
                  <c:v>0.953684477060262</c:v>
                </c:pt>
                <c:pt idx="4707">
                  <c:v>0.993557506570381</c:v>
                </c:pt>
                <c:pt idx="4708">
                  <c:v>0.864978877932431</c:v>
                </c:pt>
                <c:pt idx="4709">
                  <c:v>1.118299168349257</c:v>
                </c:pt>
                <c:pt idx="4710">
                  <c:v>0.961707121633299</c:v>
                </c:pt>
                <c:pt idx="4711">
                  <c:v>1.227846671712423</c:v>
                </c:pt>
                <c:pt idx="4712">
                  <c:v>0.957635269123172</c:v>
                </c:pt>
                <c:pt idx="4713">
                  <c:v>0.99219980356165</c:v>
                </c:pt>
                <c:pt idx="4714">
                  <c:v>1.1771828637969</c:v>
                </c:pt>
                <c:pt idx="4715">
                  <c:v>0.930232536655871</c:v>
                </c:pt>
                <c:pt idx="4716">
                  <c:v>0.842854864836076</c:v>
                </c:pt>
                <c:pt idx="4717">
                  <c:v>1.372818268063812</c:v>
                </c:pt>
                <c:pt idx="4718">
                  <c:v>0.990440293038438</c:v>
                </c:pt>
                <c:pt idx="4719">
                  <c:v>1.13662685206479</c:v>
                </c:pt>
                <c:pt idx="4720">
                  <c:v>0.988784612442355</c:v>
                </c:pt>
                <c:pt idx="4721">
                  <c:v>0.829820468771211</c:v>
                </c:pt>
                <c:pt idx="4722">
                  <c:v>0.92487970428588</c:v>
                </c:pt>
                <c:pt idx="4723">
                  <c:v>0.961707121633298</c:v>
                </c:pt>
                <c:pt idx="4724">
                  <c:v>0.961707121633298</c:v>
                </c:pt>
                <c:pt idx="4725">
                  <c:v>0.886402033959732</c:v>
                </c:pt>
                <c:pt idx="4726">
                  <c:v>0.9617071216333</c:v>
                </c:pt>
                <c:pt idx="4727">
                  <c:v>1.009649807612102</c:v>
                </c:pt>
                <c:pt idx="4728">
                  <c:v>1.067208473299746</c:v>
                </c:pt>
                <c:pt idx="4729">
                  <c:v>0.965400753802733</c:v>
                </c:pt>
                <c:pt idx="4730">
                  <c:v>0.594720781519664</c:v>
                </c:pt>
                <c:pt idx="4731">
                  <c:v>0.994082857926542</c:v>
                </c:pt>
                <c:pt idx="4732">
                  <c:v>0.871196559287293</c:v>
                </c:pt>
                <c:pt idx="4733">
                  <c:v>0.961707121633298</c:v>
                </c:pt>
                <c:pt idx="4734">
                  <c:v>0.813711728125449</c:v>
                </c:pt>
                <c:pt idx="4735">
                  <c:v>1.136279183091168</c:v>
                </c:pt>
                <c:pt idx="4736">
                  <c:v>0.958500004472637</c:v>
                </c:pt>
                <c:pt idx="4737">
                  <c:v>0.961707121633298</c:v>
                </c:pt>
                <c:pt idx="4738">
                  <c:v>0.755093196329564</c:v>
                </c:pt>
                <c:pt idx="4739">
                  <c:v>0.960997723422288</c:v>
                </c:pt>
                <c:pt idx="4740">
                  <c:v>0.9617071216333</c:v>
                </c:pt>
                <c:pt idx="4741">
                  <c:v>0.956414920929698</c:v>
                </c:pt>
                <c:pt idx="4742">
                  <c:v>0.888033619604645</c:v>
                </c:pt>
                <c:pt idx="4743">
                  <c:v>0.961707121633298</c:v>
                </c:pt>
                <c:pt idx="4744">
                  <c:v>0.961707121633297</c:v>
                </c:pt>
                <c:pt idx="4745">
                  <c:v>0.949170432011514</c:v>
                </c:pt>
                <c:pt idx="4746">
                  <c:v>1.453771759789011</c:v>
                </c:pt>
                <c:pt idx="4747">
                  <c:v>1.191119732362966</c:v>
                </c:pt>
                <c:pt idx="4748">
                  <c:v>0.787844235909615</c:v>
                </c:pt>
                <c:pt idx="4749">
                  <c:v>0.977733142565467</c:v>
                </c:pt>
                <c:pt idx="4750">
                  <c:v>0.9617071216333</c:v>
                </c:pt>
                <c:pt idx="4751">
                  <c:v>0.961707121633298</c:v>
                </c:pt>
                <c:pt idx="4752">
                  <c:v>1.103210429612157</c:v>
                </c:pt>
                <c:pt idx="4753">
                  <c:v>0.961707121633297</c:v>
                </c:pt>
                <c:pt idx="4754">
                  <c:v>0.983120088309612</c:v>
                </c:pt>
                <c:pt idx="4755">
                  <c:v>1.207002276101395</c:v>
                </c:pt>
                <c:pt idx="4756">
                  <c:v>1.104713012607758</c:v>
                </c:pt>
                <c:pt idx="4757">
                  <c:v>0.937051694539406</c:v>
                </c:pt>
                <c:pt idx="4758">
                  <c:v>0.913106286107952</c:v>
                </c:pt>
                <c:pt idx="4759">
                  <c:v>0.961707121633299</c:v>
                </c:pt>
                <c:pt idx="4760">
                  <c:v>0.961707121633299</c:v>
                </c:pt>
                <c:pt idx="4761">
                  <c:v>0.961707121633298</c:v>
                </c:pt>
                <c:pt idx="4762">
                  <c:v>0.859616813123035</c:v>
                </c:pt>
                <c:pt idx="4763">
                  <c:v>0.961707121633299</c:v>
                </c:pt>
                <c:pt idx="4764">
                  <c:v>0.704926227339182</c:v>
                </c:pt>
                <c:pt idx="4765">
                  <c:v>0.839341619556634</c:v>
                </c:pt>
                <c:pt idx="4766">
                  <c:v>0.957859877498575</c:v>
                </c:pt>
                <c:pt idx="4767">
                  <c:v>0.838181435303679</c:v>
                </c:pt>
                <c:pt idx="4768">
                  <c:v>1.320100262973632</c:v>
                </c:pt>
                <c:pt idx="4769">
                  <c:v>1.097983259731136</c:v>
                </c:pt>
                <c:pt idx="4770">
                  <c:v>0.961707121633298</c:v>
                </c:pt>
                <c:pt idx="4771">
                  <c:v>1.296103365053418</c:v>
                </c:pt>
                <c:pt idx="4772">
                  <c:v>1.079741719959809</c:v>
                </c:pt>
                <c:pt idx="4773">
                  <c:v>1.043431881362901</c:v>
                </c:pt>
                <c:pt idx="4774">
                  <c:v>0.961707121633297</c:v>
                </c:pt>
                <c:pt idx="4775">
                  <c:v>0.961707121633299</c:v>
                </c:pt>
                <c:pt idx="4776">
                  <c:v>0.902074302506787</c:v>
                </c:pt>
                <c:pt idx="4777">
                  <c:v>0.775853512784916</c:v>
                </c:pt>
                <c:pt idx="4778">
                  <c:v>0.988877009859596</c:v>
                </c:pt>
                <c:pt idx="4779">
                  <c:v>0.9617071216333</c:v>
                </c:pt>
                <c:pt idx="4780">
                  <c:v>0.961707121633297</c:v>
                </c:pt>
                <c:pt idx="4781">
                  <c:v>0.961707121633298</c:v>
                </c:pt>
                <c:pt idx="4782">
                  <c:v>0.961707121633299</c:v>
                </c:pt>
                <c:pt idx="4783">
                  <c:v>0.961707121633298</c:v>
                </c:pt>
                <c:pt idx="4784">
                  <c:v>0.9617071216333</c:v>
                </c:pt>
                <c:pt idx="4785">
                  <c:v>0.560575146041218</c:v>
                </c:pt>
                <c:pt idx="4786">
                  <c:v>0.961707121633301</c:v>
                </c:pt>
                <c:pt idx="4787">
                  <c:v>1.143804203974022</c:v>
                </c:pt>
                <c:pt idx="4788">
                  <c:v>0.961707121633298</c:v>
                </c:pt>
                <c:pt idx="4789">
                  <c:v>0.961707121633298</c:v>
                </c:pt>
                <c:pt idx="4790">
                  <c:v>1.086310381719626</c:v>
                </c:pt>
                <c:pt idx="4791">
                  <c:v>0.961707121633299</c:v>
                </c:pt>
                <c:pt idx="4792">
                  <c:v>0.961707121633298</c:v>
                </c:pt>
                <c:pt idx="4793">
                  <c:v>0.86470347315862</c:v>
                </c:pt>
                <c:pt idx="4794">
                  <c:v>0.961707121633298</c:v>
                </c:pt>
                <c:pt idx="4795">
                  <c:v>0.874445976996375</c:v>
                </c:pt>
                <c:pt idx="4796">
                  <c:v>0.961707121633298</c:v>
                </c:pt>
                <c:pt idx="4797">
                  <c:v>0.961707121633299</c:v>
                </c:pt>
                <c:pt idx="4798">
                  <c:v>1.155112610162177</c:v>
                </c:pt>
                <c:pt idx="4799">
                  <c:v>0.961707121633298</c:v>
                </c:pt>
                <c:pt idx="4800">
                  <c:v>0.610680339796196</c:v>
                </c:pt>
                <c:pt idx="4801">
                  <c:v>0.788297527326588</c:v>
                </c:pt>
                <c:pt idx="4802">
                  <c:v>1.117092212009042</c:v>
                </c:pt>
                <c:pt idx="4803">
                  <c:v>0.978192220852674</c:v>
                </c:pt>
                <c:pt idx="4804">
                  <c:v>0.953820876702508</c:v>
                </c:pt>
                <c:pt idx="4805">
                  <c:v>0.702158293366864</c:v>
                </c:pt>
                <c:pt idx="4806">
                  <c:v>0.634475516654445</c:v>
                </c:pt>
                <c:pt idx="4807">
                  <c:v>0.961707121633299</c:v>
                </c:pt>
                <c:pt idx="4808">
                  <c:v>0.961707121633298</c:v>
                </c:pt>
                <c:pt idx="4809">
                  <c:v>1.101112648082496</c:v>
                </c:pt>
                <c:pt idx="4810">
                  <c:v>0.910178743853614</c:v>
                </c:pt>
                <c:pt idx="4811">
                  <c:v>0.930546055560943</c:v>
                </c:pt>
                <c:pt idx="4812">
                  <c:v>1.162544198767795</c:v>
                </c:pt>
                <c:pt idx="4813">
                  <c:v>0.906641292774405</c:v>
                </c:pt>
                <c:pt idx="4814">
                  <c:v>0.9617071216333</c:v>
                </c:pt>
                <c:pt idx="4815">
                  <c:v>0.779417224021721</c:v>
                </c:pt>
                <c:pt idx="4816">
                  <c:v>1.092044412872935</c:v>
                </c:pt>
                <c:pt idx="4817">
                  <c:v>0.961707121633298</c:v>
                </c:pt>
                <c:pt idx="4818">
                  <c:v>1.08054477933514</c:v>
                </c:pt>
                <c:pt idx="4819">
                  <c:v>0.961707121633299</c:v>
                </c:pt>
                <c:pt idx="4820">
                  <c:v>1.14410621487686</c:v>
                </c:pt>
                <c:pt idx="4821">
                  <c:v>1.045085295995583</c:v>
                </c:pt>
                <c:pt idx="4822">
                  <c:v>0.983552570718527</c:v>
                </c:pt>
                <c:pt idx="4823">
                  <c:v>1.420026228512847</c:v>
                </c:pt>
                <c:pt idx="4824">
                  <c:v>0.961707121633299</c:v>
                </c:pt>
                <c:pt idx="4825">
                  <c:v>1.01852269922159</c:v>
                </c:pt>
                <c:pt idx="4826">
                  <c:v>0.951850859451068</c:v>
                </c:pt>
                <c:pt idx="4827">
                  <c:v>1.102083280281986</c:v>
                </c:pt>
                <c:pt idx="4828">
                  <c:v>0.887258515905044</c:v>
                </c:pt>
                <c:pt idx="4829">
                  <c:v>0.830151052637028</c:v>
                </c:pt>
                <c:pt idx="4830">
                  <c:v>0.983668736189809</c:v>
                </c:pt>
                <c:pt idx="4831">
                  <c:v>0.797583986057952</c:v>
                </c:pt>
                <c:pt idx="4832">
                  <c:v>0.825503880876896</c:v>
                </c:pt>
                <c:pt idx="4833">
                  <c:v>0.837095911147948</c:v>
                </c:pt>
                <c:pt idx="4834">
                  <c:v>1.026437209474125</c:v>
                </c:pt>
                <c:pt idx="4835">
                  <c:v>0.9617071216333</c:v>
                </c:pt>
                <c:pt idx="4836">
                  <c:v>0.871780883831886</c:v>
                </c:pt>
                <c:pt idx="4837">
                  <c:v>1.04950278692113</c:v>
                </c:pt>
                <c:pt idx="4838">
                  <c:v>1.154571281808884</c:v>
                </c:pt>
                <c:pt idx="4839">
                  <c:v>0.858017984537831</c:v>
                </c:pt>
                <c:pt idx="4840">
                  <c:v>0.904156210784261</c:v>
                </c:pt>
                <c:pt idx="4841">
                  <c:v>1.020397460066492</c:v>
                </c:pt>
                <c:pt idx="4842">
                  <c:v>1.082278003783256</c:v>
                </c:pt>
                <c:pt idx="4843">
                  <c:v>0.805241000777897</c:v>
                </c:pt>
                <c:pt idx="4844">
                  <c:v>0.961707121633298</c:v>
                </c:pt>
                <c:pt idx="4845">
                  <c:v>1.129645809499108</c:v>
                </c:pt>
                <c:pt idx="4846">
                  <c:v>0.961707121633299</c:v>
                </c:pt>
                <c:pt idx="4847">
                  <c:v>0.848108843061944</c:v>
                </c:pt>
                <c:pt idx="4848">
                  <c:v>1.323586524365962</c:v>
                </c:pt>
                <c:pt idx="4849">
                  <c:v>0.961707121633298</c:v>
                </c:pt>
                <c:pt idx="4850">
                  <c:v>0.961707121633299</c:v>
                </c:pt>
                <c:pt idx="4851">
                  <c:v>1.251897813080806</c:v>
                </c:pt>
                <c:pt idx="4852">
                  <c:v>0.955641218278794</c:v>
                </c:pt>
                <c:pt idx="4853">
                  <c:v>0.938367580021662</c:v>
                </c:pt>
                <c:pt idx="4854">
                  <c:v>0.920195599007612</c:v>
                </c:pt>
                <c:pt idx="4855">
                  <c:v>1.117708534613738</c:v>
                </c:pt>
                <c:pt idx="4856">
                  <c:v>0.9617071216333</c:v>
                </c:pt>
                <c:pt idx="4857">
                  <c:v>0.834102361932318</c:v>
                </c:pt>
                <c:pt idx="4858">
                  <c:v>0.824132903001362</c:v>
                </c:pt>
                <c:pt idx="4859">
                  <c:v>1.264954867939875</c:v>
                </c:pt>
                <c:pt idx="4860">
                  <c:v>0.690101444305774</c:v>
                </c:pt>
                <c:pt idx="4861">
                  <c:v>0.966025311694958</c:v>
                </c:pt>
                <c:pt idx="4862">
                  <c:v>0.961707121633297</c:v>
                </c:pt>
                <c:pt idx="4863">
                  <c:v>0.968601153412938</c:v>
                </c:pt>
                <c:pt idx="4864">
                  <c:v>1.022238734354384</c:v>
                </c:pt>
                <c:pt idx="4865">
                  <c:v>0.776554027268497</c:v>
                </c:pt>
                <c:pt idx="4866">
                  <c:v>1.036730529645528</c:v>
                </c:pt>
                <c:pt idx="4867">
                  <c:v>1.074812311625222</c:v>
                </c:pt>
                <c:pt idx="4868">
                  <c:v>0.961707121633298</c:v>
                </c:pt>
                <c:pt idx="4869">
                  <c:v>1.109819413448442</c:v>
                </c:pt>
                <c:pt idx="4870">
                  <c:v>1.111174686275635</c:v>
                </c:pt>
                <c:pt idx="4871">
                  <c:v>1.002793733972198</c:v>
                </c:pt>
                <c:pt idx="4872">
                  <c:v>1.022614420841446</c:v>
                </c:pt>
                <c:pt idx="4873">
                  <c:v>0.961707121633299</c:v>
                </c:pt>
                <c:pt idx="4874">
                  <c:v>1.106073142170432</c:v>
                </c:pt>
                <c:pt idx="4875">
                  <c:v>0.961707121633298</c:v>
                </c:pt>
                <c:pt idx="4876">
                  <c:v>0.961707121633299</c:v>
                </c:pt>
                <c:pt idx="4877">
                  <c:v>1.157691337013033</c:v>
                </c:pt>
                <c:pt idx="4878">
                  <c:v>0.807321189629535</c:v>
                </c:pt>
                <c:pt idx="4879">
                  <c:v>0.910615908666356</c:v>
                </c:pt>
                <c:pt idx="4880">
                  <c:v>0.930315991256977</c:v>
                </c:pt>
                <c:pt idx="4881">
                  <c:v>0.843553442900816</c:v>
                </c:pt>
                <c:pt idx="4882">
                  <c:v>0.985675486246796</c:v>
                </c:pt>
                <c:pt idx="4883">
                  <c:v>0.977490772565211</c:v>
                </c:pt>
                <c:pt idx="4884">
                  <c:v>0.977638414664872</c:v>
                </c:pt>
                <c:pt idx="4885">
                  <c:v>0.809603095064073</c:v>
                </c:pt>
                <c:pt idx="4886">
                  <c:v>0.973595865861563</c:v>
                </c:pt>
                <c:pt idx="4887">
                  <c:v>1.060229983402778</c:v>
                </c:pt>
                <c:pt idx="4888">
                  <c:v>1.247812263629441</c:v>
                </c:pt>
                <c:pt idx="4889">
                  <c:v>0.999590703410176</c:v>
                </c:pt>
                <c:pt idx="4890">
                  <c:v>1.278639842119079</c:v>
                </c:pt>
                <c:pt idx="4891">
                  <c:v>0.961707121633299</c:v>
                </c:pt>
                <c:pt idx="4892">
                  <c:v>0.9617071216333</c:v>
                </c:pt>
                <c:pt idx="4893">
                  <c:v>0.961707121633298</c:v>
                </c:pt>
                <c:pt idx="4894">
                  <c:v>0.64602406999589</c:v>
                </c:pt>
                <c:pt idx="4895">
                  <c:v>0.961707121633299</c:v>
                </c:pt>
                <c:pt idx="4896">
                  <c:v>0.961707121633298</c:v>
                </c:pt>
                <c:pt idx="4897">
                  <c:v>1.009940938213394</c:v>
                </c:pt>
                <c:pt idx="4898">
                  <c:v>0.961707121633299</c:v>
                </c:pt>
                <c:pt idx="4899">
                  <c:v>0.961707121633298</c:v>
                </c:pt>
                <c:pt idx="4900">
                  <c:v>0.961707121633298</c:v>
                </c:pt>
                <c:pt idx="4901">
                  <c:v>0.99823805426978</c:v>
                </c:pt>
                <c:pt idx="4902">
                  <c:v>0.89388389435965</c:v>
                </c:pt>
                <c:pt idx="4903">
                  <c:v>0.765442077094897</c:v>
                </c:pt>
                <c:pt idx="4904">
                  <c:v>0.961707121633298</c:v>
                </c:pt>
                <c:pt idx="4905">
                  <c:v>1.216761608609175</c:v>
                </c:pt>
                <c:pt idx="4906">
                  <c:v>0.961707121633299</c:v>
                </c:pt>
                <c:pt idx="4907">
                  <c:v>0.961707121633298</c:v>
                </c:pt>
                <c:pt idx="4908">
                  <c:v>1.046497149157663</c:v>
                </c:pt>
                <c:pt idx="4909">
                  <c:v>0.961707121633299</c:v>
                </c:pt>
                <c:pt idx="4910">
                  <c:v>0.879301807723703</c:v>
                </c:pt>
                <c:pt idx="4911">
                  <c:v>1.109557445591907</c:v>
                </c:pt>
                <c:pt idx="4912">
                  <c:v>1.136358984256526</c:v>
                </c:pt>
                <c:pt idx="4913">
                  <c:v>0.937005398044376</c:v>
                </c:pt>
                <c:pt idx="4914">
                  <c:v>1.117979941623913</c:v>
                </c:pt>
                <c:pt idx="4915">
                  <c:v>1.007986178330564</c:v>
                </c:pt>
                <c:pt idx="4916">
                  <c:v>0.961707121633299</c:v>
                </c:pt>
                <c:pt idx="4917">
                  <c:v>1.025421948942562</c:v>
                </c:pt>
                <c:pt idx="4918">
                  <c:v>1.058041425904475</c:v>
                </c:pt>
                <c:pt idx="4919">
                  <c:v>1.166341213314344</c:v>
                </c:pt>
                <c:pt idx="4920">
                  <c:v>1.215639719560938</c:v>
                </c:pt>
                <c:pt idx="4921">
                  <c:v>1.104532561545624</c:v>
                </c:pt>
                <c:pt idx="4922">
                  <c:v>0.85649173768384</c:v>
                </c:pt>
                <c:pt idx="4923">
                  <c:v>1.013809969588356</c:v>
                </c:pt>
                <c:pt idx="4924">
                  <c:v>0.9617071216333</c:v>
                </c:pt>
                <c:pt idx="4925">
                  <c:v>0.83704052277778</c:v>
                </c:pt>
                <c:pt idx="4926">
                  <c:v>0.849100171797885</c:v>
                </c:pt>
                <c:pt idx="4927">
                  <c:v>1.02702880687253</c:v>
                </c:pt>
                <c:pt idx="4928">
                  <c:v>0.961707121633299</c:v>
                </c:pt>
                <c:pt idx="4929">
                  <c:v>1.372483108950826</c:v>
                </c:pt>
                <c:pt idx="4930">
                  <c:v>0.961707121633299</c:v>
                </c:pt>
                <c:pt idx="4931">
                  <c:v>1.110994226893558</c:v>
                </c:pt>
                <c:pt idx="4932">
                  <c:v>1.14228982606593</c:v>
                </c:pt>
                <c:pt idx="4933">
                  <c:v>0.892012601417451</c:v>
                </c:pt>
                <c:pt idx="4934">
                  <c:v>1.058004128446547</c:v>
                </c:pt>
                <c:pt idx="4935">
                  <c:v>1.188475881953255</c:v>
                </c:pt>
                <c:pt idx="4936">
                  <c:v>0.961707121633299</c:v>
                </c:pt>
                <c:pt idx="4937">
                  <c:v>0.961707121633299</c:v>
                </c:pt>
                <c:pt idx="4938">
                  <c:v>0.812771562580357</c:v>
                </c:pt>
                <c:pt idx="4939">
                  <c:v>1.077795432076429</c:v>
                </c:pt>
                <c:pt idx="4940">
                  <c:v>0.961707121633299</c:v>
                </c:pt>
                <c:pt idx="4941">
                  <c:v>0.785341507199288</c:v>
                </c:pt>
                <c:pt idx="4942">
                  <c:v>0.942990789635414</c:v>
                </c:pt>
                <c:pt idx="4943">
                  <c:v>0.961707121633299</c:v>
                </c:pt>
                <c:pt idx="4944">
                  <c:v>0.718561174721822</c:v>
                </c:pt>
                <c:pt idx="4945">
                  <c:v>1.285428828807432</c:v>
                </c:pt>
                <c:pt idx="4946">
                  <c:v>1.191329216423734</c:v>
                </c:pt>
                <c:pt idx="4947">
                  <c:v>0.961707121633298</c:v>
                </c:pt>
                <c:pt idx="4948">
                  <c:v>1.134535381937831</c:v>
                </c:pt>
                <c:pt idx="4949">
                  <c:v>0.961707121633299</c:v>
                </c:pt>
                <c:pt idx="4950">
                  <c:v>0.961707121633299</c:v>
                </c:pt>
                <c:pt idx="4951">
                  <c:v>0.961707121633299</c:v>
                </c:pt>
                <c:pt idx="4952">
                  <c:v>1.043366802024452</c:v>
                </c:pt>
                <c:pt idx="4953">
                  <c:v>0.93733695478883</c:v>
                </c:pt>
                <c:pt idx="4954">
                  <c:v>0.961707121633299</c:v>
                </c:pt>
                <c:pt idx="4955">
                  <c:v>0.922363177040646</c:v>
                </c:pt>
                <c:pt idx="4956">
                  <c:v>1.16338940957989</c:v>
                </c:pt>
                <c:pt idx="4957">
                  <c:v>1.040115338765893</c:v>
                </c:pt>
                <c:pt idx="4958">
                  <c:v>1.269859757750263</c:v>
                </c:pt>
                <c:pt idx="4959">
                  <c:v>1.085134812396225</c:v>
                </c:pt>
                <c:pt idx="4960">
                  <c:v>0.961707121633298</c:v>
                </c:pt>
                <c:pt idx="4961">
                  <c:v>0.839961439945661</c:v>
                </c:pt>
                <c:pt idx="4962">
                  <c:v>1.064739877123247</c:v>
                </c:pt>
                <c:pt idx="4963">
                  <c:v>0.713187044521226</c:v>
                </c:pt>
                <c:pt idx="4964">
                  <c:v>1.10627586150326</c:v>
                </c:pt>
                <c:pt idx="4965">
                  <c:v>1.020763269760752</c:v>
                </c:pt>
                <c:pt idx="4966">
                  <c:v>0.824862186105176</c:v>
                </c:pt>
                <c:pt idx="4967">
                  <c:v>0.767470464187827</c:v>
                </c:pt>
                <c:pt idx="4968">
                  <c:v>1.110443238398036</c:v>
                </c:pt>
                <c:pt idx="4969">
                  <c:v>0.978775247437153</c:v>
                </c:pt>
                <c:pt idx="4970">
                  <c:v>0.803413891598043</c:v>
                </c:pt>
                <c:pt idx="4971">
                  <c:v>1.151452744576296</c:v>
                </c:pt>
                <c:pt idx="4972">
                  <c:v>0.581667040668001</c:v>
                </c:pt>
                <c:pt idx="4973">
                  <c:v>0.82767558177351</c:v>
                </c:pt>
                <c:pt idx="4974">
                  <c:v>0.839270184340095</c:v>
                </c:pt>
                <c:pt idx="4975">
                  <c:v>1.047992133697415</c:v>
                </c:pt>
                <c:pt idx="4976">
                  <c:v>0.961707121633298</c:v>
                </c:pt>
                <c:pt idx="4977">
                  <c:v>0.664136480702435</c:v>
                </c:pt>
                <c:pt idx="4978">
                  <c:v>1.006588432471345</c:v>
                </c:pt>
                <c:pt idx="4979">
                  <c:v>0.921974635899176</c:v>
                </c:pt>
                <c:pt idx="4980">
                  <c:v>1.017276283591096</c:v>
                </c:pt>
                <c:pt idx="4981">
                  <c:v>1.229299714202523</c:v>
                </c:pt>
                <c:pt idx="4982">
                  <c:v>0.961707121633298</c:v>
                </c:pt>
                <c:pt idx="4983">
                  <c:v>0.954826907812824</c:v>
                </c:pt>
                <c:pt idx="4984">
                  <c:v>1.105534391747282</c:v>
                </c:pt>
                <c:pt idx="4985">
                  <c:v>0.864903779445172</c:v>
                </c:pt>
                <c:pt idx="4986">
                  <c:v>0.961707121633296</c:v>
                </c:pt>
                <c:pt idx="4987">
                  <c:v>1.091941409605883</c:v>
                </c:pt>
                <c:pt idx="4988">
                  <c:v>0.949797860960629</c:v>
                </c:pt>
                <c:pt idx="4989">
                  <c:v>0.869551180091631</c:v>
                </c:pt>
                <c:pt idx="4990">
                  <c:v>0.961707121633299</c:v>
                </c:pt>
                <c:pt idx="4991">
                  <c:v>0.971791192461395</c:v>
                </c:pt>
                <c:pt idx="4992">
                  <c:v>0.682981788958267</c:v>
                </c:pt>
                <c:pt idx="4993">
                  <c:v>0.857368936548636</c:v>
                </c:pt>
                <c:pt idx="4994">
                  <c:v>0.961707121633297</c:v>
                </c:pt>
                <c:pt idx="4995">
                  <c:v>1.130669491578237</c:v>
                </c:pt>
                <c:pt idx="4996">
                  <c:v>0.956902464493659</c:v>
                </c:pt>
                <c:pt idx="4997">
                  <c:v>0.972137812805486</c:v>
                </c:pt>
                <c:pt idx="4998">
                  <c:v>0.823507804998674</c:v>
                </c:pt>
                <c:pt idx="4999">
                  <c:v>0.92666322294215</c:v>
                </c:pt>
              </c:numCache>
            </c:numRef>
          </c:xVal>
          <c:yVal>
            <c:numRef>
              <c:f>'Análise de sensibilidade'!$E$49:$E$5048</c:f>
              <c:numCache>
                <c:formatCode>"R$"#,##0.00_);\("R$"#,##0.00\)</c:formatCode>
                <c:ptCount val="5000"/>
                <c:pt idx="0">
                  <c:v>73566.71</c:v>
                </c:pt>
                <c:pt idx="1">
                  <c:v>79233.42</c:v>
                </c:pt>
                <c:pt idx="2">
                  <c:v>78876.43999999999</c:v>
                </c:pt>
                <c:pt idx="3">
                  <c:v>105764.77</c:v>
                </c:pt>
                <c:pt idx="4">
                  <c:v>68810.55</c:v>
                </c:pt>
                <c:pt idx="5">
                  <c:v>87719.39</c:v>
                </c:pt>
                <c:pt idx="6">
                  <c:v>62591.93</c:v>
                </c:pt>
                <c:pt idx="7">
                  <c:v>75607.35</c:v>
                </c:pt>
                <c:pt idx="8">
                  <c:v>62840.7</c:v>
                </c:pt>
                <c:pt idx="9">
                  <c:v>94008.67</c:v>
                </c:pt>
                <c:pt idx="10">
                  <c:v>76360.93999999999</c:v>
                </c:pt>
                <c:pt idx="11">
                  <c:v>62448.02</c:v>
                </c:pt>
                <c:pt idx="12">
                  <c:v>102042.68</c:v>
                </c:pt>
                <c:pt idx="13">
                  <c:v>84824.59</c:v>
                </c:pt>
                <c:pt idx="14">
                  <c:v>76673.2</c:v>
                </c:pt>
                <c:pt idx="15">
                  <c:v>79325.95</c:v>
                </c:pt>
                <c:pt idx="16">
                  <c:v>62938.68</c:v>
                </c:pt>
                <c:pt idx="17">
                  <c:v>81634.47</c:v>
                </c:pt>
                <c:pt idx="18">
                  <c:v>88865.55</c:v>
                </c:pt>
                <c:pt idx="19">
                  <c:v>73457.28000000001</c:v>
                </c:pt>
                <c:pt idx="20">
                  <c:v>81679.92</c:v>
                </c:pt>
                <c:pt idx="21">
                  <c:v>78828.6</c:v>
                </c:pt>
                <c:pt idx="22">
                  <c:v>100563.72</c:v>
                </c:pt>
                <c:pt idx="23">
                  <c:v>58778.79</c:v>
                </c:pt>
                <c:pt idx="24">
                  <c:v>92565.2</c:v>
                </c:pt>
                <c:pt idx="25">
                  <c:v>73849.51</c:v>
                </c:pt>
                <c:pt idx="26">
                  <c:v>63781.43</c:v>
                </c:pt>
                <c:pt idx="27">
                  <c:v>76001.76</c:v>
                </c:pt>
                <c:pt idx="28">
                  <c:v>88267.26</c:v>
                </c:pt>
                <c:pt idx="29">
                  <c:v>75105.42</c:v>
                </c:pt>
                <c:pt idx="30">
                  <c:v>80305.62</c:v>
                </c:pt>
                <c:pt idx="31">
                  <c:v>87412.01</c:v>
                </c:pt>
                <c:pt idx="32">
                  <c:v>77945.67</c:v>
                </c:pt>
                <c:pt idx="33">
                  <c:v>65865.34</c:v>
                </c:pt>
                <c:pt idx="34">
                  <c:v>109632.29</c:v>
                </c:pt>
                <c:pt idx="35">
                  <c:v>83461.28000000001</c:v>
                </c:pt>
                <c:pt idx="36">
                  <c:v>66933.2</c:v>
                </c:pt>
                <c:pt idx="37">
                  <c:v>61645.52</c:v>
                </c:pt>
                <c:pt idx="38">
                  <c:v>83802.75</c:v>
                </c:pt>
                <c:pt idx="39">
                  <c:v>84796.03</c:v>
                </c:pt>
                <c:pt idx="40">
                  <c:v>80661.28000000001</c:v>
                </c:pt>
                <c:pt idx="41">
                  <c:v>74793.23</c:v>
                </c:pt>
                <c:pt idx="42">
                  <c:v>77097.28000000001</c:v>
                </c:pt>
                <c:pt idx="43">
                  <c:v>94356.15</c:v>
                </c:pt>
                <c:pt idx="44">
                  <c:v>61858.03</c:v>
                </c:pt>
                <c:pt idx="45">
                  <c:v>90507.97</c:v>
                </c:pt>
                <c:pt idx="46">
                  <c:v>110499.84</c:v>
                </c:pt>
                <c:pt idx="47">
                  <c:v>61300.64</c:v>
                </c:pt>
                <c:pt idx="48">
                  <c:v>62805.88</c:v>
                </c:pt>
                <c:pt idx="49">
                  <c:v>80359.89</c:v>
                </c:pt>
                <c:pt idx="50">
                  <c:v>68447.16</c:v>
                </c:pt>
                <c:pt idx="51">
                  <c:v>84682.04</c:v>
                </c:pt>
                <c:pt idx="52">
                  <c:v>77955.04</c:v>
                </c:pt>
                <c:pt idx="53">
                  <c:v>81372.95</c:v>
                </c:pt>
                <c:pt idx="54">
                  <c:v>95083.69</c:v>
                </c:pt>
                <c:pt idx="55">
                  <c:v>78323.87</c:v>
                </c:pt>
                <c:pt idx="56">
                  <c:v>80500.36</c:v>
                </c:pt>
                <c:pt idx="57">
                  <c:v>57948.94</c:v>
                </c:pt>
                <c:pt idx="58">
                  <c:v>91277.33</c:v>
                </c:pt>
                <c:pt idx="59">
                  <c:v>65114.76</c:v>
                </c:pt>
                <c:pt idx="60">
                  <c:v>58694.3</c:v>
                </c:pt>
                <c:pt idx="61">
                  <c:v>83136.35</c:v>
                </c:pt>
                <c:pt idx="62">
                  <c:v>67986.69</c:v>
                </c:pt>
                <c:pt idx="63">
                  <c:v>82722.7</c:v>
                </c:pt>
                <c:pt idx="64">
                  <c:v>82919.14</c:v>
                </c:pt>
                <c:pt idx="65">
                  <c:v>100403.59</c:v>
                </c:pt>
                <c:pt idx="66">
                  <c:v>95540.13</c:v>
                </c:pt>
                <c:pt idx="67">
                  <c:v>99332.01</c:v>
                </c:pt>
                <c:pt idx="68">
                  <c:v>75033.12</c:v>
                </c:pt>
                <c:pt idx="69">
                  <c:v>89943.13</c:v>
                </c:pt>
                <c:pt idx="70">
                  <c:v>82869.29</c:v>
                </c:pt>
                <c:pt idx="71">
                  <c:v>103473.27</c:v>
                </c:pt>
                <c:pt idx="72">
                  <c:v>65838.63</c:v>
                </c:pt>
                <c:pt idx="73">
                  <c:v>91107.12</c:v>
                </c:pt>
                <c:pt idx="74">
                  <c:v>77089.24</c:v>
                </c:pt>
                <c:pt idx="75">
                  <c:v>88468.22</c:v>
                </c:pt>
                <c:pt idx="76">
                  <c:v>74754.17</c:v>
                </c:pt>
                <c:pt idx="77">
                  <c:v>72068.8</c:v>
                </c:pt>
                <c:pt idx="78">
                  <c:v>88047.71</c:v>
                </c:pt>
                <c:pt idx="79">
                  <c:v>71066.9</c:v>
                </c:pt>
                <c:pt idx="80">
                  <c:v>60049.3</c:v>
                </c:pt>
                <c:pt idx="81">
                  <c:v>88901.13</c:v>
                </c:pt>
                <c:pt idx="82">
                  <c:v>65202.87</c:v>
                </c:pt>
                <c:pt idx="83">
                  <c:v>86246.23</c:v>
                </c:pt>
                <c:pt idx="84">
                  <c:v>69726.28</c:v>
                </c:pt>
                <c:pt idx="85">
                  <c:v>59456.41</c:v>
                </c:pt>
                <c:pt idx="86">
                  <c:v>67601.2</c:v>
                </c:pt>
                <c:pt idx="87">
                  <c:v>76767.45</c:v>
                </c:pt>
                <c:pt idx="88">
                  <c:v>93512.21</c:v>
                </c:pt>
                <c:pt idx="89">
                  <c:v>85610.67</c:v>
                </c:pt>
                <c:pt idx="90">
                  <c:v>93562.5</c:v>
                </c:pt>
                <c:pt idx="91">
                  <c:v>76047.63</c:v>
                </c:pt>
                <c:pt idx="92">
                  <c:v>77723.33</c:v>
                </c:pt>
                <c:pt idx="93">
                  <c:v>63148.88</c:v>
                </c:pt>
                <c:pt idx="94">
                  <c:v>77318.51</c:v>
                </c:pt>
                <c:pt idx="95">
                  <c:v>65122.82</c:v>
                </c:pt>
                <c:pt idx="96">
                  <c:v>90173.06</c:v>
                </c:pt>
                <c:pt idx="97">
                  <c:v>66506.25</c:v>
                </c:pt>
                <c:pt idx="98">
                  <c:v>110567.23</c:v>
                </c:pt>
                <c:pt idx="99">
                  <c:v>79087.83</c:v>
                </c:pt>
                <c:pt idx="100">
                  <c:v>52072.06</c:v>
                </c:pt>
                <c:pt idx="101">
                  <c:v>100194.71</c:v>
                </c:pt>
                <c:pt idx="102">
                  <c:v>64330.27</c:v>
                </c:pt>
                <c:pt idx="103">
                  <c:v>71230.45</c:v>
                </c:pt>
                <c:pt idx="104">
                  <c:v>92346.81</c:v>
                </c:pt>
                <c:pt idx="105">
                  <c:v>77783.13</c:v>
                </c:pt>
                <c:pt idx="106">
                  <c:v>75702.5</c:v>
                </c:pt>
                <c:pt idx="107">
                  <c:v>101359.33</c:v>
                </c:pt>
                <c:pt idx="108">
                  <c:v>73915.56</c:v>
                </c:pt>
                <c:pt idx="109">
                  <c:v>61270.01</c:v>
                </c:pt>
                <c:pt idx="110">
                  <c:v>72397.52</c:v>
                </c:pt>
                <c:pt idx="111">
                  <c:v>79547.06</c:v>
                </c:pt>
                <c:pt idx="112">
                  <c:v>91964.1</c:v>
                </c:pt>
                <c:pt idx="113">
                  <c:v>87606.14</c:v>
                </c:pt>
                <c:pt idx="114">
                  <c:v>93116.19</c:v>
                </c:pt>
                <c:pt idx="115">
                  <c:v>54910.21</c:v>
                </c:pt>
                <c:pt idx="116">
                  <c:v>95899.22</c:v>
                </c:pt>
                <c:pt idx="117">
                  <c:v>76140.68</c:v>
                </c:pt>
                <c:pt idx="118">
                  <c:v>78405.12</c:v>
                </c:pt>
                <c:pt idx="119">
                  <c:v>96425.43999999999</c:v>
                </c:pt>
                <c:pt idx="120">
                  <c:v>86273.53</c:v>
                </c:pt>
                <c:pt idx="121">
                  <c:v>96020.81</c:v>
                </c:pt>
                <c:pt idx="122">
                  <c:v>90303.76</c:v>
                </c:pt>
                <c:pt idx="123">
                  <c:v>61539.04</c:v>
                </c:pt>
                <c:pt idx="124">
                  <c:v>70636.47</c:v>
                </c:pt>
                <c:pt idx="125">
                  <c:v>80397.48</c:v>
                </c:pt>
                <c:pt idx="126">
                  <c:v>70898.64</c:v>
                </c:pt>
                <c:pt idx="127">
                  <c:v>82477.08</c:v>
                </c:pt>
                <c:pt idx="128">
                  <c:v>117890.24</c:v>
                </c:pt>
                <c:pt idx="129">
                  <c:v>98420.55</c:v>
                </c:pt>
                <c:pt idx="130">
                  <c:v>59586.2</c:v>
                </c:pt>
                <c:pt idx="131">
                  <c:v>69567.9</c:v>
                </c:pt>
                <c:pt idx="132">
                  <c:v>81989.18</c:v>
                </c:pt>
                <c:pt idx="133">
                  <c:v>75970.28</c:v>
                </c:pt>
                <c:pt idx="134">
                  <c:v>93911.55</c:v>
                </c:pt>
                <c:pt idx="135">
                  <c:v>90394.67</c:v>
                </c:pt>
                <c:pt idx="136">
                  <c:v>82760.92</c:v>
                </c:pt>
                <c:pt idx="137">
                  <c:v>78762.63</c:v>
                </c:pt>
                <c:pt idx="138">
                  <c:v>77095.63</c:v>
                </c:pt>
                <c:pt idx="139">
                  <c:v>81160.33</c:v>
                </c:pt>
                <c:pt idx="140">
                  <c:v>64001.08</c:v>
                </c:pt>
                <c:pt idx="141">
                  <c:v>88052.45</c:v>
                </c:pt>
                <c:pt idx="142">
                  <c:v>94140.84</c:v>
                </c:pt>
                <c:pt idx="143">
                  <c:v>74106.35</c:v>
                </c:pt>
                <c:pt idx="144">
                  <c:v>84441.47</c:v>
                </c:pt>
                <c:pt idx="145">
                  <c:v>80936.25</c:v>
                </c:pt>
                <c:pt idx="146">
                  <c:v>95005.09</c:v>
                </c:pt>
                <c:pt idx="147">
                  <c:v>74349.12</c:v>
                </c:pt>
                <c:pt idx="148">
                  <c:v>84988.02</c:v>
                </c:pt>
                <c:pt idx="149">
                  <c:v>98193.29</c:v>
                </c:pt>
                <c:pt idx="150">
                  <c:v>85201.56</c:v>
                </c:pt>
                <c:pt idx="151">
                  <c:v>88925.87</c:v>
                </c:pt>
                <c:pt idx="152">
                  <c:v>74930.15</c:v>
                </c:pt>
                <c:pt idx="153">
                  <c:v>68623.43</c:v>
                </c:pt>
                <c:pt idx="154">
                  <c:v>91158.8</c:v>
                </c:pt>
                <c:pt idx="155">
                  <c:v>69425.53</c:v>
                </c:pt>
                <c:pt idx="156">
                  <c:v>68492.73</c:v>
                </c:pt>
                <c:pt idx="157">
                  <c:v>63463.0</c:v>
                </c:pt>
                <c:pt idx="158">
                  <c:v>78060.88</c:v>
                </c:pt>
                <c:pt idx="159">
                  <c:v>109230.41</c:v>
                </c:pt>
                <c:pt idx="160">
                  <c:v>80191.06</c:v>
                </c:pt>
                <c:pt idx="161">
                  <c:v>88669.13</c:v>
                </c:pt>
                <c:pt idx="162">
                  <c:v>67892.7</c:v>
                </c:pt>
                <c:pt idx="163">
                  <c:v>71479.01</c:v>
                </c:pt>
                <c:pt idx="164">
                  <c:v>83811.09</c:v>
                </c:pt>
                <c:pt idx="165">
                  <c:v>83547.15</c:v>
                </c:pt>
                <c:pt idx="166">
                  <c:v>85105.90999999999</c:v>
                </c:pt>
                <c:pt idx="167">
                  <c:v>78275.31</c:v>
                </c:pt>
                <c:pt idx="168">
                  <c:v>83826.34</c:v>
                </c:pt>
                <c:pt idx="169">
                  <c:v>104174.85</c:v>
                </c:pt>
                <c:pt idx="170">
                  <c:v>82271.97</c:v>
                </c:pt>
                <c:pt idx="171">
                  <c:v>104815.27</c:v>
                </c:pt>
                <c:pt idx="172">
                  <c:v>92490.8</c:v>
                </c:pt>
                <c:pt idx="173">
                  <c:v>73847.32</c:v>
                </c:pt>
                <c:pt idx="174">
                  <c:v>116467.04</c:v>
                </c:pt>
                <c:pt idx="175">
                  <c:v>93748.36</c:v>
                </c:pt>
                <c:pt idx="176">
                  <c:v>84395.57</c:v>
                </c:pt>
                <c:pt idx="177">
                  <c:v>78249.6</c:v>
                </c:pt>
                <c:pt idx="178">
                  <c:v>62082.85</c:v>
                </c:pt>
                <c:pt idx="179">
                  <c:v>77048.92</c:v>
                </c:pt>
                <c:pt idx="180">
                  <c:v>115822.63</c:v>
                </c:pt>
                <c:pt idx="181">
                  <c:v>81259.75</c:v>
                </c:pt>
                <c:pt idx="182">
                  <c:v>84524.06</c:v>
                </c:pt>
                <c:pt idx="183">
                  <c:v>94215.90999999999</c:v>
                </c:pt>
                <c:pt idx="184">
                  <c:v>72600.90999999999</c:v>
                </c:pt>
                <c:pt idx="185">
                  <c:v>88137.47</c:v>
                </c:pt>
                <c:pt idx="186">
                  <c:v>90356.97</c:v>
                </c:pt>
                <c:pt idx="187">
                  <c:v>97545.92</c:v>
                </c:pt>
                <c:pt idx="188">
                  <c:v>81614.38</c:v>
                </c:pt>
                <c:pt idx="189">
                  <c:v>78902.36</c:v>
                </c:pt>
                <c:pt idx="190">
                  <c:v>83139.24</c:v>
                </c:pt>
                <c:pt idx="191">
                  <c:v>52698.01</c:v>
                </c:pt>
                <c:pt idx="192">
                  <c:v>61346.61</c:v>
                </c:pt>
                <c:pt idx="193">
                  <c:v>84411.25</c:v>
                </c:pt>
                <c:pt idx="194">
                  <c:v>73005.63</c:v>
                </c:pt>
                <c:pt idx="195">
                  <c:v>63217.35</c:v>
                </c:pt>
                <c:pt idx="196">
                  <c:v>77485.62</c:v>
                </c:pt>
                <c:pt idx="197">
                  <c:v>120018.49</c:v>
                </c:pt>
                <c:pt idx="198">
                  <c:v>96761.54</c:v>
                </c:pt>
                <c:pt idx="199">
                  <c:v>89299.16</c:v>
                </c:pt>
                <c:pt idx="200">
                  <c:v>101714.0</c:v>
                </c:pt>
                <c:pt idx="201">
                  <c:v>99245.9</c:v>
                </c:pt>
                <c:pt idx="202">
                  <c:v>93017.01</c:v>
                </c:pt>
                <c:pt idx="203">
                  <c:v>92040.43999999999</c:v>
                </c:pt>
                <c:pt idx="204">
                  <c:v>77068.52</c:v>
                </c:pt>
                <c:pt idx="205">
                  <c:v>90518.79</c:v>
                </c:pt>
                <c:pt idx="206">
                  <c:v>61082.31</c:v>
                </c:pt>
                <c:pt idx="207">
                  <c:v>69846.12</c:v>
                </c:pt>
                <c:pt idx="208">
                  <c:v>97421.45</c:v>
                </c:pt>
                <c:pt idx="209">
                  <c:v>81337.5</c:v>
                </c:pt>
                <c:pt idx="210">
                  <c:v>67635.26</c:v>
                </c:pt>
                <c:pt idx="211">
                  <c:v>77151.31</c:v>
                </c:pt>
                <c:pt idx="212">
                  <c:v>84279.51</c:v>
                </c:pt>
                <c:pt idx="213">
                  <c:v>67805.04</c:v>
                </c:pt>
                <c:pt idx="214">
                  <c:v>73123.35</c:v>
                </c:pt>
                <c:pt idx="215">
                  <c:v>94492.2</c:v>
                </c:pt>
                <c:pt idx="216">
                  <c:v>77249.68</c:v>
                </c:pt>
                <c:pt idx="217">
                  <c:v>81841.77</c:v>
                </c:pt>
                <c:pt idx="218">
                  <c:v>94729.53</c:v>
                </c:pt>
                <c:pt idx="219">
                  <c:v>73987.68</c:v>
                </c:pt>
                <c:pt idx="220">
                  <c:v>84862.63</c:v>
                </c:pt>
                <c:pt idx="221">
                  <c:v>72523.07</c:v>
                </c:pt>
                <c:pt idx="222">
                  <c:v>61659.62</c:v>
                </c:pt>
                <c:pt idx="223">
                  <c:v>92218.17</c:v>
                </c:pt>
                <c:pt idx="224">
                  <c:v>70581.67</c:v>
                </c:pt>
                <c:pt idx="225">
                  <c:v>78467.59</c:v>
                </c:pt>
                <c:pt idx="226">
                  <c:v>70437.56</c:v>
                </c:pt>
                <c:pt idx="227">
                  <c:v>94440.63</c:v>
                </c:pt>
                <c:pt idx="228">
                  <c:v>97189.66</c:v>
                </c:pt>
                <c:pt idx="229">
                  <c:v>98170.7</c:v>
                </c:pt>
                <c:pt idx="230">
                  <c:v>68226.48</c:v>
                </c:pt>
                <c:pt idx="231">
                  <c:v>62056.67</c:v>
                </c:pt>
                <c:pt idx="232">
                  <c:v>86898.65</c:v>
                </c:pt>
                <c:pt idx="233">
                  <c:v>101830.64</c:v>
                </c:pt>
                <c:pt idx="234">
                  <c:v>71891.22</c:v>
                </c:pt>
                <c:pt idx="235">
                  <c:v>79336.89</c:v>
                </c:pt>
                <c:pt idx="236">
                  <c:v>60867.54</c:v>
                </c:pt>
                <c:pt idx="237">
                  <c:v>89305.97</c:v>
                </c:pt>
                <c:pt idx="238">
                  <c:v>80753.74</c:v>
                </c:pt>
                <c:pt idx="239">
                  <c:v>79972.82</c:v>
                </c:pt>
                <c:pt idx="240">
                  <c:v>82822.45</c:v>
                </c:pt>
                <c:pt idx="241">
                  <c:v>99869.78</c:v>
                </c:pt>
                <c:pt idx="242">
                  <c:v>69846.11</c:v>
                </c:pt>
                <c:pt idx="243">
                  <c:v>97594.06</c:v>
                </c:pt>
                <c:pt idx="244">
                  <c:v>71097.0</c:v>
                </c:pt>
                <c:pt idx="245">
                  <c:v>86916.35</c:v>
                </c:pt>
                <c:pt idx="246">
                  <c:v>87871.8</c:v>
                </c:pt>
                <c:pt idx="247">
                  <c:v>84683.73</c:v>
                </c:pt>
                <c:pt idx="248">
                  <c:v>92184.67</c:v>
                </c:pt>
                <c:pt idx="249">
                  <c:v>75670.01</c:v>
                </c:pt>
                <c:pt idx="250">
                  <c:v>107945.41</c:v>
                </c:pt>
                <c:pt idx="251">
                  <c:v>88189.63</c:v>
                </c:pt>
                <c:pt idx="252">
                  <c:v>66817.18</c:v>
                </c:pt>
                <c:pt idx="253">
                  <c:v>83688.95</c:v>
                </c:pt>
                <c:pt idx="254">
                  <c:v>94599.16</c:v>
                </c:pt>
                <c:pt idx="255">
                  <c:v>82454.26</c:v>
                </c:pt>
                <c:pt idx="256">
                  <c:v>68168.97</c:v>
                </c:pt>
                <c:pt idx="257">
                  <c:v>102658.3</c:v>
                </c:pt>
                <c:pt idx="258">
                  <c:v>101928.06</c:v>
                </c:pt>
                <c:pt idx="259">
                  <c:v>83114.35</c:v>
                </c:pt>
                <c:pt idx="260">
                  <c:v>70036.64000000001</c:v>
                </c:pt>
                <c:pt idx="261">
                  <c:v>103241.71</c:v>
                </c:pt>
                <c:pt idx="262">
                  <c:v>60618.96</c:v>
                </c:pt>
                <c:pt idx="263">
                  <c:v>70924.89</c:v>
                </c:pt>
                <c:pt idx="264">
                  <c:v>95430.66</c:v>
                </c:pt>
                <c:pt idx="265">
                  <c:v>76887.64</c:v>
                </c:pt>
                <c:pt idx="266">
                  <c:v>77323.01</c:v>
                </c:pt>
                <c:pt idx="267">
                  <c:v>83166.8</c:v>
                </c:pt>
                <c:pt idx="268">
                  <c:v>73268.73</c:v>
                </c:pt>
                <c:pt idx="269">
                  <c:v>80183.71</c:v>
                </c:pt>
                <c:pt idx="270">
                  <c:v>66168.8</c:v>
                </c:pt>
                <c:pt idx="271">
                  <c:v>90471.93999999999</c:v>
                </c:pt>
                <c:pt idx="272">
                  <c:v>84157.92</c:v>
                </c:pt>
                <c:pt idx="273">
                  <c:v>67545.01</c:v>
                </c:pt>
                <c:pt idx="274">
                  <c:v>77760.06</c:v>
                </c:pt>
                <c:pt idx="275">
                  <c:v>85661.61</c:v>
                </c:pt>
                <c:pt idx="276">
                  <c:v>96811.3</c:v>
                </c:pt>
                <c:pt idx="277">
                  <c:v>78066.06</c:v>
                </c:pt>
                <c:pt idx="278">
                  <c:v>92304.85</c:v>
                </c:pt>
                <c:pt idx="279">
                  <c:v>81613.37</c:v>
                </c:pt>
                <c:pt idx="280">
                  <c:v>99190.24</c:v>
                </c:pt>
                <c:pt idx="281">
                  <c:v>80519.31</c:v>
                </c:pt>
                <c:pt idx="282">
                  <c:v>65035.73</c:v>
                </c:pt>
                <c:pt idx="283">
                  <c:v>70541.24</c:v>
                </c:pt>
                <c:pt idx="284">
                  <c:v>92990.18</c:v>
                </c:pt>
                <c:pt idx="285">
                  <c:v>85054.21</c:v>
                </c:pt>
                <c:pt idx="286">
                  <c:v>95689.52</c:v>
                </c:pt>
                <c:pt idx="287">
                  <c:v>80676.74</c:v>
                </c:pt>
                <c:pt idx="288">
                  <c:v>77434.65</c:v>
                </c:pt>
                <c:pt idx="289">
                  <c:v>77041.72</c:v>
                </c:pt>
                <c:pt idx="290">
                  <c:v>83126.27</c:v>
                </c:pt>
                <c:pt idx="291">
                  <c:v>89250.84</c:v>
                </c:pt>
                <c:pt idx="292">
                  <c:v>76099.66</c:v>
                </c:pt>
                <c:pt idx="293">
                  <c:v>60803.0</c:v>
                </c:pt>
                <c:pt idx="294">
                  <c:v>68097.90999999999</c:v>
                </c:pt>
                <c:pt idx="295">
                  <c:v>94597.90999999999</c:v>
                </c:pt>
                <c:pt idx="296">
                  <c:v>76372.62</c:v>
                </c:pt>
                <c:pt idx="297">
                  <c:v>90689.3</c:v>
                </c:pt>
                <c:pt idx="298">
                  <c:v>80144.78</c:v>
                </c:pt>
                <c:pt idx="299">
                  <c:v>82193.93</c:v>
                </c:pt>
                <c:pt idx="300">
                  <c:v>71884.3</c:v>
                </c:pt>
                <c:pt idx="301">
                  <c:v>81538.15</c:v>
                </c:pt>
                <c:pt idx="302">
                  <c:v>93027.06</c:v>
                </c:pt>
                <c:pt idx="303">
                  <c:v>94176.37</c:v>
                </c:pt>
                <c:pt idx="304">
                  <c:v>95597.83</c:v>
                </c:pt>
                <c:pt idx="305">
                  <c:v>87934.18</c:v>
                </c:pt>
                <c:pt idx="306">
                  <c:v>82302.48</c:v>
                </c:pt>
                <c:pt idx="307">
                  <c:v>76604.68</c:v>
                </c:pt>
                <c:pt idx="308">
                  <c:v>82114.76</c:v>
                </c:pt>
                <c:pt idx="309">
                  <c:v>84838.32</c:v>
                </c:pt>
                <c:pt idx="310">
                  <c:v>75253.31</c:v>
                </c:pt>
                <c:pt idx="311">
                  <c:v>71250.07</c:v>
                </c:pt>
                <c:pt idx="312">
                  <c:v>88818.61</c:v>
                </c:pt>
                <c:pt idx="313">
                  <c:v>87063.43</c:v>
                </c:pt>
                <c:pt idx="314">
                  <c:v>94577.22</c:v>
                </c:pt>
                <c:pt idx="315">
                  <c:v>107448.87</c:v>
                </c:pt>
                <c:pt idx="316">
                  <c:v>67160.57</c:v>
                </c:pt>
                <c:pt idx="317">
                  <c:v>69001.4</c:v>
                </c:pt>
                <c:pt idx="318">
                  <c:v>66746.40999999999</c:v>
                </c:pt>
                <c:pt idx="319">
                  <c:v>53680.56</c:v>
                </c:pt>
                <c:pt idx="320">
                  <c:v>86724.2</c:v>
                </c:pt>
                <c:pt idx="321">
                  <c:v>65718.42</c:v>
                </c:pt>
                <c:pt idx="322">
                  <c:v>78987.71</c:v>
                </c:pt>
                <c:pt idx="323">
                  <c:v>81484.47</c:v>
                </c:pt>
                <c:pt idx="324">
                  <c:v>73929.52</c:v>
                </c:pt>
                <c:pt idx="325">
                  <c:v>98993.67</c:v>
                </c:pt>
                <c:pt idx="326">
                  <c:v>71291.0</c:v>
                </c:pt>
                <c:pt idx="327">
                  <c:v>77671.04</c:v>
                </c:pt>
                <c:pt idx="328">
                  <c:v>87986.1</c:v>
                </c:pt>
                <c:pt idx="329">
                  <c:v>69208.84</c:v>
                </c:pt>
                <c:pt idx="330">
                  <c:v>73087.0</c:v>
                </c:pt>
                <c:pt idx="331">
                  <c:v>62960.18</c:v>
                </c:pt>
                <c:pt idx="332">
                  <c:v>84678.18</c:v>
                </c:pt>
                <c:pt idx="333">
                  <c:v>87207.8</c:v>
                </c:pt>
                <c:pt idx="334">
                  <c:v>75989.37</c:v>
                </c:pt>
                <c:pt idx="335">
                  <c:v>72748.74</c:v>
                </c:pt>
                <c:pt idx="336">
                  <c:v>67643.86</c:v>
                </c:pt>
                <c:pt idx="337">
                  <c:v>77606.53</c:v>
                </c:pt>
                <c:pt idx="338">
                  <c:v>74891.45</c:v>
                </c:pt>
                <c:pt idx="339">
                  <c:v>83638.31</c:v>
                </c:pt>
                <c:pt idx="340">
                  <c:v>78476.75</c:v>
                </c:pt>
                <c:pt idx="341">
                  <c:v>91713.43999999999</c:v>
                </c:pt>
                <c:pt idx="342">
                  <c:v>84428.69</c:v>
                </c:pt>
                <c:pt idx="343">
                  <c:v>96302.9</c:v>
                </c:pt>
                <c:pt idx="344">
                  <c:v>90921.02</c:v>
                </c:pt>
                <c:pt idx="345">
                  <c:v>71057.45</c:v>
                </c:pt>
                <c:pt idx="346">
                  <c:v>98978.63</c:v>
                </c:pt>
                <c:pt idx="347">
                  <c:v>73763.87</c:v>
                </c:pt>
                <c:pt idx="348">
                  <c:v>67812.3</c:v>
                </c:pt>
                <c:pt idx="349">
                  <c:v>81596.35</c:v>
                </c:pt>
                <c:pt idx="350">
                  <c:v>89972.69</c:v>
                </c:pt>
                <c:pt idx="351">
                  <c:v>90394.8</c:v>
                </c:pt>
                <c:pt idx="352">
                  <c:v>71723.8</c:v>
                </c:pt>
                <c:pt idx="353">
                  <c:v>90953.12</c:v>
                </c:pt>
                <c:pt idx="354">
                  <c:v>76013.5</c:v>
                </c:pt>
                <c:pt idx="355">
                  <c:v>78423.16</c:v>
                </c:pt>
                <c:pt idx="356">
                  <c:v>94223.68</c:v>
                </c:pt>
                <c:pt idx="357">
                  <c:v>82392.57</c:v>
                </c:pt>
                <c:pt idx="358">
                  <c:v>82481.49</c:v>
                </c:pt>
                <c:pt idx="359">
                  <c:v>65440.15</c:v>
                </c:pt>
                <c:pt idx="360">
                  <c:v>115497.48</c:v>
                </c:pt>
                <c:pt idx="361">
                  <c:v>85125.73</c:v>
                </c:pt>
                <c:pt idx="362">
                  <c:v>94031.12</c:v>
                </c:pt>
                <c:pt idx="363">
                  <c:v>72159.34</c:v>
                </c:pt>
                <c:pt idx="364">
                  <c:v>85427.59</c:v>
                </c:pt>
                <c:pt idx="365">
                  <c:v>117842.38</c:v>
                </c:pt>
                <c:pt idx="366">
                  <c:v>93133.31</c:v>
                </c:pt>
                <c:pt idx="367">
                  <c:v>78770.8</c:v>
                </c:pt>
                <c:pt idx="368">
                  <c:v>79615.81</c:v>
                </c:pt>
                <c:pt idx="369">
                  <c:v>79944.59</c:v>
                </c:pt>
                <c:pt idx="370">
                  <c:v>87780.14</c:v>
                </c:pt>
                <c:pt idx="371">
                  <c:v>80398.4</c:v>
                </c:pt>
                <c:pt idx="372">
                  <c:v>75789.07</c:v>
                </c:pt>
                <c:pt idx="373">
                  <c:v>97665.86</c:v>
                </c:pt>
                <c:pt idx="374">
                  <c:v>84541.32</c:v>
                </c:pt>
                <c:pt idx="375">
                  <c:v>102890.86</c:v>
                </c:pt>
                <c:pt idx="376">
                  <c:v>76711.21</c:v>
                </c:pt>
                <c:pt idx="377">
                  <c:v>83185.56</c:v>
                </c:pt>
                <c:pt idx="378">
                  <c:v>64930.68</c:v>
                </c:pt>
                <c:pt idx="379">
                  <c:v>78474.62</c:v>
                </c:pt>
                <c:pt idx="380">
                  <c:v>93276.8</c:v>
                </c:pt>
                <c:pt idx="381">
                  <c:v>85959.02</c:v>
                </c:pt>
                <c:pt idx="382">
                  <c:v>84546.93</c:v>
                </c:pt>
                <c:pt idx="383">
                  <c:v>92304.09</c:v>
                </c:pt>
                <c:pt idx="384">
                  <c:v>57406.7</c:v>
                </c:pt>
                <c:pt idx="385">
                  <c:v>70293.34</c:v>
                </c:pt>
                <c:pt idx="386">
                  <c:v>85478.66</c:v>
                </c:pt>
                <c:pt idx="387">
                  <c:v>81150.99</c:v>
                </c:pt>
                <c:pt idx="388">
                  <c:v>93923.71</c:v>
                </c:pt>
                <c:pt idx="389">
                  <c:v>85034.19</c:v>
                </c:pt>
                <c:pt idx="390">
                  <c:v>54336.18</c:v>
                </c:pt>
                <c:pt idx="391">
                  <c:v>73253.92</c:v>
                </c:pt>
                <c:pt idx="392">
                  <c:v>78480.25</c:v>
                </c:pt>
                <c:pt idx="393">
                  <c:v>86131.72</c:v>
                </c:pt>
                <c:pt idx="394">
                  <c:v>91760.35</c:v>
                </c:pt>
                <c:pt idx="395">
                  <c:v>63535.08</c:v>
                </c:pt>
                <c:pt idx="396">
                  <c:v>56945.49</c:v>
                </c:pt>
                <c:pt idx="397">
                  <c:v>64304.28</c:v>
                </c:pt>
                <c:pt idx="398">
                  <c:v>83855.3</c:v>
                </c:pt>
                <c:pt idx="399">
                  <c:v>79215.63</c:v>
                </c:pt>
                <c:pt idx="400">
                  <c:v>100269.95</c:v>
                </c:pt>
                <c:pt idx="401">
                  <c:v>83601.9</c:v>
                </c:pt>
                <c:pt idx="402">
                  <c:v>80795.42</c:v>
                </c:pt>
                <c:pt idx="403">
                  <c:v>65018.18</c:v>
                </c:pt>
                <c:pt idx="404">
                  <c:v>66342.40999999999</c:v>
                </c:pt>
                <c:pt idx="405">
                  <c:v>82889.97</c:v>
                </c:pt>
                <c:pt idx="406">
                  <c:v>89648.8</c:v>
                </c:pt>
                <c:pt idx="407">
                  <c:v>79936.03</c:v>
                </c:pt>
                <c:pt idx="408">
                  <c:v>86645.26</c:v>
                </c:pt>
                <c:pt idx="409">
                  <c:v>64061.07</c:v>
                </c:pt>
                <c:pt idx="410">
                  <c:v>82422.86</c:v>
                </c:pt>
                <c:pt idx="411">
                  <c:v>73469.96</c:v>
                </c:pt>
                <c:pt idx="412">
                  <c:v>91851.32</c:v>
                </c:pt>
                <c:pt idx="413">
                  <c:v>112714.61</c:v>
                </c:pt>
                <c:pt idx="414">
                  <c:v>41208.74</c:v>
                </c:pt>
                <c:pt idx="415">
                  <c:v>73439.37</c:v>
                </c:pt>
                <c:pt idx="416">
                  <c:v>73964.99</c:v>
                </c:pt>
                <c:pt idx="417">
                  <c:v>70665.89</c:v>
                </c:pt>
                <c:pt idx="418">
                  <c:v>70753.0</c:v>
                </c:pt>
                <c:pt idx="419">
                  <c:v>97662.29</c:v>
                </c:pt>
                <c:pt idx="420">
                  <c:v>70767.52</c:v>
                </c:pt>
                <c:pt idx="421">
                  <c:v>89004.66</c:v>
                </c:pt>
                <c:pt idx="422">
                  <c:v>128651.93</c:v>
                </c:pt>
                <c:pt idx="423">
                  <c:v>97438.13</c:v>
                </c:pt>
                <c:pt idx="424">
                  <c:v>75828.97</c:v>
                </c:pt>
                <c:pt idx="425">
                  <c:v>79189.05</c:v>
                </c:pt>
                <c:pt idx="426">
                  <c:v>71160.33</c:v>
                </c:pt>
                <c:pt idx="427">
                  <c:v>63406.4</c:v>
                </c:pt>
                <c:pt idx="428">
                  <c:v>58399.99</c:v>
                </c:pt>
                <c:pt idx="429">
                  <c:v>64669.18</c:v>
                </c:pt>
                <c:pt idx="430">
                  <c:v>104815.36</c:v>
                </c:pt>
                <c:pt idx="431">
                  <c:v>89747.3</c:v>
                </c:pt>
                <c:pt idx="432">
                  <c:v>86152.2</c:v>
                </c:pt>
                <c:pt idx="433">
                  <c:v>76045.90999999999</c:v>
                </c:pt>
                <c:pt idx="434">
                  <c:v>103151.35</c:v>
                </c:pt>
                <c:pt idx="435">
                  <c:v>68083.88</c:v>
                </c:pt>
                <c:pt idx="436">
                  <c:v>94799.78</c:v>
                </c:pt>
                <c:pt idx="437">
                  <c:v>96071.68</c:v>
                </c:pt>
                <c:pt idx="438">
                  <c:v>73302.67</c:v>
                </c:pt>
                <c:pt idx="439">
                  <c:v>71068.04</c:v>
                </c:pt>
                <c:pt idx="440">
                  <c:v>78449.37</c:v>
                </c:pt>
                <c:pt idx="441">
                  <c:v>72444.85</c:v>
                </c:pt>
                <c:pt idx="442">
                  <c:v>94070.13</c:v>
                </c:pt>
                <c:pt idx="443">
                  <c:v>102595.75</c:v>
                </c:pt>
                <c:pt idx="444">
                  <c:v>74161.26</c:v>
                </c:pt>
                <c:pt idx="445">
                  <c:v>85296.32</c:v>
                </c:pt>
                <c:pt idx="446">
                  <c:v>84966.66</c:v>
                </c:pt>
                <c:pt idx="447">
                  <c:v>86317.48</c:v>
                </c:pt>
                <c:pt idx="448">
                  <c:v>68822.58</c:v>
                </c:pt>
                <c:pt idx="449">
                  <c:v>92246.42</c:v>
                </c:pt>
                <c:pt idx="450">
                  <c:v>60712.12</c:v>
                </c:pt>
                <c:pt idx="451">
                  <c:v>91492.49</c:v>
                </c:pt>
                <c:pt idx="452">
                  <c:v>55762.84</c:v>
                </c:pt>
                <c:pt idx="453">
                  <c:v>77464.32</c:v>
                </c:pt>
                <c:pt idx="454">
                  <c:v>87316.27</c:v>
                </c:pt>
                <c:pt idx="455">
                  <c:v>104508.61</c:v>
                </c:pt>
                <c:pt idx="456">
                  <c:v>85019.61</c:v>
                </c:pt>
                <c:pt idx="457">
                  <c:v>79898.98</c:v>
                </c:pt>
                <c:pt idx="458">
                  <c:v>77774.73</c:v>
                </c:pt>
                <c:pt idx="459">
                  <c:v>87464.5</c:v>
                </c:pt>
                <c:pt idx="460">
                  <c:v>108187.02</c:v>
                </c:pt>
                <c:pt idx="461">
                  <c:v>71825.08</c:v>
                </c:pt>
                <c:pt idx="462">
                  <c:v>60543.92</c:v>
                </c:pt>
                <c:pt idx="463">
                  <c:v>56125.18</c:v>
                </c:pt>
                <c:pt idx="464">
                  <c:v>70607.5</c:v>
                </c:pt>
                <c:pt idx="465">
                  <c:v>70731.69</c:v>
                </c:pt>
                <c:pt idx="466">
                  <c:v>99078.82</c:v>
                </c:pt>
                <c:pt idx="467">
                  <c:v>82640.22</c:v>
                </c:pt>
                <c:pt idx="468">
                  <c:v>110495.0</c:v>
                </c:pt>
                <c:pt idx="469">
                  <c:v>106881.56</c:v>
                </c:pt>
                <c:pt idx="470">
                  <c:v>86611.6</c:v>
                </c:pt>
                <c:pt idx="471">
                  <c:v>71857.04</c:v>
                </c:pt>
                <c:pt idx="472">
                  <c:v>77703.9</c:v>
                </c:pt>
                <c:pt idx="473">
                  <c:v>65487.66</c:v>
                </c:pt>
                <c:pt idx="474">
                  <c:v>123936.07</c:v>
                </c:pt>
                <c:pt idx="475">
                  <c:v>79154.38</c:v>
                </c:pt>
                <c:pt idx="476">
                  <c:v>104622.58</c:v>
                </c:pt>
                <c:pt idx="477">
                  <c:v>79516.05</c:v>
                </c:pt>
                <c:pt idx="478">
                  <c:v>106834.11</c:v>
                </c:pt>
                <c:pt idx="479">
                  <c:v>95978.36</c:v>
                </c:pt>
                <c:pt idx="480">
                  <c:v>85571.22</c:v>
                </c:pt>
                <c:pt idx="481">
                  <c:v>80786.69</c:v>
                </c:pt>
                <c:pt idx="482">
                  <c:v>90986.02</c:v>
                </c:pt>
                <c:pt idx="483">
                  <c:v>106235.37</c:v>
                </c:pt>
                <c:pt idx="484">
                  <c:v>85470.9</c:v>
                </c:pt>
                <c:pt idx="485">
                  <c:v>95411.78</c:v>
                </c:pt>
                <c:pt idx="486">
                  <c:v>84719.32</c:v>
                </c:pt>
                <c:pt idx="487">
                  <c:v>79806.77</c:v>
                </c:pt>
                <c:pt idx="488">
                  <c:v>84974.96</c:v>
                </c:pt>
                <c:pt idx="489">
                  <c:v>99545.82</c:v>
                </c:pt>
                <c:pt idx="490">
                  <c:v>98047.19</c:v>
                </c:pt>
                <c:pt idx="491">
                  <c:v>82031.83</c:v>
                </c:pt>
                <c:pt idx="492">
                  <c:v>84406.89</c:v>
                </c:pt>
                <c:pt idx="493">
                  <c:v>102913.06</c:v>
                </c:pt>
                <c:pt idx="494">
                  <c:v>68652.78</c:v>
                </c:pt>
                <c:pt idx="495">
                  <c:v>61621.39</c:v>
                </c:pt>
                <c:pt idx="496">
                  <c:v>85388.68</c:v>
                </c:pt>
                <c:pt idx="497">
                  <c:v>104130.65</c:v>
                </c:pt>
                <c:pt idx="498">
                  <c:v>74705.04</c:v>
                </c:pt>
                <c:pt idx="499">
                  <c:v>92022.11</c:v>
                </c:pt>
                <c:pt idx="500">
                  <c:v>70018.40999999999</c:v>
                </c:pt>
                <c:pt idx="501">
                  <c:v>99547.68</c:v>
                </c:pt>
                <c:pt idx="502">
                  <c:v>89835.32</c:v>
                </c:pt>
                <c:pt idx="503">
                  <c:v>100833.11</c:v>
                </c:pt>
                <c:pt idx="504">
                  <c:v>96395.66</c:v>
                </c:pt>
                <c:pt idx="505">
                  <c:v>82150.39</c:v>
                </c:pt>
                <c:pt idx="506">
                  <c:v>89319.58</c:v>
                </c:pt>
                <c:pt idx="507">
                  <c:v>89021.62</c:v>
                </c:pt>
                <c:pt idx="508">
                  <c:v>90056.42</c:v>
                </c:pt>
                <c:pt idx="509">
                  <c:v>90180.03</c:v>
                </c:pt>
                <c:pt idx="510">
                  <c:v>77471.63</c:v>
                </c:pt>
                <c:pt idx="511">
                  <c:v>76760.72</c:v>
                </c:pt>
                <c:pt idx="512">
                  <c:v>84862.79</c:v>
                </c:pt>
                <c:pt idx="513">
                  <c:v>84960.81</c:v>
                </c:pt>
                <c:pt idx="514">
                  <c:v>79706.16</c:v>
                </c:pt>
                <c:pt idx="515">
                  <c:v>71877.0</c:v>
                </c:pt>
                <c:pt idx="516">
                  <c:v>92637.84</c:v>
                </c:pt>
                <c:pt idx="517">
                  <c:v>72739.13</c:v>
                </c:pt>
                <c:pt idx="518">
                  <c:v>80634.72</c:v>
                </c:pt>
                <c:pt idx="519">
                  <c:v>87211.21</c:v>
                </c:pt>
                <c:pt idx="520">
                  <c:v>85998.37</c:v>
                </c:pt>
                <c:pt idx="521">
                  <c:v>116986.07</c:v>
                </c:pt>
                <c:pt idx="522">
                  <c:v>64276.8</c:v>
                </c:pt>
                <c:pt idx="523">
                  <c:v>76520.19</c:v>
                </c:pt>
                <c:pt idx="524">
                  <c:v>55510.35</c:v>
                </c:pt>
                <c:pt idx="525">
                  <c:v>72405.42</c:v>
                </c:pt>
                <c:pt idx="526">
                  <c:v>69261.34</c:v>
                </c:pt>
                <c:pt idx="527">
                  <c:v>65051.84</c:v>
                </c:pt>
                <c:pt idx="528">
                  <c:v>79693.18</c:v>
                </c:pt>
                <c:pt idx="529">
                  <c:v>69256.59</c:v>
                </c:pt>
                <c:pt idx="530">
                  <c:v>83608.23</c:v>
                </c:pt>
                <c:pt idx="531">
                  <c:v>89055.39</c:v>
                </c:pt>
                <c:pt idx="532">
                  <c:v>75834.39</c:v>
                </c:pt>
                <c:pt idx="533">
                  <c:v>88248.63</c:v>
                </c:pt>
                <c:pt idx="534">
                  <c:v>85901.03</c:v>
                </c:pt>
                <c:pt idx="535">
                  <c:v>91099.6</c:v>
                </c:pt>
                <c:pt idx="536">
                  <c:v>99851.86</c:v>
                </c:pt>
                <c:pt idx="537">
                  <c:v>65119.71</c:v>
                </c:pt>
                <c:pt idx="538">
                  <c:v>72107.72</c:v>
                </c:pt>
                <c:pt idx="539">
                  <c:v>80737.21</c:v>
                </c:pt>
                <c:pt idx="540">
                  <c:v>80826.89</c:v>
                </c:pt>
                <c:pt idx="541">
                  <c:v>71663.22</c:v>
                </c:pt>
                <c:pt idx="542">
                  <c:v>78284.81</c:v>
                </c:pt>
                <c:pt idx="543">
                  <c:v>78246.34</c:v>
                </c:pt>
                <c:pt idx="544">
                  <c:v>89353.47</c:v>
                </c:pt>
                <c:pt idx="545">
                  <c:v>91566.11</c:v>
                </c:pt>
                <c:pt idx="546">
                  <c:v>101641.27</c:v>
                </c:pt>
                <c:pt idx="547">
                  <c:v>62216.71</c:v>
                </c:pt>
                <c:pt idx="548">
                  <c:v>86112.81</c:v>
                </c:pt>
                <c:pt idx="549">
                  <c:v>90353.73</c:v>
                </c:pt>
                <c:pt idx="550">
                  <c:v>97007.83</c:v>
                </c:pt>
                <c:pt idx="551">
                  <c:v>92927.56</c:v>
                </c:pt>
                <c:pt idx="552">
                  <c:v>87327.99</c:v>
                </c:pt>
                <c:pt idx="553">
                  <c:v>72194.49</c:v>
                </c:pt>
                <c:pt idx="554">
                  <c:v>79363.27</c:v>
                </c:pt>
                <c:pt idx="555">
                  <c:v>84028.47</c:v>
                </c:pt>
                <c:pt idx="556">
                  <c:v>92573.32</c:v>
                </c:pt>
                <c:pt idx="557">
                  <c:v>91075.57</c:v>
                </c:pt>
                <c:pt idx="558">
                  <c:v>73020.15</c:v>
                </c:pt>
                <c:pt idx="559">
                  <c:v>73361.22</c:v>
                </c:pt>
                <c:pt idx="560">
                  <c:v>79173.29</c:v>
                </c:pt>
                <c:pt idx="561">
                  <c:v>91881.73</c:v>
                </c:pt>
                <c:pt idx="562">
                  <c:v>85106.49</c:v>
                </c:pt>
                <c:pt idx="563">
                  <c:v>99725.29</c:v>
                </c:pt>
                <c:pt idx="564">
                  <c:v>55388.62</c:v>
                </c:pt>
                <c:pt idx="565">
                  <c:v>74191.1</c:v>
                </c:pt>
                <c:pt idx="566">
                  <c:v>68708.13</c:v>
                </c:pt>
                <c:pt idx="567">
                  <c:v>103699.53</c:v>
                </c:pt>
                <c:pt idx="568">
                  <c:v>83174.24</c:v>
                </c:pt>
                <c:pt idx="569">
                  <c:v>86712.63</c:v>
                </c:pt>
                <c:pt idx="570">
                  <c:v>72630.55</c:v>
                </c:pt>
                <c:pt idx="571">
                  <c:v>81041.06</c:v>
                </c:pt>
                <c:pt idx="572">
                  <c:v>78865.62</c:v>
                </c:pt>
                <c:pt idx="573">
                  <c:v>80943.29</c:v>
                </c:pt>
                <c:pt idx="574">
                  <c:v>78409.86</c:v>
                </c:pt>
                <c:pt idx="575">
                  <c:v>75020.26</c:v>
                </c:pt>
                <c:pt idx="576">
                  <c:v>71505.64</c:v>
                </c:pt>
                <c:pt idx="577">
                  <c:v>78319.74</c:v>
                </c:pt>
                <c:pt idx="578">
                  <c:v>91398.49</c:v>
                </c:pt>
                <c:pt idx="579">
                  <c:v>62225.01</c:v>
                </c:pt>
                <c:pt idx="580">
                  <c:v>89819.58</c:v>
                </c:pt>
                <c:pt idx="581">
                  <c:v>97495.69</c:v>
                </c:pt>
                <c:pt idx="582">
                  <c:v>118579.08</c:v>
                </c:pt>
                <c:pt idx="583">
                  <c:v>87020.52</c:v>
                </c:pt>
                <c:pt idx="584">
                  <c:v>91637.42</c:v>
                </c:pt>
                <c:pt idx="585">
                  <c:v>86639.78</c:v>
                </c:pt>
                <c:pt idx="586">
                  <c:v>63007.46</c:v>
                </c:pt>
                <c:pt idx="587">
                  <c:v>77697.09</c:v>
                </c:pt>
                <c:pt idx="588">
                  <c:v>67758.13</c:v>
                </c:pt>
                <c:pt idx="589">
                  <c:v>67176.63</c:v>
                </c:pt>
                <c:pt idx="590">
                  <c:v>99423.05</c:v>
                </c:pt>
                <c:pt idx="591">
                  <c:v>74814.73</c:v>
                </c:pt>
                <c:pt idx="592">
                  <c:v>86671.4</c:v>
                </c:pt>
                <c:pt idx="593">
                  <c:v>94249.03</c:v>
                </c:pt>
                <c:pt idx="594">
                  <c:v>79056.27</c:v>
                </c:pt>
                <c:pt idx="595">
                  <c:v>60296.09</c:v>
                </c:pt>
                <c:pt idx="596">
                  <c:v>85701.17</c:v>
                </c:pt>
                <c:pt idx="597">
                  <c:v>78133.8</c:v>
                </c:pt>
                <c:pt idx="598">
                  <c:v>65181.82</c:v>
                </c:pt>
                <c:pt idx="599">
                  <c:v>86251.48</c:v>
                </c:pt>
                <c:pt idx="600">
                  <c:v>81622.69</c:v>
                </c:pt>
                <c:pt idx="601">
                  <c:v>72798.0</c:v>
                </c:pt>
                <c:pt idx="602">
                  <c:v>107232.44</c:v>
                </c:pt>
                <c:pt idx="603">
                  <c:v>115439.68</c:v>
                </c:pt>
                <c:pt idx="604">
                  <c:v>119174.33</c:v>
                </c:pt>
                <c:pt idx="605">
                  <c:v>92342.59</c:v>
                </c:pt>
                <c:pt idx="606">
                  <c:v>94089.63</c:v>
                </c:pt>
                <c:pt idx="607">
                  <c:v>59318.89</c:v>
                </c:pt>
                <c:pt idx="608">
                  <c:v>115259.5</c:v>
                </c:pt>
                <c:pt idx="609">
                  <c:v>70556.69</c:v>
                </c:pt>
                <c:pt idx="610">
                  <c:v>69747.40999999999</c:v>
                </c:pt>
                <c:pt idx="611">
                  <c:v>97977.0</c:v>
                </c:pt>
                <c:pt idx="612">
                  <c:v>77418.29</c:v>
                </c:pt>
                <c:pt idx="613">
                  <c:v>76087.18</c:v>
                </c:pt>
                <c:pt idx="614">
                  <c:v>82099.27</c:v>
                </c:pt>
                <c:pt idx="615">
                  <c:v>70085.79</c:v>
                </c:pt>
                <c:pt idx="616">
                  <c:v>93424.12</c:v>
                </c:pt>
                <c:pt idx="617">
                  <c:v>65993.21</c:v>
                </c:pt>
                <c:pt idx="618">
                  <c:v>86547.28</c:v>
                </c:pt>
                <c:pt idx="619">
                  <c:v>86148.45</c:v>
                </c:pt>
                <c:pt idx="620">
                  <c:v>57473.7</c:v>
                </c:pt>
                <c:pt idx="621">
                  <c:v>68600.62</c:v>
                </c:pt>
                <c:pt idx="622">
                  <c:v>85858.28</c:v>
                </c:pt>
                <c:pt idx="623">
                  <c:v>81625.85</c:v>
                </c:pt>
                <c:pt idx="624">
                  <c:v>80523.87</c:v>
                </c:pt>
                <c:pt idx="625">
                  <c:v>66953.73</c:v>
                </c:pt>
                <c:pt idx="626">
                  <c:v>92121.24</c:v>
                </c:pt>
                <c:pt idx="627">
                  <c:v>87100.42</c:v>
                </c:pt>
                <c:pt idx="628">
                  <c:v>80632.19</c:v>
                </c:pt>
                <c:pt idx="629">
                  <c:v>75734.92</c:v>
                </c:pt>
                <c:pt idx="630">
                  <c:v>64465.07</c:v>
                </c:pt>
                <c:pt idx="631">
                  <c:v>75065.2</c:v>
                </c:pt>
                <c:pt idx="632">
                  <c:v>66802.11</c:v>
                </c:pt>
                <c:pt idx="633">
                  <c:v>74019.84</c:v>
                </c:pt>
                <c:pt idx="634">
                  <c:v>78852.56</c:v>
                </c:pt>
                <c:pt idx="635">
                  <c:v>85185.42</c:v>
                </c:pt>
                <c:pt idx="636">
                  <c:v>91193.22</c:v>
                </c:pt>
                <c:pt idx="637">
                  <c:v>96744.28</c:v>
                </c:pt>
                <c:pt idx="638">
                  <c:v>89299.56</c:v>
                </c:pt>
                <c:pt idx="639">
                  <c:v>61326.21</c:v>
                </c:pt>
                <c:pt idx="640">
                  <c:v>78319.13</c:v>
                </c:pt>
                <c:pt idx="641">
                  <c:v>67274.31</c:v>
                </c:pt>
                <c:pt idx="642">
                  <c:v>63076.88</c:v>
                </c:pt>
                <c:pt idx="643">
                  <c:v>80323.68</c:v>
                </c:pt>
                <c:pt idx="644">
                  <c:v>87960.7</c:v>
                </c:pt>
                <c:pt idx="645">
                  <c:v>76966.11</c:v>
                </c:pt>
                <c:pt idx="646">
                  <c:v>65989.76</c:v>
                </c:pt>
                <c:pt idx="647">
                  <c:v>97700.28</c:v>
                </c:pt>
                <c:pt idx="648">
                  <c:v>60833.62</c:v>
                </c:pt>
                <c:pt idx="649">
                  <c:v>85881.34</c:v>
                </c:pt>
                <c:pt idx="650">
                  <c:v>86956.76</c:v>
                </c:pt>
                <c:pt idx="651">
                  <c:v>96362.72</c:v>
                </c:pt>
                <c:pt idx="652">
                  <c:v>72950.40999999999</c:v>
                </c:pt>
                <c:pt idx="653">
                  <c:v>81852.43999999999</c:v>
                </c:pt>
                <c:pt idx="654">
                  <c:v>85947.42</c:v>
                </c:pt>
                <c:pt idx="655">
                  <c:v>74280.13</c:v>
                </c:pt>
                <c:pt idx="656">
                  <c:v>64589.63</c:v>
                </c:pt>
                <c:pt idx="657">
                  <c:v>82466.49</c:v>
                </c:pt>
                <c:pt idx="658">
                  <c:v>65322.32</c:v>
                </c:pt>
                <c:pt idx="659">
                  <c:v>97845.9</c:v>
                </c:pt>
                <c:pt idx="660">
                  <c:v>91084.19</c:v>
                </c:pt>
                <c:pt idx="661">
                  <c:v>76231.52</c:v>
                </c:pt>
                <c:pt idx="662">
                  <c:v>101461.35</c:v>
                </c:pt>
                <c:pt idx="663">
                  <c:v>90200.87</c:v>
                </c:pt>
                <c:pt idx="664">
                  <c:v>79019.03</c:v>
                </c:pt>
                <c:pt idx="665">
                  <c:v>63415.28</c:v>
                </c:pt>
                <c:pt idx="666">
                  <c:v>81908.48</c:v>
                </c:pt>
                <c:pt idx="667">
                  <c:v>92217.4</c:v>
                </c:pt>
                <c:pt idx="668">
                  <c:v>102374.39</c:v>
                </c:pt>
                <c:pt idx="669">
                  <c:v>77668.14</c:v>
                </c:pt>
                <c:pt idx="670">
                  <c:v>73623.71</c:v>
                </c:pt>
                <c:pt idx="671">
                  <c:v>96254.48</c:v>
                </c:pt>
                <c:pt idx="672">
                  <c:v>85725.63</c:v>
                </c:pt>
                <c:pt idx="673">
                  <c:v>84138.28</c:v>
                </c:pt>
                <c:pt idx="674">
                  <c:v>85602.66</c:v>
                </c:pt>
                <c:pt idx="675">
                  <c:v>76319.46</c:v>
                </c:pt>
                <c:pt idx="676">
                  <c:v>94883.58</c:v>
                </c:pt>
                <c:pt idx="677">
                  <c:v>83396.90999999999</c:v>
                </c:pt>
                <c:pt idx="678">
                  <c:v>84297.53</c:v>
                </c:pt>
                <c:pt idx="679">
                  <c:v>84526.45</c:v>
                </c:pt>
                <c:pt idx="680">
                  <c:v>79032.19</c:v>
                </c:pt>
                <c:pt idx="681">
                  <c:v>90264.55</c:v>
                </c:pt>
                <c:pt idx="682">
                  <c:v>83560.3</c:v>
                </c:pt>
                <c:pt idx="683">
                  <c:v>84282.04</c:v>
                </c:pt>
                <c:pt idx="684">
                  <c:v>95254.85</c:v>
                </c:pt>
                <c:pt idx="685">
                  <c:v>74114.24</c:v>
                </c:pt>
                <c:pt idx="686">
                  <c:v>97418.53</c:v>
                </c:pt>
                <c:pt idx="687">
                  <c:v>83015.26</c:v>
                </c:pt>
                <c:pt idx="688">
                  <c:v>77328.3</c:v>
                </c:pt>
                <c:pt idx="689">
                  <c:v>76775.22</c:v>
                </c:pt>
                <c:pt idx="690">
                  <c:v>90981.9</c:v>
                </c:pt>
                <c:pt idx="691">
                  <c:v>92738.38</c:v>
                </c:pt>
                <c:pt idx="692">
                  <c:v>74733.88</c:v>
                </c:pt>
                <c:pt idx="693">
                  <c:v>88278.3</c:v>
                </c:pt>
                <c:pt idx="694">
                  <c:v>76167.98</c:v>
                </c:pt>
                <c:pt idx="695">
                  <c:v>104023.57</c:v>
                </c:pt>
                <c:pt idx="696">
                  <c:v>78929.53</c:v>
                </c:pt>
                <c:pt idx="697">
                  <c:v>86296.17</c:v>
                </c:pt>
                <c:pt idx="698">
                  <c:v>79911.29</c:v>
                </c:pt>
                <c:pt idx="699">
                  <c:v>83381.48</c:v>
                </c:pt>
                <c:pt idx="700">
                  <c:v>95657.37</c:v>
                </c:pt>
                <c:pt idx="701">
                  <c:v>57400.43</c:v>
                </c:pt>
                <c:pt idx="702">
                  <c:v>65275.14</c:v>
                </c:pt>
                <c:pt idx="703">
                  <c:v>81226.67</c:v>
                </c:pt>
                <c:pt idx="704">
                  <c:v>103272.38</c:v>
                </c:pt>
                <c:pt idx="705">
                  <c:v>81592.81</c:v>
                </c:pt>
                <c:pt idx="706">
                  <c:v>81966.93</c:v>
                </c:pt>
                <c:pt idx="707">
                  <c:v>97222.2</c:v>
                </c:pt>
                <c:pt idx="708">
                  <c:v>95079.19</c:v>
                </c:pt>
                <c:pt idx="709">
                  <c:v>83328.62</c:v>
                </c:pt>
                <c:pt idx="710">
                  <c:v>81050.81</c:v>
                </c:pt>
                <c:pt idx="711">
                  <c:v>81066.39</c:v>
                </c:pt>
                <c:pt idx="712">
                  <c:v>72390.25</c:v>
                </c:pt>
                <c:pt idx="713">
                  <c:v>90644.96</c:v>
                </c:pt>
                <c:pt idx="714">
                  <c:v>73507.43</c:v>
                </c:pt>
                <c:pt idx="715">
                  <c:v>72017.95</c:v>
                </c:pt>
                <c:pt idx="716">
                  <c:v>86061.27</c:v>
                </c:pt>
                <c:pt idx="717">
                  <c:v>65041.87</c:v>
                </c:pt>
                <c:pt idx="718">
                  <c:v>73881.46</c:v>
                </c:pt>
                <c:pt idx="719">
                  <c:v>106399.63</c:v>
                </c:pt>
                <c:pt idx="720">
                  <c:v>92094.09</c:v>
                </c:pt>
                <c:pt idx="721">
                  <c:v>81059.76</c:v>
                </c:pt>
                <c:pt idx="722">
                  <c:v>83449.90999999999</c:v>
                </c:pt>
                <c:pt idx="723">
                  <c:v>81729.3</c:v>
                </c:pt>
                <c:pt idx="724">
                  <c:v>81271.64</c:v>
                </c:pt>
                <c:pt idx="725">
                  <c:v>82344.84</c:v>
                </c:pt>
                <c:pt idx="726">
                  <c:v>90625.95</c:v>
                </c:pt>
                <c:pt idx="727">
                  <c:v>70924.35</c:v>
                </c:pt>
                <c:pt idx="728">
                  <c:v>72357.73</c:v>
                </c:pt>
                <c:pt idx="729">
                  <c:v>89197.39</c:v>
                </c:pt>
                <c:pt idx="730">
                  <c:v>77782.22</c:v>
                </c:pt>
                <c:pt idx="731">
                  <c:v>77851.34</c:v>
                </c:pt>
                <c:pt idx="732">
                  <c:v>86843.87</c:v>
                </c:pt>
                <c:pt idx="733">
                  <c:v>97651.42</c:v>
                </c:pt>
                <c:pt idx="734">
                  <c:v>86569.57</c:v>
                </c:pt>
                <c:pt idx="735">
                  <c:v>105094.55</c:v>
                </c:pt>
                <c:pt idx="736">
                  <c:v>90741.95</c:v>
                </c:pt>
                <c:pt idx="737">
                  <c:v>77047.5</c:v>
                </c:pt>
                <c:pt idx="738">
                  <c:v>97587.17</c:v>
                </c:pt>
                <c:pt idx="739">
                  <c:v>91011.37</c:v>
                </c:pt>
                <c:pt idx="740">
                  <c:v>78466.07</c:v>
                </c:pt>
                <c:pt idx="741">
                  <c:v>84482.78</c:v>
                </c:pt>
                <c:pt idx="742">
                  <c:v>69373.23</c:v>
                </c:pt>
                <c:pt idx="743">
                  <c:v>72042.66</c:v>
                </c:pt>
                <c:pt idx="744">
                  <c:v>68197.47</c:v>
                </c:pt>
                <c:pt idx="745">
                  <c:v>71795.74</c:v>
                </c:pt>
                <c:pt idx="746">
                  <c:v>68748.06</c:v>
                </c:pt>
                <c:pt idx="747">
                  <c:v>100378.16</c:v>
                </c:pt>
                <c:pt idx="748">
                  <c:v>73313.11</c:v>
                </c:pt>
                <c:pt idx="749">
                  <c:v>77194.09</c:v>
                </c:pt>
                <c:pt idx="750">
                  <c:v>74437.06</c:v>
                </c:pt>
                <c:pt idx="751">
                  <c:v>110747.11</c:v>
                </c:pt>
                <c:pt idx="752">
                  <c:v>74813.62</c:v>
                </c:pt>
                <c:pt idx="753">
                  <c:v>71090.5</c:v>
                </c:pt>
                <c:pt idx="754">
                  <c:v>86834.2</c:v>
                </c:pt>
                <c:pt idx="755">
                  <c:v>72446.58</c:v>
                </c:pt>
                <c:pt idx="756">
                  <c:v>66685.03</c:v>
                </c:pt>
                <c:pt idx="757">
                  <c:v>73475.61</c:v>
                </c:pt>
                <c:pt idx="758">
                  <c:v>59006.52</c:v>
                </c:pt>
                <c:pt idx="759">
                  <c:v>84191.81</c:v>
                </c:pt>
                <c:pt idx="760">
                  <c:v>83784.08</c:v>
                </c:pt>
                <c:pt idx="761">
                  <c:v>75554.74</c:v>
                </c:pt>
                <c:pt idx="762">
                  <c:v>87840.22</c:v>
                </c:pt>
                <c:pt idx="763">
                  <c:v>51750.35</c:v>
                </c:pt>
                <c:pt idx="764">
                  <c:v>104360.46</c:v>
                </c:pt>
                <c:pt idx="765">
                  <c:v>81346.07</c:v>
                </c:pt>
                <c:pt idx="766">
                  <c:v>86031.61</c:v>
                </c:pt>
                <c:pt idx="767">
                  <c:v>96616.67</c:v>
                </c:pt>
                <c:pt idx="768">
                  <c:v>84874.61</c:v>
                </c:pt>
                <c:pt idx="769">
                  <c:v>71363.06</c:v>
                </c:pt>
                <c:pt idx="770">
                  <c:v>126862.01</c:v>
                </c:pt>
                <c:pt idx="771">
                  <c:v>77713.5</c:v>
                </c:pt>
                <c:pt idx="772">
                  <c:v>91703.48</c:v>
                </c:pt>
                <c:pt idx="773">
                  <c:v>96226.43</c:v>
                </c:pt>
                <c:pt idx="774">
                  <c:v>80315.88</c:v>
                </c:pt>
                <c:pt idx="775">
                  <c:v>84655.74</c:v>
                </c:pt>
                <c:pt idx="776">
                  <c:v>77564.73</c:v>
                </c:pt>
                <c:pt idx="777">
                  <c:v>95537.26</c:v>
                </c:pt>
                <c:pt idx="778">
                  <c:v>101343.06</c:v>
                </c:pt>
                <c:pt idx="779">
                  <c:v>90420.21</c:v>
                </c:pt>
                <c:pt idx="780">
                  <c:v>74834.03</c:v>
                </c:pt>
                <c:pt idx="781">
                  <c:v>85121.33</c:v>
                </c:pt>
                <c:pt idx="782">
                  <c:v>82452.89</c:v>
                </c:pt>
                <c:pt idx="783">
                  <c:v>72765.74</c:v>
                </c:pt>
                <c:pt idx="784">
                  <c:v>85168.86</c:v>
                </c:pt>
                <c:pt idx="785">
                  <c:v>104908.91</c:v>
                </c:pt>
                <c:pt idx="786">
                  <c:v>74142.39</c:v>
                </c:pt>
                <c:pt idx="787">
                  <c:v>103207.27</c:v>
                </c:pt>
                <c:pt idx="788">
                  <c:v>62830.34</c:v>
                </c:pt>
                <c:pt idx="789">
                  <c:v>95060.93999999999</c:v>
                </c:pt>
                <c:pt idx="790">
                  <c:v>73511.36</c:v>
                </c:pt>
                <c:pt idx="791">
                  <c:v>73033.7</c:v>
                </c:pt>
                <c:pt idx="792">
                  <c:v>84665.84</c:v>
                </c:pt>
                <c:pt idx="793">
                  <c:v>86883.21</c:v>
                </c:pt>
                <c:pt idx="794">
                  <c:v>88071.82</c:v>
                </c:pt>
                <c:pt idx="795">
                  <c:v>87192.34</c:v>
                </c:pt>
                <c:pt idx="796">
                  <c:v>71726.0</c:v>
                </c:pt>
                <c:pt idx="797">
                  <c:v>97317.33</c:v>
                </c:pt>
                <c:pt idx="798">
                  <c:v>104210.19</c:v>
                </c:pt>
                <c:pt idx="799">
                  <c:v>83753.28000000001</c:v>
                </c:pt>
                <c:pt idx="800">
                  <c:v>69670.42</c:v>
                </c:pt>
                <c:pt idx="801">
                  <c:v>93735.12</c:v>
                </c:pt>
                <c:pt idx="802">
                  <c:v>81659.2</c:v>
                </c:pt>
                <c:pt idx="803">
                  <c:v>80459.11</c:v>
                </c:pt>
                <c:pt idx="804">
                  <c:v>86018.72</c:v>
                </c:pt>
                <c:pt idx="805">
                  <c:v>92489.11</c:v>
                </c:pt>
                <c:pt idx="806">
                  <c:v>86130.7</c:v>
                </c:pt>
                <c:pt idx="807">
                  <c:v>93064.79</c:v>
                </c:pt>
                <c:pt idx="808">
                  <c:v>82467.08</c:v>
                </c:pt>
                <c:pt idx="809">
                  <c:v>96485.96</c:v>
                </c:pt>
                <c:pt idx="810">
                  <c:v>69317.81</c:v>
                </c:pt>
                <c:pt idx="811">
                  <c:v>63952.71</c:v>
                </c:pt>
                <c:pt idx="812">
                  <c:v>85197.21</c:v>
                </c:pt>
                <c:pt idx="813">
                  <c:v>99976.26</c:v>
                </c:pt>
                <c:pt idx="814">
                  <c:v>81031.90999999999</c:v>
                </c:pt>
                <c:pt idx="815">
                  <c:v>95792.49</c:v>
                </c:pt>
                <c:pt idx="816">
                  <c:v>89693.0</c:v>
                </c:pt>
                <c:pt idx="817">
                  <c:v>90266.68</c:v>
                </c:pt>
                <c:pt idx="818">
                  <c:v>72735.18</c:v>
                </c:pt>
                <c:pt idx="819">
                  <c:v>98236.22</c:v>
                </c:pt>
                <c:pt idx="820">
                  <c:v>92816.72</c:v>
                </c:pt>
                <c:pt idx="821">
                  <c:v>95876.18</c:v>
                </c:pt>
                <c:pt idx="822">
                  <c:v>93550.26</c:v>
                </c:pt>
                <c:pt idx="823">
                  <c:v>94103.34</c:v>
                </c:pt>
                <c:pt idx="824">
                  <c:v>93575.13</c:v>
                </c:pt>
                <c:pt idx="825">
                  <c:v>96715.84</c:v>
                </c:pt>
                <c:pt idx="826">
                  <c:v>82236.21</c:v>
                </c:pt>
                <c:pt idx="827">
                  <c:v>77095.5</c:v>
                </c:pt>
                <c:pt idx="828">
                  <c:v>93766.67</c:v>
                </c:pt>
                <c:pt idx="829">
                  <c:v>68943.61</c:v>
                </c:pt>
                <c:pt idx="830">
                  <c:v>100332.54</c:v>
                </c:pt>
                <c:pt idx="831">
                  <c:v>91846.46</c:v>
                </c:pt>
                <c:pt idx="832">
                  <c:v>63755.33</c:v>
                </c:pt>
                <c:pt idx="833">
                  <c:v>69588.93999999999</c:v>
                </c:pt>
                <c:pt idx="834">
                  <c:v>86343.43</c:v>
                </c:pt>
                <c:pt idx="835">
                  <c:v>71491.59</c:v>
                </c:pt>
                <c:pt idx="836">
                  <c:v>80205.11</c:v>
                </c:pt>
                <c:pt idx="837">
                  <c:v>74237.27</c:v>
                </c:pt>
                <c:pt idx="838">
                  <c:v>82809.23</c:v>
                </c:pt>
                <c:pt idx="839">
                  <c:v>89075.68</c:v>
                </c:pt>
                <c:pt idx="840">
                  <c:v>72268.42</c:v>
                </c:pt>
                <c:pt idx="841">
                  <c:v>47631.23</c:v>
                </c:pt>
                <c:pt idx="842">
                  <c:v>82023.27</c:v>
                </c:pt>
                <c:pt idx="843">
                  <c:v>88216.18</c:v>
                </c:pt>
                <c:pt idx="844">
                  <c:v>81879.08</c:v>
                </c:pt>
                <c:pt idx="845">
                  <c:v>78871.15</c:v>
                </c:pt>
                <c:pt idx="846">
                  <c:v>75307.56</c:v>
                </c:pt>
                <c:pt idx="847">
                  <c:v>64915.5</c:v>
                </c:pt>
                <c:pt idx="848">
                  <c:v>89623.79</c:v>
                </c:pt>
                <c:pt idx="849">
                  <c:v>91547.64</c:v>
                </c:pt>
                <c:pt idx="850">
                  <c:v>73514.71</c:v>
                </c:pt>
                <c:pt idx="851">
                  <c:v>125294.2</c:v>
                </c:pt>
                <c:pt idx="852">
                  <c:v>74236.77</c:v>
                </c:pt>
                <c:pt idx="853">
                  <c:v>65477.77</c:v>
                </c:pt>
                <c:pt idx="854">
                  <c:v>94307.39</c:v>
                </c:pt>
                <c:pt idx="855">
                  <c:v>98136.25</c:v>
                </c:pt>
                <c:pt idx="856">
                  <c:v>69489.61</c:v>
                </c:pt>
                <c:pt idx="857">
                  <c:v>85716.25</c:v>
                </c:pt>
                <c:pt idx="858">
                  <c:v>89922.82</c:v>
                </c:pt>
                <c:pt idx="859">
                  <c:v>84340.49</c:v>
                </c:pt>
                <c:pt idx="860">
                  <c:v>95050.3</c:v>
                </c:pt>
                <c:pt idx="861">
                  <c:v>78373.78</c:v>
                </c:pt>
                <c:pt idx="862">
                  <c:v>98374.54</c:v>
                </c:pt>
                <c:pt idx="863">
                  <c:v>76590.83</c:v>
                </c:pt>
                <c:pt idx="864">
                  <c:v>84526.45</c:v>
                </c:pt>
                <c:pt idx="865">
                  <c:v>68244.1</c:v>
                </c:pt>
                <c:pt idx="866">
                  <c:v>89432.53</c:v>
                </c:pt>
                <c:pt idx="867">
                  <c:v>78382.61</c:v>
                </c:pt>
                <c:pt idx="868">
                  <c:v>86488.06</c:v>
                </c:pt>
                <c:pt idx="869">
                  <c:v>71043.61</c:v>
                </c:pt>
                <c:pt idx="870">
                  <c:v>62712.16</c:v>
                </c:pt>
                <c:pt idx="871">
                  <c:v>67653.75</c:v>
                </c:pt>
                <c:pt idx="872">
                  <c:v>75814.78</c:v>
                </c:pt>
                <c:pt idx="873">
                  <c:v>66932.17</c:v>
                </c:pt>
                <c:pt idx="874">
                  <c:v>78384.66</c:v>
                </c:pt>
                <c:pt idx="875">
                  <c:v>59477.02</c:v>
                </c:pt>
                <c:pt idx="876">
                  <c:v>90161.56</c:v>
                </c:pt>
                <c:pt idx="877">
                  <c:v>109576.23</c:v>
                </c:pt>
                <c:pt idx="878">
                  <c:v>89996.51</c:v>
                </c:pt>
                <c:pt idx="879">
                  <c:v>78809.43</c:v>
                </c:pt>
                <c:pt idx="880">
                  <c:v>90889.53</c:v>
                </c:pt>
                <c:pt idx="881">
                  <c:v>81322.74</c:v>
                </c:pt>
                <c:pt idx="882">
                  <c:v>95134.9</c:v>
                </c:pt>
                <c:pt idx="883">
                  <c:v>79341.77</c:v>
                </c:pt>
                <c:pt idx="884">
                  <c:v>81612.38</c:v>
                </c:pt>
                <c:pt idx="885">
                  <c:v>82748.69</c:v>
                </c:pt>
                <c:pt idx="886">
                  <c:v>92411.02</c:v>
                </c:pt>
                <c:pt idx="887">
                  <c:v>72270.66</c:v>
                </c:pt>
                <c:pt idx="888">
                  <c:v>94440.52</c:v>
                </c:pt>
                <c:pt idx="889">
                  <c:v>84698.83</c:v>
                </c:pt>
                <c:pt idx="890">
                  <c:v>76403.43999999999</c:v>
                </c:pt>
                <c:pt idx="891">
                  <c:v>69772.88</c:v>
                </c:pt>
                <c:pt idx="892">
                  <c:v>65814.28</c:v>
                </c:pt>
                <c:pt idx="893">
                  <c:v>77803.39</c:v>
                </c:pt>
                <c:pt idx="894">
                  <c:v>97775.19</c:v>
                </c:pt>
                <c:pt idx="895">
                  <c:v>97293.62</c:v>
                </c:pt>
                <c:pt idx="896">
                  <c:v>65351.63</c:v>
                </c:pt>
                <c:pt idx="897">
                  <c:v>100112.05</c:v>
                </c:pt>
                <c:pt idx="898">
                  <c:v>84424.26</c:v>
                </c:pt>
                <c:pt idx="899">
                  <c:v>95218.38</c:v>
                </c:pt>
                <c:pt idx="900">
                  <c:v>69152.40999999999</c:v>
                </c:pt>
                <c:pt idx="901">
                  <c:v>103830.77</c:v>
                </c:pt>
                <c:pt idx="902">
                  <c:v>74824.40999999999</c:v>
                </c:pt>
                <c:pt idx="903">
                  <c:v>90908.33</c:v>
                </c:pt>
                <c:pt idx="904">
                  <c:v>85318.88</c:v>
                </c:pt>
                <c:pt idx="905">
                  <c:v>83779.51</c:v>
                </c:pt>
                <c:pt idx="906">
                  <c:v>61963.99</c:v>
                </c:pt>
                <c:pt idx="907">
                  <c:v>97354.01</c:v>
                </c:pt>
                <c:pt idx="908">
                  <c:v>116307.15</c:v>
                </c:pt>
                <c:pt idx="909">
                  <c:v>118223.36</c:v>
                </c:pt>
                <c:pt idx="910">
                  <c:v>103191.8</c:v>
                </c:pt>
                <c:pt idx="911">
                  <c:v>58750.31</c:v>
                </c:pt>
                <c:pt idx="912">
                  <c:v>82465.37</c:v>
                </c:pt>
                <c:pt idx="913">
                  <c:v>66285.72</c:v>
                </c:pt>
                <c:pt idx="914">
                  <c:v>55837.97</c:v>
                </c:pt>
                <c:pt idx="915">
                  <c:v>76489.34</c:v>
                </c:pt>
                <c:pt idx="916">
                  <c:v>67124.93999999999</c:v>
                </c:pt>
                <c:pt idx="917">
                  <c:v>96931.37</c:v>
                </c:pt>
                <c:pt idx="918">
                  <c:v>93844.26</c:v>
                </c:pt>
                <c:pt idx="919">
                  <c:v>97115.68</c:v>
                </c:pt>
                <c:pt idx="920">
                  <c:v>77690.67</c:v>
                </c:pt>
                <c:pt idx="921">
                  <c:v>102937.16</c:v>
                </c:pt>
                <c:pt idx="922">
                  <c:v>80146.51</c:v>
                </c:pt>
                <c:pt idx="923">
                  <c:v>77771.28</c:v>
                </c:pt>
                <c:pt idx="924">
                  <c:v>106867.83</c:v>
                </c:pt>
                <c:pt idx="925">
                  <c:v>79952.90999999999</c:v>
                </c:pt>
                <c:pt idx="926">
                  <c:v>88095.28</c:v>
                </c:pt>
                <c:pt idx="927">
                  <c:v>78528.93999999999</c:v>
                </c:pt>
                <c:pt idx="928">
                  <c:v>85592.68</c:v>
                </c:pt>
                <c:pt idx="929">
                  <c:v>75974.34</c:v>
                </c:pt>
                <c:pt idx="930">
                  <c:v>79079.62</c:v>
                </c:pt>
                <c:pt idx="931">
                  <c:v>64877.52</c:v>
                </c:pt>
                <c:pt idx="932">
                  <c:v>75725.09</c:v>
                </c:pt>
                <c:pt idx="933">
                  <c:v>94102.83</c:v>
                </c:pt>
                <c:pt idx="934">
                  <c:v>53840.05</c:v>
                </c:pt>
                <c:pt idx="935">
                  <c:v>75062.35</c:v>
                </c:pt>
                <c:pt idx="936">
                  <c:v>61248.8</c:v>
                </c:pt>
                <c:pt idx="937">
                  <c:v>63853.63</c:v>
                </c:pt>
                <c:pt idx="938">
                  <c:v>96042.07</c:v>
                </c:pt>
                <c:pt idx="939">
                  <c:v>85734.57</c:v>
                </c:pt>
                <c:pt idx="940">
                  <c:v>82075.87</c:v>
                </c:pt>
                <c:pt idx="941">
                  <c:v>63697.55</c:v>
                </c:pt>
                <c:pt idx="942">
                  <c:v>103980.41</c:v>
                </c:pt>
                <c:pt idx="943">
                  <c:v>66700.88</c:v>
                </c:pt>
                <c:pt idx="944">
                  <c:v>77883.96</c:v>
                </c:pt>
                <c:pt idx="945">
                  <c:v>99519.85</c:v>
                </c:pt>
                <c:pt idx="946">
                  <c:v>93319.21</c:v>
                </c:pt>
                <c:pt idx="947">
                  <c:v>85683.92</c:v>
                </c:pt>
                <c:pt idx="948">
                  <c:v>76086.26</c:v>
                </c:pt>
                <c:pt idx="949">
                  <c:v>76154.4</c:v>
                </c:pt>
                <c:pt idx="950">
                  <c:v>77389.54</c:v>
                </c:pt>
                <c:pt idx="951">
                  <c:v>95096.8</c:v>
                </c:pt>
                <c:pt idx="952">
                  <c:v>91081.08</c:v>
                </c:pt>
                <c:pt idx="953">
                  <c:v>93234.49</c:v>
                </c:pt>
                <c:pt idx="954">
                  <c:v>95168.1</c:v>
                </c:pt>
                <c:pt idx="955">
                  <c:v>73812.68</c:v>
                </c:pt>
                <c:pt idx="956">
                  <c:v>54704.02</c:v>
                </c:pt>
                <c:pt idx="957">
                  <c:v>67945.4</c:v>
                </c:pt>
                <c:pt idx="958">
                  <c:v>69262.65</c:v>
                </c:pt>
                <c:pt idx="959">
                  <c:v>62764.63</c:v>
                </c:pt>
                <c:pt idx="960">
                  <c:v>62464.18</c:v>
                </c:pt>
                <c:pt idx="961">
                  <c:v>78194.45</c:v>
                </c:pt>
                <c:pt idx="962">
                  <c:v>86644.93999999999</c:v>
                </c:pt>
                <c:pt idx="963">
                  <c:v>69140.23</c:v>
                </c:pt>
                <c:pt idx="964">
                  <c:v>73079.89</c:v>
                </c:pt>
                <c:pt idx="965">
                  <c:v>83185.49</c:v>
                </c:pt>
                <c:pt idx="966">
                  <c:v>64527.84</c:v>
                </c:pt>
                <c:pt idx="967">
                  <c:v>80757.97</c:v>
                </c:pt>
                <c:pt idx="968">
                  <c:v>75833.84</c:v>
                </c:pt>
                <c:pt idx="969">
                  <c:v>77311.11</c:v>
                </c:pt>
                <c:pt idx="970">
                  <c:v>80332.1</c:v>
                </c:pt>
                <c:pt idx="971">
                  <c:v>111375.1</c:v>
                </c:pt>
                <c:pt idx="972">
                  <c:v>85726.19</c:v>
                </c:pt>
                <c:pt idx="973">
                  <c:v>81118.76</c:v>
                </c:pt>
                <c:pt idx="974">
                  <c:v>69845.69</c:v>
                </c:pt>
                <c:pt idx="975">
                  <c:v>85122.88</c:v>
                </c:pt>
                <c:pt idx="976">
                  <c:v>81903.27</c:v>
                </c:pt>
                <c:pt idx="977">
                  <c:v>131759.33</c:v>
                </c:pt>
                <c:pt idx="978">
                  <c:v>83636.74</c:v>
                </c:pt>
                <c:pt idx="979">
                  <c:v>79300.66</c:v>
                </c:pt>
                <c:pt idx="980">
                  <c:v>59375.39</c:v>
                </c:pt>
                <c:pt idx="981">
                  <c:v>77914.13</c:v>
                </c:pt>
                <c:pt idx="982">
                  <c:v>86398.73</c:v>
                </c:pt>
                <c:pt idx="983">
                  <c:v>108387.0</c:v>
                </c:pt>
                <c:pt idx="984">
                  <c:v>72722.26</c:v>
                </c:pt>
                <c:pt idx="985">
                  <c:v>88085.03</c:v>
                </c:pt>
                <c:pt idx="986">
                  <c:v>72198.11</c:v>
                </c:pt>
                <c:pt idx="987">
                  <c:v>103858.16</c:v>
                </c:pt>
                <c:pt idx="988">
                  <c:v>93374.46</c:v>
                </c:pt>
                <c:pt idx="989">
                  <c:v>74219.89</c:v>
                </c:pt>
                <c:pt idx="990">
                  <c:v>63372.86</c:v>
                </c:pt>
                <c:pt idx="991">
                  <c:v>88478.16</c:v>
                </c:pt>
                <c:pt idx="992">
                  <c:v>67503.86</c:v>
                </c:pt>
                <c:pt idx="993">
                  <c:v>65544.26</c:v>
                </c:pt>
                <c:pt idx="994">
                  <c:v>66162.65</c:v>
                </c:pt>
                <c:pt idx="995">
                  <c:v>90307.25</c:v>
                </c:pt>
                <c:pt idx="996">
                  <c:v>85892.98</c:v>
                </c:pt>
                <c:pt idx="997">
                  <c:v>70250.77</c:v>
                </c:pt>
                <c:pt idx="998">
                  <c:v>69738.07</c:v>
                </c:pt>
                <c:pt idx="999">
                  <c:v>74028.25</c:v>
                </c:pt>
                <c:pt idx="1000">
                  <c:v>72955.02</c:v>
                </c:pt>
                <c:pt idx="1001">
                  <c:v>73232.3</c:v>
                </c:pt>
                <c:pt idx="1002">
                  <c:v>63617.56</c:v>
                </c:pt>
                <c:pt idx="1003">
                  <c:v>63534.8</c:v>
                </c:pt>
                <c:pt idx="1004">
                  <c:v>81653.92</c:v>
                </c:pt>
                <c:pt idx="1005">
                  <c:v>91162.61</c:v>
                </c:pt>
                <c:pt idx="1006">
                  <c:v>76470.09</c:v>
                </c:pt>
                <c:pt idx="1007">
                  <c:v>78180.3</c:v>
                </c:pt>
                <c:pt idx="1008">
                  <c:v>57913.92000000001</c:v>
                </c:pt>
                <c:pt idx="1009">
                  <c:v>58030.82</c:v>
                </c:pt>
                <c:pt idx="1010">
                  <c:v>104748.37</c:v>
                </c:pt>
                <c:pt idx="1011">
                  <c:v>86359.47</c:v>
                </c:pt>
                <c:pt idx="1012">
                  <c:v>76748.40999999999</c:v>
                </c:pt>
                <c:pt idx="1013">
                  <c:v>85300.81</c:v>
                </c:pt>
                <c:pt idx="1014">
                  <c:v>75084.33</c:v>
                </c:pt>
                <c:pt idx="1015">
                  <c:v>104980.15</c:v>
                </c:pt>
                <c:pt idx="1016">
                  <c:v>83819.78</c:v>
                </c:pt>
                <c:pt idx="1017">
                  <c:v>111855.6</c:v>
                </c:pt>
                <c:pt idx="1018">
                  <c:v>83590.3</c:v>
                </c:pt>
                <c:pt idx="1019">
                  <c:v>66498.82</c:v>
                </c:pt>
                <c:pt idx="1020">
                  <c:v>71628.47</c:v>
                </c:pt>
                <c:pt idx="1021">
                  <c:v>78049.03</c:v>
                </c:pt>
                <c:pt idx="1022">
                  <c:v>75313.04</c:v>
                </c:pt>
                <c:pt idx="1023">
                  <c:v>84321.14</c:v>
                </c:pt>
                <c:pt idx="1024">
                  <c:v>100448.09</c:v>
                </c:pt>
                <c:pt idx="1025">
                  <c:v>75490.22</c:v>
                </c:pt>
                <c:pt idx="1026">
                  <c:v>69760.29</c:v>
                </c:pt>
                <c:pt idx="1027">
                  <c:v>70863.73</c:v>
                </c:pt>
                <c:pt idx="1028">
                  <c:v>72465.76</c:v>
                </c:pt>
                <c:pt idx="1029">
                  <c:v>67203.1</c:v>
                </c:pt>
                <c:pt idx="1030">
                  <c:v>59745.7</c:v>
                </c:pt>
                <c:pt idx="1031">
                  <c:v>70733.77</c:v>
                </c:pt>
                <c:pt idx="1032">
                  <c:v>78294.22</c:v>
                </c:pt>
                <c:pt idx="1033">
                  <c:v>85312.8</c:v>
                </c:pt>
                <c:pt idx="1034">
                  <c:v>66117.27</c:v>
                </c:pt>
                <c:pt idx="1035">
                  <c:v>83579.33</c:v>
                </c:pt>
                <c:pt idx="1036">
                  <c:v>87451.84</c:v>
                </c:pt>
                <c:pt idx="1037">
                  <c:v>78945.71</c:v>
                </c:pt>
                <c:pt idx="1038">
                  <c:v>84785.43</c:v>
                </c:pt>
                <c:pt idx="1039">
                  <c:v>74228.16</c:v>
                </c:pt>
                <c:pt idx="1040">
                  <c:v>89295.02</c:v>
                </c:pt>
                <c:pt idx="1041">
                  <c:v>74170.18</c:v>
                </c:pt>
                <c:pt idx="1042">
                  <c:v>110856.36</c:v>
                </c:pt>
                <c:pt idx="1043">
                  <c:v>61858.52</c:v>
                </c:pt>
                <c:pt idx="1044">
                  <c:v>89984.82</c:v>
                </c:pt>
                <c:pt idx="1045">
                  <c:v>85784.33</c:v>
                </c:pt>
                <c:pt idx="1046">
                  <c:v>88024.6</c:v>
                </c:pt>
                <c:pt idx="1047">
                  <c:v>82248.87</c:v>
                </c:pt>
                <c:pt idx="1048">
                  <c:v>67496.62</c:v>
                </c:pt>
                <c:pt idx="1049">
                  <c:v>97081.23</c:v>
                </c:pt>
                <c:pt idx="1050">
                  <c:v>101959.35</c:v>
                </c:pt>
                <c:pt idx="1051">
                  <c:v>82729.6</c:v>
                </c:pt>
                <c:pt idx="1052">
                  <c:v>77775.7</c:v>
                </c:pt>
                <c:pt idx="1053">
                  <c:v>88017.29</c:v>
                </c:pt>
                <c:pt idx="1054">
                  <c:v>103037.59</c:v>
                </c:pt>
                <c:pt idx="1055">
                  <c:v>74809.3</c:v>
                </c:pt>
                <c:pt idx="1056">
                  <c:v>111618.27</c:v>
                </c:pt>
                <c:pt idx="1057">
                  <c:v>70335.7</c:v>
                </c:pt>
                <c:pt idx="1058">
                  <c:v>93687.6</c:v>
                </c:pt>
                <c:pt idx="1059">
                  <c:v>82042.97</c:v>
                </c:pt>
                <c:pt idx="1060">
                  <c:v>69090.26</c:v>
                </c:pt>
                <c:pt idx="1061">
                  <c:v>77668.48</c:v>
                </c:pt>
                <c:pt idx="1062">
                  <c:v>62547.2</c:v>
                </c:pt>
                <c:pt idx="1063">
                  <c:v>75966.09</c:v>
                </c:pt>
                <c:pt idx="1064">
                  <c:v>94274.67</c:v>
                </c:pt>
                <c:pt idx="1065">
                  <c:v>77526.68</c:v>
                </c:pt>
                <c:pt idx="1066">
                  <c:v>67571.77</c:v>
                </c:pt>
                <c:pt idx="1067">
                  <c:v>88138.06</c:v>
                </c:pt>
                <c:pt idx="1068">
                  <c:v>83535.52</c:v>
                </c:pt>
                <c:pt idx="1069">
                  <c:v>85593.47</c:v>
                </c:pt>
                <c:pt idx="1070">
                  <c:v>75439.17</c:v>
                </c:pt>
                <c:pt idx="1071">
                  <c:v>79418.93999999999</c:v>
                </c:pt>
                <c:pt idx="1072">
                  <c:v>90637.75</c:v>
                </c:pt>
                <c:pt idx="1073">
                  <c:v>80707.77</c:v>
                </c:pt>
                <c:pt idx="1074">
                  <c:v>95776.31</c:v>
                </c:pt>
                <c:pt idx="1075">
                  <c:v>80108.88</c:v>
                </c:pt>
                <c:pt idx="1076">
                  <c:v>100275.48</c:v>
                </c:pt>
                <c:pt idx="1077">
                  <c:v>67413.29</c:v>
                </c:pt>
                <c:pt idx="1078">
                  <c:v>80161.17</c:v>
                </c:pt>
                <c:pt idx="1079">
                  <c:v>73126.5</c:v>
                </c:pt>
                <c:pt idx="1080">
                  <c:v>84984.67</c:v>
                </c:pt>
                <c:pt idx="1081">
                  <c:v>98688.39</c:v>
                </c:pt>
                <c:pt idx="1082">
                  <c:v>79295.52</c:v>
                </c:pt>
                <c:pt idx="1083">
                  <c:v>85113.87</c:v>
                </c:pt>
                <c:pt idx="1084">
                  <c:v>72072.38</c:v>
                </c:pt>
                <c:pt idx="1085">
                  <c:v>88295.69</c:v>
                </c:pt>
                <c:pt idx="1086">
                  <c:v>75474.57</c:v>
                </c:pt>
                <c:pt idx="1087">
                  <c:v>95600.86</c:v>
                </c:pt>
                <c:pt idx="1088">
                  <c:v>70149.45</c:v>
                </c:pt>
                <c:pt idx="1089">
                  <c:v>71664.98</c:v>
                </c:pt>
                <c:pt idx="1090">
                  <c:v>96696.33</c:v>
                </c:pt>
                <c:pt idx="1091">
                  <c:v>79408.45</c:v>
                </c:pt>
                <c:pt idx="1092">
                  <c:v>80154.78</c:v>
                </c:pt>
                <c:pt idx="1093">
                  <c:v>89053.93</c:v>
                </c:pt>
                <c:pt idx="1094">
                  <c:v>75570.23</c:v>
                </c:pt>
                <c:pt idx="1095">
                  <c:v>65293.05</c:v>
                </c:pt>
                <c:pt idx="1096">
                  <c:v>70463.49</c:v>
                </c:pt>
                <c:pt idx="1097">
                  <c:v>62879.47</c:v>
                </c:pt>
                <c:pt idx="1098">
                  <c:v>82294.47</c:v>
                </c:pt>
                <c:pt idx="1099">
                  <c:v>61544.44</c:v>
                </c:pt>
                <c:pt idx="1100">
                  <c:v>47650.88</c:v>
                </c:pt>
                <c:pt idx="1101">
                  <c:v>73291.48</c:v>
                </c:pt>
                <c:pt idx="1102">
                  <c:v>60859.83</c:v>
                </c:pt>
                <c:pt idx="1103">
                  <c:v>79331.27</c:v>
                </c:pt>
                <c:pt idx="1104">
                  <c:v>73428.59</c:v>
                </c:pt>
                <c:pt idx="1105">
                  <c:v>66180.18</c:v>
                </c:pt>
                <c:pt idx="1106">
                  <c:v>89164.90999999999</c:v>
                </c:pt>
                <c:pt idx="1107">
                  <c:v>74986.64</c:v>
                </c:pt>
                <c:pt idx="1108">
                  <c:v>101533.49</c:v>
                </c:pt>
                <c:pt idx="1109">
                  <c:v>82808.1</c:v>
                </c:pt>
                <c:pt idx="1110">
                  <c:v>82615.95</c:v>
                </c:pt>
                <c:pt idx="1111">
                  <c:v>75802.0</c:v>
                </c:pt>
                <c:pt idx="1112">
                  <c:v>80116.84</c:v>
                </c:pt>
                <c:pt idx="1113">
                  <c:v>85401.84</c:v>
                </c:pt>
                <c:pt idx="1114">
                  <c:v>59742.52</c:v>
                </c:pt>
                <c:pt idx="1115">
                  <c:v>89990.64</c:v>
                </c:pt>
                <c:pt idx="1116">
                  <c:v>91758.57</c:v>
                </c:pt>
                <c:pt idx="1117">
                  <c:v>73261.9</c:v>
                </c:pt>
                <c:pt idx="1118">
                  <c:v>83212.99</c:v>
                </c:pt>
                <c:pt idx="1119">
                  <c:v>75329.67</c:v>
                </c:pt>
                <c:pt idx="1120">
                  <c:v>65024.32</c:v>
                </c:pt>
                <c:pt idx="1121">
                  <c:v>79599.33</c:v>
                </c:pt>
                <c:pt idx="1122">
                  <c:v>87630.90999999999</c:v>
                </c:pt>
                <c:pt idx="1123">
                  <c:v>70161.34</c:v>
                </c:pt>
                <c:pt idx="1124">
                  <c:v>94431.3</c:v>
                </c:pt>
                <c:pt idx="1125">
                  <c:v>76540.59</c:v>
                </c:pt>
                <c:pt idx="1126">
                  <c:v>95864.93999999999</c:v>
                </c:pt>
                <c:pt idx="1127">
                  <c:v>68997.90999999999</c:v>
                </c:pt>
                <c:pt idx="1128">
                  <c:v>69130.64</c:v>
                </c:pt>
                <c:pt idx="1129">
                  <c:v>68560.24</c:v>
                </c:pt>
                <c:pt idx="1130">
                  <c:v>62636.78</c:v>
                </c:pt>
                <c:pt idx="1131">
                  <c:v>87328.2</c:v>
                </c:pt>
                <c:pt idx="1132">
                  <c:v>60982.26</c:v>
                </c:pt>
                <c:pt idx="1133">
                  <c:v>85957.18</c:v>
                </c:pt>
                <c:pt idx="1134">
                  <c:v>85302.06</c:v>
                </c:pt>
                <c:pt idx="1135">
                  <c:v>95270.92</c:v>
                </c:pt>
                <c:pt idx="1136">
                  <c:v>91687.58</c:v>
                </c:pt>
                <c:pt idx="1137">
                  <c:v>78129.68</c:v>
                </c:pt>
                <c:pt idx="1138">
                  <c:v>76411.67</c:v>
                </c:pt>
                <c:pt idx="1139">
                  <c:v>97320.57</c:v>
                </c:pt>
                <c:pt idx="1140">
                  <c:v>60941.59</c:v>
                </c:pt>
                <c:pt idx="1141">
                  <c:v>79261.85</c:v>
                </c:pt>
                <c:pt idx="1142">
                  <c:v>59395.77</c:v>
                </c:pt>
                <c:pt idx="1143">
                  <c:v>84106.29</c:v>
                </c:pt>
                <c:pt idx="1144">
                  <c:v>94302.18</c:v>
                </c:pt>
                <c:pt idx="1145">
                  <c:v>64586.76</c:v>
                </c:pt>
                <c:pt idx="1146">
                  <c:v>82829.73</c:v>
                </c:pt>
                <c:pt idx="1147">
                  <c:v>61274.0</c:v>
                </c:pt>
                <c:pt idx="1148">
                  <c:v>88426.37</c:v>
                </c:pt>
                <c:pt idx="1149">
                  <c:v>56063.77</c:v>
                </c:pt>
                <c:pt idx="1150">
                  <c:v>60077.92000000001</c:v>
                </c:pt>
                <c:pt idx="1151">
                  <c:v>86786.18</c:v>
                </c:pt>
                <c:pt idx="1152">
                  <c:v>91050.62</c:v>
                </c:pt>
                <c:pt idx="1153">
                  <c:v>96209.25</c:v>
                </c:pt>
                <c:pt idx="1154">
                  <c:v>79497.56</c:v>
                </c:pt>
                <c:pt idx="1155">
                  <c:v>65939.58</c:v>
                </c:pt>
                <c:pt idx="1156">
                  <c:v>87958.12</c:v>
                </c:pt>
                <c:pt idx="1157">
                  <c:v>82880.95</c:v>
                </c:pt>
                <c:pt idx="1158">
                  <c:v>78621.4</c:v>
                </c:pt>
                <c:pt idx="1159">
                  <c:v>73827.96</c:v>
                </c:pt>
                <c:pt idx="1160">
                  <c:v>91790.93999999999</c:v>
                </c:pt>
                <c:pt idx="1161">
                  <c:v>96121.16</c:v>
                </c:pt>
                <c:pt idx="1162">
                  <c:v>87147.88</c:v>
                </c:pt>
                <c:pt idx="1163">
                  <c:v>82312.7</c:v>
                </c:pt>
                <c:pt idx="1164">
                  <c:v>83562.93999999999</c:v>
                </c:pt>
                <c:pt idx="1165">
                  <c:v>56394.23</c:v>
                </c:pt>
                <c:pt idx="1166">
                  <c:v>80655.06</c:v>
                </c:pt>
                <c:pt idx="1167">
                  <c:v>76875.85</c:v>
                </c:pt>
                <c:pt idx="1168">
                  <c:v>74583.99</c:v>
                </c:pt>
                <c:pt idx="1169">
                  <c:v>97149.66</c:v>
                </c:pt>
                <c:pt idx="1170">
                  <c:v>75772.63</c:v>
                </c:pt>
                <c:pt idx="1171">
                  <c:v>92757.93</c:v>
                </c:pt>
                <c:pt idx="1172">
                  <c:v>102404.07</c:v>
                </c:pt>
                <c:pt idx="1173">
                  <c:v>76335.6</c:v>
                </c:pt>
                <c:pt idx="1174">
                  <c:v>96051.96</c:v>
                </c:pt>
                <c:pt idx="1175">
                  <c:v>109030.03</c:v>
                </c:pt>
                <c:pt idx="1176">
                  <c:v>90733.76</c:v>
                </c:pt>
                <c:pt idx="1177">
                  <c:v>91422.22</c:v>
                </c:pt>
                <c:pt idx="1178">
                  <c:v>82472.74</c:v>
                </c:pt>
                <c:pt idx="1179">
                  <c:v>79038.68</c:v>
                </c:pt>
                <c:pt idx="1180">
                  <c:v>69601.53</c:v>
                </c:pt>
                <c:pt idx="1181">
                  <c:v>74761.73</c:v>
                </c:pt>
                <c:pt idx="1182">
                  <c:v>73753.24</c:v>
                </c:pt>
                <c:pt idx="1183">
                  <c:v>76400.62</c:v>
                </c:pt>
                <c:pt idx="1184">
                  <c:v>86524.55</c:v>
                </c:pt>
                <c:pt idx="1185">
                  <c:v>82729.63</c:v>
                </c:pt>
                <c:pt idx="1186">
                  <c:v>91347.63</c:v>
                </c:pt>
                <c:pt idx="1187">
                  <c:v>75265.55</c:v>
                </c:pt>
                <c:pt idx="1188">
                  <c:v>93230.52</c:v>
                </c:pt>
                <c:pt idx="1189">
                  <c:v>90708.86</c:v>
                </c:pt>
                <c:pt idx="1190">
                  <c:v>112321.78</c:v>
                </c:pt>
                <c:pt idx="1191">
                  <c:v>74961.96</c:v>
                </c:pt>
                <c:pt idx="1192">
                  <c:v>79254.74</c:v>
                </c:pt>
                <c:pt idx="1193">
                  <c:v>75204.15</c:v>
                </c:pt>
                <c:pt idx="1194">
                  <c:v>67547.58</c:v>
                </c:pt>
                <c:pt idx="1195">
                  <c:v>85874.67</c:v>
                </c:pt>
                <c:pt idx="1196">
                  <c:v>77107.97</c:v>
                </c:pt>
                <c:pt idx="1197">
                  <c:v>67616.89</c:v>
                </c:pt>
                <c:pt idx="1198">
                  <c:v>90322.93999999999</c:v>
                </c:pt>
                <c:pt idx="1199">
                  <c:v>77870.55</c:v>
                </c:pt>
                <c:pt idx="1200">
                  <c:v>61856.79</c:v>
                </c:pt>
                <c:pt idx="1201">
                  <c:v>61186.92</c:v>
                </c:pt>
                <c:pt idx="1202">
                  <c:v>82376.63</c:v>
                </c:pt>
                <c:pt idx="1203">
                  <c:v>68386.22</c:v>
                </c:pt>
                <c:pt idx="1204">
                  <c:v>59548.07</c:v>
                </c:pt>
                <c:pt idx="1205">
                  <c:v>79776.79</c:v>
                </c:pt>
                <c:pt idx="1206">
                  <c:v>86237.26</c:v>
                </c:pt>
                <c:pt idx="1207">
                  <c:v>86617.13</c:v>
                </c:pt>
                <c:pt idx="1208">
                  <c:v>89350.29</c:v>
                </c:pt>
                <c:pt idx="1209">
                  <c:v>57452.81</c:v>
                </c:pt>
                <c:pt idx="1210">
                  <c:v>89007.02</c:v>
                </c:pt>
                <c:pt idx="1211">
                  <c:v>105699.77</c:v>
                </c:pt>
                <c:pt idx="1212">
                  <c:v>80707.56</c:v>
                </c:pt>
                <c:pt idx="1213">
                  <c:v>55842.81</c:v>
                </c:pt>
                <c:pt idx="1214">
                  <c:v>81741.55</c:v>
                </c:pt>
                <c:pt idx="1215">
                  <c:v>67017.12</c:v>
                </c:pt>
                <c:pt idx="1216">
                  <c:v>73306.22</c:v>
                </c:pt>
                <c:pt idx="1217">
                  <c:v>111752.35</c:v>
                </c:pt>
                <c:pt idx="1218">
                  <c:v>91202.7</c:v>
                </c:pt>
                <c:pt idx="1219">
                  <c:v>70397.26</c:v>
                </c:pt>
                <c:pt idx="1220">
                  <c:v>90556.27</c:v>
                </c:pt>
                <c:pt idx="1221">
                  <c:v>68348.32</c:v>
                </c:pt>
                <c:pt idx="1222">
                  <c:v>117284.61</c:v>
                </c:pt>
                <c:pt idx="1223">
                  <c:v>53802.57</c:v>
                </c:pt>
                <c:pt idx="1224">
                  <c:v>92765.29</c:v>
                </c:pt>
                <c:pt idx="1225">
                  <c:v>81553.56</c:v>
                </c:pt>
                <c:pt idx="1226">
                  <c:v>91704.48</c:v>
                </c:pt>
                <c:pt idx="1227">
                  <c:v>88262.11</c:v>
                </c:pt>
                <c:pt idx="1228">
                  <c:v>69858.87</c:v>
                </c:pt>
                <c:pt idx="1229">
                  <c:v>69822.4</c:v>
                </c:pt>
                <c:pt idx="1230">
                  <c:v>67464.42</c:v>
                </c:pt>
                <c:pt idx="1231">
                  <c:v>82049.01</c:v>
                </c:pt>
                <c:pt idx="1232">
                  <c:v>73732.23</c:v>
                </c:pt>
                <c:pt idx="1233">
                  <c:v>99175.04</c:v>
                </c:pt>
                <c:pt idx="1234">
                  <c:v>64310.86</c:v>
                </c:pt>
                <c:pt idx="1235">
                  <c:v>75144.15</c:v>
                </c:pt>
                <c:pt idx="1236">
                  <c:v>59233.82</c:v>
                </c:pt>
                <c:pt idx="1237">
                  <c:v>91853.57</c:v>
                </c:pt>
                <c:pt idx="1238">
                  <c:v>72914.38</c:v>
                </c:pt>
                <c:pt idx="1239">
                  <c:v>61988.75</c:v>
                </c:pt>
                <c:pt idx="1240">
                  <c:v>63560.4</c:v>
                </c:pt>
                <c:pt idx="1241">
                  <c:v>65400.53</c:v>
                </c:pt>
                <c:pt idx="1242">
                  <c:v>77819.03</c:v>
                </c:pt>
                <c:pt idx="1243">
                  <c:v>75353.06</c:v>
                </c:pt>
                <c:pt idx="1244">
                  <c:v>79240.31</c:v>
                </c:pt>
                <c:pt idx="1245">
                  <c:v>90076.17</c:v>
                </c:pt>
                <c:pt idx="1246">
                  <c:v>72366.22</c:v>
                </c:pt>
                <c:pt idx="1247">
                  <c:v>81669.90999999999</c:v>
                </c:pt>
                <c:pt idx="1248">
                  <c:v>84009.54</c:v>
                </c:pt>
                <c:pt idx="1249">
                  <c:v>90516.77</c:v>
                </c:pt>
                <c:pt idx="1250">
                  <c:v>80152.47</c:v>
                </c:pt>
                <c:pt idx="1251">
                  <c:v>55393.05</c:v>
                </c:pt>
                <c:pt idx="1252">
                  <c:v>64382.78</c:v>
                </c:pt>
                <c:pt idx="1253">
                  <c:v>86173.92</c:v>
                </c:pt>
                <c:pt idx="1254">
                  <c:v>96304.2</c:v>
                </c:pt>
                <c:pt idx="1255">
                  <c:v>83335.90999999999</c:v>
                </c:pt>
                <c:pt idx="1256">
                  <c:v>111726.92</c:v>
                </c:pt>
                <c:pt idx="1257">
                  <c:v>52100.94</c:v>
                </c:pt>
                <c:pt idx="1258">
                  <c:v>61461.1</c:v>
                </c:pt>
                <c:pt idx="1259">
                  <c:v>93682.7</c:v>
                </c:pt>
                <c:pt idx="1260">
                  <c:v>95481.75</c:v>
                </c:pt>
                <c:pt idx="1261">
                  <c:v>63700.08</c:v>
                </c:pt>
                <c:pt idx="1262">
                  <c:v>82367.51</c:v>
                </c:pt>
                <c:pt idx="1263">
                  <c:v>74447.46</c:v>
                </c:pt>
                <c:pt idx="1264">
                  <c:v>70702.85</c:v>
                </c:pt>
                <c:pt idx="1265">
                  <c:v>62215.19</c:v>
                </c:pt>
                <c:pt idx="1266">
                  <c:v>86146.62</c:v>
                </c:pt>
                <c:pt idx="1267">
                  <c:v>69145.73</c:v>
                </c:pt>
                <c:pt idx="1268">
                  <c:v>91758.24</c:v>
                </c:pt>
                <c:pt idx="1269">
                  <c:v>65666.40999999999</c:v>
                </c:pt>
                <c:pt idx="1270">
                  <c:v>81097.83</c:v>
                </c:pt>
                <c:pt idx="1271">
                  <c:v>89250.62</c:v>
                </c:pt>
                <c:pt idx="1272">
                  <c:v>105343.25</c:v>
                </c:pt>
                <c:pt idx="1273">
                  <c:v>83244.32</c:v>
                </c:pt>
                <c:pt idx="1274">
                  <c:v>94365.21</c:v>
                </c:pt>
                <c:pt idx="1275">
                  <c:v>61822.53</c:v>
                </c:pt>
                <c:pt idx="1276">
                  <c:v>86389.16</c:v>
                </c:pt>
                <c:pt idx="1277">
                  <c:v>99630.18</c:v>
                </c:pt>
                <c:pt idx="1278">
                  <c:v>73723.93999999999</c:v>
                </c:pt>
                <c:pt idx="1279">
                  <c:v>72878.54</c:v>
                </c:pt>
                <c:pt idx="1280">
                  <c:v>85707.54</c:v>
                </c:pt>
                <c:pt idx="1281">
                  <c:v>108057.29</c:v>
                </c:pt>
                <c:pt idx="1282">
                  <c:v>67156.45</c:v>
                </c:pt>
                <c:pt idx="1283">
                  <c:v>84749.31</c:v>
                </c:pt>
                <c:pt idx="1284">
                  <c:v>81572.67</c:v>
                </c:pt>
                <c:pt idx="1285">
                  <c:v>90181.03</c:v>
                </c:pt>
                <c:pt idx="1286">
                  <c:v>66083.95</c:v>
                </c:pt>
                <c:pt idx="1287">
                  <c:v>89552.32</c:v>
                </c:pt>
                <c:pt idx="1288">
                  <c:v>80625.16</c:v>
                </c:pt>
                <c:pt idx="1289">
                  <c:v>105429.44</c:v>
                </c:pt>
                <c:pt idx="1290">
                  <c:v>82928.88</c:v>
                </c:pt>
                <c:pt idx="1291">
                  <c:v>74705.2</c:v>
                </c:pt>
                <c:pt idx="1292">
                  <c:v>91378.3</c:v>
                </c:pt>
                <c:pt idx="1293">
                  <c:v>68385.78</c:v>
                </c:pt>
                <c:pt idx="1294">
                  <c:v>91163.24</c:v>
                </c:pt>
                <c:pt idx="1295">
                  <c:v>96952.0</c:v>
                </c:pt>
                <c:pt idx="1296">
                  <c:v>83054.84</c:v>
                </c:pt>
                <c:pt idx="1297">
                  <c:v>74970.25</c:v>
                </c:pt>
                <c:pt idx="1298">
                  <c:v>81007.01</c:v>
                </c:pt>
                <c:pt idx="1299">
                  <c:v>85814.06</c:v>
                </c:pt>
                <c:pt idx="1300">
                  <c:v>78997.36</c:v>
                </c:pt>
                <c:pt idx="1301">
                  <c:v>107451.86</c:v>
                </c:pt>
                <c:pt idx="1302">
                  <c:v>112881.48</c:v>
                </c:pt>
                <c:pt idx="1303">
                  <c:v>85353.33</c:v>
                </c:pt>
                <c:pt idx="1304">
                  <c:v>76274.98</c:v>
                </c:pt>
                <c:pt idx="1305">
                  <c:v>71285.9</c:v>
                </c:pt>
                <c:pt idx="1306">
                  <c:v>82954.8</c:v>
                </c:pt>
                <c:pt idx="1307">
                  <c:v>76191.32</c:v>
                </c:pt>
                <c:pt idx="1308">
                  <c:v>74095.85</c:v>
                </c:pt>
                <c:pt idx="1309">
                  <c:v>107960.56</c:v>
                </c:pt>
                <c:pt idx="1310">
                  <c:v>83369.82</c:v>
                </c:pt>
                <c:pt idx="1311">
                  <c:v>60195.32</c:v>
                </c:pt>
                <c:pt idx="1312">
                  <c:v>75702.93</c:v>
                </c:pt>
                <c:pt idx="1313">
                  <c:v>78905.02</c:v>
                </c:pt>
                <c:pt idx="1314">
                  <c:v>80850.59</c:v>
                </c:pt>
                <c:pt idx="1315">
                  <c:v>76178.56000000001</c:v>
                </c:pt>
                <c:pt idx="1316">
                  <c:v>61688.64</c:v>
                </c:pt>
                <c:pt idx="1317">
                  <c:v>75650.18</c:v>
                </c:pt>
                <c:pt idx="1318">
                  <c:v>68145.29</c:v>
                </c:pt>
                <c:pt idx="1319">
                  <c:v>71204.13</c:v>
                </c:pt>
                <c:pt idx="1320">
                  <c:v>61407.55</c:v>
                </c:pt>
                <c:pt idx="1321">
                  <c:v>80017.25</c:v>
                </c:pt>
                <c:pt idx="1322">
                  <c:v>74220.69</c:v>
                </c:pt>
                <c:pt idx="1323">
                  <c:v>93594.93</c:v>
                </c:pt>
                <c:pt idx="1324">
                  <c:v>98543.99</c:v>
                </c:pt>
                <c:pt idx="1325">
                  <c:v>84349.1</c:v>
                </c:pt>
                <c:pt idx="1326">
                  <c:v>82246.76</c:v>
                </c:pt>
                <c:pt idx="1327">
                  <c:v>62743.66</c:v>
                </c:pt>
                <c:pt idx="1328">
                  <c:v>95378.93999999999</c:v>
                </c:pt>
                <c:pt idx="1329">
                  <c:v>66601.22</c:v>
                </c:pt>
                <c:pt idx="1330">
                  <c:v>81969.02</c:v>
                </c:pt>
                <c:pt idx="1331">
                  <c:v>90255.96</c:v>
                </c:pt>
                <c:pt idx="1332">
                  <c:v>64787.81</c:v>
                </c:pt>
                <c:pt idx="1333">
                  <c:v>96228.8</c:v>
                </c:pt>
                <c:pt idx="1334">
                  <c:v>82807.11</c:v>
                </c:pt>
                <c:pt idx="1335">
                  <c:v>86897.74</c:v>
                </c:pt>
                <c:pt idx="1336">
                  <c:v>80740.43</c:v>
                </c:pt>
                <c:pt idx="1337">
                  <c:v>98560.5</c:v>
                </c:pt>
                <c:pt idx="1338">
                  <c:v>72747.25</c:v>
                </c:pt>
                <c:pt idx="1339">
                  <c:v>79587.7</c:v>
                </c:pt>
                <c:pt idx="1340">
                  <c:v>82590.62</c:v>
                </c:pt>
                <c:pt idx="1341">
                  <c:v>95784.46</c:v>
                </c:pt>
                <c:pt idx="1342">
                  <c:v>91651.17</c:v>
                </c:pt>
                <c:pt idx="1343">
                  <c:v>84475.14</c:v>
                </c:pt>
                <c:pt idx="1344">
                  <c:v>64426.33</c:v>
                </c:pt>
                <c:pt idx="1345">
                  <c:v>83926.11</c:v>
                </c:pt>
                <c:pt idx="1346">
                  <c:v>86523.86</c:v>
                </c:pt>
                <c:pt idx="1347">
                  <c:v>66589.03</c:v>
                </c:pt>
                <c:pt idx="1348">
                  <c:v>68995.5</c:v>
                </c:pt>
                <c:pt idx="1349">
                  <c:v>108659.06</c:v>
                </c:pt>
                <c:pt idx="1350">
                  <c:v>70375.03</c:v>
                </c:pt>
                <c:pt idx="1351">
                  <c:v>74701.87</c:v>
                </c:pt>
                <c:pt idx="1352">
                  <c:v>66673.2</c:v>
                </c:pt>
                <c:pt idx="1353">
                  <c:v>73097.55</c:v>
                </c:pt>
                <c:pt idx="1354">
                  <c:v>73758.74</c:v>
                </c:pt>
                <c:pt idx="1355">
                  <c:v>82120.77</c:v>
                </c:pt>
                <c:pt idx="1356">
                  <c:v>70815.87</c:v>
                </c:pt>
                <c:pt idx="1357">
                  <c:v>90870.27</c:v>
                </c:pt>
                <c:pt idx="1358">
                  <c:v>81760.46</c:v>
                </c:pt>
                <c:pt idx="1359">
                  <c:v>82727.65</c:v>
                </c:pt>
                <c:pt idx="1360">
                  <c:v>79232.81</c:v>
                </c:pt>
                <c:pt idx="1361">
                  <c:v>84477.7</c:v>
                </c:pt>
                <c:pt idx="1362">
                  <c:v>79843.14</c:v>
                </c:pt>
                <c:pt idx="1363">
                  <c:v>87106.18</c:v>
                </c:pt>
                <c:pt idx="1364">
                  <c:v>104083.83</c:v>
                </c:pt>
                <c:pt idx="1365">
                  <c:v>76531.40999999999</c:v>
                </c:pt>
                <c:pt idx="1366">
                  <c:v>73805.04</c:v>
                </c:pt>
                <c:pt idx="1367">
                  <c:v>78510.95</c:v>
                </c:pt>
                <c:pt idx="1368">
                  <c:v>86721.51</c:v>
                </c:pt>
                <c:pt idx="1369">
                  <c:v>72924.99</c:v>
                </c:pt>
                <c:pt idx="1370">
                  <c:v>70601.26</c:v>
                </c:pt>
                <c:pt idx="1371">
                  <c:v>74313.02</c:v>
                </c:pt>
                <c:pt idx="1372">
                  <c:v>71125.32</c:v>
                </c:pt>
                <c:pt idx="1373">
                  <c:v>70355.7</c:v>
                </c:pt>
                <c:pt idx="1374">
                  <c:v>88584.59</c:v>
                </c:pt>
                <c:pt idx="1375">
                  <c:v>87468.86</c:v>
                </c:pt>
                <c:pt idx="1376">
                  <c:v>88028.47</c:v>
                </c:pt>
                <c:pt idx="1377">
                  <c:v>80893.55</c:v>
                </c:pt>
                <c:pt idx="1378">
                  <c:v>77876.42</c:v>
                </c:pt>
                <c:pt idx="1379">
                  <c:v>90573.53</c:v>
                </c:pt>
                <c:pt idx="1380">
                  <c:v>98965.38</c:v>
                </c:pt>
                <c:pt idx="1381">
                  <c:v>76148.05</c:v>
                </c:pt>
                <c:pt idx="1382">
                  <c:v>100441.79</c:v>
                </c:pt>
                <c:pt idx="1383">
                  <c:v>92103.16</c:v>
                </c:pt>
                <c:pt idx="1384">
                  <c:v>74148.34</c:v>
                </c:pt>
                <c:pt idx="1385">
                  <c:v>71048.03</c:v>
                </c:pt>
                <c:pt idx="1386">
                  <c:v>61280.61</c:v>
                </c:pt>
                <c:pt idx="1387">
                  <c:v>88404.05</c:v>
                </c:pt>
                <c:pt idx="1388">
                  <c:v>84960.43</c:v>
                </c:pt>
                <c:pt idx="1389">
                  <c:v>95058.67</c:v>
                </c:pt>
                <c:pt idx="1390">
                  <c:v>73120.28</c:v>
                </c:pt>
                <c:pt idx="1391">
                  <c:v>87518.49</c:v>
                </c:pt>
                <c:pt idx="1392">
                  <c:v>70214.24</c:v>
                </c:pt>
                <c:pt idx="1393">
                  <c:v>76806.18</c:v>
                </c:pt>
                <c:pt idx="1394">
                  <c:v>69490.57</c:v>
                </c:pt>
                <c:pt idx="1395">
                  <c:v>77480.87</c:v>
                </c:pt>
                <c:pt idx="1396">
                  <c:v>95179.62</c:v>
                </c:pt>
                <c:pt idx="1397">
                  <c:v>104884.48</c:v>
                </c:pt>
                <c:pt idx="1398">
                  <c:v>77763.89</c:v>
                </c:pt>
                <c:pt idx="1399">
                  <c:v>86107.24</c:v>
                </c:pt>
                <c:pt idx="1400">
                  <c:v>86554.29</c:v>
                </c:pt>
                <c:pt idx="1401">
                  <c:v>67655.19</c:v>
                </c:pt>
                <c:pt idx="1402">
                  <c:v>105860.0</c:v>
                </c:pt>
                <c:pt idx="1403">
                  <c:v>74831.56</c:v>
                </c:pt>
                <c:pt idx="1404">
                  <c:v>99419.84</c:v>
                </c:pt>
                <c:pt idx="1405">
                  <c:v>98712.13</c:v>
                </c:pt>
                <c:pt idx="1406">
                  <c:v>71676.61</c:v>
                </c:pt>
                <c:pt idx="1407">
                  <c:v>78373.19</c:v>
                </c:pt>
                <c:pt idx="1408">
                  <c:v>73981.57</c:v>
                </c:pt>
                <c:pt idx="1409">
                  <c:v>75332.40999999999</c:v>
                </c:pt>
                <c:pt idx="1410">
                  <c:v>65433.21</c:v>
                </c:pt>
                <c:pt idx="1411">
                  <c:v>86125.62</c:v>
                </c:pt>
                <c:pt idx="1412">
                  <c:v>123960.05</c:v>
                </c:pt>
                <c:pt idx="1413">
                  <c:v>63003.14</c:v>
                </c:pt>
                <c:pt idx="1414">
                  <c:v>72842.12</c:v>
                </c:pt>
                <c:pt idx="1415">
                  <c:v>86478.6</c:v>
                </c:pt>
                <c:pt idx="1416">
                  <c:v>88125.69</c:v>
                </c:pt>
                <c:pt idx="1417">
                  <c:v>85820.52</c:v>
                </c:pt>
                <c:pt idx="1418">
                  <c:v>74641.54</c:v>
                </c:pt>
                <c:pt idx="1419">
                  <c:v>72750.1</c:v>
                </c:pt>
                <c:pt idx="1420">
                  <c:v>74501.73</c:v>
                </c:pt>
                <c:pt idx="1421">
                  <c:v>61504.46</c:v>
                </c:pt>
                <c:pt idx="1422">
                  <c:v>92481.19</c:v>
                </c:pt>
                <c:pt idx="1423">
                  <c:v>97888.59</c:v>
                </c:pt>
                <c:pt idx="1424">
                  <c:v>76104.3</c:v>
                </c:pt>
                <c:pt idx="1425">
                  <c:v>79257.3</c:v>
                </c:pt>
                <c:pt idx="1426">
                  <c:v>77357.83</c:v>
                </c:pt>
                <c:pt idx="1427">
                  <c:v>94200.86</c:v>
                </c:pt>
                <c:pt idx="1428">
                  <c:v>72972.6</c:v>
                </c:pt>
                <c:pt idx="1429">
                  <c:v>69405.84</c:v>
                </c:pt>
                <c:pt idx="1430">
                  <c:v>82016.43</c:v>
                </c:pt>
                <c:pt idx="1431">
                  <c:v>96109.14</c:v>
                </c:pt>
                <c:pt idx="1432">
                  <c:v>60049.66</c:v>
                </c:pt>
                <c:pt idx="1433">
                  <c:v>85960.24</c:v>
                </c:pt>
                <c:pt idx="1434">
                  <c:v>79817.13</c:v>
                </c:pt>
                <c:pt idx="1435">
                  <c:v>78879.34</c:v>
                </c:pt>
                <c:pt idx="1436">
                  <c:v>106633.6</c:v>
                </c:pt>
                <c:pt idx="1437">
                  <c:v>77411.42</c:v>
                </c:pt>
                <c:pt idx="1438">
                  <c:v>100146.95</c:v>
                </c:pt>
                <c:pt idx="1439">
                  <c:v>122687.64</c:v>
                </c:pt>
                <c:pt idx="1440">
                  <c:v>85944.74</c:v>
                </c:pt>
                <c:pt idx="1441">
                  <c:v>66310.29</c:v>
                </c:pt>
                <c:pt idx="1442">
                  <c:v>80959.32</c:v>
                </c:pt>
                <c:pt idx="1443">
                  <c:v>69177.03</c:v>
                </c:pt>
                <c:pt idx="1444">
                  <c:v>96777.63</c:v>
                </c:pt>
                <c:pt idx="1445">
                  <c:v>108575.53</c:v>
                </c:pt>
                <c:pt idx="1446">
                  <c:v>95608.92</c:v>
                </c:pt>
                <c:pt idx="1447">
                  <c:v>99812.33</c:v>
                </c:pt>
                <c:pt idx="1448">
                  <c:v>79713.35</c:v>
                </c:pt>
                <c:pt idx="1449">
                  <c:v>86285.23</c:v>
                </c:pt>
                <c:pt idx="1450">
                  <c:v>85163.88</c:v>
                </c:pt>
                <c:pt idx="1451">
                  <c:v>71124.27</c:v>
                </c:pt>
                <c:pt idx="1452">
                  <c:v>76759.82</c:v>
                </c:pt>
                <c:pt idx="1453">
                  <c:v>98527.61</c:v>
                </c:pt>
                <c:pt idx="1454">
                  <c:v>93753.59</c:v>
                </c:pt>
                <c:pt idx="1455">
                  <c:v>72246.93</c:v>
                </c:pt>
                <c:pt idx="1456">
                  <c:v>66177.01</c:v>
                </c:pt>
                <c:pt idx="1457">
                  <c:v>73094.99</c:v>
                </c:pt>
                <c:pt idx="1458">
                  <c:v>82036.7</c:v>
                </c:pt>
                <c:pt idx="1459">
                  <c:v>84689.19</c:v>
                </c:pt>
                <c:pt idx="1460">
                  <c:v>95559.89</c:v>
                </c:pt>
                <c:pt idx="1461">
                  <c:v>80084.81</c:v>
                </c:pt>
                <c:pt idx="1462">
                  <c:v>82420.92</c:v>
                </c:pt>
                <c:pt idx="1463">
                  <c:v>81954.08</c:v>
                </c:pt>
                <c:pt idx="1464">
                  <c:v>68027.5</c:v>
                </c:pt>
                <c:pt idx="1465">
                  <c:v>110646.8</c:v>
                </c:pt>
                <c:pt idx="1466">
                  <c:v>81742.03</c:v>
                </c:pt>
                <c:pt idx="1467">
                  <c:v>72055.54</c:v>
                </c:pt>
                <c:pt idx="1468">
                  <c:v>88374.4</c:v>
                </c:pt>
                <c:pt idx="1469">
                  <c:v>88008.64000000001</c:v>
                </c:pt>
                <c:pt idx="1470">
                  <c:v>97315.0</c:v>
                </c:pt>
                <c:pt idx="1471">
                  <c:v>65890.68</c:v>
                </c:pt>
                <c:pt idx="1472">
                  <c:v>51882.35</c:v>
                </c:pt>
                <c:pt idx="1473">
                  <c:v>89717.03</c:v>
                </c:pt>
                <c:pt idx="1474">
                  <c:v>75345.63</c:v>
                </c:pt>
                <c:pt idx="1475">
                  <c:v>101509.38</c:v>
                </c:pt>
                <c:pt idx="1476">
                  <c:v>76490.02</c:v>
                </c:pt>
                <c:pt idx="1477">
                  <c:v>103100.43</c:v>
                </c:pt>
                <c:pt idx="1478">
                  <c:v>58621.16</c:v>
                </c:pt>
                <c:pt idx="1479">
                  <c:v>81139.93</c:v>
                </c:pt>
                <c:pt idx="1480">
                  <c:v>82902.59</c:v>
                </c:pt>
                <c:pt idx="1481">
                  <c:v>104737.53</c:v>
                </c:pt>
                <c:pt idx="1482">
                  <c:v>76900.57</c:v>
                </c:pt>
                <c:pt idx="1483">
                  <c:v>90951.65</c:v>
                </c:pt>
                <c:pt idx="1484">
                  <c:v>61418.76</c:v>
                </c:pt>
                <c:pt idx="1485">
                  <c:v>83040.66</c:v>
                </c:pt>
                <c:pt idx="1486">
                  <c:v>79605.67</c:v>
                </c:pt>
                <c:pt idx="1487">
                  <c:v>82427.24</c:v>
                </c:pt>
                <c:pt idx="1488">
                  <c:v>61971.48</c:v>
                </c:pt>
                <c:pt idx="1489">
                  <c:v>80657.48</c:v>
                </c:pt>
                <c:pt idx="1490">
                  <c:v>82566.14</c:v>
                </c:pt>
                <c:pt idx="1491">
                  <c:v>93892.92</c:v>
                </c:pt>
                <c:pt idx="1492">
                  <c:v>84228.26</c:v>
                </c:pt>
                <c:pt idx="1493">
                  <c:v>71884.78</c:v>
                </c:pt>
                <c:pt idx="1494">
                  <c:v>92533.67</c:v>
                </c:pt>
                <c:pt idx="1495">
                  <c:v>83484.13</c:v>
                </c:pt>
                <c:pt idx="1496">
                  <c:v>61956.01</c:v>
                </c:pt>
                <c:pt idx="1497">
                  <c:v>93316.45</c:v>
                </c:pt>
                <c:pt idx="1498">
                  <c:v>88611.32</c:v>
                </c:pt>
                <c:pt idx="1499">
                  <c:v>80282.48</c:v>
                </c:pt>
                <c:pt idx="1500">
                  <c:v>99983.15</c:v>
                </c:pt>
                <c:pt idx="1501">
                  <c:v>81799.02</c:v>
                </c:pt>
                <c:pt idx="1502">
                  <c:v>74598.23</c:v>
                </c:pt>
                <c:pt idx="1503">
                  <c:v>86814.4</c:v>
                </c:pt>
                <c:pt idx="1504">
                  <c:v>102880.32</c:v>
                </c:pt>
                <c:pt idx="1505">
                  <c:v>70770.52</c:v>
                </c:pt>
                <c:pt idx="1506">
                  <c:v>90885.59</c:v>
                </c:pt>
                <c:pt idx="1507">
                  <c:v>54199.9</c:v>
                </c:pt>
                <c:pt idx="1508">
                  <c:v>68298.25</c:v>
                </c:pt>
                <c:pt idx="1509">
                  <c:v>106582.8</c:v>
                </c:pt>
                <c:pt idx="1510">
                  <c:v>89630.32</c:v>
                </c:pt>
                <c:pt idx="1511">
                  <c:v>66990.85</c:v>
                </c:pt>
                <c:pt idx="1512">
                  <c:v>77153.31</c:v>
                </c:pt>
                <c:pt idx="1513">
                  <c:v>109714.81</c:v>
                </c:pt>
                <c:pt idx="1514">
                  <c:v>65274.43</c:v>
                </c:pt>
                <c:pt idx="1515">
                  <c:v>77836.64000000001</c:v>
                </c:pt>
                <c:pt idx="1516">
                  <c:v>76174.66</c:v>
                </c:pt>
                <c:pt idx="1517">
                  <c:v>88650.81</c:v>
                </c:pt>
                <c:pt idx="1518">
                  <c:v>81337.34</c:v>
                </c:pt>
                <c:pt idx="1519">
                  <c:v>98299.19</c:v>
                </c:pt>
                <c:pt idx="1520">
                  <c:v>91083.79</c:v>
                </c:pt>
                <c:pt idx="1521">
                  <c:v>84108.32</c:v>
                </c:pt>
                <c:pt idx="1522">
                  <c:v>63882.94</c:v>
                </c:pt>
                <c:pt idx="1523">
                  <c:v>104013.62</c:v>
                </c:pt>
                <c:pt idx="1524">
                  <c:v>103102.68</c:v>
                </c:pt>
                <c:pt idx="1525">
                  <c:v>72182.21</c:v>
                </c:pt>
                <c:pt idx="1526">
                  <c:v>61391.51</c:v>
                </c:pt>
                <c:pt idx="1527">
                  <c:v>94992.73</c:v>
                </c:pt>
                <c:pt idx="1528">
                  <c:v>75209.74</c:v>
                </c:pt>
                <c:pt idx="1529">
                  <c:v>86525.25</c:v>
                </c:pt>
                <c:pt idx="1530">
                  <c:v>74356.8</c:v>
                </c:pt>
                <c:pt idx="1531">
                  <c:v>78280.93999999999</c:v>
                </c:pt>
                <c:pt idx="1532">
                  <c:v>67328.33</c:v>
                </c:pt>
                <c:pt idx="1533">
                  <c:v>79803.15</c:v>
                </c:pt>
                <c:pt idx="1534">
                  <c:v>71482.52</c:v>
                </c:pt>
                <c:pt idx="1535">
                  <c:v>84235.69</c:v>
                </c:pt>
                <c:pt idx="1536">
                  <c:v>73671.97</c:v>
                </c:pt>
                <c:pt idx="1537">
                  <c:v>65132.69</c:v>
                </c:pt>
                <c:pt idx="1538">
                  <c:v>81951.59</c:v>
                </c:pt>
                <c:pt idx="1539">
                  <c:v>56455.08</c:v>
                </c:pt>
                <c:pt idx="1540">
                  <c:v>87454.85</c:v>
                </c:pt>
                <c:pt idx="1541">
                  <c:v>93940.39</c:v>
                </c:pt>
                <c:pt idx="1542">
                  <c:v>73816.77</c:v>
                </c:pt>
                <c:pt idx="1543">
                  <c:v>83968.98</c:v>
                </c:pt>
                <c:pt idx="1544">
                  <c:v>72360.33</c:v>
                </c:pt>
                <c:pt idx="1545">
                  <c:v>98758.09</c:v>
                </c:pt>
                <c:pt idx="1546">
                  <c:v>112223.63</c:v>
                </c:pt>
                <c:pt idx="1547">
                  <c:v>64520.08</c:v>
                </c:pt>
                <c:pt idx="1548">
                  <c:v>72542.12</c:v>
                </c:pt>
                <c:pt idx="1549">
                  <c:v>66368.52</c:v>
                </c:pt>
                <c:pt idx="1550">
                  <c:v>92404.95</c:v>
                </c:pt>
                <c:pt idx="1551">
                  <c:v>78624.92</c:v>
                </c:pt>
                <c:pt idx="1552">
                  <c:v>70152.21</c:v>
                </c:pt>
                <c:pt idx="1553">
                  <c:v>74870.68</c:v>
                </c:pt>
                <c:pt idx="1554">
                  <c:v>86307.16</c:v>
                </c:pt>
                <c:pt idx="1555">
                  <c:v>95675.31</c:v>
                </c:pt>
                <c:pt idx="1556">
                  <c:v>94150.1</c:v>
                </c:pt>
                <c:pt idx="1557">
                  <c:v>75733.48</c:v>
                </c:pt>
                <c:pt idx="1558">
                  <c:v>80616.54</c:v>
                </c:pt>
                <c:pt idx="1559">
                  <c:v>88478.51</c:v>
                </c:pt>
                <c:pt idx="1560">
                  <c:v>79113.85</c:v>
                </c:pt>
                <c:pt idx="1561">
                  <c:v>85679.08</c:v>
                </c:pt>
                <c:pt idx="1562">
                  <c:v>90306.9</c:v>
                </c:pt>
                <c:pt idx="1563">
                  <c:v>98199.76</c:v>
                </c:pt>
                <c:pt idx="1564">
                  <c:v>68904.71</c:v>
                </c:pt>
                <c:pt idx="1565">
                  <c:v>74836.66</c:v>
                </c:pt>
                <c:pt idx="1566">
                  <c:v>80247.47</c:v>
                </c:pt>
                <c:pt idx="1567">
                  <c:v>65431.71</c:v>
                </c:pt>
                <c:pt idx="1568">
                  <c:v>94547.42</c:v>
                </c:pt>
                <c:pt idx="1569">
                  <c:v>74499.17</c:v>
                </c:pt>
                <c:pt idx="1570">
                  <c:v>114725.68</c:v>
                </c:pt>
                <c:pt idx="1571">
                  <c:v>95054.83</c:v>
                </c:pt>
                <c:pt idx="1572">
                  <c:v>84577.19</c:v>
                </c:pt>
                <c:pt idx="1573">
                  <c:v>92686.1</c:v>
                </c:pt>
                <c:pt idx="1574">
                  <c:v>75729.95</c:v>
                </c:pt>
                <c:pt idx="1575">
                  <c:v>95751.4</c:v>
                </c:pt>
                <c:pt idx="1576">
                  <c:v>65110.56</c:v>
                </c:pt>
                <c:pt idx="1577">
                  <c:v>71814.87</c:v>
                </c:pt>
                <c:pt idx="1578">
                  <c:v>105021.95</c:v>
                </c:pt>
                <c:pt idx="1579">
                  <c:v>79664.76</c:v>
                </c:pt>
                <c:pt idx="1580">
                  <c:v>106754.96</c:v>
                </c:pt>
                <c:pt idx="1581">
                  <c:v>76883.88</c:v>
                </c:pt>
                <c:pt idx="1582">
                  <c:v>82057.49</c:v>
                </c:pt>
                <c:pt idx="1583">
                  <c:v>63571.46</c:v>
                </c:pt>
                <c:pt idx="1584">
                  <c:v>65390.84</c:v>
                </c:pt>
                <c:pt idx="1585">
                  <c:v>90329.55</c:v>
                </c:pt>
                <c:pt idx="1586">
                  <c:v>79787.82</c:v>
                </c:pt>
                <c:pt idx="1587">
                  <c:v>87205.90999999999</c:v>
                </c:pt>
                <c:pt idx="1588">
                  <c:v>81647.17</c:v>
                </c:pt>
                <c:pt idx="1589">
                  <c:v>73149.6</c:v>
                </c:pt>
                <c:pt idx="1590">
                  <c:v>76735.39</c:v>
                </c:pt>
                <c:pt idx="1591">
                  <c:v>85623.24</c:v>
                </c:pt>
                <c:pt idx="1592">
                  <c:v>96789.84</c:v>
                </c:pt>
                <c:pt idx="1593">
                  <c:v>87719.4</c:v>
                </c:pt>
                <c:pt idx="1594">
                  <c:v>102020.91</c:v>
                </c:pt>
                <c:pt idx="1595">
                  <c:v>101128.26</c:v>
                </c:pt>
                <c:pt idx="1596">
                  <c:v>87133.53</c:v>
                </c:pt>
                <c:pt idx="1597">
                  <c:v>83574.98</c:v>
                </c:pt>
                <c:pt idx="1598">
                  <c:v>100742.5</c:v>
                </c:pt>
                <c:pt idx="1599">
                  <c:v>96469.03</c:v>
                </c:pt>
                <c:pt idx="1600">
                  <c:v>97610.24</c:v>
                </c:pt>
                <c:pt idx="1601">
                  <c:v>91288.62</c:v>
                </c:pt>
                <c:pt idx="1602">
                  <c:v>71716.83</c:v>
                </c:pt>
                <c:pt idx="1603">
                  <c:v>63383.71</c:v>
                </c:pt>
                <c:pt idx="1604">
                  <c:v>109898.29</c:v>
                </c:pt>
                <c:pt idx="1605">
                  <c:v>90625.53</c:v>
                </c:pt>
                <c:pt idx="1606">
                  <c:v>98109.12</c:v>
                </c:pt>
                <c:pt idx="1607">
                  <c:v>79883.03</c:v>
                </c:pt>
                <c:pt idx="1608">
                  <c:v>80188.87</c:v>
                </c:pt>
                <c:pt idx="1609">
                  <c:v>101489.06</c:v>
                </c:pt>
                <c:pt idx="1610">
                  <c:v>68433.76</c:v>
                </c:pt>
                <c:pt idx="1611">
                  <c:v>78583.04</c:v>
                </c:pt>
                <c:pt idx="1612">
                  <c:v>62542.84</c:v>
                </c:pt>
                <c:pt idx="1613">
                  <c:v>68729.93</c:v>
                </c:pt>
                <c:pt idx="1614">
                  <c:v>80655.38</c:v>
                </c:pt>
                <c:pt idx="1615">
                  <c:v>81162.24</c:v>
                </c:pt>
                <c:pt idx="1616">
                  <c:v>63538.31</c:v>
                </c:pt>
                <c:pt idx="1617">
                  <c:v>86557.33</c:v>
                </c:pt>
                <c:pt idx="1618">
                  <c:v>94061.19</c:v>
                </c:pt>
                <c:pt idx="1619">
                  <c:v>97869.36</c:v>
                </c:pt>
                <c:pt idx="1620">
                  <c:v>81389.89</c:v>
                </c:pt>
                <c:pt idx="1621">
                  <c:v>78311.43999999999</c:v>
                </c:pt>
                <c:pt idx="1622">
                  <c:v>87351.57</c:v>
                </c:pt>
                <c:pt idx="1623">
                  <c:v>74681.89</c:v>
                </c:pt>
                <c:pt idx="1624">
                  <c:v>82347.62</c:v>
                </c:pt>
                <c:pt idx="1625">
                  <c:v>97712.84</c:v>
                </c:pt>
                <c:pt idx="1626">
                  <c:v>84125.67</c:v>
                </c:pt>
                <c:pt idx="1627">
                  <c:v>85258.68</c:v>
                </c:pt>
                <c:pt idx="1628">
                  <c:v>88834.34</c:v>
                </c:pt>
                <c:pt idx="1629">
                  <c:v>73974.18</c:v>
                </c:pt>
                <c:pt idx="1630">
                  <c:v>72315.86</c:v>
                </c:pt>
                <c:pt idx="1631">
                  <c:v>80225.13</c:v>
                </c:pt>
                <c:pt idx="1632">
                  <c:v>87718.83</c:v>
                </c:pt>
                <c:pt idx="1633">
                  <c:v>69075.54</c:v>
                </c:pt>
                <c:pt idx="1634">
                  <c:v>74423.84</c:v>
                </c:pt>
                <c:pt idx="1635">
                  <c:v>73652.53</c:v>
                </c:pt>
                <c:pt idx="1636">
                  <c:v>67437.68</c:v>
                </c:pt>
                <c:pt idx="1637">
                  <c:v>107717.98</c:v>
                </c:pt>
                <c:pt idx="1638">
                  <c:v>93216.92</c:v>
                </c:pt>
                <c:pt idx="1639">
                  <c:v>81249.84</c:v>
                </c:pt>
                <c:pt idx="1640">
                  <c:v>64232.01</c:v>
                </c:pt>
                <c:pt idx="1641">
                  <c:v>74114.86</c:v>
                </c:pt>
                <c:pt idx="1642">
                  <c:v>72004.34</c:v>
                </c:pt>
                <c:pt idx="1643">
                  <c:v>66202.47</c:v>
                </c:pt>
                <c:pt idx="1644">
                  <c:v>83354.59</c:v>
                </c:pt>
                <c:pt idx="1645">
                  <c:v>83317.49</c:v>
                </c:pt>
                <c:pt idx="1646">
                  <c:v>81918.06</c:v>
                </c:pt>
                <c:pt idx="1647">
                  <c:v>102786.24</c:v>
                </c:pt>
                <c:pt idx="1648">
                  <c:v>80366.56000000001</c:v>
                </c:pt>
                <c:pt idx="1649">
                  <c:v>97666.89</c:v>
                </c:pt>
                <c:pt idx="1650">
                  <c:v>68956.12</c:v>
                </c:pt>
                <c:pt idx="1651">
                  <c:v>77889.09</c:v>
                </c:pt>
                <c:pt idx="1652">
                  <c:v>114960.64</c:v>
                </c:pt>
                <c:pt idx="1653">
                  <c:v>69020.86</c:v>
                </c:pt>
                <c:pt idx="1654">
                  <c:v>88721.34</c:v>
                </c:pt>
                <c:pt idx="1655">
                  <c:v>74610.73</c:v>
                </c:pt>
                <c:pt idx="1656">
                  <c:v>76933.01</c:v>
                </c:pt>
                <c:pt idx="1657">
                  <c:v>70373.25</c:v>
                </c:pt>
                <c:pt idx="1658">
                  <c:v>81950.13</c:v>
                </c:pt>
                <c:pt idx="1659">
                  <c:v>92683.90999999999</c:v>
                </c:pt>
                <c:pt idx="1660">
                  <c:v>77489.43999999999</c:v>
                </c:pt>
                <c:pt idx="1661">
                  <c:v>85238.12</c:v>
                </c:pt>
                <c:pt idx="1662">
                  <c:v>86109.43999999999</c:v>
                </c:pt>
                <c:pt idx="1663">
                  <c:v>70903.95</c:v>
                </c:pt>
                <c:pt idx="1664">
                  <c:v>76872.57</c:v>
                </c:pt>
                <c:pt idx="1665">
                  <c:v>66130.24</c:v>
                </c:pt>
                <c:pt idx="1666">
                  <c:v>66705.40999999999</c:v>
                </c:pt>
                <c:pt idx="1667">
                  <c:v>81005.14</c:v>
                </c:pt>
                <c:pt idx="1668">
                  <c:v>84230.93999999999</c:v>
                </c:pt>
                <c:pt idx="1669">
                  <c:v>98245.14</c:v>
                </c:pt>
                <c:pt idx="1670">
                  <c:v>81471.15</c:v>
                </c:pt>
                <c:pt idx="1671">
                  <c:v>98283.4</c:v>
                </c:pt>
                <c:pt idx="1672">
                  <c:v>80268.74</c:v>
                </c:pt>
                <c:pt idx="1673">
                  <c:v>67147.68</c:v>
                </c:pt>
                <c:pt idx="1674">
                  <c:v>70948.65</c:v>
                </c:pt>
                <c:pt idx="1675">
                  <c:v>84767.52</c:v>
                </c:pt>
                <c:pt idx="1676">
                  <c:v>107084.77</c:v>
                </c:pt>
                <c:pt idx="1677">
                  <c:v>107028.43</c:v>
                </c:pt>
                <c:pt idx="1678">
                  <c:v>83235.34</c:v>
                </c:pt>
                <c:pt idx="1679">
                  <c:v>90290.9</c:v>
                </c:pt>
                <c:pt idx="1680">
                  <c:v>83174.05</c:v>
                </c:pt>
                <c:pt idx="1681">
                  <c:v>100452.1</c:v>
                </c:pt>
                <c:pt idx="1682">
                  <c:v>66209.79</c:v>
                </c:pt>
                <c:pt idx="1683">
                  <c:v>67293.89</c:v>
                </c:pt>
                <c:pt idx="1684">
                  <c:v>98880.68</c:v>
                </c:pt>
                <c:pt idx="1685">
                  <c:v>121115.37</c:v>
                </c:pt>
                <c:pt idx="1686">
                  <c:v>85595.40999999999</c:v>
                </c:pt>
                <c:pt idx="1687">
                  <c:v>79857.33</c:v>
                </c:pt>
                <c:pt idx="1688">
                  <c:v>88918.1</c:v>
                </c:pt>
                <c:pt idx="1689">
                  <c:v>75184.08</c:v>
                </c:pt>
                <c:pt idx="1690">
                  <c:v>75842.08</c:v>
                </c:pt>
                <c:pt idx="1691">
                  <c:v>100437.88</c:v>
                </c:pt>
                <c:pt idx="1692">
                  <c:v>59313.65</c:v>
                </c:pt>
                <c:pt idx="1693">
                  <c:v>89095.49</c:v>
                </c:pt>
                <c:pt idx="1694">
                  <c:v>88473.4</c:v>
                </c:pt>
                <c:pt idx="1695">
                  <c:v>63643.02</c:v>
                </c:pt>
                <c:pt idx="1696">
                  <c:v>98256.47</c:v>
                </c:pt>
                <c:pt idx="1697">
                  <c:v>69351.43</c:v>
                </c:pt>
                <c:pt idx="1698">
                  <c:v>88005.2</c:v>
                </c:pt>
                <c:pt idx="1699">
                  <c:v>66505.81</c:v>
                </c:pt>
                <c:pt idx="1700">
                  <c:v>84990.48</c:v>
                </c:pt>
                <c:pt idx="1701">
                  <c:v>89024.65</c:v>
                </c:pt>
                <c:pt idx="1702">
                  <c:v>74404.23</c:v>
                </c:pt>
                <c:pt idx="1703">
                  <c:v>106997.32</c:v>
                </c:pt>
                <c:pt idx="1704">
                  <c:v>71136.93999999999</c:v>
                </c:pt>
                <c:pt idx="1705">
                  <c:v>82117.87</c:v>
                </c:pt>
                <c:pt idx="1706">
                  <c:v>82702.9</c:v>
                </c:pt>
                <c:pt idx="1707">
                  <c:v>101886.39</c:v>
                </c:pt>
                <c:pt idx="1708">
                  <c:v>65028.31</c:v>
                </c:pt>
                <c:pt idx="1709">
                  <c:v>68899.45</c:v>
                </c:pt>
                <c:pt idx="1710">
                  <c:v>83694.59</c:v>
                </c:pt>
                <c:pt idx="1711">
                  <c:v>98998.47</c:v>
                </c:pt>
                <c:pt idx="1712">
                  <c:v>85655.40999999999</c:v>
                </c:pt>
                <c:pt idx="1713">
                  <c:v>86061.64</c:v>
                </c:pt>
                <c:pt idx="1714">
                  <c:v>112318.09</c:v>
                </c:pt>
                <c:pt idx="1715">
                  <c:v>87318.51</c:v>
                </c:pt>
                <c:pt idx="1716">
                  <c:v>81938.82</c:v>
                </c:pt>
                <c:pt idx="1717">
                  <c:v>67178.97</c:v>
                </c:pt>
                <c:pt idx="1718">
                  <c:v>73111.99</c:v>
                </c:pt>
                <c:pt idx="1719">
                  <c:v>87537.92</c:v>
                </c:pt>
                <c:pt idx="1720">
                  <c:v>88358.27</c:v>
                </c:pt>
                <c:pt idx="1721">
                  <c:v>88211.17</c:v>
                </c:pt>
                <c:pt idx="1722">
                  <c:v>64370.51</c:v>
                </c:pt>
                <c:pt idx="1723">
                  <c:v>77919.64</c:v>
                </c:pt>
                <c:pt idx="1724">
                  <c:v>73268.71</c:v>
                </c:pt>
                <c:pt idx="1725">
                  <c:v>105880.27</c:v>
                </c:pt>
                <c:pt idx="1726">
                  <c:v>73347.36</c:v>
                </c:pt>
                <c:pt idx="1727">
                  <c:v>69133.53</c:v>
                </c:pt>
                <c:pt idx="1728">
                  <c:v>60151.87</c:v>
                </c:pt>
                <c:pt idx="1729">
                  <c:v>91641.83</c:v>
                </c:pt>
                <c:pt idx="1730">
                  <c:v>85793.27</c:v>
                </c:pt>
                <c:pt idx="1731">
                  <c:v>56378.17</c:v>
                </c:pt>
                <c:pt idx="1732">
                  <c:v>92148.35</c:v>
                </c:pt>
                <c:pt idx="1733">
                  <c:v>99835.34</c:v>
                </c:pt>
                <c:pt idx="1734">
                  <c:v>68688.37</c:v>
                </c:pt>
                <c:pt idx="1735">
                  <c:v>85331.52</c:v>
                </c:pt>
                <c:pt idx="1736">
                  <c:v>91010.51</c:v>
                </c:pt>
                <c:pt idx="1737">
                  <c:v>69782.99</c:v>
                </c:pt>
                <c:pt idx="1738">
                  <c:v>79604.32</c:v>
                </c:pt>
                <c:pt idx="1739">
                  <c:v>98685.6</c:v>
                </c:pt>
                <c:pt idx="1740">
                  <c:v>78933.69</c:v>
                </c:pt>
                <c:pt idx="1741">
                  <c:v>112863.72</c:v>
                </c:pt>
                <c:pt idx="1742">
                  <c:v>66715.81</c:v>
                </c:pt>
                <c:pt idx="1743">
                  <c:v>83952.5</c:v>
                </c:pt>
                <c:pt idx="1744">
                  <c:v>67619.35</c:v>
                </c:pt>
                <c:pt idx="1745">
                  <c:v>100182.44</c:v>
                </c:pt>
                <c:pt idx="1746">
                  <c:v>82124.42</c:v>
                </c:pt>
                <c:pt idx="1747">
                  <c:v>115002.18</c:v>
                </c:pt>
                <c:pt idx="1748">
                  <c:v>83311.19</c:v>
                </c:pt>
                <c:pt idx="1749">
                  <c:v>88626.8</c:v>
                </c:pt>
                <c:pt idx="1750">
                  <c:v>71988.72</c:v>
                </c:pt>
                <c:pt idx="1751">
                  <c:v>90087.53</c:v>
                </c:pt>
                <c:pt idx="1752">
                  <c:v>85755.0</c:v>
                </c:pt>
                <c:pt idx="1753">
                  <c:v>88941.46</c:v>
                </c:pt>
                <c:pt idx="1754">
                  <c:v>60230.51</c:v>
                </c:pt>
                <c:pt idx="1755">
                  <c:v>114018.63</c:v>
                </c:pt>
                <c:pt idx="1756">
                  <c:v>78839.34</c:v>
                </c:pt>
                <c:pt idx="1757">
                  <c:v>60754.67</c:v>
                </c:pt>
                <c:pt idx="1758">
                  <c:v>72506.8</c:v>
                </c:pt>
                <c:pt idx="1759">
                  <c:v>66982.48</c:v>
                </c:pt>
                <c:pt idx="1760">
                  <c:v>60416.19</c:v>
                </c:pt>
                <c:pt idx="1761">
                  <c:v>59193.83</c:v>
                </c:pt>
                <c:pt idx="1762">
                  <c:v>89365.03</c:v>
                </c:pt>
                <c:pt idx="1763">
                  <c:v>90265.47</c:v>
                </c:pt>
                <c:pt idx="1764">
                  <c:v>72265.84</c:v>
                </c:pt>
                <c:pt idx="1765">
                  <c:v>84438.21</c:v>
                </c:pt>
                <c:pt idx="1766">
                  <c:v>67490.1</c:v>
                </c:pt>
                <c:pt idx="1767">
                  <c:v>81139.71</c:v>
                </c:pt>
                <c:pt idx="1768">
                  <c:v>73171.23</c:v>
                </c:pt>
                <c:pt idx="1769">
                  <c:v>80991.02</c:v>
                </c:pt>
                <c:pt idx="1770">
                  <c:v>75162.17</c:v>
                </c:pt>
                <c:pt idx="1771">
                  <c:v>71555.5</c:v>
                </c:pt>
                <c:pt idx="1772">
                  <c:v>118651.55</c:v>
                </c:pt>
                <c:pt idx="1773">
                  <c:v>115864.99</c:v>
                </c:pt>
                <c:pt idx="1774">
                  <c:v>93183.01</c:v>
                </c:pt>
                <c:pt idx="1775">
                  <c:v>62327.27</c:v>
                </c:pt>
                <c:pt idx="1776">
                  <c:v>62059.59</c:v>
                </c:pt>
                <c:pt idx="1777">
                  <c:v>80881.03</c:v>
                </c:pt>
                <c:pt idx="1778">
                  <c:v>81178.65</c:v>
                </c:pt>
                <c:pt idx="1779">
                  <c:v>92947.47</c:v>
                </c:pt>
                <c:pt idx="1780">
                  <c:v>67932.43999999999</c:v>
                </c:pt>
                <c:pt idx="1781">
                  <c:v>73341.72</c:v>
                </c:pt>
                <c:pt idx="1782">
                  <c:v>85323.74</c:v>
                </c:pt>
                <c:pt idx="1783">
                  <c:v>97605.54</c:v>
                </c:pt>
                <c:pt idx="1784">
                  <c:v>113760.01</c:v>
                </c:pt>
                <c:pt idx="1785">
                  <c:v>76117.28000000001</c:v>
                </c:pt>
                <c:pt idx="1786">
                  <c:v>75896.74</c:v>
                </c:pt>
                <c:pt idx="1787">
                  <c:v>51175.22</c:v>
                </c:pt>
                <c:pt idx="1788">
                  <c:v>91852.93</c:v>
                </c:pt>
                <c:pt idx="1789">
                  <c:v>103750.63</c:v>
                </c:pt>
                <c:pt idx="1790">
                  <c:v>89522.82</c:v>
                </c:pt>
                <c:pt idx="1791">
                  <c:v>66320.96</c:v>
                </c:pt>
                <c:pt idx="1792">
                  <c:v>74761.93</c:v>
                </c:pt>
                <c:pt idx="1793">
                  <c:v>112520.51</c:v>
                </c:pt>
                <c:pt idx="1794">
                  <c:v>97269.46</c:v>
                </c:pt>
                <c:pt idx="1795">
                  <c:v>141458.15</c:v>
                </c:pt>
                <c:pt idx="1796">
                  <c:v>76357.06</c:v>
                </c:pt>
                <c:pt idx="1797">
                  <c:v>78363.31</c:v>
                </c:pt>
                <c:pt idx="1798">
                  <c:v>85126.32</c:v>
                </c:pt>
                <c:pt idx="1799">
                  <c:v>61496.78</c:v>
                </c:pt>
                <c:pt idx="1800">
                  <c:v>90950.96</c:v>
                </c:pt>
                <c:pt idx="1801">
                  <c:v>89442.93999999999</c:v>
                </c:pt>
                <c:pt idx="1802">
                  <c:v>84020.4</c:v>
                </c:pt>
                <c:pt idx="1803">
                  <c:v>63994.45</c:v>
                </c:pt>
                <c:pt idx="1804">
                  <c:v>78671.33</c:v>
                </c:pt>
                <c:pt idx="1805">
                  <c:v>115244.63</c:v>
                </c:pt>
                <c:pt idx="1806">
                  <c:v>94831.45</c:v>
                </c:pt>
                <c:pt idx="1807">
                  <c:v>65916.45</c:v>
                </c:pt>
                <c:pt idx="1808">
                  <c:v>67126.36</c:v>
                </c:pt>
                <c:pt idx="1809">
                  <c:v>99926.27</c:v>
                </c:pt>
                <c:pt idx="1810">
                  <c:v>78505.45</c:v>
                </c:pt>
                <c:pt idx="1811">
                  <c:v>102415.62</c:v>
                </c:pt>
                <c:pt idx="1812">
                  <c:v>71485.36</c:v>
                </c:pt>
                <c:pt idx="1813">
                  <c:v>100298.25</c:v>
                </c:pt>
                <c:pt idx="1814">
                  <c:v>79035.67</c:v>
                </c:pt>
                <c:pt idx="1815">
                  <c:v>94623.04</c:v>
                </c:pt>
                <c:pt idx="1816">
                  <c:v>70904.90999999999</c:v>
                </c:pt>
                <c:pt idx="1817">
                  <c:v>96724.7</c:v>
                </c:pt>
                <c:pt idx="1818">
                  <c:v>49765.94</c:v>
                </c:pt>
                <c:pt idx="1819">
                  <c:v>93645.54</c:v>
                </c:pt>
                <c:pt idx="1820">
                  <c:v>90120.52</c:v>
                </c:pt>
                <c:pt idx="1821">
                  <c:v>90170.24</c:v>
                </c:pt>
                <c:pt idx="1822">
                  <c:v>76721.97</c:v>
                </c:pt>
                <c:pt idx="1823">
                  <c:v>83323.52</c:v>
                </c:pt>
                <c:pt idx="1824">
                  <c:v>93402.39</c:v>
                </c:pt>
                <c:pt idx="1825">
                  <c:v>67340.93</c:v>
                </c:pt>
                <c:pt idx="1826">
                  <c:v>53596.82</c:v>
                </c:pt>
                <c:pt idx="1827">
                  <c:v>107474.1</c:v>
                </c:pt>
                <c:pt idx="1828">
                  <c:v>72438.43999999999</c:v>
                </c:pt>
                <c:pt idx="1829">
                  <c:v>123338.41</c:v>
                </c:pt>
                <c:pt idx="1830">
                  <c:v>93950.84</c:v>
                </c:pt>
                <c:pt idx="1831">
                  <c:v>89001.76</c:v>
                </c:pt>
                <c:pt idx="1832">
                  <c:v>82044.3</c:v>
                </c:pt>
                <c:pt idx="1833">
                  <c:v>79309.22</c:v>
                </c:pt>
                <c:pt idx="1834">
                  <c:v>75728.1</c:v>
                </c:pt>
                <c:pt idx="1835">
                  <c:v>66458.89</c:v>
                </c:pt>
                <c:pt idx="1836">
                  <c:v>82304.08</c:v>
                </c:pt>
                <c:pt idx="1837">
                  <c:v>87049.42</c:v>
                </c:pt>
                <c:pt idx="1838">
                  <c:v>65792.07</c:v>
                </c:pt>
                <c:pt idx="1839">
                  <c:v>98405.76</c:v>
                </c:pt>
                <c:pt idx="1840">
                  <c:v>86738.58</c:v>
                </c:pt>
                <c:pt idx="1841">
                  <c:v>68510.99</c:v>
                </c:pt>
                <c:pt idx="1842">
                  <c:v>74074.72</c:v>
                </c:pt>
                <c:pt idx="1843">
                  <c:v>80063.17</c:v>
                </c:pt>
                <c:pt idx="1844">
                  <c:v>87305.73</c:v>
                </c:pt>
                <c:pt idx="1845">
                  <c:v>73235.21</c:v>
                </c:pt>
                <c:pt idx="1846">
                  <c:v>81617.68</c:v>
                </c:pt>
                <c:pt idx="1847">
                  <c:v>93155.4</c:v>
                </c:pt>
                <c:pt idx="1848">
                  <c:v>94488.27</c:v>
                </c:pt>
                <c:pt idx="1849">
                  <c:v>91533.14</c:v>
                </c:pt>
                <c:pt idx="1850">
                  <c:v>87542.78</c:v>
                </c:pt>
                <c:pt idx="1851">
                  <c:v>75023.56</c:v>
                </c:pt>
                <c:pt idx="1852">
                  <c:v>62872.88</c:v>
                </c:pt>
                <c:pt idx="1853">
                  <c:v>71164.58</c:v>
                </c:pt>
                <c:pt idx="1854">
                  <c:v>79397.53</c:v>
                </c:pt>
                <c:pt idx="1855">
                  <c:v>76441.5</c:v>
                </c:pt>
                <c:pt idx="1856">
                  <c:v>66982.37</c:v>
                </c:pt>
                <c:pt idx="1857">
                  <c:v>111932.93</c:v>
                </c:pt>
                <c:pt idx="1858">
                  <c:v>99296.51</c:v>
                </c:pt>
                <c:pt idx="1859">
                  <c:v>50502.02</c:v>
                </c:pt>
                <c:pt idx="1860">
                  <c:v>86108.68</c:v>
                </c:pt>
                <c:pt idx="1861">
                  <c:v>61754.17</c:v>
                </c:pt>
                <c:pt idx="1862">
                  <c:v>86619.6</c:v>
                </c:pt>
                <c:pt idx="1863">
                  <c:v>84903.2</c:v>
                </c:pt>
                <c:pt idx="1864">
                  <c:v>65836.21</c:v>
                </c:pt>
                <c:pt idx="1865">
                  <c:v>70405.1</c:v>
                </c:pt>
                <c:pt idx="1866">
                  <c:v>71566.03</c:v>
                </c:pt>
                <c:pt idx="1867">
                  <c:v>80878.33</c:v>
                </c:pt>
                <c:pt idx="1868">
                  <c:v>61706.53</c:v>
                </c:pt>
                <c:pt idx="1869">
                  <c:v>96803.66</c:v>
                </c:pt>
                <c:pt idx="1870">
                  <c:v>83273.8</c:v>
                </c:pt>
                <c:pt idx="1871">
                  <c:v>69281.49</c:v>
                </c:pt>
                <c:pt idx="1872">
                  <c:v>63661.25</c:v>
                </c:pt>
                <c:pt idx="1873">
                  <c:v>66830.57</c:v>
                </c:pt>
                <c:pt idx="1874">
                  <c:v>87002.65</c:v>
                </c:pt>
                <c:pt idx="1875">
                  <c:v>106671.86</c:v>
                </c:pt>
                <c:pt idx="1876">
                  <c:v>97503.31</c:v>
                </c:pt>
                <c:pt idx="1877">
                  <c:v>78919.34</c:v>
                </c:pt>
                <c:pt idx="1878">
                  <c:v>64202.09</c:v>
                </c:pt>
                <c:pt idx="1879">
                  <c:v>70785.61</c:v>
                </c:pt>
                <c:pt idx="1880">
                  <c:v>75939.95</c:v>
                </c:pt>
                <c:pt idx="1881">
                  <c:v>109847.24</c:v>
                </c:pt>
                <c:pt idx="1882">
                  <c:v>62940.71</c:v>
                </c:pt>
                <c:pt idx="1883">
                  <c:v>56269.97</c:v>
                </c:pt>
                <c:pt idx="1884">
                  <c:v>85578.96</c:v>
                </c:pt>
                <c:pt idx="1885">
                  <c:v>82424.73</c:v>
                </c:pt>
                <c:pt idx="1886">
                  <c:v>63062.56</c:v>
                </c:pt>
                <c:pt idx="1887">
                  <c:v>87105.78</c:v>
                </c:pt>
                <c:pt idx="1888">
                  <c:v>72021.81</c:v>
                </c:pt>
                <c:pt idx="1889">
                  <c:v>82405.46</c:v>
                </c:pt>
                <c:pt idx="1890">
                  <c:v>71935.34</c:v>
                </c:pt>
                <c:pt idx="1891">
                  <c:v>71025.95</c:v>
                </c:pt>
                <c:pt idx="1892">
                  <c:v>67893.95</c:v>
                </c:pt>
                <c:pt idx="1893">
                  <c:v>72588.86</c:v>
                </c:pt>
                <c:pt idx="1894">
                  <c:v>103423.62</c:v>
                </c:pt>
                <c:pt idx="1895">
                  <c:v>81712.79</c:v>
                </c:pt>
                <c:pt idx="1896">
                  <c:v>95365.67</c:v>
                </c:pt>
                <c:pt idx="1897">
                  <c:v>93046.76</c:v>
                </c:pt>
                <c:pt idx="1898">
                  <c:v>68820.86</c:v>
                </c:pt>
                <c:pt idx="1899">
                  <c:v>88938.71</c:v>
                </c:pt>
                <c:pt idx="1900">
                  <c:v>64629.56</c:v>
                </c:pt>
                <c:pt idx="1901">
                  <c:v>84467.14</c:v>
                </c:pt>
                <c:pt idx="1902">
                  <c:v>56413.36</c:v>
                </c:pt>
                <c:pt idx="1903">
                  <c:v>85638.53</c:v>
                </c:pt>
                <c:pt idx="1904">
                  <c:v>88967.48</c:v>
                </c:pt>
                <c:pt idx="1905">
                  <c:v>106017.04</c:v>
                </c:pt>
                <c:pt idx="1906">
                  <c:v>90084.23</c:v>
                </c:pt>
                <c:pt idx="1907">
                  <c:v>75005.38</c:v>
                </c:pt>
                <c:pt idx="1908">
                  <c:v>99405.59</c:v>
                </c:pt>
                <c:pt idx="1909">
                  <c:v>89249.8</c:v>
                </c:pt>
                <c:pt idx="1910">
                  <c:v>88721.54</c:v>
                </c:pt>
                <c:pt idx="1911">
                  <c:v>64555.3</c:v>
                </c:pt>
                <c:pt idx="1912">
                  <c:v>87443.93999999999</c:v>
                </c:pt>
                <c:pt idx="1913">
                  <c:v>75896.67</c:v>
                </c:pt>
                <c:pt idx="1914">
                  <c:v>80784.33</c:v>
                </c:pt>
                <c:pt idx="1915">
                  <c:v>72003.95</c:v>
                </c:pt>
                <c:pt idx="1916">
                  <c:v>95739.76</c:v>
                </c:pt>
                <c:pt idx="1917">
                  <c:v>67073.77</c:v>
                </c:pt>
                <c:pt idx="1918">
                  <c:v>105126.69</c:v>
                </c:pt>
                <c:pt idx="1919">
                  <c:v>76084.26</c:v>
                </c:pt>
                <c:pt idx="1920">
                  <c:v>105117.37</c:v>
                </c:pt>
                <c:pt idx="1921">
                  <c:v>78044.47</c:v>
                </c:pt>
                <c:pt idx="1922">
                  <c:v>65686.32</c:v>
                </c:pt>
                <c:pt idx="1923">
                  <c:v>84403.18</c:v>
                </c:pt>
                <c:pt idx="1924">
                  <c:v>84493.76</c:v>
                </c:pt>
                <c:pt idx="1925">
                  <c:v>69406.16</c:v>
                </c:pt>
                <c:pt idx="1926">
                  <c:v>83850.95</c:v>
                </c:pt>
                <c:pt idx="1927">
                  <c:v>69221.12</c:v>
                </c:pt>
                <c:pt idx="1928">
                  <c:v>73677.22</c:v>
                </c:pt>
                <c:pt idx="1929">
                  <c:v>79886.99</c:v>
                </c:pt>
                <c:pt idx="1930">
                  <c:v>63362.26</c:v>
                </c:pt>
                <c:pt idx="1931">
                  <c:v>69061.3</c:v>
                </c:pt>
                <c:pt idx="1932">
                  <c:v>81605.68</c:v>
                </c:pt>
                <c:pt idx="1933">
                  <c:v>72100.25</c:v>
                </c:pt>
                <c:pt idx="1934">
                  <c:v>88714.09</c:v>
                </c:pt>
                <c:pt idx="1935">
                  <c:v>73782.89</c:v>
                </c:pt>
                <c:pt idx="1936">
                  <c:v>72466.96</c:v>
                </c:pt>
                <c:pt idx="1937">
                  <c:v>73365.1</c:v>
                </c:pt>
                <c:pt idx="1938">
                  <c:v>74503.52</c:v>
                </c:pt>
                <c:pt idx="1939">
                  <c:v>76382.6</c:v>
                </c:pt>
                <c:pt idx="1940">
                  <c:v>63111.6</c:v>
                </c:pt>
                <c:pt idx="1941">
                  <c:v>103606.13</c:v>
                </c:pt>
                <c:pt idx="1942">
                  <c:v>84272.58</c:v>
                </c:pt>
                <c:pt idx="1943">
                  <c:v>93534.39</c:v>
                </c:pt>
                <c:pt idx="1944">
                  <c:v>77826.15</c:v>
                </c:pt>
                <c:pt idx="1945">
                  <c:v>95272.07</c:v>
                </c:pt>
                <c:pt idx="1946">
                  <c:v>74058.05</c:v>
                </c:pt>
                <c:pt idx="1947">
                  <c:v>64916.7</c:v>
                </c:pt>
                <c:pt idx="1948">
                  <c:v>87106.08</c:v>
                </c:pt>
                <c:pt idx="1949">
                  <c:v>92060.57</c:v>
                </c:pt>
                <c:pt idx="1950">
                  <c:v>104472.78</c:v>
                </c:pt>
                <c:pt idx="1951">
                  <c:v>67889.45</c:v>
                </c:pt>
                <c:pt idx="1952">
                  <c:v>80203.7</c:v>
                </c:pt>
                <c:pt idx="1953">
                  <c:v>62082.78</c:v>
                </c:pt>
                <c:pt idx="1954">
                  <c:v>72013.09</c:v>
                </c:pt>
                <c:pt idx="1955">
                  <c:v>57831.14</c:v>
                </c:pt>
                <c:pt idx="1956">
                  <c:v>60469.22</c:v>
                </c:pt>
                <c:pt idx="1957">
                  <c:v>57705.66</c:v>
                </c:pt>
                <c:pt idx="1958">
                  <c:v>69713.85</c:v>
                </c:pt>
                <c:pt idx="1959">
                  <c:v>98259.25</c:v>
                </c:pt>
                <c:pt idx="1960">
                  <c:v>74312.33</c:v>
                </c:pt>
                <c:pt idx="1961">
                  <c:v>72995.46</c:v>
                </c:pt>
                <c:pt idx="1962">
                  <c:v>69587.11</c:v>
                </c:pt>
                <c:pt idx="1963">
                  <c:v>79470.59</c:v>
                </c:pt>
                <c:pt idx="1964">
                  <c:v>94803.18</c:v>
                </c:pt>
                <c:pt idx="1965">
                  <c:v>69595.87</c:v>
                </c:pt>
                <c:pt idx="1966">
                  <c:v>86384.73</c:v>
                </c:pt>
                <c:pt idx="1967">
                  <c:v>79923.77</c:v>
                </c:pt>
                <c:pt idx="1968">
                  <c:v>78699.25</c:v>
                </c:pt>
                <c:pt idx="1969">
                  <c:v>74184.75</c:v>
                </c:pt>
                <c:pt idx="1970">
                  <c:v>79198.55</c:v>
                </c:pt>
                <c:pt idx="1971">
                  <c:v>85945.93</c:v>
                </c:pt>
                <c:pt idx="1972">
                  <c:v>97099.68</c:v>
                </c:pt>
                <c:pt idx="1973">
                  <c:v>99291.71</c:v>
                </c:pt>
                <c:pt idx="1974">
                  <c:v>81962.76</c:v>
                </c:pt>
                <c:pt idx="1975">
                  <c:v>112660.01</c:v>
                </c:pt>
                <c:pt idx="1976">
                  <c:v>81881.55</c:v>
                </c:pt>
                <c:pt idx="1977">
                  <c:v>60027.27</c:v>
                </c:pt>
                <c:pt idx="1978">
                  <c:v>93769.99</c:v>
                </c:pt>
                <c:pt idx="1979">
                  <c:v>78667.53</c:v>
                </c:pt>
                <c:pt idx="1980">
                  <c:v>76583.31</c:v>
                </c:pt>
                <c:pt idx="1981">
                  <c:v>74294.78</c:v>
                </c:pt>
                <c:pt idx="1982">
                  <c:v>91255.81</c:v>
                </c:pt>
                <c:pt idx="1983">
                  <c:v>83815.61</c:v>
                </c:pt>
                <c:pt idx="1984">
                  <c:v>77250.07</c:v>
                </c:pt>
                <c:pt idx="1985">
                  <c:v>67499.93999999999</c:v>
                </c:pt>
                <c:pt idx="1986">
                  <c:v>89048.58</c:v>
                </c:pt>
                <c:pt idx="1987">
                  <c:v>89534.98</c:v>
                </c:pt>
                <c:pt idx="1988">
                  <c:v>69196.5</c:v>
                </c:pt>
                <c:pt idx="1989">
                  <c:v>83298.34</c:v>
                </c:pt>
                <c:pt idx="1990">
                  <c:v>76639.89</c:v>
                </c:pt>
                <c:pt idx="1991">
                  <c:v>87757.84</c:v>
                </c:pt>
                <c:pt idx="1992">
                  <c:v>118269.24</c:v>
                </c:pt>
                <c:pt idx="1993">
                  <c:v>71504.42</c:v>
                </c:pt>
                <c:pt idx="1994">
                  <c:v>97898.87</c:v>
                </c:pt>
                <c:pt idx="1995">
                  <c:v>78403.49</c:v>
                </c:pt>
                <c:pt idx="1996">
                  <c:v>96412.21</c:v>
                </c:pt>
                <c:pt idx="1997">
                  <c:v>73221.77</c:v>
                </c:pt>
                <c:pt idx="1998">
                  <c:v>73733.03</c:v>
                </c:pt>
                <c:pt idx="1999">
                  <c:v>54196.72</c:v>
                </c:pt>
                <c:pt idx="2000">
                  <c:v>53341.1</c:v>
                </c:pt>
                <c:pt idx="2001">
                  <c:v>98057.15</c:v>
                </c:pt>
                <c:pt idx="2002">
                  <c:v>63323.03</c:v>
                </c:pt>
                <c:pt idx="2003">
                  <c:v>66493.25</c:v>
                </c:pt>
                <c:pt idx="2004">
                  <c:v>71115.38</c:v>
                </c:pt>
                <c:pt idx="2005">
                  <c:v>75693.93999999999</c:v>
                </c:pt>
                <c:pt idx="2006">
                  <c:v>69324.09</c:v>
                </c:pt>
                <c:pt idx="2007">
                  <c:v>97192.1</c:v>
                </c:pt>
                <c:pt idx="2008">
                  <c:v>71150.69</c:v>
                </c:pt>
                <c:pt idx="2009">
                  <c:v>95392.82</c:v>
                </c:pt>
                <c:pt idx="2010">
                  <c:v>58344.96000000001</c:v>
                </c:pt>
                <c:pt idx="2011">
                  <c:v>81337.8</c:v>
                </c:pt>
                <c:pt idx="2012">
                  <c:v>82868.3</c:v>
                </c:pt>
                <c:pt idx="2013">
                  <c:v>71157.5</c:v>
                </c:pt>
                <c:pt idx="2014">
                  <c:v>81956.93999999999</c:v>
                </c:pt>
                <c:pt idx="2015">
                  <c:v>85770.43999999999</c:v>
                </c:pt>
                <c:pt idx="2016">
                  <c:v>76390.43999999999</c:v>
                </c:pt>
                <c:pt idx="2017">
                  <c:v>91278.17</c:v>
                </c:pt>
                <c:pt idx="2018">
                  <c:v>88120.67</c:v>
                </c:pt>
                <c:pt idx="2019">
                  <c:v>71954.38</c:v>
                </c:pt>
                <c:pt idx="2020">
                  <c:v>88630.32</c:v>
                </c:pt>
                <c:pt idx="2021">
                  <c:v>69614.88</c:v>
                </c:pt>
                <c:pt idx="2022">
                  <c:v>71245.36</c:v>
                </c:pt>
                <c:pt idx="2023">
                  <c:v>80833.38</c:v>
                </c:pt>
                <c:pt idx="2024">
                  <c:v>81094.90999999999</c:v>
                </c:pt>
                <c:pt idx="2025">
                  <c:v>77165.29</c:v>
                </c:pt>
                <c:pt idx="2026">
                  <c:v>89944.69</c:v>
                </c:pt>
                <c:pt idx="2027">
                  <c:v>90739.43999999999</c:v>
                </c:pt>
                <c:pt idx="2028">
                  <c:v>82277.85</c:v>
                </c:pt>
                <c:pt idx="2029">
                  <c:v>80188.19</c:v>
                </c:pt>
                <c:pt idx="2030">
                  <c:v>91463.26</c:v>
                </c:pt>
                <c:pt idx="2031">
                  <c:v>91461.0</c:v>
                </c:pt>
                <c:pt idx="2032">
                  <c:v>76505.83</c:v>
                </c:pt>
                <c:pt idx="2033">
                  <c:v>86222.07</c:v>
                </c:pt>
                <c:pt idx="2034">
                  <c:v>62711.93</c:v>
                </c:pt>
                <c:pt idx="2035">
                  <c:v>91594.07</c:v>
                </c:pt>
                <c:pt idx="2036">
                  <c:v>92935.88</c:v>
                </c:pt>
                <c:pt idx="2037">
                  <c:v>72673.0</c:v>
                </c:pt>
                <c:pt idx="2038">
                  <c:v>86949.6</c:v>
                </c:pt>
                <c:pt idx="2039">
                  <c:v>90220.51</c:v>
                </c:pt>
                <c:pt idx="2040">
                  <c:v>90162.37</c:v>
                </c:pt>
                <c:pt idx="2041">
                  <c:v>86339.1</c:v>
                </c:pt>
                <c:pt idx="2042">
                  <c:v>91197.96</c:v>
                </c:pt>
                <c:pt idx="2043">
                  <c:v>82417.43</c:v>
                </c:pt>
                <c:pt idx="2044">
                  <c:v>62529.89</c:v>
                </c:pt>
                <c:pt idx="2045">
                  <c:v>77182.95</c:v>
                </c:pt>
                <c:pt idx="2046">
                  <c:v>75502.11</c:v>
                </c:pt>
                <c:pt idx="2047">
                  <c:v>84934.36</c:v>
                </c:pt>
                <c:pt idx="2048">
                  <c:v>74395.19</c:v>
                </c:pt>
                <c:pt idx="2049">
                  <c:v>88355.69</c:v>
                </c:pt>
                <c:pt idx="2050">
                  <c:v>59481.93</c:v>
                </c:pt>
                <c:pt idx="2051">
                  <c:v>71487.03</c:v>
                </c:pt>
                <c:pt idx="2052">
                  <c:v>70245.99</c:v>
                </c:pt>
                <c:pt idx="2053">
                  <c:v>90247.79</c:v>
                </c:pt>
                <c:pt idx="2054">
                  <c:v>53046.85</c:v>
                </c:pt>
                <c:pt idx="2055">
                  <c:v>70946.72</c:v>
                </c:pt>
                <c:pt idx="2056">
                  <c:v>75875.25</c:v>
                </c:pt>
                <c:pt idx="2057">
                  <c:v>68285.77</c:v>
                </c:pt>
                <c:pt idx="2058">
                  <c:v>91104.67</c:v>
                </c:pt>
                <c:pt idx="2059">
                  <c:v>85913.39</c:v>
                </c:pt>
                <c:pt idx="2060">
                  <c:v>93008.33</c:v>
                </c:pt>
                <c:pt idx="2061">
                  <c:v>93701.55</c:v>
                </c:pt>
                <c:pt idx="2062">
                  <c:v>76219.24</c:v>
                </c:pt>
                <c:pt idx="2063">
                  <c:v>85447.05</c:v>
                </c:pt>
                <c:pt idx="2064">
                  <c:v>74314.73</c:v>
                </c:pt>
                <c:pt idx="2065">
                  <c:v>85334.29</c:v>
                </c:pt>
                <c:pt idx="2066">
                  <c:v>102794.24</c:v>
                </c:pt>
                <c:pt idx="2067">
                  <c:v>85919.09</c:v>
                </c:pt>
                <c:pt idx="2068">
                  <c:v>86154.65</c:v>
                </c:pt>
                <c:pt idx="2069">
                  <c:v>83994.88</c:v>
                </c:pt>
                <c:pt idx="2070">
                  <c:v>83755.3</c:v>
                </c:pt>
                <c:pt idx="2071">
                  <c:v>82458.22</c:v>
                </c:pt>
                <c:pt idx="2072">
                  <c:v>94216.13</c:v>
                </c:pt>
                <c:pt idx="2073">
                  <c:v>64648.68</c:v>
                </c:pt>
                <c:pt idx="2074">
                  <c:v>76045.52</c:v>
                </c:pt>
                <c:pt idx="2075">
                  <c:v>64705.85</c:v>
                </c:pt>
                <c:pt idx="2076">
                  <c:v>69938.16</c:v>
                </c:pt>
                <c:pt idx="2077">
                  <c:v>81673.66</c:v>
                </c:pt>
                <c:pt idx="2078">
                  <c:v>93816.85</c:v>
                </c:pt>
                <c:pt idx="2079">
                  <c:v>137770.58</c:v>
                </c:pt>
                <c:pt idx="2080">
                  <c:v>74968.32</c:v>
                </c:pt>
                <c:pt idx="2081">
                  <c:v>61087.56</c:v>
                </c:pt>
                <c:pt idx="2082">
                  <c:v>84143.1</c:v>
                </c:pt>
                <c:pt idx="2083">
                  <c:v>74976.37</c:v>
                </c:pt>
                <c:pt idx="2084">
                  <c:v>72270.3</c:v>
                </c:pt>
                <c:pt idx="2085">
                  <c:v>88126.69</c:v>
                </c:pt>
                <c:pt idx="2086">
                  <c:v>78721.57</c:v>
                </c:pt>
                <c:pt idx="2087">
                  <c:v>63444.13</c:v>
                </c:pt>
                <c:pt idx="2088">
                  <c:v>94011.89</c:v>
                </c:pt>
                <c:pt idx="2089">
                  <c:v>59173.92000000001</c:v>
                </c:pt>
                <c:pt idx="2090">
                  <c:v>53129.62</c:v>
                </c:pt>
                <c:pt idx="2091">
                  <c:v>78297.65</c:v>
                </c:pt>
                <c:pt idx="2092">
                  <c:v>82985.53</c:v>
                </c:pt>
                <c:pt idx="2093">
                  <c:v>66303.14</c:v>
                </c:pt>
                <c:pt idx="2094">
                  <c:v>61022.45</c:v>
                </c:pt>
                <c:pt idx="2095">
                  <c:v>85644.03</c:v>
                </c:pt>
                <c:pt idx="2096">
                  <c:v>73675.09</c:v>
                </c:pt>
                <c:pt idx="2097">
                  <c:v>107201.5</c:v>
                </c:pt>
                <c:pt idx="2098">
                  <c:v>133224.31</c:v>
                </c:pt>
                <c:pt idx="2099">
                  <c:v>70276.76</c:v>
                </c:pt>
                <c:pt idx="2100">
                  <c:v>61934.12</c:v>
                </c:pt>
                <c:pt idx="2101">
                  <c:v>77832.37</c:v>
                </c:pt>
                <c:pt idx="2102">
                  <c:v>86517.36</c:v>
                </c:pt>
                <c:pt idx="2103">
                  <c:v>75418.95</c:v>
                </c:pt>
                <c:pt idx="2104">
                  <c:v>75410.98</c:v>
                </c:pt>
                <c:pt idx="2105">
                  <c:v>99588.53</c:v>
                </c:pt>
                <c:pt idx="2106">
                  <c:v>81748.64000000001</c:v>
                </c:pt>
                <c:pt idx="2107">
                  <c:v>67847.33</c:v>
                </c:pt>
                <c:pt idx="2108">
                  <c:v>96397.43999999999</c:v>
                </c:pt>
                <c:pt idx="2109">
                  <c:v>77688.89</c:v>
                </c:pt>
                <c:pt idx="2110">
                  <c:v>95470.92</c:v>
                </c:pt>
                <c:pt idx="2111">
                  <c:v>75855.01</c:v>
                </c:pt>
                <c:pt idx="2112">
                  <c:v>70044.11</c:v>
                </c:pt>
                <c:pt idx="2113">
                  <c:v>86874.63</c:v>
                </c:pt>
                <c:pt idx="2114">
                  <c:v>97178.90999999999</c:v>
                </c:pt>
                <c:pt idx="2115">
                  <c:v>99817.26</c:v>
                </c:pt>
                <c:pt idx="2116">
                  <c:v>80274.64</c:v>
                </c:pt>
                <c:pt idx="2117">
                  <c:v>94641.18</c:v>
                </c:pt>
                <c:pt idx="2118">
                  <c:v>98819.59</c:v>
                </c:pt>
                <c:pt idx="2119">
                  <c:v>73009.03</c:v>
                </c:pt>
                <c:pt idx="2120">
                  <c:v>74208.39</c:v>
                </c:pt>
                <c:pt idx="2121">
                  <c:v>74827.43999999999</c:v>
                </c:pt>
                <c:pt idx="2122">
                  <c:v>72870.58</c:v>
                </c:pt>
                <c:pt idx="2123">
                  <c:v>98011.26</c:v>
                </c:pt>
                <c:pt idx="2124">
                  <c:v>111902.46</c:v>
                </c:pt>
                <c:pt idx="2125">
                  <c:v>88778.33</c:v>
                </c:pt>
                <c:pt idx="2126">
                  <c:v>98212.67</c:v>
                </c:pt>
                <c:pt idx="2127">
                  <c:v>82517.43</c:v>
                </c:pt>
                <c:pt idx="2128">
                  <c:v>71238.89</c:v>
                </c:pt>
                <c:pt idx="2129">
                  <c:v>97591.09</c:v>
                </c:pt>
                <c:pt idx="2130">
                  <c:v>104843.57</c:v>
                </c:pt>
                <c:pt idx="2131">
                  <c:v>72926.33</c:v>
                </c:pt>
                <c:pt idx="2132">
                  <c:v>71911.77</c:v>
                </c:pt>
                <c:pt idx="2133">
                  <c:v>74623.93</c:v>
                </c:pt>
                <c:pt idx="2134">
                  <c:v>51721.84</c:v>
                </c:pt>
                <c:pt idx="2135">
                  <c:v>81225.38</c:v>
                </c:pt>
                <c:pt idx="2136">
                  <c:v>55342.44</c:v>
                </c:pt>
                <c:pt idx="2137">
                  <c:v>70484.76</c:v>
                </c:pt>
                <c:pt idx="2138">
                  <c:v>80266.04</c:v>
                </c:pt>
                <c:pt idx="2139">
                  <c:v>56534.63</c:v>
                </c:pt>
                <c:pt idx="2140">
                  <c:v>92748.34</c:v>
                </c:pt>
                <c:pt idx="2141">
                  <c:v>110705.55</c:v>
                </c:pt>
                <c:pt idx="2142">
                  <c:v>91860.18</c:v>
                </c:pt>
                <c:pt idx="2143">
                  <c:v>77099.73</c:v>
                </c:pt>
                <c:pt idx="2144">
                  <c:v>97122.46</c:v>
                </c:pt>
                <c:pt idx="2145">
                  <c:v>78452.83</c:v>
                </c:pt>
                <c:pt idx="2146">
                  <c:v>103378.96</c:v>
                </c:pt>
                <c:pt idx="2147">
                  <c:v>93130.9</c:v>
                </c:pt>
                <c:pt idx="2148">
                  <c:v>70838.93999999999</c:v>
                </c:pt>
                <c:pt idx="2149">
                  <c:v>109600.18</c:v>
                </c:pt>
                <c:pt idx="2150">
                  <c:v>83299.1</c:v>
                </c:pt>
                <c:pt idx="2151">
                  <c:v>76340.09</c:v>
                </c:pt>
                <c:pt idx="2152">
                  <c:v>78653.3</c:v>
                </c:pt>
                <c:pt idx="2153">
                  <c:v>72636.9</c:v>
                </c:pt>
                <c:pt idx="2154">
                  <c:v>85248.12</c:v>
                </c:pt>
                <c:pt idx="2155">
                  <c:v>88497.43999999999</c:v>
                </c:pt>
                <c:pt idx="2156">
                  <c:v>94794.97</c:v>
                </c:pt>
                <c:pt idx="2157">
                  <c:v>76149.28000000001</c:v>
                </c:pt>
                <c:pt idx="2158">
                  <c:v>104675.95</c:v>
                </c:pt>
                <c:pt idx="2159">
                  <c:v>96665.97</c:v>
                </c:pt>
                <c:pt idx="2160">
                  <c:v>82811.32</c:v>
                </c:pt>
                <c:pt idx="2161">
                  <c:v>87717.74</c:v>
                </c:pt>
                <c:pt idx="2162">
                  <c:v>80975.96</c:v>
                </c:pt>
                <c:pt idx="2163">
                  <c:v>86187.38</c:v>
                </c:pt>
                <c:pt idx="2164">
                  <c:v>95469.45</c:v>
                </c:pt>
                <c:pt idx="2165">
                  <c:v>66334.5</c:v>
                </c:pt>
                <c:pt idx="2166">
                  <c:v>76562.86</c:v>
                </c:pt>
                <c:pt idx="2167">
                  <c:v>77853.93</c:v>
                </c:pt>
                <c:pt idx="2168">
                  <c:v>88583.48</c:v>
                </c:pt>
                <c:pt idx="2169">
                  <c:v>85182.95</c:v>
                </c:pt>
                <c:pt idx="2170">
                  <c:v>82928.57</c:v>
                </c:pt>
                <c:pt idx="2171">
                  <c:v>91041.43</c:v>
                </c:pt>
                <c:pt idx="2172">
                  <c:v>92233.78</c:v>
                </c:pt>
                <c:pt idx="2173">
                  <c:v>92143.18</c:v>
                </c:pt>
                <c:pt idx="2174">
                  <c:v>79728.27</c:v>
                </c:pt>
                <c:pt idx="2175">
                  <c:v>87219.04</c:v>
                </c:pt>
                <c:pt idx="2176">
                  <c:v>106101.76</c:v>
                </c:pt>
                <c:pt idx="2177">
                  <c:v>105867.07</c:v>
                </c:pt>
                <c:pt idx="2178">
                  <c:v>77897.26</c:v>
                </c:pt>
                <c:pt idx="2179">
                  <c:v>85148.2</c:v>
                </c:pt>
                <c:pt idx="2180">
                  <c:v>72801.11</c:v>
                </c:pt>
                <c:pt idx="2181">
                  <c:v>71667.59</c:v>
                </c:pt>
                <c:pt idx="2182">
                  <c:v>85735.96</c:v>
                </c:pt>
                <c:pt idx="2183">
                  <c:v>82729.67</c:v>
                </c:pt>
                <c:pt idx="2184">
                  <c:v>73929.08</c:v>
                </c:pt>
                <c:pt idx="2185">
                  <c:v>76449.01</c:v>
                </c:pt>
                <c:pt idx="2186">
                  <c:v>77771.07</c:v>
                </c:pt>
                <c:pt idx="2187">
                  <c:v>70549.42</c:v>
                </c:pt>
                <c:pt idx="2188">
                  <c:v>83720.67</c:v>
                </c:pt>
                <c:pt idx="2189">
                  <c:v>72536.43</c:v>
                </c:pt>
                <c:pt idx="2190">
                  <c:v>68101.69</c:v>
                </c:pt>
                <c:pt idx="2191">
                  <c:v>91144.61</c:v>
                </c:pt>
                <c:pt idx="2192">
                  <c:v>82885.14</c:v>
                </c:pt>
                <c:pt idx="2193">
                  <c:v>98490.19</c:v>
                </c:pt>
                <c:pt idx="2194">
                  <c:v>75749.0</c:v>
                </c:pt>
                <c:pt idx="2195">
                  <c:v>79600.38</c:v>
                </c:pt>
                <c:pt idx="2196">
                  <c:v>60114.07</c:v>
                </c:pt>
                <c:pt idx="2197">
                  <c:v>78136.31</c:v>
                </c:pt>
                <c:pt idx="2198">
                  <c:v>76305.03</c:v>
                </c:pt>
                <c:pt idx="2199">
                  <c:v>71562.31</c:v>
                </c:pt>
                <c:pt idx="2200">
                  <c:v>82190.37</c:v>
                </c:pt>
                <c:pt idx="2201">
                  <c:v>86271.95</c:v>
                </c:pt>
                <c:pt idx="2202">
                  <c:v>99941.25</c:v>
                </c:pt>
                <c:pt idx="2203">
                  <c:v>83729.73</c:v>
                </c:pt>
                <c:pt idx="2204">
                  <c:v>83427.76</c:v>
                </c:pt>
                <c:pt idx="2205">
                  <c:v>69547.87</c:v>
                </c:pt>
                <c:pt idx="2206">
                  <c:v>88501.19</c:v>
                </c:pt>
                <c:pt idx="2207">
                  <c:v>72617.04</c:v>
                </c:pt>
                <c:pt idx="2208">
                  <c:v>90774.76</c:v>
                </c:pt>
                <c:pt idx="2209">
                  <c:v>87401.64</c:v>
                </c:pt>
                <c:pt idx="2210">
                  <c:v>107616.55</c:v>
                </c:pt>
                <c:pt idx="2211">
                  <c:v>82280.54</c:v>
                </c:pt>
                <c:pt idx="2212">
                  <c:v>87304.83</c:v>
                </c:pt>
                <c:pt idx="2213">
                  <c:v>83178.77</c:v>
                </c:pt>
                <c:pt idx="2214">
                  <c:v>64262.02</c:v>
                </c:pt>
                <c:pt idx="2215">
                  <c:v>76918.90999999999</c:v>
                </c:pt>
                <c:pt idx="2216">
                  <c:v>74198.55</c:v>
                </c:pt>
                <c:pt idx="2217">
                  <c:v>71669.22</c:v>
                </c:pt>
                <c:pt idx="2218">
                  <c:v>90463.64</c:v>
                </c:pt>
                <c:pt idx="2219">
                  <c:v>72130.82</c:v>
                </c:pt>
                <c:pt idx="2220">
                  <c:v>80144.72</c:v>
                </c:pt>
                <c:pt idx="2221">
                  <c:v>67028.96</c:v>
                </c:pt>
                <c:pt idx="2222">
                  <c:v>104160.87</c:v>
                </c:pt>
                <c:pt idx="2223">
                  <c:v>66329.25</c:v>
                </c:pt>
                <c:pt idx="2224">
                  <c:v>96112.53</c:v>
                </c:pt>
                <c:pt idx="2225">
                  <c:v>94841.64</c:v>
                </c:pt>
                <c:pt idx="2226">
                  <c:v>76824.47</c:v>
                </c:pt>
                <c:pt idx="2227">
                  <c:v>94692.13</c:v>
                </c:pt>
                <c:pt idx="2228">
                  <c:v>71097.63</c:v>
                </c:pt>
                <c:pt idx="2229">
                  <c:v>73939.93</c:v>
                </c:pt>
                <c:pt idx="2230">
                  <c:v>72742.23</c:v>
                </c:pt>
                <c:pt idx="2231">
                  <c:v>80532.40999999999</c:v>
                </c:pt>
                <c:pt idx="2232">
                  <c:v>98701.57</c:v>
                </c:pt>
                <c:pt idx="2233">
                  <c:v>65870.15</c:v>
                </c:pt>
                <c:pt idx="2234">
                  <c:v>84468.90999999999</c:v>
                </c:pt>
                <c:pt idx="2235">
                  <c:v>86116.54</c:v>
                </c:pt>
                <c:pt idx="2236">
                  <c:v>75314.39</c:v>
                </c:pt>
                <c:pt idx="2237">
                  <c:v>85688.43999999999</c:v>
                </c:pt>
                <c:pt idx="2238">
                  <c:v>84228.56</c:v>
                </c:pt>
                <c:pt idx="2239">
                  <c:v>85376.95</c:v>
                </c:pt>
                <c:pt idx="2240">
                  <c:v>62652.6</c:v>
                </c:pt>
                <c:pt idx="2241">
                  <c:v>100193.71</c:v>
                </c:pt>
                <c:pt idx="2242">
                  <c:v>95434.15</c:v>
                </c:pt>
                <c:pt idx="2243">
                  <c:v>99685.3</c:v>
                </c:pt>
                <c:pt idx="2244">
                  <c:v>63643.4</c:v>
                </c:pt>
                <c:pt idx="2245">
                  <c:v>91541.0</c:v>
                </c:pt>
                <c:pt idx="2246">
                  <c:v>80280.18</c:v>
                </c:pt>
                <c:pt idx="2247">
                  <c:v>69576.62</c:v>
                </c:pt>
                <c:pt idx="2248">
                  <c:v>78485.57</c:v>
                </c:pt>
                <c:pt idx="2249">
                  <c:v>78874.86</c:v>
                </c:pt>
                <c:pt idx="2250">
                  <c:v>92855.59</c:v>
                </c:pt>
                <c:pt idx="2251">
                  <c:v>79675.19</c:v>
                </c:pt>
                <c:pt idx="2252">
                  <c:v>85020.16</c:v>
                </c:pt>
                <c:pt idx="2253">
                  <c:v>86921.02</c:v>
                </c:pt>
                <c:pt idx="2254">
                  <c:v>84146.62</c:v>
                </c:pt>
                <c:pt idx="2255">
                  <c:v>79195.63</c:v>
                </c:pt>
                <c:pt idx="2256">
                  <c:v>49980.28</c:v>
                </c:pt>
                <c:pt idx="2257">
                  <c:v>82216.52</c:v>
                </c:pt>
                <c:pt idx="2258">
                  <c:v>65719.46</c:v>
                </c:pt>
                <c:pt idx="2259">
                  <c:v>98352.0</c:v>
                </c:pt>
                <c:pt idx="2260">
                  <c:v>64289.06</c:v>
                </c:pt>
                <c:pt idx="2261">
                  <c:v>70682.87</c:v>
                </c:pt>
                <c:pt idx="2262">
                  <c:v>86311.65</c:v>
                </c:pt>
                <c:pt idx="2263">
                  <c:v>73637.93999999999</c:v>
                </c:pt>
                <c:pt idx="2264">
                  <c:v>72582.13</c:v>
                </c:pt>
                <c:pt idx="2265">
                  <c:v>79661.97</c:v>
                </c:pt>
                <c:pt idx="2266">
                  <c:v>82096.5</c:v>
                </c:pt>
                <c:pt idx="2267">
                  <c:v>81002.65</c:v>
                </c:pt>
                <c:pt idx="2268">
                  <c:v>87627.28</c:v>
                </c:pt>
                <c:pt idx="2269">
                  <c:v>109694.3</c:v>
                </c:pt>
                <c:pt idx="2270">
                  <c:v>89814.93</c:v>
                </c:pt>
                <c:pt idx="2271">
                  <c:v>64845.36</c:v>
                </c:pt>
                <c:pt idx="2272">
                  <c:v>66770.21</c:v>
                </c:pt>
                <c:pt idx="2273">
                  <c:v>73288.90999999999</c:v>
                </c:pt>
                <c:pt idx="2274">
                  <c:v>102663.64</c:v>
                </c:pt>
                <c:pt idx="2275">
                  <c:v>78902.72</c:v>
                </c:pt>
                <c:pt idx="2276">
                  <c:v>84476.98</c:v>
                </c:pt>
                <c:pt idx="2277">
                  <c:v>84634.07</c:v>
                </c:pt>
                <c:pt idx="2278">
                  <c:v>85064.81</c:v>
                </c:pt>
                <c:pt idx="2279">
                  <c:v>77283.82</c:v>
                </c:pt>
                <c:pt idx="2280">
                  <c:v>58881.9</c:v>
                </c:pt>
                <c:pt idx="2281">
                  <c:v>80835.68</c:v>
                </c:pt>
                <c:pt idx="2282">
                  <c:v>78174.39</c:v>
                </c:pt>
                <c:pt idx="2283">
                  <c:v>85890.23</c:v>
                </c:pt>
                <c:pt idx="2284">
                  <c:v>78648.3</c:v>
                </c:pt>
                <c:pt idx="2285">
                  <c:v>74885.89</c:v>
                </c:pt>
                <c:pt idx="2286">
                  <c:v>98622.86</c:v>
                </c:pt>
                <c:pt idx="2287">
                  <c:v>75663.98</c:v>
                </c:pt>
                <c:pt idx="2288">
                  <c:v>69094.04</c:v>
                </c:pt>
                <c:pt idx="2289">
                  <c:v>83112.04</c:v>
                </c:pt>
                <c:pt idx="2290">
                  <c:v>87216.90999999999</c:v>
                </c:pt>
                <c:pt idx="2291">
                  <c:v>86202.79</c:v>
                </c:pt>
                <c:pt idx="2292">
                  <c:v>71059.57</c:v>
                </c:pt>
                <c:pt idx="2293">
                  <c:v>95731.79</c:v>
                </c:pt>
                <c:pt idx="2294">
                  <c:v>101103.34</c:v>
                </c:pt>
                <c:pt idx="2295">
                  <c:v>76186.54</c:v>
                </c:pt>
                <c:pt idx="2296">
                  <c:v>100540.11</c:v>
                </c:pt>
                <c:pt idx="2297">
                  <c:v>113332.66</c:v>
                </c:pt>
                <c:pt idx="2298">
                  <c:v>71152.82</c:v>
                </c:pt>
                <c:pt idx="2299">
                  <c:v>67336.5</c:v>
                </c:pt>
                <c:pt idx="2300">
                  <c:v>102724.25</c:v>
                </c:pt>
                <c:pt idx="2301">
                  <c:v>121596.64</c:v>
                </c:pt>
                <c:pt idx="2302">
                  <c:v>75020.23</c:v>
                </c:pt>
                <c:pt idx="2303">
                  <c:v>83169.22</c:v>
                </c:pt>
                <c:pt idx="2304">
                  <c:v>82857.42</c:v>
                </c:pt>
                <c:pt idx="2305">
                  <c:v>91765.53</c:v>
                </c:pt>
                <c:pt idx="2306">
                  <c:v>71335.26</c:v>
                </c:pt>
                <c:pt idx="2307">
                  <c:v>67684.54</c:v>
                </c:pt>
                <c:pt idx="2308">
                  <c:v>96534.39</c:v>
                </c:pt>
                <c:pt idx="2309">
                  <c:v>73216.74</c:v>
                </c:pt>
                <c:pt idx="2310">
                  <c:v>77699.43999999999</c:v>
                </c:pt>
                <c:pt idx="2311">
                  <c:v>76260.31</c:v>
                </c:pt>
                <c:pt idx="2312">
                  <c:v>74753.81</c:v>
                </c:pt>
                <c:pt idx="2313">
                  <c:v>74333.98</c:v>
                </c:pt>
                <c:pt idx="2314">
                  <c:v>113818.61</c:v>
                </c:pt>
                <c:pt idx="2315">
                  <c:v>93810.81</c:v>
                </c:pt>
                <c:pt idx="2316">
                  <c:v>65461.81</c:v>
                </c:pt>
                <c:pt idx="2317">
                  <c:v>69649.75</c:v>
                </c:pt>
                <c:pt idx="2318">
                  <c:v>73815.67</c:v>
                </c:pt>
                <c:pt idx="2319">
                  <c:v>94268.17</c:v>
                </c:pt>
                <c:pt idx="2320">
                  <c:v>60338.07</c:v>
                </c:pt>
                <c:pt idx="2321">
                  <c:v>71095.93999999999</c:v>
                </c:pt>
                <c:pt idx="2322">
                  <c:v>62931.71</c:v>
                </c:pt>
                <c:pt idx="2323">
                  <c:v>77888.06</c:v>
                </c:pt>
                <c:pt idx="2324">
                  <c:v>83339.31</c:v>
                </c:pt>
                <c:pt idx="2325">
                  <c:v>73488.26</c:v>
                </c:pt>
                <c:pt idx="2326">
                  <c:v>90722.57</c:v>
                </c:pt>
                <c:pt idx="2327">
                  <c:v>78476.83</c:v>
                </c:pt>
                <c:pt idx="2328">
                  <c:v>63559.45</c:v>
                </c:pt>
                <c:pt idx="2329">
                  <c:v>74381.6</c:v>
                </c:pt>
                <c:pt idx="2330">
                  <c:v>67268.01</c:v>
                </c:pt>
                <c:pt idx="2331">
                  <c:v>87271.15</c:v>
                </c:pt>
                <c:pt idx="2332">
                  <c:v>96431.4</c:v>
                </c:pt>
                <c:pt idx="2333">
                  <c:v>80340.73</c:v>
                </c:pt>
                <c:pt idx="2334">
                  <c:v>76586.57</c:v>
                </c:pt>
                <c:pt idx="2335">
                  <c:v>73792.51</c:v>
                </c:pt>
                <c:pt idx="2336">
                  <c:v>53515.87</c:v>
                </c:pt>
                <c:pt idx="2337">
                  <c:v>108806.11</c:v>
                </c:pt>
                <c:pt idx="2338">
                  <c:v>96493.40999999999</c:v>
                </c:pt>
                <c:pt idx="2339">
                  <c:v>91673.36</c:v>
                </c:pt>
                <c:pt idx="2340">
                  <c:v>82340.43</c:v>
                </c:pt>
                <c:pt idx="2341">
                  <c:v>78581.62</c:v>
                </c:pt>
                <c:pt idx="2342">
                  <c:v>83388.19</c:v>
                </c:pt>
                <c:pt idx="2343">
                  <c:v>78857.6</c:v>
                </c:pt>
                <c:pt idx="2344">
                  <c:v>74477.04</c:v>
                </c:pt>
                <c:pt idx="2345">
                  <c:v>86840.59</c:v>
                </c:pt>
                <c:pt idx="2346">
                  <c:v>68293.97</c:v>
                </c:pt>
                <c:pt idx="2347">
                  <c:v>83217.22</c:v>
                </c:pt>
                <c:pt idx="2348">
                  <c:v>59443.62</c:v>
                </c:pt>
                <c:pt idx="2349">
                  <c:v>87651.55</c:v>
                </c:pt>
                <c:pt idx="2350">
                  <c:v>74481.29</c:v>
                </c:pt>
                <c:pt idx="2351">
                  <c:v>102075.09</c:v>
                </c:pt>
                <c:pt idx="2352">
                  <c:v>77816.49</c:v>
                </c:pt>
                <c:pt idx="2353">
                  <c:v>65999.68</c:v>
                </c:pt>
                <c:pt idx="2354">
                  <c:v>80210.95</c:v>
                </c:pt>
                <c:pt idx="2355">
                  <c:v>83966.27</c:v>
                </c:pt>
                <c:pt idx="2356">
                  <c:v>68533.72</c:v>
                </c:pt>
                <c:pt idx="2357">
                  <c:v>78421.7</c:v>
                </c:pt>
                <c:pt idx="2358">
                  <c:v>76748.75</c:v>
                </c:pt>
                <c:pt idx="2359">
                  <c:v>97158.9</c:v>
                </c:pt>
                <c:pt idx="2360">
                  <c:v>77141.82</c:v>
                </c:pt>
                <c:pt idx="2361">
                  <c:v>80784.77</c:v>
                </c:pt>
                <c:pt idx="2362">
                  <c:v>93822.42</c:v>
                </c:pt>
                <c:pt idx="2363">
                  <c:v>84480.48</c:v>
                </c:pt>
                <c:pt idx="2364">
                  <c:v>89140.93</c:v>
                </c:pt>
                <c:pt idx="2365">
                  <c:v>80661.98</c:v>
                </c:pt>
                <c:pt idx="2366">
                  <c:v>66018.49</c:v>
                </c:pt>
                <c:pt idx="2367">
                  <c:v>70175.5</c:v>
                </c:pt>
                <c:pt idx="2368">
                  <c:v>106791.39</c:v>
                </c:pt>
                <c:pt idx="2369">
                  <c:v>84476.79</c:v>
                </c:pt>
                <c:pt idx="2370">
                  <c:v>85269.7</c:v>
                </c:pt>
                <c:pt idx="2371">
                  <c:v>73670.57</c:v>
                </c:pt>
                <c:pt idx="2372">
                  <c:v>93874.87</c:v>
                </c:pt>
                <c:pt idx="2373">
                  <c:v>76632.39</c:v>
                </c:pt>
                <c:pt idx="2374">
                  <c:v>73895.53</c:v>
                </c:pt>
                <c:pt idx="2375">
                  <c:v>67149.13</c:v>
                </c:pt>
                <c:pt idx="2376">
                  <c:v>122176.95</c:v>
                </c:pt>
                <c:pt idx="2377">
                  <c:v>87705.09</c:v>
                </c:pt>
                <c:pt idx="2378">
                  <c:v>78521.57</c:v>
                </c:pt>
                <c:pt idx="2379">
                  <c:v>67326.83</c:v>
                </c:pt>
                <c:pt idx="2380">
                  <c:v>89110.39</c:v>
                </c:pt>
                <c:pt idx="2381">
                  <c:v>77152.7</c:v>
                </c:pt>
                <c:pt idx="2382">
                  <c:v>82147.81</c:v>
                </c:pt>
                <c:pt idx="2383">
                  <c:v>91057.34</c:v>
                </c:pt>
                <c:pt idx="2384">
                  <c:v>92470.39</c:v>
                </c:pt>
                <c:pt idx="2385">
                  <c:v>65711.8</c:v>
                </c:pt>
                <c:pt idx="2386">
                  <c:v>95347.40999999999</c:v>
                </c:pt>
                <c:pt idx="2387">
                  <c:v>68923.83</c:v>
                </c:pt>
                <c:pt idx="2388">
                  <c:v>69721.07</c:v>
                </c:pt>
                <c:pt idx="2389">
                  <c:v>87232.64000000001</c:v>
                </c:pt>
                <c:pt idx="2390">
                  <c:v>100453.32</c:v>
                </c:pt>
                <c:pt idx="2391">
                  <c:v>87614.4</c:v>
                </c:pt>
                <c:pt idx="2392">
                  <c:v>101287.62</c:v>
                </c:pt>
                <c:pt idx="2393">
                  <c:v>73146.36</c:v>
                </c:pt>
                <c:pt idx="2394">
                  <c:v>84657.38</c:v>
                </c:pt>
                <c:pt idx="2395">
                  <c:v>76189.40999999999</c:v>
                </c:pt>
                <c:pt idx="2396">
                  <c:v>78711.31</c:v>
                </c:pt>
                <c:pt idx="2397">
                  <c:v>92228.43</c:v>
                </c:pt>
                <c:pt idx="2398">
                  <c:v>100217.38</c:v>
                </c:pt>
                <c:pt idx="2399">
                  <c:v>61475.12</c:v>
                </c:pt>
                <c:pt idx="2400">
                  <c:v>77285.37</c:v>
                </c:pt>
                <c:pt idx="2401">
                  <c:v>79734.45</c:v>
                </c:pt>
                <c:pt idx="2402">
                  <c:v>83853.03</c:v>
                </c:pt>
                <c:pt idx="2403">
                  <c:v>85956.90999999999</c:v>
                </c:pt>
                <c:pt idx="2404">
                  <c:v>97727.33</c:v>
                </c:pt>
                <c:pt idx="2405">
                  <c:v>65798.16</c:v>
                </c:pt>
                <c:pt idx="2406">
                  <c:v>108588.56</c:v>
                </c:pt>
                <c:pt idx="2407">
                  <c:v>88731.7</c:v>
                </c:pt>
                <c:pt idx="2408">
                  <c:v>109633.02</c:v>
                </c:pt>
                <c:pt idx="2409">
                  <c:v>89877.04</c:v>
                </c:pt>
                <c:pt idx="2410">
                  <c:v>70838.42</c:v>
                </c:pt>
                <c:pt idx="2411">
                  <c:v>99738.71</c:v>
                </c:pt>
                <c:pt idx="2412">
                  <c:v>73708.65</c:v>
                </c:pt>
                <c:pt idx="2413">
                  <c:v>70281.8</c:v>
                </c:pt>
                <c:pt idx="2414">
                  <c:v>79887.96</c:v>
                </c:pt>
                <c:pt idx="2415">
                  <c:v>68161.95</c:v>
                </c:pt>
                <c:pt idx="2416">
                  <c:v>93980.08</c:v>
                </c:pt>
                <c:pt idx="2417">
                  <c:v>83263.52</c:v>
                </c:pt>
                <c:pt idx="2418">
                  <c:v>56305.46</c:v>
                </c:pt>
                <c:pt idx="2419">
                  <c:v>82582.14</c:v>
                </c:pt>
                <c:pt idx="2420">
                  <c:v>82800.5</c:v>
                </c:pt>
                <c:pt idx="2421">
                  <c:v>85478.0</c:v>
                </c:pt>
                <c:pt idx="2422">
                  <c:v>102689.28</c:v>
                </c:pt>
                <c:pt idx="2423">
                  <c:v>62531.76</c:v>
                </c:pt>
                <c:pt idx="2424">
                  <c:v>83435.79</c:v>
                </c:pt>
                <c:pt idx="2425">
                  <c:v>90805.6</c:v>
                </c:pt>
                <c:pt idx="2426">
                  <c:v>74888.56</c:v>
                </c:pt>
                <c:pt idx="2427">
                  <c:v>62408.51</c:v>
                </c:pt>
                <c:pt idx="2428">
                  <c:v>96430.88</c:v>
                </c:pt>
                <c:pt idx="2429">
                  <c:v>97938.87</c:v>
                </c:pt>
                <c:pt idx="2430">
                  <c:v>63319.99</c:v>
                </c:pt>
                <c:pt idx="2431">
                  <c:v>76571.02</c:v>
                </c:pt>
                <c:pt idx="2432">
                  <c:v>82559.26</c:v>
                </c:pt>
                <c:pt idx="2433">
                  <c:v>101212.92</c:v>
                </c:pt>
                <c:pt idx="2434">
                  <c:v>74068.3</c:v>
                </c:pt>
                <c:pt idx="2435">
                  <c:v>74000.6</c:v>
                </c:pt>
                <c:pt idx="2436">
                  <c:v>71214.2</c:v>
                </c:pt>
                <c:pt idx="2437">
                  <c:v>91005.08</c:v>
                </c:pt>
                <c:pt idx="2438">
                  <c:v>76154.75</c:v>
                </c:pt>
                <c:pt idx="2439">
                  <c:v>78157.16</c:v>
                </c:pt>
                <c:pt idx="2440">
                  <c:v>83732.40999999999</c:v>
                </c:pt>
                <c:pt idx="2441">
                  <c:v>80090.90999999999</c:v>
                </c:pt>
                <c:pt idx="2442">
                  <c:v>68115.93999999999</c:v>
                </c:pt>
                <c:pt idx="2443">
                  <c:v>110291.13</c:v>
                </c:pt>
                <c:pt idx="2444">
                  <c:v>82648.93</c:v>
                </c:pt>
                <c:pt idx="2445">
                  <c:v>65034.47</c:v>
                </c:pt>
                <c:pt idx="2446">
                  <c:v>81310.25</c:v>
                </c:pt>
                <c:pt idx="2447">
                  <c:v>73286.27</c:v>
                </c:pt>
                <c:pt idx="2448">
                  <c:v>73581.82</c:v>
                </c:pt>
                <c:pt idx="2449">
                  <c:v>92290.34</c:v>
                </c:pt>
                <c:pt idx="2450">
                  <c:v>75309.63</c:v>
                </c:pt>
                <c:pt idx="2451">
                  <c:v>68962.54</c:v>
                </c:pt>
                <c:pt idx="2452">
                  <c:v>79588.73</c:v>
                </c:pt>
                <c:pt idx="2453">
                  <c:v>82767.96</c:v>
                </c:pt>
                <c:pt idx="2454">
                  <c:v>79455.42</c:v>
                </c:pt>
                <c:pt idx="2455">
                  <c:v>68505.40999999999</c:v>
                </c:pt>
                <c:pt idx="2456">
                  <c:v>95009.26</c:v>
                </c:pt>
                <c:pt idx="2457">
                  <c:v>91155.87</c:v>
                </c:pt>
                <c:pt idx="2458">
                  <c:v>82256.54</c:v>
                </c:pt>
                <c:pt idx="2459">
                  <c:v>91535.09</c:v>
                </c:pt>
                <c:pt idx="2460">
                  <c:v>92059.03</c:v>
                </c:pt>
                <c:pt idx="2461">
                  <c:v>66614.4</c:v>
                </c:pt>
                <c:pt idx="2462">
                  <c:v>134096.92</c:v>
                </c:pt>
                <c:pt idx="2463">
                  <c:v>75760.86</c:v>
                </c:pt>
                <c:pt idx="2464">
                  <c:v>91103.99</c:v>
                </c:pt>
                <c:pt idx="2465">
                  <c:v>69574.33</c:v>
                </c:pt>
                <c:pt idx="2466">
                  <c:v>79994.57</c:v>
                </c:pt>
                <c:pt idx="2467">
                  <c:v>106636.92</c:v>
                </c:pt>
                <c:pt idx="2468">
                  <c:v>68264.18</c:v>
                </c:pt>
                <c:pt idx="2469">
                  <c:v>73130.1</c:v>
                </c:pt>
                <c:pt idx="2470">
                  <c:v>77515.72</c:v>
                </c:pt>
                <c:pt idx="2471">
                  <c:v>79253.43999999999</c:v>
                </c:pt>
                <c:pt idx="2472">
                  <c:v>86710.96</c:v>
                </c:pt>
                <c:pt idx="2473">
                  <c:v>99627.35</c:v>
                </c:pt>
                <c:pt idx="2474">
                  <c:v>72911.56</c:v>
                </c:pt>
                <c:pt idx="2475">
                  <c:v>63018.35</c:v>
                </c:pt>
                <c:pt idx="2476">
                  <c:v>67852.02</c:v>
                </c:pt>
                <c:pt idx="2477">
                  <c:v>91394.90999999999</c:v>
                </c:pt>
                <c:pt idx="2478">
                  <c:v>93947.93999999999</c:v>
                </c:pt>
                <c:pt idx="2479">
                  <c:v>102110.37</c:v>
                </c:pt>
                <c:pt idx="2480">
                  <c:v>83525.92</c:v>
                </c:pt>
                <c:pt idx="2481">
                  <c:v>85452.84</c:v>
                </c:pt>
                <c:pt idx="2482">
                  <c:v>75065.64</c:v>
                </c:pt>
                <c:pt idx="2483">
                  <c:v>85269.63</c:v>
                </c:pt>
                <c:pt idx="2484">
                  <c:v>76590.36</c:v>
                </c:pt>
                <c:pt idx="2485">
                  <c:v>85485.43999999999</c:v>
                </c:pt>
                <c:pt idx="2486">
                  <c:v>85000.87</c:v>
                </c:pt>
                <c:pt idx="2487">
                  <c:v>83896.21</c:v>
                </c:pt>
                <c:pt idx="2488">
                  <c:v>68821.31</c:v>
                </c:pt>
                <c:pt idx="2489">
                  <c:v>68769.35</c:v>
                </c:pt>
                <c:pt idx="2490">
                  <c:v>70263.55</c:v>
                </c:pt>
                <c:pt idx="2491">
                  <c:v>99974.66</c:v>
                </c:pt>
                <c:pt idx="2492">
                  <c:v>65875.45</c:v>
                </c:pt>
                <c:pt idx="2493">
                  <c:v>97292.1</c:v>
                </c:pt>
                <c:pt idx="2494">
                  <c:v>79182.02</c:v>
                </c:pt>
                <c:pt idx="2495">
                  <c:v>75750.98</c:v>
                </c:pt>
                <c:pt idx="2496">
                  <c:v>61757.96</c:v>
                </c:pt>
                <c:pt idx="2497">
                  <c:v>93730.05</c:v>
                </c:pt>
                <c:pt idx="2498">
                  <c:v>90555.90999999999</c:v>
                </c:pt>
                <c:pt idx="2499">
                  <c:v>70967.29</c:v>
                </c:pt>
                <c:pt idx="2500">
                  <c:v>94512.98</c:v>
                </c:pt>
                <c:pt idx="2501">
                  <c:v>93618.39</c:v>
                </c:pt>
                <c:pt idx="2502">
                  <c:v>71470.67</c:v>
                </c:pt>
                <c:pt idx="2503">
                  <c:v>65015.95</c:v>
                </c:pt>
                <c:pt idx="2504">
                  <c:v>72460.90999999999</c:v>
                </c:pt>
                <c:pt idx="2505">
                  <c:v>94934.76</c:v>
                </c:pt>
                <c:pt idx="2506">
                  <c:v>85229.43999999999</c:v>
                </c:pt>
                <c:pt idx="2507">
                  <c:v>69545.86</c:v>
                </c:pt>
                <c:pt idx="2508">
                  <c:v>90238.3</c:v>
                </c:pt>
                <c:pt idx="2509">
                  <c:v>82374.87</c:v>
                </c:pt>
                <c:pt idx="2510">
                  <c:v>76636.64000000001</c:v>
                </c:pt>
                <c:pt idx="2511">
                  <c:v>69322.55</c:v>
                </c:pt>
                <c:pt idx="2512">
                  <c:v>94526.15</c:v>
                </c:pt>
                <c:pt idx="2513">
                  <c:v>83348.93</c:v>
                </c:pt>
                <c:pt idx="2514">
                  <c:v>92196.1</c:v>
                </c:pt>
                <c:pt idx="2515">
                  <c:v>72085.93999999999</c:v>
                </c:pt>
                <c:pt idx="2516">
                  <c:v>76745.89</c:v>
                </c:pt>
                <c:pt idx="2517">
                  <c:v>91553.90999999999</c:v>
                </c:pt>
                <c:pt idx="2518">
                  <c:v>93954.49</c:v>
                </c:pt>
                <c:pt idx="2519">
                  <c:v>75896.48</c:v>
                </c:pt>
                <c:pt idx="2520">
                  <c:v>93928.5</c:v>
                </c:pt>
                <c:pt idx="2521">
                  <c:v>79116.38</c:v>
                </c:pt>
                <c:pt idx="2522">
                  <c:v>91172.13</c:v>
                </c:pt>
                <c:pt idx="2523">
                  <c:v>83156.85</c:v>
                </c:pt>
                <c:pt idx="2524">
                  <c:v>89852.13</c:v>
                </c:pt>
                <c:pt idx="2525">
                  <c:v>103685.5</c:v>
                </c:pt>
                <c:pt idx="2526">
                  <c:v>90450.87</c:v>
                </c:pt>
                <c:pt idx="2527">
                  <c:v>72466.54</c:v>
                </c:pt>
                <c:pt idx="2528">
                  <c:v>83755.3</c:v>
                </c:pt>
                <c:pt idx="2529">
                  <c:v>78256.1</c:v>
                </c:pt>
                <c:pt idx="2530">
                  <c:v>95295.73</c:v>
                </c:pt>
                <c:pt idx="2531">
                  <c:v>95710.3</c:v>
                </c:pt>
                <c:pt idx="2532">
                  <c:v>62408.21</c:v>
                </c:pt>
                <c:pt idx="2533">
                  <c:v>76788.82</c:v>
                </c:pt>
                <c:pt idx="2534">
                  <c:v>102741.87</c:v>
                </c:pt>
                <c:pt idx="2535">
                  <c:v>71413.37</c:v>
                </c:pt>
                <c:pt idx="2536">
                  <c:v>86629.3</c:v>
                </c:pt>
                <c:pt idx="2537">
                  <c:v>81382.57</c:v>
                </c:pt>
                <c:pt idx="2538">
                  <c:v>88255.67</c:v>
                </c:pt>
                <c:pt idx="2539">
                  <c:v>74529.59</c:v>
                </c:pt>
                <c:pt idx="2540">
                  <c:v>65758.08</c:v>
                </c:pt>
                <c:pt idx="2541">
                  <c:v>96749.92</c:v>
                </c:pt>
                <c:pt idx="2542">
                  <c:v>90104.90999999999</c:v>
                </c:pt>
                <c:pt idx="2543">
                  <c:v>76077.23</c:v>
                </c:pt>
                <c:pt idx="2544">
                  <c:v>106592.72</c:v>
                </c:pt>
                <c:pt idx="2545">
                  <c:v>72092.35</c:v>
                </c:pt>
                <c:pt idx="2546">
                  <c:v>61982.77</c:v>
                </c:pt>
                <c:pt idx="2547">
                  <c:v>83182.42</c:v>
                </c:pt>
                <c:pt idx="2548">
                  <c:v>65451.63</c:v>
                </c:pt>
                <c:pt idx="2549">
                  <c:v>83192.36</c:v>
                </c:pt>
                <c:pt idx="2550">
                  <c:v>72233.72</c:v>
                </c:pt>
                <c:pt idx="2551">
                  <c:v>89402.93</c:v>
                </c:pt>
                <c:pt idx="2552">
                  <c:v>78422.93</c:v>
                </c:pt>
                <c:pt idx="2553">
                  <c:v>79947.73</c:v>
                </c:pt>
                <c:pt idx="2554">
                  <c:v>99068.13</c:v>
                </c:pt>
                <c:pt idx="2555">
                  <c:v>90804.53</c:v>
                </c:pt>
                <c:pt idx="2556">
                  <c:v>87794.87</c:v>
                </c:pt>
                <c:pt idx="2557">
                  <c:v>87229.42</c:v>
                </c:pt>
                <c:pt idx="2558">
                  <c:v>87165.83</c:v>
                </c:pt>
                <c:pt idx="2559">
                  <c:v>80424.73</c:v>
                </c:pt>
                <c:pt idx="2560">
                  <c:v>84050.01</c:v>
                </c:pt>
                <c:pt idx="2561">
                  <c:v>77690.78</c:v>
                </c:pt>
                <c:pt idx="2562">
                  <c:v>65424.03</c:v>
                </c:pt>
                <c:pt idx="2563">
                  <c:v>73028.85</c:v>
                </c:pt>
                <c:pt idx="2564">
                  <c:v>60843.21</c:v>
                </c:pt>
                <c:pt idx="2565">
                  <c:v>64696.16</c:v>
                </c:pt>
                <c:pt idx="2566">
                  <c:v>91514.1</c:v>
                </c:pt>
                <c:pt idx="2567">
                  <c:v>96246.04</c:v>
                </c:pt>
                <c:pt idx="2568">
                  <c:v>55886.64</c:v>
                </c:pt>
                <c:pt idx="2569">
                  <c:v>93858.71</c:v>
                </c:pt>
                <c:pt idx="2570">
                  <c:v>85322.61</c:v>
                </c:pt>
                <c:pt idx="2571">
                  <c:v>102544.38</c:v>
                </c:pt>
                <c:pt idx="2572">
                  <c:v>81186.09</c:v>
                </c:pt>
                <c:pt idx="2573">
                  <c:v>81145.93999999999</c:v>
                </c:pt>
                <c:pt idx="2574">
                  <c:v>84385.66</c:v>
                </c:pt>
                <c:pt idx="2575">
                  <c:v>67841.8</c:v>
                </c:pt>
                <c:pt idx="2576">
                  <c:v>66081.14</c:v>
                </c:pt>
                <c:pt idx="2577">
                  <c:v>75579.86</c:v>
                </c:pt>
                <c:pt idx="2578">
                  <c:v>83093.89</c:v>
                </c:pt>
                <c:pt idx="2579">
                  <c:v>86887.79</c:v>
                </c:pt>
                <c:pt idx="2580">
                  <c:v>75908.55</c:v>
                </c:pt>
                <c:pt idx="2581">
                  <c:v>75357.97</c:v>
                </c:pt>
                <c:pt idx="2582">
                  <c:v>115057.13</c:v>
                </c:pt>
                <c:pt idx="2583">
                  <c:v>70911.42</c:v>
                </c:pt>
                <c:pt idx="2584">
                  <c:v>96606.42</c:v>
                </c:pt>
                <c:pt idx="2585">
                  <c:v>94754.90999999999</c:v>
                </c:pt>
                <c:pt idx="2586">
                  <c:v>65961.63</c:v>
                </c:pt>
                <c:pt idx="2587">
                  <c:v>105340.99</c:v>
                </c:pt>
                <c:pt idx="2588">
                  <c:v>82534.83</c:v>
                </c:pt>
                <c:pt idx="2589">
                  <c:v>79346.65</c:v>
                </c:pt>
                <c:pt idx="2590">
                  <c:v>97272.3</c:v>
                </c:pt>
                <c:pt idx="2591">
                  <c:v>74173.43999999999</c:v>
                </c:pt>
                <c:pt idx="2592">
                  <c:v>91214.42</c:v>
                </c:pt>
                <c:pt idx="2593">
                  <c:v>89630.79</c:v>
                </c:pt>
                <c:pt idx="2594">
                  <c:v>100909.79</c:v>
                </c:pt>
                <c:pt idx="2595">
                  <c:v>99458.26</c:v>
                </c:pt>
                <c:pt idx="2596">
                  <c:v>66001.14</c:v>
                </c:pt>
                <c:pt idx="2597">
                  <c:v>83575.61</c:v>
                </c:pt>
                <c:pt idx="2598">
                  <c:v>77535.17</c:v>
                </c:pt>
                <c:pt idx="2599">
                  <c:v>76839.28</c:v>
                </c:pt>
                <c:pt idx="2600">
                  <c:v>71259.06</c:v>
                </c:pt>
                <c:pt idx="2601">
                  <c:v>91863.7</c:v>
                </c:pt>
                <c:pt idx="2602">
                  <c:v>78637.36</c:v>
                </c:pt>
                <c:pt idx="2603">
                  <c:v>74626.78</c:v>
                </c:pt>
                <c:pt idx="2604">
                  <c:v>63614.24</c:v>
                </c:pt>
                <c:pt idx="2605">
                  <c:v>118485.98</c:v>
                </c:pt>
                <c:pt idx="2606">
                  <c:v>90196.26</c:v>
                </c:pt>
                <c:pt idx="2607">
                  <c:v>70806.56000000001</c:v>
                </c:pt>
                <c:pt idx="2608">
                  <c:v>50926.88</c:v>
                </c:pt>
                <c:pt idx="2609">
                  <c:v>79250.02</c:v>
                </c:pt>
                <c:pt idx="2610">
                  <c:v>93977.16</c:v>
                </c:pt>
                <c:pt idx="2611">
                  <c:v>88348.79</c:v>
                </c:pt>
                <c:pt idx="2612">
                  <c:v>89316.16</c:v>
                </c:pt>
                <c:pt idx="2613">
                  <c:v>62711.07</c:v>
                </c:pt>
                <c:pt idx="2614">
                  <c:v>108598.34</c:v>
                </c:pt>
                <c:pt idx="2615">
                  <c:v>67368.5</c:v>
                </c:pt>
                <c:pt idx="2616">
                  <c:v>78269.54</c:v>
                </c:pt>
                <c:pt idx="2617">
                  <c:v>76078.75</c:v>
                </c:pt>
                <c:pt idx="2618">
                  <c:v>50031.43</c:v>
                </c:pt>
                <c:pt idx="2619">
                  <c:v>94629.86</c:v>
                </c:pt>
                <c:pt idx="2620">
                  <c:v>80371.21</c:v>
                </c:pt>
                <c:pt idx="2621">
                  <c:v>85047.05</c:v>
                </c:pt>
                <c:pt idx="2622">
                  <c:v>67196.74</c:v>
                </c:pt>
                <c:pt idx="2623">
                  <c:v>65223.54</c:v>
                </c:pt>
                <c:pt idx="2624">
                  <c:v>67801.88</c:v>
                </c:pt>
                <c:pt idx="2625">
                  <c:v>79440.11</c:v>
                </c:pt>
                <c:pt idx="2626">
                  <c:v>62152.8</c:v>
                </c:pt>
                <c:pt idx="2627">
                  <c:v>71348.90999999999</c:v>
                </c:pt>
                <c:pt idx="2628">
                  <c:v>65155.02</c:v>
                </c:pt>
                <c:pt idx="2629">
                  <c:v>71546.84</c:v>
                </c:pt>
                <c:pt idx="2630">
                  <c:v>60894.13</c:v>
                </c:pt>
                <c:pt idx="2631">
                  <c:v>65469.35</c:v>
                </c:pt>
                <c:pt idx="2632">
                  <c:v>88338.29</c:v>
                </c:pt>
                <c:pt idx="2633">
                  <c:v>97550.56</c:v>
                </c:pt>
                <c:pt idx="2634">
                  <c:v>97823.32</c:v>
                </c:pt>
                <c:pt idx="2635">
                  <c:v>65267.52</c:v>
                </c:pt>
                <c:pt idx="2636">
                  <c:v>73969.72</c:v>
                </c:pt>
                <c:pt idx="2637">
                  <c:v>74037.48</c:v>
                </c:pt>
                <c:pt idx="2638">
                  <c:v>82341.13</c:v>
                </c:pt>
                <c:pt idx="2639">
                  <c:v>71704.64000000001</c:v>
                </c:pt>
                <c:pt idx="2640">
                  <c:v>96360.24</c:v>
                </c:pt>
                <c:pt idx="2641">
                  <c:v>70744.11</c:v>
                </c:pt>
                <c:pt idx="2642">
                  <c:v>105814.13</c:v>
                </c:pt>
                <c:pt idx="2643">
                  <c:v>83918.87</c:v>
                </c:pt>
                <c:pt idx="2644">
                  <c:v>76981.65</c:v>
                </c:pt>
                <c:pt idx="2645">
                  <c:v>78884.7</c:v>
                </c:pt>
                <c:pt idx="2646">
                  <c:v>78343.88</c:v>
                </c:pt>
                <c:pt idx="2647">
                  <c:v>61503.61</c:v>
                </c:pt>
                <c:pt idx="2648">
                  <c:v>65283.63</c:v>
                </c:pt>
                <c:pt idx="2649">
                  <c:v>75807.21</c:v>
                </c:pt>
                <c:pt idx="2650">
                  <c:v>74594.1</c:v>
                </c:pt>
                <c:pt idx="2651">
                  <c:v>74892.61</c:v>
                </c:pt>
                <c:pt idx="2652">
                  <c:v>88199.54</c:v>
                </c:pt>
                <c:pt idx="2653">
                  <c:v>66674.5</c:v>
                </c:pt>
                <c:pt idx="2654">
                  <c:v>99215.28</c:v>
                </c:pt>
                <c:pt idx="2655">
                  <c:v>76901.31</c:v>
                </c:pt>
                <c:pt idx="2656">
                  <c:v>87666.45</c:v>
                </c:pt>
                <c:pt idx="2657">
                  <c:v>76337.52</c:v>
                </c:pt>
                <c:pt idx="2658">
                  <c:v>72744.74</c:v>
                </c:pt>
                <c:pt idx="2659">
                  <c:v>79527.90999999999</c:v>
                </c:pt>
                <c:pt idx="2660">
                  <c:v>107925.56</c:v>
                </c:pt>
                <c:pt idx="2661">
                  <c:v>83168.88</c:v>
                </c:pt>
                <c:pt idx="2662">
                  <c:v>93093.62</c:v>
                </c:pt>
                <c:pt idx="2663">
                  <c:v>62692.55</c:v>
                </c:pt>
                <c:pt idx="2664">
                  <c:v>71533.79</c:v>
                </c:pt>
                <c:pt idx="2665">
                  <c:v>66074.37</c:v>
                </c:pt>
                <c:pt idx="2666">
                  <c:v>61892.62</c:v>
                </c:pt>
                <c:pt idx="2667">
                  <c:v>101184.74</c:v>
                </c:pt>
                <c:pt idx="2668">
                  <c:v>103248.87</c:v>
                </c:pt>
                <c:pt idx="2669">
                  <c:v>83338.71</c:v>
                </c:pt>
                <c:pt idx="2670">
                  <c:v>55964.41</c:v>
                </c:pt>
                <c:pt idx="2671">
                  <c:v>102697.26</c:v>
                </c:pt>
                <c:pt idx="2672">
                  <c:v>64240.63</c:v>
                </c:pt>
                <c:pt idx="2673">
                  <c:v>87847.34</c:v>
                </c:pt>
                <c:pt idx="2674">
                  <c:v>64101.41</c:v>
                </c:pt>
                <c:pt idx="2675">
                  <c:v>94977.63</c:v>
                </c:pt>
                <c:pt idx="2676">
                  <c:v>82603.68</c:v>
                </c:pt>
                <c:pt idx="2677">
                  <c:v>106898.34</c:v>
                </c:pt>
                <c:pt idx="2678">
                  <c:v>77736.21</c:v>
                </c:pt>
                <c:pt idx="2679">
                  <c:v>80539.17</c:v>
                </c:pt>
                <c:pt idx="2680">
                  <c:v>79713.40999999999</c:v>
                </c:pt>
                <c:pt idx="2681">
                  <c:v>74828.43999999999</c:v>
                </c:pt>
                <c:pt idx="2682">
                  <c:v>97313.16</c:v>
                </c:pt>
                <c:pt idx="2683">
                  <c:v>63094.52</c:v>
                </c:pt>
                <c:pt idx="2684">
                  <c:v>78640.92</c:v>
                </c:pt>
                <c:pt idx="2685">
                  <c:v>101787.83</c:v>
                </c:pt>
                <c:pt idx="2686">
                  <c:v>83017.1</c:v>
                </c:pt>
                <c:pt idx="2687">
                  <c:v>65353.54</c:v>
                </c:pt>
                <c:pt idx="2688">
                  <c:v>90973.93999999999</c:v>
                </c:pt>
                <c:pt idx="2689">
                  <c:v>98748.06</c:v>
                </c:pt>
                <c:pt idx="2690">
                  <c:v>99584.29</c:v>
                </c:pt>
                <c:pt idx="2691">
                  <c:v>75971.78</c:v>
                </c:pt>
                <c:pt idx="2692">
                  <c:v>100417.75</c:v>
                </c:pt>
                <c:pt idx="2693">
                  <c:v>97566.03</c:v>
                </c:pt>
                <c:pt idx="2694">
                  <c:v>91631.39</c:v>
                </c:pt>
                <c:pt idx="2695">
                  <c:v>69430.90999999999</c:v>
                </c:pt>
                <c:pt idx="2696">
                  <c:v>84787.08</c:v>
                </c:pt>
                <c:pt idx="2697">
                  <c:v>61918.57</c:v>
                </c:pt>
                <c:pt idx="2698">
                  <c:v>69279.43</c:v>
                </c:pt>
                <c:pt idx="2699">
                  <c:v>92152.85</c:v>
                </c:pt>
                <c:pt idx="2700">
                  <c:v>99110.05</c:v>
                </c:pt>
                <c:pt idx="2701">
                  <c:v>91235.55</c:v>
                </c:pt>
                <c:pt idx="2702">
                  <c:v>63996.04</c:v>
                </c:pt>
                <c:pt idx="2703">
                  <c:v>103621.53</c:v>
                </c:pt>
                <c:pt idx="2704">
                  <c:v>81030.23</c:v>
                </c:pt>
                <c:pt idx="2705">
                  <c:v>105159.27</c:v>
                </c:pt>
                <c:pt idx="2706">
                  <c:v>86011.5</c:v>
                </c:pt>
                <c:pt idx="2707">
                  <c:v>88134.11</c:v>
                </c:pt>
                <c:pt idx="2708">
                  <c:v>88621.72</c:v>
                </c:pt>
                <c:pt idx="2709">
                  <c:v>113873.8</c:v>
                </c:pt>
                <c:pt idx="2710">
                  <c:v>83454.35</c:v>
                </c:pt>
                <c:pt idx="2711">
                  <c:v>63530.7</c:v>
                </c:pt>
                <c:pt idx="2712">
                  <c:v>71621.83</c:v>
                </c:pt>
                <c:pt idx="2713">
                  <c:v>72037.52</c:v>
                </c:pt>
                <c:pt idx="2714">
                  <c:v>75399.28</c:v>
                </c:pt>
                <c:pt idx="2715">
                  <c:v>78839.2</c:v>
                </c:pt>
                <c:pt idx="2716">
                  <c:v>71082.05</c:v>
                </c:pt>
                <c:pt idx="2717">
                  <c:v>78846.46</c:v>
                </c:pt>
                <c:pt idx="2718">
                  <c:v>100217.26</c:v>
                </c:pt>
                <c:pt idx="2719">
                  <c:v>85669.21</c:v>
                </c:pt>
                <c:pt idx="2720">
                  <c:v>85515.99</c:v>
                </c:pt>
                <c:pt idx="2721">
                  <c:v>87895.99</c:v>
                </c:pt>
                <c:pt idx="2722">
                  <c:v>79229.68</c:v>
                </c:pt>
                <c:pt idx="2723">
                  <c:v>86453.01</c:v>
                </c:pt>
                <c:pt idx="2724">
                  <c:v>96241.57</c:v>
                </c:pt>
                <c:pt idx="2725">
                  <c:v>61921.28</c:v>
                </c:pt>
                <c:pt idx="2726">
                  <c:v>83078.42</c:v>
                </c:pt>
                <c:pt idx="2727">
                  <c:v>78293.09</c:v>
                </c:pt>
                <c:pt idx="2728">
                  <c:v>71696.3</c:v>
                </c:pt>
                <c:pt idx="2729">
                  <c:v>90538.92</c:v>
                </c:pt>
                <c:pt idx="2730">
                  <c:v>81355.14</c:v>
                </c:pt>
                <c:pt idx="2731">
                  <c:v>98292.98</c:v>
                </c:pt>
                <c:pt idx="2732">
                  <c:v>98958.62</c:v>
                </c:pt>
                <c:pt idx="2733">
                  <c:v>92508.24</c:v>
                </c:pt>
                <c:pt idx="2734">
                  <c:v>90869.52</c:v>
                </c:pt>
                <c:pt idx="2735">
                  <c:v>80710.82</c:v>
                </c:pt>
                <c:pt idx="2736">
                  <c:v>84622.42</c:v>
                </c:pt>
                <c:pt idx="2737">
                  <c:v>98894.25</c:v>
                </c:pt>
                <c:pt idx="2738">
                  <c:v>75008.18</c:v>
                </c:pt>
                <c:pt idx="2739">
                  <c:v>80141.75</c:v>
                </c:pt>
                <c:pt idx="2740">
                  <c:v>88438.39</c:v>
                </c:pt>
                <c:pt idx="2741">
                  <c:v>87532.27</c:v>
                </c:pt>
                <c:pt idx="2742">
                  <c:v>70927.23</c:v>
                </c:pt>
                <c:pt idx="2743">
                  <c:v>106799.91</c:v>
                </c:pt>
                <c:pt idx="2744">
                  <c:v>101119.45</c:v>
                </c:pt>
                <c:pt idx="2745">
                  <c:v>87159.43999999999</c:v>
                </c:pt>
                <c:pt idx="2746">
                  <c:v>77012.33</c:v>
                </c:pt>
                <c:pt idx="2747">
                  <c:v>105039.2</c:v>
                </c:pt>
                <c:pt idx="2748">
                  <c:v>110303.02</c:v>
                </c:pt>
                <c:pt idx="2749">
                  <c:v>75239.5</c:v>
                </c:pt>
                <c:pt idx="2750">
                  <c:v>87683.07</c:v>
                </c:pt>
                <c:pt idx="2751">
                  <c:v>78189.71</c:v>
                </c:pt>
                <c:pt idx="2752">
                  <c:v>88184.52</c:v>
                </c:pt>
                <c:pt idx="2753">
                  <c:v>71008.69</c:v>
                </c:pt>
                <c:pt idx="2754">
                  <c:v>80769.96</c:v>
                </c:pt>
                <c:pt idx="2755">
                  <c:v>90816.63</c:v>
                </c:pt>
                <c:pt idx="2756">
                  <c:v>67035.93999999999</c:v>
                </c:pt>
                <c:pt idx="2757">
                  <c:v>70491.27</c:v>
                </c:pt>
                <c:pt idx="2758">
                  <c:v>87725.17</c:v>
                </c:pt>
                <c:pt idx="2759">
                  <c:v>81468.96</c:v>
                </c:pt>
                <c:pt idx="2760">
                  <c:v>77364.8</c:v>
                </c:pt>
                <c:pt idx="2761">
                  <c:v>90708.4</c:v>
                </c:pt>
                <c:pt idx="2762">
                  <c:v>85329.90999999999</c:v>
                </c:pt>
                <c:pt idx="2763">
                  <c:v>94627.49</c:v>
                </c:pt>
                <c:pt idx="2764">
                  <c:v>77653.71</c:v>
                </c:pt>
                <c:pt idx="2765">
                  <c:v>89867.38</c:v>
                </c:pt>
                <c:pt idx="2766">
                  <c:v>78212.05</c:v>
                </c:pt>
                <c:pt idx="2767">
                  <c:v>62820.62</c:v>
                </c:pt>
                <c:pt idx="2768">
                  <c:v>65578.78</c:v>
                </c:pt>
                <c:pt idx="2769">
                  <c:v>85414.67</c:v>
                </c:pt>
                <c:pt idx="2770">
                  <c:v>82291.89</c:v>
                </c:pt>
                <c:pt idx="2771">
                  <c:v>84254.56</c:v>
                </c:pt>
                <c:pt idx="2772">
                  <c:v>60735.04</c:v>
                </c:pt>
                <c:pt idx="2773">
                  <c:v>82807.28</c:v>
                </c:pt>
                <c:pt idx="2774">
                  <c:v>63337.03</c:v>
                </c:pt>
                <c:pt idx="2775">
                  <c:v>61517.41</c:v>
                </c:pt>
                <c:pt idx="2776">
                  <c:v>74683.51</c:v>
                </c:pt>
                <c:pt idx="2777">
                  <c:v>89613.95</c:v>
                </c:pt>
                <c:pt idx="2778">
                  <c:v>99931.03</c:v>
                </c:pt>
                <c:pt idx="2779">
                  <c:v>69526.93999999999</c:v>
                </c:pt>
                <c:pt idx="2780">
                  <c:v>72940.47</c:v>
                </c:pt>
                <c:pt idx="2781">
                  <c:v>73969.53</c:v>
                </c:pt>
                <c:pt idx="2782">
                  <c:v>89634.32</c:v>
                </c:pt>
                <c:pt idx="2783">
                  <c:v>66174.75</c:v>
                </c:pt>
                <c:pt idx="2784">
                  <c:v>69874.53</c:v>
                </c:pt>
                <c:pt idx="2785">
                  <c:v>72762.56000000001</c:v>
                </c:pt>
                <c:pt idx="2786">
                  <c:v>79335.77</c:v>
                </c:pt>
                <c:pt idx="2787">
                  <c:v>107193.56</c:v>
                </c:pt>
                <c:pt idx="2788">
                  <c:v>72626.72</c:v>
                </c:pt>
                <c:pt idx="2789">
                  <c:v>76103.74</c:v>
                </c:pt>
                <c:pt idx="2790">
                  <c:v>89560.19</c:v>
                </c:pt>
                <c:pt idx="2791">
                  <c:v>80348.02</c:v>
                </c:pt>
                <c:pt idx="2792">
                  <c:v>107248.73</c:v>
                </c:pt>
                <c:pt idx="2793">
                  <c:v>83385.72</c:v>
                </c:pt>
                <c:pt idx="2794">
                  <c:v>87999.58</c:v>
                </c:pt>
                <c:pt idx="2795">
                  <c:v>62813.78</c:v>
                </c:pt>
                <c:pt idx="2796">
                  <c:v>96199.72</c:v>
                </c:pt>
                <c:pt idx="2797">
                  <c:v>77734.0</c:v>
                </c:pt>
                <c:pt idx="2798">
                  <c:v>113130.67</c:v>
                </c:pt>
                <c:pt idx="2799">
                  <c:v>90691.24</c:v>
                </c:pt>
                <c:pt idx="2800">
                  <c:v>64540.95</c:v>
                </c:pt>
                <c:pt idx="2801">
                  <c:v>77393.07</c:v>
                </c:pt>
                <c:pt idx="2802">
                  <c:v>74791.58</c:v>
                </c:pt>
                <c:pt idx="2803">
                  <c:v>78477.09</c:v>
                </c:pt>
                <c:pt idx="2804">
                  <c:v>83453.57</c:v>
                </c:pt>
                <c:pt idx="2805">
                  <c:v>73661.87</c:v>
                </c:pt>
                <c:pt idx="2806">
                  <c:v>114674.74</c:v>
                </c:pt>
                <c:pt idx="2807">
                  <c:v>86975.24</c:v>
                </c:pt>
                <c:pt idx="2808">
                  <c:v>78910.85</c:v>
                </c:pt>
                <c:pt idx="2809">
                  <c:v>72921.63</c:v>
                </c:pt>
                <c:pt idx="2810">
                  <c:v>75050.22</c:v>
                </c:pt>
                <c:pt idx="2811">
                  <c:v>77557.79</c:v>
                </c:pt>
                <c:pt idx="2812">
                  <c:v>82431.57</c:v>
                </c:pt>
                <c:pt idx="2813">
                  <c:v>81566.21</c:v>
                </c:pt>
                <c:pt idx="2814">
                  <c:v>83730.81</c:v>
                </c:pt>
                <c:pt idx="2815">
                  <c:v>108468.79</c:v>
                </c:pt>
                <c:pt idx="2816">
                  <c:v>76613.38</c:v>
                </c:pt>
                <c:pt idx="2817">
                  <c:v>88332.23</c:v>
                </c:pt>
                <c:pt idx="2818">
                  <c:v>86393.5</c:v>
                </c:pt>
                <c:pt idx="2819">
                  <c:v>68632.55</c:v>
                </c:pt>
                <c:pt idx="2820">
                  <c:v>86889.14</c:v>
                </c:pt>
                <c:pt idx="2821">
                  <c:v>95509.84</c:v>
                </c:pt>
                <c:pt idx="2822">
                  <c:v>86441.67</c:v>
                </c:pt>
                <c:pt idx="2823">
                  <c:v>80363.5</c:v>
                </c:pt>
                <c:pt idx="2824">
                  <c:v>81240.45</c:v>
                </c:pt>
                <c:pt idx="2825">
                  <c:v>92745.5</c:v>
                </c:pt>
                <c:pt idx="2826">
                  <c:v>69989.69</c:v>
                </c:pt>
                <c:pt idx="2827">
                  <c:v>57958.56</c:v>
                </c:pt>
                <c:pt idx="2828">
                  <c:v>74307.93999999999</c:v>
                </c:pt>
                <c:pt idx="2829">
                  <c:v>85201.95</c:v>
                </c:pt>
                <c:pt idx="2830">
                  <c:v>92483.82</c:v>
                </c:pt>
                <c:pt idx="2831">
                  <c:v>95132.75</c:v>
                </c:pt>
                <c:pt idx="2832">
                  <c:v>81979.3</c:v>
                </c:pt>
                <c:pt idx="2833">
                  <c:v>67947.08</c:v>
                </c:pt>
                <c:pt idx="2834">
                  <c:v>75345.16</c:v>
                </c:pt>
                <c:pt idx="2835">
                  <c:v>106099.38</c:v>
                </c:pt>
                <c:pt idx="2836">
                  <c:v>65641.13</c:v>
                </c:pt>
                <c:pt idx="2837">
                  <c:v>74351.43</c:v>
                </c:pt>
                <c:pt idx="2838">
                  <c:v>58454.43</c:v>
                </c:pt>
                <c:pt idx="2839">
                  <c:v>70658.06</c:v>
                </c:pt>
                <c:pt idx="2840">
                  <c:v>95687.49</c:v>
                </c:pt>
                <c:pt idx="2841">
                  <c:v>71652.52</c:v>
                </c:pt>
                <c:pt idx="2842">
                  <c:v>88971.64</c:v>
                </c:pt>
                <c:pt idx="2843">
                  <c:v>81189.43999999999</c:v>
                </c:pt>
                <c:pt idx="2844">
                  <c:v>97734.92</c:v>
                </c:pt>
                <c:pt idx="2845">
                  <c:v>100727.28</c:v>
                </c:pt>
                <c:pt idx="2846">
                  <c:v>80628.27</c:v>
                </c:pt>
                <c:pt idx="2847">
                  <c:v>72778.52</c:v>
                </c:pt>
                <c:pt idx="2848">
                  <c:v>100277.49</c:v>
                </c:pt>
                <c:pt idx="2849">
                  <c:v>85304.07</c:v>
                </c:pt>
                <c:pt idx="2850">
                  <c:v>89703.29</c:v>
                </c:pt>
                <c:pt idx="2851">
                  <c:v>67515.83</c:v>
                </c:pt>
                <c:pt idx="2852">
                  <c:v>80748.90999999999</c:v>
                </c:pt>
                <c:pt idx="2853">
                  <c:v>94154.9</c:v>
                </c:pt>
                <c:pt idx="2854">
                  <c:v>121459.65</c:v>
                </c:pt>
                <c:pt idx="2855">
                  <c:v>82404.16</c:v>
                </c:pt>
                <c:pt idx="2856">
                  <c:v>66307.14</c:v>
                </c:pt>
                <c:pt idx="2857">
                  <c:v>69106.5</c:v>
                </c:pt>
                <c:pt idx="2858">
                  <c:v>67369.36</c:v>
                </c:pt>
                <c:pt idx="2859">
                  <c:v>76213.78</c:v>
                </c:pt>
                <c:pt idx="2860">
                  <c:v>76029.56</c:v>
                </c:pt>
                <c:pt idx="2861">
                  <c:v>81299.04</c:v>
                </c:pt>
                <c:pt idx="2862">
                  <c:v>63983.57</c:v>
                </c:pt>
                <c:pt idx="2863">
                  <c:v>67057.85</c:v>
                </c:pt>
                <c:pt idx="2864">
                  <c:v>84457.25</c:v>
                </c:pt>
                <c:pt idx="2865">
                  <c:v>84796.90999999999</c:v>
                </c:pt>
                <c:pt idx="2866">
                  <c:v>93951.84</c:v>
                </c:pt>
                <c:pt idx="2867">
                  <c:v>84088.22</c:v>
                </c:pt>
                <c:pt idx="2868">
                  <c:v>70889.78</c:v>
                </c:pt>
                <c:pt idx="2869">
                  <c:v>97515.78</c:v>
                </c:pt>
                <c:pt idx="2870">
                  <c:v>79914.55</c:v>
                </c:pt>
                <c:pt idx="2871">
                  <c:v>75091.03</c:v>
                </c:pt>
                <c:pt idx="2872">
                  <c:v>72424.79</c:v>
                </c:pt>
                <c:pt idx="2873">
                  <c:v>69467.01</c:v>
                </c:pt>
                <c:pt idx="2874">
                  <c:v>84628.71</c:v>
                </c:pt>
                <c:pt idx="2875">
                  <c:v>90645.35</c:v>
                </c:pt>
                <c:pt idx="2876">
                  <c:v>79351.26</c:v>
                </c:pt>
                <c:pt idx="2877">
                  <c:v>77718.49</c:v>
                </c:pt>
                <c:pt idx="2878">
                  <c:v>64468.43</c:v>
                </c:pt>
                <c:pt idx="2879">
                  <c:v>73569.68</c:v>
                </c:pt>
                <c:pt idx="2880">
                  <c:v>87587.58</c:v>
                </c:pt>
                <c:pt idx="2881">
                  <c:v>85308.52</c:v>
                </c:pt>
                <c:pt idx="2882">
                  <c:v>57067.27</c:v>
                </c:pt>
                <c:pt idx="2883">
                  <c:v>92712.46</c:v>
                </c:pt>
                <c:pt idx="2884">
                  <c:v>88152.55</c:v>
                </c:pt>
                <c:pt idx="2885">
                  <c:v>74197.7</c:v>
                </c:pt>
                <c:pt idx="2886">
                  <c:v>109624.17</c:v>
                </c:pt>
                <c:pt idx="2887">
                  <c:v>87919.8</c:v>
                </c:pt>
                <c:pt idx="2888">
                  <c:v>86159.39</c:v>
                </c:pt>
                <c:pt idx="2889">
                  <c:v>77266.25</c:v>
                </c:pt>
                <c:pt idx="2890">
                  <c:v>79398.39</c:v>
                </c:pt>
                <c:pt idx="2891">
                  <c:v>78202.06</c:v>
                </c:pt>
                <c:pt idx="2892">
                  <c:v>88478.40999999999</c:v>
                </c:pt>
                <c:pt idx="2893">
                  <c:v>65348.62</c:v>
                </c:pt>
                <c:pt idx="2894">
                  <c:v>85081.78</c:v>
                </c:pt>
                <c:pt idx="2895">
                  <c:v>96941.32</c:v>
                </c:pt>
                <c:pt idx="2896">
                  <c:v>101765.37</c:v>
                </c:pt>
                <c:pt idx="2897">
                  <c:v>89292.05</c:v>
                </c:pt>
                <c:pt idx="2898">
                  <c:v>78025.93</c:v>
                </c:pt>
                <c:pt idx="2899">
                  <c:v>60144.31</c:v>
                </c:pt>
                <c:pt idx="2900">
                  <c:v>105210.03</c:v>
                </c:pt>
                <c:pt idx="2901">
                  <c:v>99618.83</c:v>
                </c:pt>
                <c:pt idx="2902">
                  <c:v>95353.21</c:v>
                </c:pt>
                <c:pt idx="2903">
                  <c:v>121080.84</c:v>
                </c:pt>
                <c:pt idx="2904">
                  <c:v>90739.08</c:v>
                </c:pt>
                <c:pt idx="2905">
                  <c:v>90556.13</c:v>
                </c:pt>
                <c:pt idx="2906">
                  <c:v>75133.12</c:v>
                </c:pt>
                <c:pt idx="2907">
                  <c:v>85015.63</c:v>
                </c:pt>
                <c:pt idx="2908">
                  <c:v>81290.5</c:v>
                </c:pt>
                <c:pt idx="2909">
                  <c:v>73055.3</c:v>
                </c:pt>
                <c:pt idx="2910">
                  <c:v>101184.72</c:v>
                </c:pt>
                <c:pt idx="2911">
                  <c:v>76656.06</c:v>
                </c:pt>
                <c:pt idx="2912">
                  <c:v>78950.02</c:v>
                </c:pt>
                <c:pt idx="2913">
                  <c:v>73013.4</c:v>
                </c:pt>
                <c:pt idx="2914">
                  <c:v>98101.74</c:v>
                </c:pt>
                <c:pt idx="2915">
                  <c:v>88066.0</c:v>
                </c:pt>
                <c:pt idx="2916">
                  <c:v>79324.97</c:v>
                </c:pt>
                <c:pt idx="2917">
                  <c:v>88849.65</c:v>
                </c:pt>
                <c:pt idx="2918">
                  <c:v>95191.38</c:v>
                </c:pt>
                <c:pt idx="2919">
                  <c:v>70643.49</c:v>
                </c:pt>
                <c:pt idx="2920">
                  <c:v>101904.88</c:v>
                </c:pt>
                <c:pt idx="2921">
                  <c:v>72017.15</c:v>
                </c:pt>
                <c:pt idx="2922">
                  <c:v>75613.01</c:v>
                </c:pt>
                <c:pt idx="2923">
                  <c:v>86227.07</c:v>
                </c:pt>
                <c:pt idx="2924">
                  <c:v>68599.62</c:v>
                </c:pt>
                <c:pt idx="2925">
                  <c:v>95054.14</c:v>
                </c:pt>
                <c:pt idx="2926">
                  <c:v>71336.78</c:v>
                </c:pt>
                <c:pt idx="2927">
                  <c:v>83954.37</c:v>
                </c:pt>
                <c:pt idx="2928">
                  <c:v>80124.61</c:v>
                </c:pt>
                <c:pt idx="2929">
                  <c:v>84940.75</c:v>
                </c:pt>
                <c:pt idx="2930">
                  <c:v>79516.26</c:v>
                </c:pt>
                <c:pt idx="2931">
                  <c:v>113178.72</c:v>
                </c:pt>
                <c:pt idx="2932">
                  <c:v>114347.92</c:v>
                </c:pt>
                <c:pt idx="2933">
                  <c:v>101746.93</c:v>
                </c:pt>
                <c:pt idx="2934">
                  <c:v>67712.8</c:v>
                </c:pt>
                <c:pt idx="2935">
                  <c:v>79056.2</c:v>
                </c:pt>
                <c:pt idx="2936">
                  <c:v>99977.92</c:v>
                </c:pt>
                <c:pt idx="2937">
                  <c:v>80120.24</c:v>
                </c:pt>
                <c:pt idx="2938">
                  <c:v>79721.90999999999</c:v>
                </c:pt>
                <c:pt idx="2939">
                  <c:v>90965.21</c:v>
                </c:pt>
                <c:pt idx="2940">
                  <c:v>109268.76</c:v>
                </c:pt>
                <c:pt idx="2941">
                  <c:v>75655.51</c:v>
                </c:pt>
                <c:pt idx="2942">
                  <c:v>68379.14</c:v>
                </c:pt>
                <c:pt idx="2943">
                  <c:v>80601.9</c:v>
                </c:pt>
                <c:pt idx="2944">
                  <c:v>76821.23</c:v>
                </c:pt>
                <c:pt idx="2945">
                  <c:v>101679.71</c:v>
                </c:pt>
                <c:pt idx="2946">
                  <c:v>82089.88</c:v>
                </c:pt>
                <c:pt idx="2947">
                  <c:v>60839.61</c:v>
                </c:pt>
                <c:pt idx="2948">
                  <c:v>100870.58</c:v>
                </c:pt>
                <c:pt idx="2949">
                  <c:v>86197.55</c:v>
                </c:pt>
                <c:pt idx="2950">
                  <c:v>84212.82</c:v>
                </c:pt>
                <c:pt idx="2951">
                  <c:v>62171.98</c:v>
                </c:pt>
                <c:pt idx="2952">
                  <c:v>90006.25</c:v>
                </c:pt>
                <c:pt idx="2953">
                  <c:v>65338.81</c:v>
                </c:pt>
                <c:pt idx="2954">
                  <c:v>67198.69</c:v>
                </c:pt>
                <c:pt idx="2955">
                  <c:v>68999.93999999999</c:v>
                </c:pt>
                <c:pt idx="2956">
                  <c:v>103045.95</c:v>
                </c:pt>
                <c:pt idx="2957">
                  <c:v>78294.54</c:v>
                </c:pt>
                <c:pt idx="2958">
                  <c:v>103044.6</c:v>
                </c:pt>
                <c:pt idx="2959">
                  <c:v>76010.59</c:v>
                </c:pt>
                <c:pt idx="2960">
                  <c:v>60344.42</c:v>
                </c:pt>
                <c:pt idx="2961">
                  <c:v>78480.25</c:v>
                </c:pt>
                <c:pt idx="2962">
                  <c:v>64771.64</c:v>
                </c:pt>
                <c:pt idx="2963">
                  <c:v>81803.56</c:v>
                </c:pt>
                <c:pt idx="2964">
                  <c:v>79183.32</c:v>
                </c:pt>
                <c:pt idx="2965">
                  <c:v>80685.73</c:v>
                </c:pt>
                <c:pt idx="2966">
                  <c:v>70989.39</c:v>
                </c:pt>
                <c:pt idx="2967">
                  <c:v>59002.19</c:v>
                </c:pt>
                <c:pt idx="2968">
                  <c:v>97847.57</c:v>
                </c:pt>
                <c:pt idx="2969">
                  <c:v>78312.42</c:v>
                </c:pt>
                <c:pt idx="2970">
                  <c:v>66355.33</c:v>
                </c:pt>
                <c:pt idx="2971">
                  <c:v>78043.32</c:v>
                </c:pt>
                <c:pt idx="2972">
                  <c:v>81344.56</c:v>
                </c:pt>
                <c:pt idx="2973">
                  <c:v>83001.43999999999</c:v>
                </c:pt>
                <c:pt idx="2974">
                  <c:v>79390.46</c:v>
                </c:pt>
                <c:pt idx="2975">
                  <c:v>93908.18</c:v>
                </c:pt>
                <c:pt idx="2976">
                  <c:v>81141.53</c:v>
                </c:pt>
                <c:pt idx="2977">
                  <c:v>83125.39</c:v>
                </c:pt>
                <c:pt idx="2978">
                  <c:v>80789.61</c:v>
                </c:pt>
                <c:pt idx="2979">
                  <c:v>83529.15</c:v>
                </c:pt>
                <c:pt idx="2980">
                  <c:v>76462.0</c:v>
                </c:pt>
                <c:pt idx="2981">
                  <c:v>73769.28000000001</c:v>
                </c:pt>
                <c:pt idx="2982">
                  <c:v>66001.57</c:v>
                </c:pt>
                <c:pt idx="2983">
                  <c:v>93827.15</c:v>
                </c:pt>
                <c:pt idx="2984">
                  <c:v>106557.64</c:v>
                </c:pt>
                <c:pt idx="2985">
                  <c:v>73787.03</c:v>
                </c:pt>
                <c:pt idx="2986">
                  <c:v>78178.52</c:v>
                </c:pt>
                <c:pt idx="2987">
                  <c:v>84259.31</c:v>
                </c:pt>
                <c:pt idx="2988">
                  <c:v>87465.99</c:v>
                </c:pt>
                <c:pt idx="2989">
                  <c:v>71941.29</c:v>
                </c:pt>
                <c:pt idx="2990">
                  <c:v>57950.64</c:v>
                </c:pt>
                <c:pt idx="2991">
                  <c:v>95656.2</c:v>
                </c:pt>
                <c:pt idx="2992">
                  <c:v>81668.97</c:v>
                </c:pt>
                <c:pt idx="2993">
                  <c:v>95872.63</c:v>
                </c:pt>
                <c:pt idx="2994">
                  <c:v>88604.05</c:v>
                </c:pt>
                <c:pt idx="2995">
                  <c:v>87187.23</c:v>
                </c:pt>
                <c:pt idx="2996">
                  <c:v>70662.37</c:v>
                </c:pt>
                <c:pt idx="2997">
                  <c:v>88906.85</c:v>
                </c:pt>
                <c:pt idx="2998">
                  <c:v>104830.19</c:v>
                </c:pt>
                <c:pt idx="2999">
                  <c:v>63213.07</c:v>
                </c:pt>
                <c:pt idx="3000">
                  <c:v>93689.43999999999</c:v>
                </c:pt>
                <c:pt idx="3001">
                  <c:v>97439.82</c:v>
                </c:pt>
                <c:pt idx="3002">
                  <c:v>81646.29</c:v>
                </c:pt>
                <c:pt idx="3003">
                  <c:v>85888.32</c:v>
                </c:pt>
                <c:pt idx="3004">
                  <c:v>72981.79</c:v>
                </c:pt>
                <c:pt idx="3005">
                  <c:v>112387.87</c:v>
                </c:pt>
                <c:pt idx="3006">
                  <c:v>55952.33</c:v>
                </c:pt>
                <c:pt idx="3007">
                  <c:v>68862.08</c:v>
                </c:pt>
                <c:pt idx="3008">
                  <c:v>88347.2</c:v>
                </c:pt>
                <c:pt idx="3009">
                  <c:v>77907.9</c:v>
                </c:pt>
                <c:pt idx="3010">
                  <c:v>74735.25</c:v>
                </c:pt>
                <c:pt idx="3011">
                  <c:v>81642.25</c:v>
                </c:pt>
                <c:pt idx="3012">
                  <c:v>64707.36</c:v>
                </c:pt>
                <c:pt idx="3013">
                  <c:v>87480.01</c:v>
                </c:pt>
                <c:pt idx="3014">
                  <c:v>72604.7</c:v>
                </c:pt>
                <c:pt idx="3015">
                  <c:v>85471.98</c:v>
                </c:pt>
                <c:pt idx="3016">
                  <c:v>94206.33</c:v>
                </c:pt>
                <c:pt idx="3017">
                  <c:v>65542.66</c:v>
                </c:pt>
                <c:pt idx="3018">
                  <c:v>75752.33</c:v>
                </c:pt>
                <c:pt idx="3019">
                  <c:v>82364.9</c:v>
                </c:pt>
                <c:pt idx="3020">
                  <c:v>92371.2</c:v>
                </c:pt>
                <c:pt idx="3021">
                  <c:v>84210.28</c:v>
                </c:pt>
                <c:pt idx="3022">
                  <c:v>64485.44</c:v>
                </c:pt>
                <c:pt idx="3023">
                  <c:v>92651.15</c:v>
                </c:pt>
                <c:pt idx="3024">
                  <c:v>74672.61</c:v>
                </c:pt>
                <c:pt idx="3025">
                  <c:v>84982.07</c:v>
                </c:pt>
                <c:pt idx="3026">
                  <c:v>83216.88</c:v>
                </c:pt>
                <c:pt idx="3027">
                  <c:v>96143.13</c:v>
                </c:pt>
                <c:pt idx="3028">
                  <c:v>84442.2</c:v>
                </c:pt>
                <c:pt idx="3029">
                  <c:v>96005.64</c:v>
                </c:pt>
                <c:pt idx="3030">
                  <c:v>90898.97</c:v>
                </c:pt>
                <c:pt idx="3031">
                  <c:v>96995.03</c:v>
                </c:pt>
                <c:pt idx="3032">
                  <c:v>116101.76</c:v>
                </c:pt>
                <c:pt idx="3033">
                  <c:v>74254.02</c:v>
                </c:pt>
                <c:pt idx="3034">
                  <c:v>77975.9</c:v>
                </c:pt>
                <c:pt idx="3035">
                  <c:v>79835.47</c:v>
                </c:pt>
                <c:pt idx="3036">
                  <c:v>116522.99</c:v>
                </c:pt>
                <c:pt idx="3037">
                  <c:v>57757.03</c:v>
                </c:pt>
                <c:pt idx="3038">
                  <c:v>90077.02</c:v>
                </c:pt>
                <c:pt idx="3039">
                  <c:v>105463.85</c:v>
                </c:pt>
                <c:pt idx="3040">
                  <c:v>79300.04</c:v>
                </c:pt>
                <c:pt idx="3041">
                  <c:v>84013.63</c:v>
                </c:pt>
                <c:pt idx="3042">
                  <c:v>86791.65</c:v>
                </c:pt>
                <c:pt idx="3043">
                  <c:v>68348.71</c:v>
                </c:pt>
                <c:pt idx="3044">
                  <c:v>68680.13</c:v>
                </c:pt>
                <c:pt idx="3045">
                  <c:v>79705.92</c:v>
                </c:pt>
                <c:pt idx="3046">
                  <c:v>101460.42</c:v>
                </c:pt>
                <c:pt idx="3047">
                  <c:v>82185.92</c:v>
                </c:pt>
                <c:pt idx="3048">
                  <c:v>98150.21</c:v>
                </c:pt>
                <c:pt idx="3049">
                  <c:v>105243.08</c:v>
                </c:pt>
                <c:pt idx="3050">
                  <c:v>82361.71</c:v>
                </c:pt>
                <c:pt idx="3051">
                  <c:v>64403.26</c:v>
                </c:pt>
                <c:pt idx="3052">
                  <c:v>74870.54</c:v>
                </c:pt>
                <c:pt idx="3053">
                  <c:v>103801.7</c:v>
                </c:pt>
                <c:pt idx="3054">
                  <c:v>84243.01</c:v>
                </c:pt>
                <c:pt idx="3055">
                  <c:v>84400.2</c:v>
                </c:pt>
                <c:pt idx="3056">
                  <c:v>54433.56</c:v>
                </c:pt>
                <c:pt idx="3057">
                  <c:v>59039.16</c:v>
                </c:pt>
                <c:pt idx="3058">
                  <c:v>84712.65</c:v>
                </c:pt>
                <c:pt idx="3059">
                  <c:v>88967.9</c:v>
                </c:pt>
                <c:pt idx="3060">
                  <c:v>52398.61</c:v>
                </c:pt>
                <c:pt idx="3061">
                  <c:v>76464.22</c:v>
                </c:pt>
                <c:pt idx="3062">
                  <c:v>92366.64</c:v>
                </c:pt>
                <c:pt idx="3063">
                  <c:v>66986.81</c:v>
                </c:pt>
                <c:pt idx="3064">
                  <c:v>96116.92</c:v>
                </c:pt>
                <c:pt idx="3065">
                  <c:v>74004.43999999999</c:v>
                </c:pt>
                <c:pt idx="3066">
                  <c:v>67767.02</c:v>
                </c:pt>
                <c:pt idx="3067">
                  <c:v>94988.15</c:v>
                </c:pt>
                <c:pt idx="3068">
                  <c:v>65868.49</c:v>
                </c:pt>
                <c:pt idx="3069">
                  <c:v>75576.04</c:v>
                </c:pt>
                <c:pt idx="3070">
                  <c:v>82784.19</c:v>
                </c:pt>
                <c:pt idx="3071">
                  <c:v>58560.89</c:v>
                </c:pt>
                <c:pt idx="3072">
                  <c:v>90623.07</c:v>
                </c:pt>
                <c:pt idx="3073">
                  <c:v>74332.68</c:v>
                </c:pt>
                <c:pt idx="3074">
                  <c:v>64739.7</c:v>
                </c:pt>
                <c:pt idx="3075">
                  <c:v>92530.21</c:v>
                </c:pt>
                <c:pt idx="3076">
                  <c:v>69464.90999999999</c:v>
                </c:pt>
                <c:pt idx="3077">
                  <c:v>78778.75</c:v>
                </c:pt>
                <c:pt idx="3078">
                  <c:v>65228.53</c:v>
                </c:pt>
                <c:pt idx="3079">
                  <c:v>82099.40999999999</c:v>
                </c:pt>
                <c:pt idx="3080">
                  <c:v>77125.43999999999</c:v>
                </c:pt>
                <c:pt idx="3081">
                  <c:v>67368.22</c:v>
                </c:pt>
                <c:pt idx="3082">
                  <c:v>67873.48</c:v>
                </c:pt>
                <c:pt idx="3083">
                  <c:v>62156.18</c:v>
                </c:pt>
                <c:pt idx="3084">
                  <c:v>84957.49</c:v>
                </c:pt>
                <c:pt idx="3085">
                  <c:v>82321.4</c:v>
                </c:pt>
                <c:pt idx="3086">
                  <c:v>82251.28</c:v>
                </c:pt>
                <c:pt idx="3087">
                  <c:v>95038.13</c:v>
                </c:pt>
                <c:pt idx="3088">
                  <c:v>79727.32</c:v>
                </c:pt>
                <c:pt idx="3089">
                  <c:v>76315.92</c:v>
                </c:pt>
                <c:pt idx="3090">
                  <c:v>86528.98</c:v>
                </c:pt>
                <c:pt idx="3091">
                  <c:v>97042.42</c:v>
                </c:pt>
                <c:pt idx="3092">
                  <c:v>109180.85</c:v>
                </c:pt>
                <c:pt idx="3093">
                  <c:v>63184.73</c:v>
                </c:pt>
                <c:pt idx="3094">
                  <c:v>85383.05</c:v>
                </c:pt>
                <c:pt idx="3095">
                  <c:v>75943.24</c:v>
                </c:pt>
                <c:pt idx="3096">
                  <c:v>84202.83</c:v>
                </c:pt>
                <c:pt idx="3097">
                  <c:v>80452.77</c:v>
                </c:pt>
                <c:pt idx="3098">
                  <c:v>83197.11</c:v>
                </c:pt>
                <c:pt idx="3099">
                  <c:v>61501.38</c:v>
                </c:pt>
                <c:pt idx="3100">
                  <c:v>101691.01</c:v>
                </c:pt>
                <c:pt idx="3101">
                  <c:v>58521.25</c:v>
                </c:pt>
                <c:pt idx="3102">
                  <c:v>83708.2</c:v>
                </c:pt>
                <c:pt idx="3103">
                  <c:v>68397.02</c:v>
                </c:pt>
                <c:pt idx="3104">
                  <c:v>127695.72</c:v>
                </c:pt>
                <c:pt idx="3105">
                  <c:v>78978.90999999999</c:v>
                </c:pt>
                <c:pt idx="3106">
                  <c:v>87679.51</c:v>
                </c:pt>
                <c:pt idx="3107">
                  <c:v>89997.01</c:v>
                </c:pt>
                <c:pt idx="3108">
                  <c:v>83956.06</c:v>
                </c:pt>
                <c:pt idx="3109">
                  <c:v>72681.16</c:v>
                </c:pt>
                <c:pt idx="3110">
                  <c:v>67721.37</c:v>
                </c:pt>
                <c:pt idx="3111">
                  <c:v>63967.51</c:v>
                </c:pt>
                <c:pt idx="3112">
                  <c:v>75083.67</c:v>
                </c:pt>
                <c:pt idx="3113">
                  <c:v>94806.04</c:v>
                </c:pt>
                <c:pt idx="3114">
                  <c:v>128132.16</c:v>
                </c:pt>
                <c:pt idx="3115">
                  <c:v>77383.15</c:v>
                </c:pt>
                <c:pt idx="3116">
                  <c:v>103274.88</c:v>
                </c:pt>
                <c:pt idx="3117">
                  <c:v>80427.78</c:v>
                </c:pt>
                <c:pt idx="3118">
                  <c:v>74612.8</c:v>
                </c:pt>
                <c:pt idx="3119">
                  <c:v>72646.68</c:v>
                </c:pt>
                <c:pt idx="3120">
                  <c:v>83377.13</c:v>
                </c:pt>
                <c:pt idx="3121">
                  <c:v>79752.66</c:v>
                </c:pt>
                <c:pt idx="3122">
                  <c:v>64372.04</c:v>
                </c:pt>
                <c:pt idx="3123">
                  <c:v>93359.4</c:v>
                </c:pt>
                <c:pt idx="3124">
                  <c:v>84859.48</c:v>
                </c:pt>
                <c:pt idx="3125">
                  <c:v>85516.17</c:v>
                </c:pt>
                <c:pt idx="3126">
                  <c:v>89340.65</c:v>
                </c:pt>
                <c:pt idx="3127">
                  <c:v>64630.9</c:v>
                </c:pt>
                <c:pt idx="3128">
                  <c:v>89612.32</c:v>
                </c:pt>
                <c:pt idx="3129">
                  <c:v>68321.0</c:v>
                </c:pt>
                <c:pt idx="3130">
                  <c:v>82851.98</c:v>
                </c:pt>
                <c:pt idx="3131">
                  <c:v>59103.02</c:v>
                </c:pt>
                <c:pt idx="3132">
                  <c:v>79379.87</c:v>
                </c:pt>
                <c:pt idx="3133">
                  <c:v>72500.15</c:v>
                </c:pt>
                <c:pt idx="3134">
                  <c:v>71248.78</c:v>
                </c:pt>
                <c:pt idx="3135">
                  <c:v>85294.56</c:v>
                </c:pt>
                <c:pt idx="3136">
                  <c:v>85659.75</c:v>
                </c:pt>
                <c:pt idx="3137">
                  <c:v>80161.90999999999</c:v>
                </c:pt>
                <c:pt idx="3138">
                  <c:v>76870.48</c:v>
                </c:pt>
                <c:pt idx="3139">
                  <c:v>70855.59</c:v>
                </c:pt>
                <c:pt idx="3140">
                  <c:v>67656.53</c:v>
                </c:pt>
                <c:pt idx="3141">
                  <c:v>92247.68</c:v>
                </c:pt>
                <c:pt idx="3142">
                  <c:v>63107.3</c:v>
                </c:pt>
                <c:pt idx="3143">
                  <c:v>84071.26</c:v>
                </c:pt>
                <c:pt idx="3144">
                  <c:v>78417.15</c:v>
                </c:pt>
                <c:pt idx="3145">
                  <c:v>83481.58</c:v>
                </c:pt>
                <c:pt idx="3146">
                  <c:v>46971.04</c:v>
                </c:pt>
                <c:pt idx="3147">
                  <c:v>82305.32</c:v>
                </c:pt>
                <c:pt idx="3148">
                  <c:v>65420.83</c:v>
                </c:pt>
                <c:pt idx="3149">
                  <c:v>94689.4</c:v>
                </c:pt>
                <c:pt idx="3150">
                  <c:v>106098.49</c:v>
                </c:pt>
                <c:pt idx="3151">
                  <c:v>87176.2</c:v>
                </c:pt>
                <c:pt idx="3152">
                  <c:v>80521.53</c:v>
                </c:pt>
                <c:pt idx="3153">
                  <c:v>87698.29</c:v>
                </c:pt>
                <c:pt idx="3154">
                  <c:v>102770.28</c:v>
                </c:pt>
                <c:pt idx="3155">
                  <c:v>78065.85</c:v>
                </c:pt>
                <c:pt idx="3156">
                  <c:v>74438.78</c:v>
                </c:pt>
                <c:pt idx="3157">
                  <c:v>107339.15</c:v>
                </c:pt>
                <c:pt idx="3158">
                  <c:v>101404.1</c:v>
                </c:pt>
                <c:pt idx="3159">
                  <c:v>92999.33</c:v>
                </c:pt>
                <c:pt idx="3160">
                  <c:v>83319.23</c:v>
                </c:pt>
                <c:pt idx="3161">
                  <c:v>89032.93999999999</c:v>
                </c:pt>
                <c:pt idx="3162">
                  <c:v>87535.72</c:v>
                </c:pt>
                <c:pt idx="3163">
                  <c:v>88082.51</c:v>
                </c:pt>
                <c:pt idx="3164">
                  <c:v>80812.78</c:v>
                </c:pt>
                <c:pt idx="3165">
                  <c:v>75526.81</c:v>
                </c:pt>
                <c:pt idx="3166">
                  <c:v>98816.90999999999</c:v>
                </c:pt>
                <c:pt idx="3167">
                  <c:v>66374.34</c:v>
                </c:pt>
                <c:pt idx="3168">
                  <c:v>95767.93999999999</c:v>
                </c:pt>
                <c:pt idx="3169">
                  <c:v>97088.24</c:v>
                </c:pt>
                <c:pt idx="3170">
                  <c:v>77228.1</c:v>
                </c:pt>
                <c:pt idx="3171">
                  <c:v>59151.94</c:v>
                </c:pt>
                <c:pt idx="3172">
                  <c:v>66470.82</c:v>
                </c:pt>
                <c:pt idx="3173">
                  <c:v>83473.35</c:v>
                </c:pt>
                <c:pt idx="3174">
                  <c:v>73310.02</c:v>
                </c:pt>
                <c:pt idx="3175">
                  <c:v>72502.46</c:v>
                </c:pt>
                <c:pt idx="3176">
                  <c:v>77876.51</c:v>
                </c:pt>
                <c:pt idx="3177">
                  <c:v>85525.73</c:v>
                </c:pt>
                <c:pt idx="3178">
                  <c:v>105055.68</c:v>
                </c:pt>
                <c:pt idx="3179">
                  <c:v>98307.47</c:v>
                </c:pt>
                <c:pt idx="3180">
                  <c:v>79348.77</c:v>
                </c:pt>
                <c:pt idx="3181">
                  <c:v>71865.56</c:v>
                </c:pt>
                <c:pt idx="3182">
                  <c:v>69133.56</c:v>
                </c:pt>
                <c:pt idx="3183">
                  <c:v>93251.21</c:v>
                </c:pt>
                <c:pt idx="3184">
                  <c:v>67423.22</c:v>
                </c:pt>
                <c:pt idx="3185">
                  <c:v>88212.0</c:v>
                </c:pt>
                <c:pt idx="3186">
                  <c:v>85182.90999999999</c:v>
                </c:pt>
                <c:pt idx="3187">
                  <c:v>85293.56</c:v>
                </c:pt>
                <c:pt idx="3188">
                  <c:v>111045.95</c:v>
                </c:pt>
                <c:pt idx="3189">
                  <c:v>75492.35</c:v>
                </c:pt>
                <c:pt idx="3190">
                  <c:v>64186.08</c:v>
                </c:pt>
                <c:pt idx="3191">
                  <c:v>96365.07</c:v>
                </c:pt>
                <c:pt idx="3192">
                  <c:v>78212.21</c:v>
                </c:pt>
                <c:pt idx="3193">
                  <c:v>90734.13</c:v>
                </c:pt>
                <c:pt idx="3194">
                  <c:v>81958.48</c:v>
                </c:pt>
                <c:pt idx="3195">
                  <c:v>78762.93999999999</c:v>
                </c:pt>
                <c:pt idx="3196">
                  <c:v>87265.06</c:v>
                </c:pt>
                <c:pt idx="3197">
                  <c:v>86860.62</c:v>
                </c:pt>
                <c:pt idx="3198">
                  <c:v>89703.48</c:v>
                </c:pt>
                <c:pt idx="3199">
                  <c:v>86432.95</c:v>
                </c:pt>
                <c:pt idx="3200">
                  <c:v>77195.26</c:v>
                </c:pt>
                <c:pt idx="3201">
                  <c:v>77555.0</c:v>
                </c:pt>
                <c:pt idx="3202">
                  <c:v>104450.95</c:v>
                </c:pt>
                <c:pt idx="3203">
                  <c:v>56599.31</c:v>
                </c:pt>
                <c:pt idx="3204">
                  <c:v>99175.37</c:v>
                </c:pt>
                <c:pt idx="3205">
                  <c:v>86037.81</c:v>
                </c:pt>
                <c:pt idx="3206">
                  <c:v>81138.48</c:v>
                </c:pt>
                <c:pt idx="3207">
                  <c:v>84485.53</c:v>
                </c:pt>
                <c:pt idx="3208">
                  <c:v>84668.37</c:v>
                </c:pt>
                <c:pt idx="3209">
                  <c:v>82656.65</c:v>
                </c:pt>
                <c:pt idx="3210">
                  <c:v>83843.11</c:v>
                </c:pt>
                <c:pt idx="3211">
                  <c:v>77762.89</c:v>
                </c:pt>
                <c:pt idx="3212">
                  <c:v>82989.46</c:v>
                </c:pt>
                <c:pt idx="3213">
                  <c:v>95666.99</c:v>
                </c:pt>
                <c:pt idx="3214">
                  <c:v>80425.78</c:v>
                </c:pt>
                <c:pt idx="3215">
                  <c:v>63095.05</c:v>
                </c:pt>
                <c:pt idx="3216">
                  <c:v>92435.75</c:v>
                </c:pt>
                <c:pt idx="3217">
                  <c:v>73162.08</c:v>
                </c:pt>
                <c:pt idx="3218">
                  <c:v>72841.69</c:v>
                </c:pt>
                <c:pt idx="3219">
                  <c:v>74947.95</c:v>
                </c:pt>
                <c:pt idx="3220">
                  <c:v>69566.57</c:v>
                </c:pt>
                <c:pt idx="3221">
                  <c:v>73540.32</c:v>
                </c:pt>
                <c:pt idx="3222">
                  <c:v>78807.98</c:v>
                </c:pt>
                <c:pt idx="3223">
                  <c:v>76320.37</c:v>
                </c:pt>
                <c:pt idx="3224">
                  <c:v>85884.77</c:v>
                </c:pt>
                <c:pt idx="3225">
                  <c:v>83794.55</c:v>
                </c:pt>
                <c:pt idx="3226">
                  <c:v>83795.33</c:v>
                </c:pt>
                <c:pt idx="3227">
                  <c:v>92234.38</c:v>
                </c:pt>
                <c:pt idx="3228">
                  <c:v>99381.19</c:v>
                </c:pt>
                <c:pt idx="3229">
                  <c:v>77646.05</c:v>
                </c:pt>
                <c:pt idx="3230">
                  <c:v>81358.61</c:v>
                </c:pt>
                <c:pt idx="3231">
                  <c:v>66401.5</c:v>
                </c:pt>
                <c:pt idx="3232">
                  <c:v>74245.43999999999</c:v>
                </c:pt>
                <c:pt idx="3233">
                  <c:v>96274.43999999999</c:v>
                </c:pt>
                <c:pt idx="3234">
                  <c:v>90838.67</c:v>
                </c:pt>
                <c:pt idx="3235">
                  <c:v>86085.31</c:v>
                </c:pt>
                <c:pt idx="3236">
                  <c:v>91986.33</c:v>
                </c:pt>
                <c:pt idx="3237">
                  <c:v>70551.7</c:v>
                </c:pt>
                <c:pt idx="3238">
                  <c:v>80009.42</c:v>
                </c:pt>
                <c:pt idx="3239">
                  <c:v>96017.5</c:v>
                </c:pt>
                <c:pt idx="3240">
                  <c:v>83111.66</c:v>
                </c:pt>
                <c:pt idx="3241">
                  <c:v>77807.78</c:v>
                </c:pt>
                <c:pt idx="3242">
                  <c:v>99878.95</c:v>
                </c:pt>
                <c:pt idx="3243">
                  <c:v>78132.32</c:v>
                </c:pt>
                <c:pt idx="3244">
                  <c:v>71341.43</c:v>
                </c:pt>
                <c:pt idx="3245">
                  <c:v>89679.34</c:v>
                </c:pt>
                <c:pt idx="3246">
                  <c:v>70839.73</c:v>
                </c:pt>
                <c:pt idx="3247">
                  <c:v>73542.86</c:v>
                </c:pt>
                <c:pt idx="3248">
                  <c:v>51496.32</c:v>
                </c:pt>
                <c:pt idx="3249">
                  <c:v>70403.69</c:v>
                </c:pt>
                <c:pt idx="3250">
                  <c:v>94271.3</c:v>
                </c:pt>
                <c:pt idx="3251">
                  <c:v>84108.15</c:v>
                </c:pt>
                <c:pt idx="3252">
                  <c:v>95138.14</c:v>
                </c:pt>
                <c:pt idx="3253">
                  <c:v>84825.27</c:v>
                </c:pt>
                <c:pt idx="3254">
                  <c:v>72747.59</c:v>
                </c:pt>
                <c:pt idx="3255">
                  <c:v>71580.78</c:v>
                </c:pt>
                <c:pt idx="3256">
                  <c:v>76356.90999999999</c:v>
                </c:pt>
                <c:pt idx="3257">
                  <c:v>75788.13</c:v>
                </c:pt>
                <c:pt idx="3258">
                  <c:v>98772.48</c:v>
                </c:pt>
                <c:pt idx="3259">
                  <c:v>92163.24</c:v>
                </c:pt>
                <c:pt idx="3260">
                  <c:v>84009.7</c:v>
                </c:pt>
                <c:pt idx="3261">
                  <c:v>86261.47</c:v>
                </c:pt>
                <c:pt idx="3262">
                  <c:v>62189.85</c:v>
                </c:pt>
                <c:pt idx="3263">
                  <c:v>66488.3</c:v>
                </c:pt>
                <c:pt idx="3264">
                  <c:v>72813.12</c:v>
                </c:pt>
                <c:pt idx="3265">
                  <c:v>82766.14</c:v>
                </c:pt>
                <c:pt idx="3266">
                  <c:v>71518.59</c:v>
                </c:pt>
                <c:pt idx="3267">
                  <c:v>121467.93</c:v>
                </c:pt>
                <c:pt idx="3268">
                  <c:v>72264.23</c:v>
                </c:pt>
                <c:pt idx="3269">
                  <c:v>73782.27</c:v>
                </c:pt>
                <c:pt idx="3270">
                  <c:v>76365.79</c:v>
                </c:pt>
                <c:pt idx="3271">
                  <c:v>73275.35</c:v>
                </c:pt>
                <c:pt idx="3272">
                  <c:v>88800.14</c:v>
                </c:pt>
                <c:pt idx="3273">
                  <c:v>121063.66</c:v>
                </c:pt>
                <c:pt idx="3274">
                  <c:v>70258.26</c:v>
                </c:pt>
                <c:pt idx="3275">
                  <c:v>80199.36</c:v>
                </c:pt>
                <c:pt idx="3276">
                  <c:v>110155.58</c:v>
                </c:pt>
                <c:pt idx="3277">
                  <c:v>85503.2</c:v>
                </c:pt>
                <c:pt idx="3278">
                  <c:v>104790.89</c:v>
                </c:pt>
                <c:pt idx="3279">
                  <c:v>85106.71</c:v>
                </c:pt>
                <c:pt idx="3280">
                  <c:v>87356.04</c:v>
                </c:pt>
                <c:pt idx="3281">
                  <c:v>68358.67</c:v>
                </c:pt>
                <c:pt idx="3282">
                  <c:v>67030.38</c:v>
                </c:pt>
                <c:pt idx="3283">
                  <c:v>81121.05</c:v>
                </c:pt>
                <c:pt idx="3284">
                  <c:v>67431.68</c:v>
                </c:pt>
                <c:pt idx="3285">
                  <c:v>60264.04</c:v>
                </c:pt>
                <c:pt idx="3286">
                  <c:v>98747.1</c:v>
                </c:pt>
                <c:pt idx="3287">
                  <c:v>84398.6</c:v>
                </c:pt>
                <c:pt idx="3288">
                  <c:v>79956.12</c:v>
                </c:pt>
                <c:pt idx="3289">
                  <c:v>79316.38</c:v>
                </c:pt>
                <c:pt idx="3290">
                  <c:v>110332.05</c:v>
                </c:pt>
                <c:pt idx="3291">
                  <c:v>77756.26</c:v>
                </c:pt>
                <c:pt idx="3292">
                  <c:v>64453.96</c:v>
                </c:pt>
                <c:pt idx="3293">
                  <c:v>85627.51</c:v>
                </c:pt>
                <c:pt idx="3294">
                  <c:v>87652.69</c:v>
                </c:pt>
                <c:pt idx="3295">
                  <c:v>85000.47</c:v>
                </c:pt>
                <c:pt idx="3296">
                  <c:v>59742.04</c:v>
                </c:pt>
                <c:pt idx="3297">
                  <c:v>92927.42</c:v>
                </c:pt>
                <c:pt idx="3298">
                  <c:v>77129.05</c:v>
                </c:pt>
                <c:pt idx="3299">
                  <c:v>89478.87</c:v>
                </c:pt>
                <c:pt idx="3300">
                  <c:v>87727.90999999999</c:v>
                </c:pt>
                <c:pt idx="3301">
                  <c:v>78688.40999999999</c:v>
                </c:pt>
                <c:pt idx="3302">
                  <c:v>98317.06</c:v>
                </c:pt>
                <c:pt idx="3303">
                  <c:v>77745.93</c:v>
                </c:pt>
                <c:pt idx="3304">
                  <c:v>79789.79</c:v>
                </c:pt>
                <c:pt idx="3305">
                  <c:v>98747.4</c:v>
                </c:pt>
                <c:pt idx="3306">
                  <c:v>76562.31</c:v>
                </c:pt>
                <c:pt idx="3307">
                  <c:v>83499.42</c:v>
                </c:pt>
                <c:pt idx="3308">
                  <c:v>79634.39</c:v>
                </c:pt>
                <c:pt idx="3309">
                  <c:v>85801.53</c:v>
                </c:pt>
                <c:pt idx="3310">
                  <c:v>70746.21</c:v>
                </c:pt>
                <c:pt idx="3311">
                  <c:v>82267.18</c:v>
                </c:pt>
                <c:pt idx="3312">
                  <c:v>58876.31</c:v>
                </c:pt>
                <c:pt idx="3313">
                  <c:v>76665.31</c:v>
                </c:pt>
                <c:pt idx="3314">
                  <c:v>82098.05</c:v>
                </c:pt>
                <c:pt idx="3315">
                  <c:v>93832.81</c:v>
                </c:pt>
                <c:pt idx="3316">
                  <c:v>90024.93999999999</c:v>
                </c:pt>
                <c:pt idx="3317">
                  <c:v>58238.06</c:v>
                </c:pt>
                <c:pt idx="3318">
                  <c:v>68246.6</c:v>
                </c:pt>
                <c:pt idx="3319">
                  <c:v>93668.96</c:v>
                </c:pt>
                <c:pt idx="3320">
                  <c:v>70908.78</c:v>
                </c:pt>
                <c:pt idx="3321">
                  <c:v>77631.46</c:v>
                </c:pt>
                <c:pt idx="3322">
                  <c:v>86783.93999999999</c:v>
                </c:pt>
                <c:pt idx="3323">
                  <c:v>87611.38</c:v>
                </c:pt>
                <c:pt idx="3324">
                  <c:v>80003.27</c:v>
                </c:pt>
                <c:pt idx="3325">
                  <c:v>67921.76</c:v>
                </c:pt>
                <c:pt idx="3326">
                  <c:v>71155.14</c:v>
                </c:pt>
                <c:pt idx="3327">
                  <c:v>68991.68</c:v>
                </c:pt>
                <c:pt idx="3328">
                  <c:v>102295.57</c:v>
                </c:pt>
                <c:pt idx="3329">
                  <c:v>84901.21</c:v>
                </c:pt>
                <c:pt idx="3330">
                  <c:v>65172.57</c:v>
                </c:pt>
                <c:pt idx="3331">
                  <c:v>83773.59</c:v>
                </c:pt>
                <c:pt idx="3332">
                  <c:v>75620.23</c:v>
                </c:pt>
                <c:pt idx="3333">
                  <c:v>65473.55</c:v>
                </c:pt>
                <c:pt idx="3334">
                  <c:v>76082.72</c:v>
                </c:pt>
                <c:pt idx="3335">
                  <c:v>58656.81</c:v>
                </c:pt>
                <c:pt idx="3336">
                  <c:v>75377.12</c:v>
                </c:pt>
                <c:pt idx="3337">
                  <c:v>94700.05</c:v>
                </c:pt>
                <c:pt idx="3338">
                  <c:v>94829.18</c:v>
                </c:pt>
                <c:pt idx="3339">
                  <c:v>95022.4</c:v>
                </c:pt>
                <c:pt idx="3340">
                  <c:v>74293.13</c:v>
                </c:pt>
                <c:pt idx="3341">
                  <c:v>89787.3</c:v>
                </c:pt>
                <c:pt idx="3342">
                  <c:v>59078.44</c:v>
                </c:pt>
                <c:pt idx="3343">
                  <c:v>93222.93999999999</c:v>
                </c:pt>
                <c:pt idx="3344">
                  <c:v>69788.1</c:v>
                </c:pt>
                <c:pt idx="3345">
                  <c:v>103958.13</c:v>
                </c:pt>
                <c:pt idx="3346">
                  <c:v>91284.95</c:v>
                </c:pt>
                <c:pt idx="3347">
                  <c:v>72644.93999999999</c:v>
                </c:pt>
                <c:pt idx="3348">
                  <c:v>112891.78</c:v>
                </c:pt>
                <c:pt idx="3349">
                  <c:v>96990.98</c:v>
                </c:pt>
                <c:pt idx="3350">
                  <c:v>67536.15</c:v>
                </c:pt>
                <c:pt idx="3351">
                  <c:v>77276.78</c:v>
                </c:pt>
                <c:pt idx="3352">
                  <c:v>95773.98</c:v>
                </c:pt>
                <c:pt idx="3353">
                  <c:v>66169.92</c:v>
                </c:pt>
                <c:pt idx="3354">
                  <c:v>72818.69</c:v>
                </c:pt>
                <c:pt idx="3355">
                  <c:v>77679.28</c:v>
                </c:pt>
                <c:pt idx="3356">
                  <c:v>65263.3</c:v>
                </c:pt>
                <c:pt idx="3357">
                  <c:v>61496.49</c:v>
                </c:pt>
                <c:pt idx="3358">
                  <c:v>76470.59</c:v>
                </c:pt>
                <c:pt idx="3359">
                  <c:v>84801.79</c:v>
                </c:pt>
                <c:pt idx="3360">
                  <c:v>95684.95</c:v>
                </c:pt>
                <c:pt idx="3361">
                  <c:v>57026.4</c:v>
                </c:pt>
                <c:pt idx="3362">
                  <c:v>94344.35</c:v>
                </c:pt>
                <c:pt idx="3363">
                  <c:v>72960.98</c:v>
                </c:pt>
                <c:pt idx="3364">
                  <c:v>76720.90999999999</c:v>
                </c:pt>
                <c:pt idx="3365">
                  <c:v>97250.55</c:v>
                </c:pt>
                <c:pt idx="3366">
                  <c:v>77360.93999999999</c:v>
                </c:pt>
                <c:pt idx="3367">
                  <c:v>85151.29</c:v>
                </c:pt>
                <c:pt idx="3368">
                  <c:v>94228.59</c:v>
                </c:pt>
                <c:pt idx="3369">
                  <c:v>71075.04</c:v>
                </c:pt>
                <c:pt idx="3370">
                  <c:v>90281.22</c:v>
                </c:pt>
                <c:pt idx="3371">
                  <c:v>83161.71</c:v>
                </c:pt>
                <c:pt idx="3372">
                  <c:v>81681.9</c:v>
                </c:pt>
                <c:pt idx="3373">
                  <c:v>84368.03</c:v>
                </c:pt>
                <c:pt idx="3374">
                  <c:v>107694.32</c:v>
                </c:pt>
                <c:pt idx="3375">
                  <c:v>89778.13</c:v>
                </c:pt>
                <c:pt idx="3376">
                  <c:v>69895.11</c:v>
                </c:pt>
                <c:pt idx="3377">
                  <c:v>81777.07</c:v>
                </c:pt>
                <c:pt idx="3378">
                  <c:v>76741.78</c:v>
                </c:pt>
                <c:pt idx="3379">
                  <c:v>89001.64</c:v>
                </c:pt>
                <c:pt idx="3380">
                  <c:v>68939.05</c:v>
                </c:pt>
                <c:pt idx="3381">
                  <c:v>82104.92</c:v>
                </c:pt>
                <c:pt idx="3382">
                  <c:v>89131.23</c:v>
                </c:pt>
                <c:pt idx="3383">
                  <c:v>59467.55</c:v>
                </c:pt>
                <c:pt idx="3384">
                  <c:v>78683.82</c:v>
                </c:pt>
                <c:pt idx="3385">
                  <c:v>75416.51</c:v>
                </c:pt>
                <c:pt idx="3386">
                  <c:v>73612.42</c:v>
                </c:pt>
                <c:pt idx="3387">
                  <c:v>78351.09</c:v>
                </c:pt>
                <c:pt idx="3388">
                  <c:v>86038.12</c:v>
                </c:pt>
                <c:pt idx="3389">
                  <c:v>88015.14</c:v>
                </c:pt>
                <c:pt idx="3390">
                  <c:v>90984.48</c:v>
                </c:pt>
                <c:pt idx="3391">
                  <c:v>58749.02</c:v>
                </c:pt>
                <c:pt idx="3392">
                  <c:v>68720.06</c:v>
                </c:pt>
                <c:pt idx="3393">
                  <c:v>84737.77</c:v>
                </c:pt>
                <c:pt idx="3394">
                  <c:v>71126.59</c:v>
                </c:pt>
                <c:pt idx="3395">
                  <c:v>67310.43</c:v>
                </c:pt>
                <c:pt idx="3396">
                  <c:v>89780.56</c:v>
                </c:pt>
                <c:pt idx="3397">
                  <c:v>93657.74</c:v>
                </c:pt>
                <c:pt idx="3398">
                  <c:v>60403.63</c:v>
                </c:pt>
                <c:pt idx="3399">
                  <c:v>86257.63</c:v>
                </c:pt>
                <c:pt idx="3400">
                  <c:v>68595.99</c:v>
                </c:pt>
                <c:pt idx="3401">
                  <c:v>99920.68</c:v>
                </c:pt>
                <c:pt idx="3402">
                  <c:v>70357.32</c:v>
                </c:pt>
                <c:pt idx="3403">
                  <c:v>92518.92</c:v>
                </c:pt>
                <c:pt idx="3404">
                  <c:v>96367.35</c:v>
                </c:pt>
                <c:pt idx="3405">
                  <c:v>82610.84</c:v>
                </c:pt>
                <c:pt idx="3406">
                  <c:v>102974.5</c:v>
                </c:pt>
                <c:pt idx="3407">
                  <c:v>72088.43999999999</c:v>
                </c:pt>
                <c:pt idx="3408">
                  <c:v>79429.18</c:v>
                </c:pt>
                <c:pt idx="3409">
                  <c:v>67568.45</c:v>
                </c:pt>
                <c:pt idx="3410">
                  <c:v>71830.8</c:v>
                </c:pt>
                <c:pt idx="3411">
                  <c:v>66265.54</c:v>
                </c:pt>
                <c:pt idx="3412">
                  <c:v>88655.16</c:v>
                </c:pt>
                <c:pt idx="3413">
                  <c:v>96198.57</c:v>
                </c:pt>
                <c:pt idx="3414">
                  <c:v>79582.06</c:v>
                </c:pt>
                <c:pt idx="3415">
                  <c:v>88514.84</c:v>
                </c:pt>
                <c:pt idx="3416">
                  <c:v>63979.57</c:v>
                </c:pt>
                <c:pt idx="3417">
                  <c:v>122558.48</c:v>
                </c:pt>
                <c:pt idx="3418">
                  <c:v>70966.71</c:v>
                </c:pt>
                <c:pt idx="3419">
                  <c:v>79175.7</c:v>
                </c:pt>
                <c:pt idx="3420">
                  <c:v>99977.53</c:v>
                </c:pt>
                <c:pt idx="3421">
                  <c:v>84433.69</c:v>
                </c:pt>
                <c:pt idx="3422">
                  <c:v>66350.39</c:v>
                </c:pt>
                <c:pt idx="3423">
                  <c:v>62340.18</c:v>
                </c:pt>
                <c:pt idx="3424">
                  <c:v>103563.23</c:v>
                </c:pt>
                <c:pt idx="3425">
                  <c:v>83162.28</c:v>
                </c:pt>
                <c:pt idx="3426">
                  <c:v>92551.45</c:v>
                </c:pt>
                <c:pt idx="3427">
                  <c:v>68324.71</c:v>
                </c:pt>
                <c:pt idx="3428">
                  <c:v>96971.04</c:v>
                </c:pt>
                <c:pt idx="3429">
                  <c:v>85501.90999999999</c:v>
                </c:pt>
                <c:pt idx="3430">
                  <c:v>84045.02</c:v>
                </c:pt>
                <c:pt idx="3431">
                  <c:v>89452.2</c:v>
                </c:pt>
                <c:pt idx="3432">
                  <c:v>77299.92</c:v>
                </c:pt>
                <c:pt idx="3433">
                  <c:v>76382.67</c:v>
                </c:pt>
                <c:pt idx="3434">
                  <c:v>101109.14</c:v>
                </c:pt>
                <c:pt idx="3435">
                  <c:v>92773.36</c:v>
                </c:pt>
                <c:pt idx="3436">
                  <c:v>91445.45</c:v>
                </c:pt>
                <c:pt idx="3437">
                  <c:v>73405.38</c:v>
                </c:pt>
                <c:pt idx="3438">
                  <c:v>113360.41</c:v>
                </c:pt>
                <c:pt idx="3439">
                  <c:v>97743.25</c:v>
                </c:pt>
                <c:pt idx="3440">
                  <c:v>90369.6</c:v>
                </c:pt>
                <c:pt idx="3441">
                  <c:v>80661.37</c:v>
                </c:pt>
                <c:pt idx="3442">
                  <c:v>65545.45</c:v>
                </c:pt>
                <c:pt idx="3443">
                  <c:v>92408.76</c:v>
                </c:pt>
                <c:pt idx="3444">
                  <c:v>74568.98</c:v>
                </c:pt>
                <c:pt idx="3445">
                  <c:v>60799.63</c:v>
                </c:pt>
                <c:pt idx="3446">
                  <c:v>94845.67</c:v>
                </c:pt>
                <c:pt idx="3447">
                  <c:v>94473.98</c:v>
                </c:pt>
                <c:pt idx="3448">
                  <c:v>73208.16</c:v>
                </c:pt>
                <c:pt idx="3449">
                  <c:v>66634.26</c:v>
                </c:pt>
                <c:pt idx="3450">
                  <c:v>100656.82</c:v>
                </c:pt>
                <c:pt idx="3451">
                  <c:v>84530.7</c:v>
                </c:pt>
                <c:pt idx="3452">
                  <c:v>83941.74</c:v>
                </c:pt>
                <c:pt idx="3453">
                  <c:v>77843.61</c:v>
                </c:pt>
                <c:pt idx="3454">
                  <c:v>63536.44</c:v>
                </c:pt>
                <c:pt idx="3455">
                  <c:v>82030.06</c:v>
                </c:pt>
                <c:pt idx="3456">
                  <c:v>103355.12</c:v>
                </c:pt>
                <c:pt idx="3457">
                  <c:v>80518.28</c:v>
                </c:pt>
                <c:pt idx="3458">
                  <c:v>80947.37</c:v>
                </c:pt>
                <c:pt idx="3459">
                  <c:v>66306.35</c:v>
                </c:pt>
                <c:pt idx="3460">
                  <c:v>77152.26</c:v>
                </c:pt>
                <c:pt idx="3461">
                  <c:v>94253.29</c:v>
                </c:pt>
                <c:pt idx="3462">
                  <c:v>62561.02</c:v>
                </c:pt>
                <c:pt idx="3463">
                  <c:v>84989.09</c:v>
                </c:pt>
                <c:pt idx="3464">
                  <c:v>68527.11</c:v>
                </c:pt>
                <c:pt idx="3465">
                  <c:v>78892.92</c:v>
                </c:pt>
                <c:pt idx="3466">
                  <c:v>85341.12</c:v>
                </c:pt>
                <c:pt idx="3467">
                  <c:v>69728.48</c:v>
                </c:pt>
                <c:pt idx="3468">
                  <c:v>66985.75</c:v>
                </c:pt>
                <c:pt idx="3469">
                  <c:v>69169.38</c:v>
                </c:pt>
                <c:pt idx="3470">
                  <c:v>92909.58</c:v>
                </c:pt>
                <c:pt idx="3471">
                  <c:v>72679.52</c:v>
                </c:pt>
                <c:pt idx="3472">
                  <c:v>73801.9</c:v>
                </c:pt>
                <c:pt idx="3473">
                  <c:v>90970.23</c:v>
                </c:pt>
                <c:pt idx="3474">
                  <c:v>63421.45</c:v>
                </c:pt>
                <c:pt idx="3475">
                  <c:v>102905.8</c:v>
                </c:pt>
                <c:pt idx="3476">
                  <c:v>93309.28</c:v>
                </c:pt>
                <c:pt idx="3477">
                  <c:v>77435.33</c:v>
                </c:pt>
                <c:pt idx="3478">
                  <c:v>109038.05</c:v>
                </c:pt>
                <c:pt idx="3479">
                  <c:v>103646.45</c:v>
                </c:pt>
                <c:pt idx="3480">
                  <c:v>94752.03</c:v>
                </c:pt>
                <c:pt idx="3481">
                  <c:v>87046.43</c:v>
                </c:pt>
                <c:pt idx="3482">
                  <c:v>92526.32</c:v>
                </c:pt>
                <c:pt idx="3483">
                  <c:v>86480.16</c:v>
                </c:pt>
                <c:pt idx="3484">
                  <c:v>65382.42</c:v>
                </c:pt>
                <c:pt idx="3485">
                  <c:v>50089.25</c:v>
                </c:pt>
                <c:pt idx="3486">
                  <c:v>84765.83</c:v>
                </c:pt>
                <c:pt idx="3487">
                  <c:v>73845.31</c:v>
                </c:pt>
                <c:pt idx="3488">
                  <c:v>82514.09</c:v>
                </c:pt>
                <c:pt idx="3489">
                  <c:v>111528.07</c:v>
                </c:pt>
                <c:pt idx="3490">
                  <c:v>65954.02</c:v>
                </c:pt>
                <c:pt idx="3491">
                  <c:v>87810.51</c:v>
                </c:pt>
                <c:pt idx="3492">
                  <c:v>71740.12</c:v>
                </c:pt>
                <c:pt idx="3493">
                  <c:v>80749.43</c:v>
                </c:pt>
                <c:pt idx="3494">
                  <c:v>96877.86</c:v>
                </c:pt>
                <c:pt idx="3495">
                  <c:v>65178.52</c:v>
                </c:pt>
                <c:pt idx="3496">
                  <c:v>72255.83</c:v>
                </c:pt>
                <c:pt idx="3497">
                  <c:v>83185.4</c:v>
                </c:pt>
                <c:pt idx="3498">
                  <c:v>65819.69</c:v>
                </c:pt>
                <c:pt idx="3499">
                  <c:v>93230.21</c:v>
                </c:pt>
                <c:pt idx="3500">
                  <c:v>80344.88</c:v>
                </c:pt>
                <c:pt idx="3501">
                  <c:v>99529.27</c:v>
                </c:pt>
                <c:pt idx="3502">
                  <c:v>72889.38</c:v>
                </c:pt>
                <c:pt idx="3503">
                  <c:v>80585.2</c:v>
                </c:pt>
                <c:pt idx="3504">
                  <c:v>112903.24</c:v>
                </c:pt>
                <c:pt idx="3505">
                  <c:v>75424.03</c:v>
                </c:pt>
                <c:pt idx="3506">
                  <c:v>89473.9</c:v>
                </c:pt>
                <c:pt idx="3507">
                  <c:v>61137.14</c:v>
                </c:pt>
                <c:pt idx="3508">
                  <c:v>73093.8</c:v>
                </c:pt>
                <c:pt idx="3509">
                  <c:v>64511.45</c:v>
                </c:pt>
                <c:pt idx="3510">
                  <c:v>67692.62</c:v>
                </c:pt>
                <c:pt idx="3511">
                  <c:v>78993.61</c:v>
                </c:pt>
                <c:pt idx="3512">
                  <c:v>78101.09</c:v>
                </c:pt>
                <c:pt idx="3513">
                  <c:v>106426.89</c:v>
                </c:pt>
                <c:pt idx="3514">
                  <c:v>79107.93999999999</c:v>
                </c:pt>
                <c:pt idx="3515">
                  <c:v>89068.07</c:v>
                </c:pt>
                <c:pt idx="3516">
                  <c:v>66442.77</c:v>
                </c:pt>
                <c:pt idx="3517">
                  <c:v>109085.38</c:v>
                </c:pt>
                <c:pt idx="3518">
                  <c:v>93322.3</c:v>
                </c:pt>
                <c:pt idx="3519">
                  <c:v>79441.65</c:v>
                </c:pt>
                <c:pt idx="3520">
                  <c:v>73069.6</c:v>
                </c:pt>
                <c:pt idx="3521">
                  <c:v>88614.36</c:v>
                </c:pt>
                <c:pt idx="3522">
                  <c:v>82541.09</c:v>
                </c:pt>
                <c:pt idx="3523">
                  <c:v>87310.83</c:v>
                </c:pt>
                <c:pt idx="3524">
                  <c:v>82150.85</c:v>
                </c:pt>
                <c:pt idx="3525">
                  <c:v>60002.18</c:v>
                </c:pt>
                <c:pt idx="3526">
                  <c:v>76193.36</c:v>
                </c:pt>
                <c:pt idx="3527">
                  <c:v>103246.0</c:v>
                </c:pt>
                <c:pt idx="3528">
                  <c:v>74540.43</c:v>
                </c:pt>
                <c:pt idx="3529">
                  <c:v>68677.31</c:v>
                </c:pt>
                <c:pt idx="3530">
                  <c:v>75423.24</c:v>
                </c:pt>
                <c:pt idx="3531">
                  <c:v>77240.89</c:v>
                </c:pt>
                <c:pt idx="3532">
                  <c:v>56528.25</c:v>
                </c:pt>
                <c:pt idx="3533">
                  <c:v>85715.09</c:v>
                </c:pt>
                <c:pt idx="3534">
                  <c:v>80700.06</c:v>
                </c:pt>
                <c:pt idx="3535">
                  <c:v>89192.58</c:v>
                </c:pt>
                <c:pt idx="3536">
                  <c:v>68021.74</c:v>
                </c:pt>
                <c:pt idx="3537">
                  <c:v>66836.09</c:v>
                </c:pt>
                <c:pt idx="3538">
                  <c:v>89158.16</c:v>
                </c:pt>
                <c:pt idx="3539">
                  <c:v>67284.33</c:v>
                </c:pt>
                <c:pt idx="3540">
                  <c:v>60301.68</c:v>
                </c:pt>
                <c:pt idx="3541">
                  <c:v>72824.09</c:v>
                </c:pt>
                <c:pt idx="3542">
                  <c:v>100043.49</c:v>
                </c:pt>
                <c:pt idx="3543">
                  <c:v>78150.27</c:v>
                </c:pt>
                <c:pt idx="3544">
                  <c:v>84272.18</c:v>
                </c:pt>
                <c:pt idx="3545">
                  <c:v>59034.33</c:v>
                </c:pt>
                <c:pt idx="3546">
                  <c:v>69399.22</c:v>
                </c:pt>
                <c:pt idx="3547">
                  <c:v>83884.82</c:v>
                </c:pt>
                <c:pt idx="3548">
                  <c:v>90121.82</c:v>
                </c:pt>
                <c:pt idx="3549">
                  <c:v>80226.07</c:v>
                </c:pt>
                <c:pt idx="3550">
                  <c:v>63669.17</c:v>
                </c:pt>
                <c:pt idx="3551">
                  <c:v>86753.51</c:v>
                </c:pt>
                <c:pt idx="3552">
                  <c:v>94735.69</c:v>
                </c:pt>
                <c:pt idx="3553">
                  <c:v>97038.1</c:v>
                </c:pt>
                <c:pt idx="3554">
                  <c:v>99815.45</c:v>
                </c:pt>
                <c:pt idx="3555">
                  <c:v>80213.07</c:v>
                </c:pt>
                <c:pt idx="3556">
                  <c:v>79283.73</c:v>
                </c:pt>
                <c:pt idx="3557">
                  <c:v>100962.5</c:v>
                </c:pt>
                <c:pt idx="3558">
                  <c:v>66766.59</c:v>
                </c:pt>
                <c:pt idx="3559">
                  <c:v>60480.13</c:v>
                </c:pt>
                <c:pt idx="3560">
                  <c:v>57927.05</c:v>
                </c:pt>
                <c:pt idx="3561">
                  <c:v>136387.35</c:v>
                </c:pt>
                <c:pt idx="3562">
                  <c:v>88172.09</c:v>
                </c:pt>
                <c:pt idx="3563">
                  <c:v>87601.37</c:v>
                </c:pt>
                <c:pt idx="3564">
                  <c:v>77882.6</c:v>
                </c:pt>
                <c:pt idx="3565">
                  <c:v>71454.18</c:v>
                </c:pt>
                <c:pt idx="3566">
                  <c:v>94027.14</c:v>
                </c:pt>
                <c:pt idx="3567">
                  <c:v>84271.33</c:v>
                </c:pt>
                <c:pt idx="3568">
                  <c:v>80976.31</c:v>
                </c:pt>
                <c:pt idx="3569">
                  <c:v>104292.24</c:v>
                </c:pt>
                <c:pt idx="3570">
                  <c:v>72288.9</c:v>
                </c:pt>
                <c:pt idx="3571">
                  <c:v>77325.02</c:v>
                </c:pt>
                <c:pt idx="3572">
                  <c:v>87505.89</c:v>
                </c:pt>
                <c:pt idx="3573">
                  <c:v>73588.79</c:v>
                </c:pt>
                <c:pt idx="3574">
                  <c:v>97621.22</c:v>
                </c:pt>
                <c:pt idx="3575">
                  <c:v>93915.68</c:v>
                </c:pt>
                <c:pt idx="3576">
                  <c:v>79863.64</c:v>
                </c:pt>
                <c:pt idx="3577">
                  <c:v>95634.82</c:v>
                </c:pt>
                <c:pt idx="3578">
                  <c:v>71727.47</c:v>
                </c:pt>
                <c:pt idx="3579">
                  <c:v>92781.35</c:v>
                </c:pt>
                <c:pt idx="3580">
                  <c:v>81438.05</c:v>
                </c:pt>
                <c:pt idx="3581">
                  <c:v>82041.15</c:v>
                </c:pt>
                <c:pt idx="3582">
                  <c:v>91713.26</c:v>
                </c:pt>
                <c:pt idx="3583">
                  <c:v>83104.45</c:v>
                </c:pt>
                <c:pt idx="3584">
                  <c:v>85425.06</c:v>
                </c:pt>
                <c:pt idx="3585">
                  <c:v>89538.93999999999</c:v>
                </c:pt>
                <c:pt idx="3586">
                  <c:v>77645.27</c:v>
                </c:pt>
                <c:pt idx="3587">
                  <c:v>78779.15</c:v>
                </c:pt>
                <c:pt idx="3588">
                  <c:v>83407.78</c:v>
                </c:pt>
                <c:pt idx="3589">
                  <c:v>65248.33</c:v>
                </c:pt>
                <c:pt idx="3590">
                  <c:v>73381.15</c:v>
                </c:pt>
                <c:pt idx="3591">
                  <c:v>75240.14</c:v>
                </c:pt>
                <c:pt idx="3592">
                  <c:v>75689.63</c:v>
                </c:pt>
                <c:pt idx="3593">
                  <c:v>65026.09</c:v>
                </c:pt>
                <c:pt idx="3594">
                  <c:v>66241.18</c:v>
                </c:pt>
                <c:pt idx="3595">
                  <c:v>82813.81</c:v>
                </c:pt>
                <c:pt idx="3596">
                  <c:v>70411.27</c:v>
                </c:pt>
                <c:pt idx="3597">
                  <c:v>77209.31</c:v>
                </c:pt>
                <c:pt idx="3598">
                  <c:v>73647.63</c:v>
                </c:pt>
                <c:pt idx="3599">
                  <c:v>68749.48</c:v>
                </c:pt>
                <c:pt idx="3600">
                  <c:v>82926.63</c:v>
                </c:pt>
                <c:pt idx="3601">
                  <c:v>87349.76</c:v>
                </c:pt>
                <c:pt idx="3602">
                  <c:v>101118.77</c:v>
                </c:pt>
                <c:pt idx="3603">
                  <c:v>68193.39</c:v>
                </c:pt>
                <c:pt idx="3604">
                  <c:v>72395.38</c:v>
                </c:pt>
                <c:pt idx="3605">
                  <c:v>68985.90999999999</c:v>
                </c:pt>
                <c:pt idx="3606">
                  <c:v>74961.63</c:v>
                </c:pt>
                <c:pt idx="3607">
                  <c:v>72450.7</c:v>
                </c:pt>
                <c:pt idx="3608">
                  <c:v>79285.25</c:v>
                </c:pt>
                <c:pt idx="3609">
                  <c:v>81308.02</c:v>
                </c:pt>
                <c:pt idx="3610">
                  <c:v>83212.85</c:v>
                </c:pt>
                <c:pt idx="3611">
                  <c:v>93808.49</c:v>
                </c:pt>
                <c:pt idx="3612">
                  <c:v>87453.15</c:v>
                </c:pt>
                <c:pt idx="3613">
                  <c:v>93494.40999999999</c:v>
                </c:pt>
                <c:pt idx="3614">
                  <c:v>91904.85</c:v>
                </c:pt>
                <c:pt idx="3615">
                  <c:v>62364.32</c:v>
                </c:pt>
                <c:pt idx="3616">
                  <c:v>120496.84</c:v>
                </c:pt>
                <c:pt idx="3617">
                  <c:v>81029.23</c:v>
                </c:pt>
                <c:pt idx="3618">
                  <c:v>98865.31</c:v>
                </c:pt>
                <c:pt idx="3619">
                  <c:v>92514.23</c:v>
                </c:pt>
                <c:pt idx="3620">
                  <c:v>63170.67</c:v>
                </c:pt>
                <c:pt idx="3621">
                  <c:v>84547.48</c:v>
                </c:pt>
                <c:pt idx="3622">
                  <c:v>80265.54</c:v>
                </c:pt>
                <c:pt idx="3623">
                  <c:v>67002.02</c:v>
                </c:pt>
                <c:pt idx="3624">
                  <c:v>114593.01</c:v>
                </c:pt>
                <c:pt idx="3625">
                  <c:v>74991.93</c:v>
                </c:pt>
                <c:pt idx="3626">
                  <c:v>96551.96</c:v>
                </c:pt>
                <c:pt idx="3627">
                  <c:v>66627.69</c:v>
                </c:pt>
                <c:pt idx="3628">
                  <c:v>61106.57</c:v>
                </c:pt>
                <c:pt idx="3629">
                  <c:v>60039.79</c:v>
                </c:pt>
                <c:pt idx="3630">
                  <c:v>74673.8</c:v>
                </c:pt>
                <c:pt idx="3631">
                  <c:v>95469.0</c:v>
                </c:pt>
                <c:pt idx="3632">
                  <c:v>74366.53</c:v>
                </c:pt>
                <c:pt idx="3633">
                  <c:v>79851.38</c:v>
                </c:pt>
                <c:pt idx="3634">
                  <c:v>78098.06</c:v>
                </c:pt>
                <c:pt idx="3635">
                  <c:v>103051.1</c:v>
                </c:pt>
                <c:pt idx="3636">
                  <c:v>97051.43999999999</c:v>
                </c:pt>
                <c:pt idx="3637">
                  <c:v>89817.88</c:v>
                </c:pt>
                <c:pt idx="3638">
                  <c:v>80511.03</c:v>
                </c:pt>
                <c:pt idx="3639">
                  <c:v>92763.2</c:v>
                </c:pt>
                <c:pt idx="3640">
                  <c:v>89365.51</c:v>
                </c:pt>
                <c:pt idx="3641">
                  <c:v>60318.12</c:v>
                </c:pt>
                <c:pt idx="3642">
                  <c:v>88172.90999999999</c:v>
                </c:pt>
                <c:pt idx="3643">
                  <c:v>91021.11</c:v>
                </c:pt>
                <c:pt idx="3644">
                  <c:v>104261.12</c:v>
                </c:pt>
                <c:pt idx="3645">
                  <c:v>71143.76</c:v>
                </c:pt>
                <c:pt idx="3646">
                  <c:v>97437.40999999999</c:v>
                </c:pt>
                <c:pt idx="3647">
                  <c:v>81274.62</c:v>
                </c:pt>
                <c:pt idx="3648">
                  <c:v>95500.2</c:v>
                </c:pt>
                <c:pt idx="3649">
                  <c:v>76549.24</c:v>
                </c:pt>
                <c:pt idx="3650">
                  <c:v>71998.97</c:v>
                </c:pt>
                <c:pt idx="3651">
                  <c:v>92030.74</c:v>
                </c:pt>
                <c:pt idx="3652">
                  <c:v>67319.25</c:v>
                </c:pt>
                <c:pt idx="3653">
                  <c:v>97009.45</c:v>
                </c:pt>
                <c:pt idx="3654">
                  <c:v>70716.92</c:v>
                </c:pt>
                <c:pt idx="3655">
                  <c:v>62613.41</c:v>
                </c:pt>
                <c:pt idx="3656">
                  <c:v>74976.2</c:v>
                </c:pt>
                <c:pt idx="3657">
                  <c:v>86156.31</c:v>
                </c:pt>
                <c:pt idx="3658">
                  <c:v>83809.45</c:v>
                </c:pt>
                <c:pt idx="3659">
                  <c:v>82848.32</c:v>
                </c:pt>
                <c:pt idx="3660">
                  <c:v>94948.05</c:v>
                </c:pt>
                <c:pt idx="3661">
                  <c:v>76239.65</c:v>
                </c:pt>
                <c:pt idx="3662">
                  <c:v>90212.58</c:v>
                </c:pt>
                <c:pt idx="3663">
                  <c:v>89159.93</c:v>
                </c:pt>
                <c:pt idx="3664">
                  <c:v>89606.99</c:v>
                </c:pt>
                <c:pt idx="3665">
                  <c:v>91690.45</c:v>
                </c:pt>
                <c:pt idx="3666">
                  <c:v>79868.89</c:v>
                </c:pt>
                <c:pt idx="3667">
                  <c:v>80979.51</c:v>
                </c:pt>
                <c:pt idx="3668">
                  <c:v>93127.90999999999</c:v>
                </c:pt>
                <c:pt idx="3669">
                  <c:v>87663.07</c:v>
                </c:pt>
                <c:pt idx="3670">
                  <c:v>95620.92</c:v>
                </c:pt>
                <c:pt idx="3671">
                  <c:v>80038.92</c:v>
                </c:pt>
                <c:pt idx="3672">
                  <c:v>94771.27</c:v>
                </c:pt>
                <c:pt idx="3673">
                  <c:v>101751.93</c:v>
                </c:pt>
                <c:pt idx="3674">
                  <c:v>119585.31</c:v>
                </c:pt>
                <c:pt idx="3675">
                  <c:v>81198.29</c:v>
                </c:pt>
                <c:pt idx="3676">
                  <c:v>89899.88</c:v>
                </c:pt>
                <c:pt idx="3677">
                  <c:v>59087.47</c:v>
                </c:pt>
                <c:pt idx="3678">
                  <c:v>63961.81</c:v>
                </c:pt>
                <c:pt idx="3679">
                  <c:v>103929.17</c:v>
                </c:pt>
                <c:pt idx="3680">
                  <c:v>84209.08</c:v>
                </c:pt>
                <c:pt idx="3681">
                  <c:v>86755.75</c:v>
                </c:pt>
                <c:pt idx="3682">
                  <c:v>73900.96</c:v>
                </c:pt>
                <c:pt idx="3683">
                  <c:v>124152.78</c:v>
                </c:pt>
                <c:pt idx="3684">
                  <c:v>67256.6</c:v>
                </c:pt>
                <c:pt idx="3685">
                  <c:v>67693.61</c:v>
                </c:pt>
                <c:pt idx="3686">
                  <c:v>70598.69</c:v>
                </c:pt>
                <c:pt idx="3687">
                  <c:v>88266.84</c:v>
                </c:pt>
                <c:pt idx="3688">
                  <c:v>68407.75</c:v>
                </c:pt>
                <c:pt idx="3689">
                  <c:v>63676.03</c:v>
                </c:pt>
                <c:pt idx="3690">
                  <c:v>79650.08</c:v>
                </c:pt>
                <c:pt idx="3691">
                  <c:v>95990.89</c:v>
                </c:pt>
                <c:pt idx="3692">
                  <c:v>88392.54</c:v>
                </c:pt>
                <c:pt idx="3693">
                  <c:v>81486.79</c:v>
                </c:pt>
                <c:pt idx="3694">
                  <c:v>83881.9</c:v>
                </c:pt>
                <c:pt idx="3695">
                  <c:v>76978.18</c:v>
                </c:pt>
                <c:pt idx="3696">
                  <c:v>75175.64</c:v>
                </c:pt>
                <c:pt idx="3697">
                  <c:v>74533.62</c:v>
                </c:pt>
                <c:pt idx="3698">
                  <c:v>62691.06</c:v>
                </c:pt>
                <c:pt idx="3699">
                  <c:v>71578.3</c:v>
                </c:pt>
                <c:pt idx="3700">
                  <c:v>73488.07</c:v>
                </c:pt>
                <c:pt idx="3701">
                  <c:v>88655.07</c:v>
                </c:pt>
                <c:pt idx="3702">
                  <c:v>62526.77</c:v>
                </c:pt>
                <c:pt idx="3703">
                  <c:v>86142.43</c:v>
                </c:pt>
                <c:pt idx="3704">
                  <c:v>86290.66</c:v>
                </c:pt>
                <c:pt idx="3705">
                  <c:v>71314.93</c:v>
                </c:pt>
                <c:pt idx="3706">
                  <c:v>81145.43999999999</c:v>
                </c:pt>
                <c:pt idx="3707">
                  <c:v>73455.69</c:v>
                </c:pt>
                <c:pt idx="3708">
                  <c:v>110359.77</c:v>
                </c:pt>
                <c:pt idx="3709">
                  <c:v>95985.46</c:v>
                </c:pt>
                <c:pt idx="3710">
                  <c:v>106699.96</c:v>
                </c:pt>
                <c:pt idx="3711">
                  <c:v>79473.85</c:v>
                </c:pt>
                <c:pt idx="3712">
                  <c:v>80793.75</c:v>
                </c:pt>
                <c:pt idx="3713">
                  <c:v>98091.11</c:v>
                </c:pt>
                <c:pt idx="3714">
                  <c:v>84868.61</c:v>
                </c:pt>
                <c:pt idx="3715">
                  <c:v>72555.73</c:v>
                </c:pt>
                <c:pt idx="3716">
                  <c:v>70025.92</c:v>
                </c:pt>
                <c:pt idx="3717">
                  <c:v>101155.09</c:v>
                </c:pt>
                <c:pt idx="3718">
                  <c:v>80170.22</c:v>
                </c:pt>
                <c:pt idx="3719">
                  <c:v>84020.77</c:v>
                </c:pt>
                <c:pt idx="3720">
                  <c:v>68765.14</c:v>
                </c:pt>
                <c:pt idx="3721">
                  <c:v>99171.63</c:v>
                </c:pt>
                <c:pt idx="3722">
                  <c:v>72026.46</c:v>
                </c:pt>
                <c:pt idx="3723">
                  <c:v>70382.49</c:v>
                </c:pt>
                <c:pt idx="3724">
                  <c:v>72720.52</c:v>
                </c:pt>
                <c:pt idx="3725">
                  <c:v>107537.62</c:v>
                </c:pt>
                <c:pt idx="3726">
                  <c:v>67051.46</c:v>
                </c:pt>
                <c:pt idx="3727">
                  <c:v>78570.95</c:v>
                </c:pt>
                <c:pt idx="3728">
                  <c:v>88597.7</c:v>
                </c:pt>
                <c:pt idx="3729">
                  <c:v>84789.43</c:v>
                </c:pt>
                <c:pt idx="3730">
                  <c:v>89964.1</c:v>
                </c:pt>
                <c:pt idx="3731">
                  <c:v>98530.71</c:v>
                </c:pt>
                <c:pt idx="3732">
                  <c:v>85588.16</c:v>
                </c:pt>
                <c:pt idx="3733">
                  <c:v>97548.36</c:v>
                </c:pt>
                <c:pt idx="3734">
                  <c:v>85948.9</c:v>
                </c:pt>
                <c:pt idx="3735">
                  <c:v>73737.73</c:v>
                </c:pt>
                <c:pt idx="3736">
                  <c:v>65265.65</c:v>
                </c:pt>
                <c:pt idx="3737">
                  <c:v>106390.84</c:v>
                </c:pt>
                <c:pt idx="3738">
                  <c:v>82259.26</c:v>
                </c:pt>
                <c:pt idx="3739">
                  <c:v>98754.48</c:v>
                </c:pt>
                <c:pt idx="3740">
                  <c:v>76683.68</c:v>
                </c:pt>
                <c:pt idx="3741">
                  <c:v>106036.67</c:v>
                </c:pt>
                <c:pt idx="3742">
                  <c:v>56044.47</c:v>
                </c:pt>
                <c:pt idx="3743">
                  <c:v>86424.3</c:v>
                </c:pt>
                <c:pt idx="3744">
                  <c:v>61270.09</c:v>
                </c:pt>
                <c:pt idx="3745">
                  <c:v>83836.01</c:v>
                </c:pt>
                <c:pt idx="3746">
                  <c:v>81584.14</c:v>
                </c:pt>
                <c:pt idx="3747">
                  <c:v>67562.01</c:v>
                </c:pt>
                <c:pt idx="3748">
                  <c:v>76142.09</c:v>
                </c:pt>
                <c:pt idx="3749">
                  <c:v>73907.99</c:v>
                </c:pt>
                <c:pt idx="3750">
                  <c:v>73074.81</c:v>
                </c:pt>
                <c:pt idx="3751">
                  <c:v>94381.67</c:v>
                </c:pt>
                <c:pt idx="3752">
                  <c:v>86479.15</c:v>
                </c:pt>
                <c:pt idx="3753">
                  <c:v>74882.29</c:v>
                </c:pt>
                <c:pt idx="3754">
                  <c:v>71311.25</c:v>
                </c:pt>
                <c:pt idx="3755">
                  <c:v>73840.62</c:v>
                </c:pt>
                <c:pt idx="3756">
                  <c:v>92155.83</c:v>
                </c:pt>
                <c:pt idx="3757">
                  <c:v>65332.05</c:v>
                </c:pt>
                <c:pt idx="3758">
                  <c:v>106392.85</c:v>
                </c:pt>
                <c:pt idx="3759">
                  <c:v>97372.75</c:v>
                </c:pt>
                <c:pt idx="3760">
                  <c:v>110011.18</c:v>
                </c:pt>
                <c:pt idx="3761">
                  <c:v>100865.16</c:v>
                </c:pt>
                <c:pt idx="3762">
                  <c:v>91161.63</c:v>
                </c:pt>
                <c:pt idx="3763">
                  <c:v>92108.89</c:v>
                </c:pt>
                <c:pt idx="3764">
                  <c:v>77061.18</c:v>
                </c:pt>
                <c:pt idx="3765">
                  <c:v>67615.76</c:v>
                </c:pt>
                <c:pt idx="3766">
                  <c:v>87960.33</c:v>
                </c:pt>
                <c:pt idx="3767">
                  <c:v>92242.39</c:v>
                </c:pt>
                <c:pt idx="3768">
                  <c:v>70938.43999999999</c:v>
                </c:pt>
                <c:pt idx="3769">
                  <c:v>78096.18</c:v>
                </c:pt>
                <c:pt idx="3770">
                  <c:v>73409.99</c:v>
                </c:pt>
                <c:pt idx="3771">
                  <c:v>74409.69</c:v>
                </c:pt>
                <c:pt idx="3772">
                  <c:v>77354.53</c:v>
                </c:pt>
                <c:pt idx="3773">
                  <c:v>91907.49</c:v>
                </c:pt>
                <c:pt idx="3774">
                  <c:v>91588.23</c:v>
                </c:pt>
                <c:pt idx="3775">
                  <c:v>98314.05</c:v>
                </c:pt>
                <c:pt idx="3776">
                  <c:v>85992.43999999999</c:v>
                </c:pt>
                <c:pt idx="3777">
                  <c:v>103149.27</c:v>
                </c:pt>
                <c:pt idx="3778">
                  <c:v>65701.56</c:v>
                </c:pt>
                <c:pt idx="3779">
                  <c:v>86002.76</c:v>
                </c:pt>
                <c:pt idx="3780">
                  <c:v>90644.84</c:v>
                </c:pt>
                <c:pt idx="3781">
                  <c:v>73925.27</c:v>
                </c:pt>
                <c:pt idx="3782">
                  <c:v>82345.58</c:v>
                </c:pt>
                <c:pt idx="3783">
                  <c:v>78461.15</c:v>
                </c:pt>
                <c:pt idx="3784">
                  <c:v>73837.79</c:v>
                </c:pt>
                <c:pt idx="3785">
                  <c:v>98517.92</c:v>
                </c:pt>
                <c:pt idx="3786">
                  <c:v>75556.48</c:v>
                </c:pt>
                <c:pt idx="3787">
                  <c:v>70665.59</c:v>
                </c:pt>
                <c:pt idx="3788">
                  <c:v>89299.75</c:v>
                </c:pt>
                <c:pt idx="3789">
                  <c:v>71851.77</c:v>
                </c:pt>
                <c:pt idx="3790">
                  <c:v>74247.93999999999</c:v>
                </c:pt>
                <c:pt idx="3791">
                  <c:v>75697.46</c:v>
                </c:pt>
                <c:pt idx="3792">
                  <c:v>70335.04</c:v>
                </c:pt>
                <c:pt idx="3793">
                  <c:v>85702.64</c:v>
                </c:pt>
                <c:pt idx="3794">
                  <c:v>81029.1</c:v>
                </c:pt>
                <c:pt idx="3795">
                  <c:v>67383.27</c:v>
                </c:pt>
                <c:pt idx="3796">
                  <c:v>58928.03</c:v>
                </c:pt>
                <c:pt idx="3797">
                  <c:v>78996.84</c:v>
                </c:pt>
                <c:pt idx="3798">
                  <c:v>66082.64</c:v>
                </c:pt>
                <c:pt idx="3799">
                  <c:v>89454.25</c:v>
                </c:pt>
                <c:pt idx="3800">
                  <c:v>84582.78</c:v>
                </c:pt>
                <c:pt idx="3801">
                  <c:v>63615.95</c:v>
                </c:pt>
                <c:pt idx="3802">
                  <c:v>73696.55</c:v>
                </c:pt>
                <c:pt idx="3803">
                  <c:v>96172.17</c:v>
                </c:pt>
                <c:pt idx="3804">
                  <c:v>78970.21</c:v>
                </c:pt>
                <c:pt idx="3805">
                  <c:v>83204.73</c:v>
                </c:pt>
                <c:pt idx="3806">
                  <c:v>74691.64</c:v>
                </c:pt>
                <c:pt idx="3807">
                  <c:v>62818.19</c:v>
                </c:pt>
                <c:pt idx="3808">
                  <c:v>82262.34</c:v>
                </c:pt>
                <c:pt idx="3809">
                  <c:v>88321.53</c:v>
                </c:pt>
                <c:pt idx="3810">
                  <c:v>67605.25</c:v>
                </c:pt>
                <c:pt idx="3811">
                  <c:v>79208.59</c:v>
                </c:pt>
                <c:pt idx="3812">
                  <c:v>102139.06</c:v>
                </c:pt>
                <c:pt idx="3813">
                  <c:v>76816.98</c:v>
                </c:pt>
                <c:pt idx="3814">
                  <c:v>76407.19</c:v>
                </c:pt>
                <c:pt idx="3815">
                  <c:v>83024.46</c:v>
                </c:pt>
                <c:pt idx="3816">
                  <c:v>74441.58</c:v>
                </c:pt>
                <c:pt idx="3817">
                  <c:v>71326.39</c:v>
                </c:pt>
                <c:pt idx="3818">
                  <c:v>66736.17</c:v>
                </c:pt>
                <c:pt idx="3819">
                  <c:v>70210.48</c:v>
                </c:pt>
                <c:pt idx="3820">
                  <c:v>94783.96</c:v>
                </c:pt>
                <c:pt idx="3821">
                  <c:v>89204.36</c:v>
                </c:pt>
                <c:pt idx="3822">
                  <c:v>71999.14</c:v>
                </c:pt>
                <c:pt idx="3823">
                  <c:v>91663.59</c:v>
                </c:pt>
                <c:pt idx="3824">
                  <c:v>80604.40999999999</c:v>
                </c:pt>
                <c:pt idx="3825">
                  <c:v>72503.31</c:v>
                </c:pt>
                <c:pt idx="3826">
                  <c:v>81022.81</c:v>
                </c:pt>
                <c:pt idx="3827">
                  <c:v>68578.99</c:v>
                </c:pt>
                <c:pt idx="3828">
                  <c:v>105346.14</c:v>
                </c:pt>
                <c:pt idx="3829">
                  <c:v>83626.54</c:v>
                </c:pt>
                <c:pt idx="3830">
                  <c:v>69829.18</c:v>
                </c:pt>
                <c:pt idx="3831">
                  <c:v>60283.38</c:v>
                </c:pt>
                <c:pt idx="3832">
                  <c:v>68428.19</c:v>
                </c:pt>
                <c:pt idx="3833">
                  <c:v>60698.62</c:v>
                </c:pt>
                <c:pt idx="3834">
                  <c:v>85088.51</c:v>
                </c:pt>
                <c:pt idx="3835">
                  <c:v>96616.27</c:v>
                </c:pt>
                <c:pt idx="3836">
                  <c:v>83521.85</c:v>
                </c:pt>
                <c:pt idx="3837">
                  <c:v>101915.42</c:v>
                </c:pt>
                <c:pt idx="3838">
                  <c:v>82264.34</c:v>
                </c:pt>
                <c:pt idx="3839">
                  <c:v>105904.64</c:v>
                </c:pt>
                <c:pt idx="3840">
                  <c:v>100275.16</c:v>
                </c:pt>
                <c:pt idx="3841">
                  <c:v>107017.19</c:v>
                </c:pt>
                <c:pt idx="3842">
                  <c:v>67772.56</c:v>
                </c:pt>
                <c:pt idx="3843">
                  <c:v>79944.15</c:v>
                </c:pt>
                <c:pt idx="3844">
                  <c:v>76939.32</c:v>
                </c:pt>
                <c:pt idx="3845">
                  <c:v>78332.39</c:v>
                </c:pt>
                <c:pt idx="3846">
                  <c:v>94464.52</c:v>
                </c:pt>
                <c:pt idx="3847">
                  <c:v>52418.63</c:v>
                </c:pt>
                <c:pt idx="3848">
                  <c:v>74269.97</c:v>
                </c:pt>
                <c:pt idx="3849">
                  <c:v>76727.36</c:v>
                </c:pt>
                <c:pt idx="3850">
                  <c:v>105240.92</c:v>
                </c:pt>
                <c:pt idx="3851">
                  <c:v>72467.88</c:v>
                </c:pt>
                <c:pt idx="3852">
                  <c:v>72146.61</c:v>
                </c:pt>
                <c:pt idx="3853">
                  <c:v>61565.39</c:v>
                </c:pt>
                <c:pt idx="3854">
                  <c:v>79509.38</c:v>
                </c:pt>
                <c:pt idx="3855">
                  <c:v>80358.4</c:v>
                </c:pt>
                <c:pt idx="3856">
                  <c:v>96985.04</c:v>
                </c:pt>
                <c:pt idx="3857">
                  <c:v>78211.29</c:v>
                </c:pt>
                <c:pt idx="3858">
                  <c:v>80390.73</c:v>
                </c:pt>
                <c:pt idx="3859">
                  <c:v>83845.38</c:v>
                </c:pt>
                <c:pt idx="3860">
                  <c:v>89823.32</c:v>
                </c:pt>
                <c:pt idx="3861">
                  <c:v>86034.09</c:v>
                </c:pt>
                <c:pt idx="3862">
                  <c:v>72958.6</c:v>
                </c:pt>
                <c:pt idx="3863">
                  <c:v>89444.6</c:v>
                </c:pt>
                <c:pt idx="3864">
                  <c:v>90593.46</c:v>
                </c:pt>
                <c:pt idx="3865">
                  <c:v>78029.16</c:v>
                </c:pt>
                <c:pt idx="3866">
                  <c:v>90794.6</c:v>
                </c:pt>
                <c:pt idx="3867">
                  <c:v>73359.42</c:v>
                </c:pt>
                <c:pt idx="3868">
                  <c:v>113617.44</c:v>
                </c:pt>
                <c:pt idx="3869">
                  <c:v>54674.18</c:v>
                </c:pt>
                <c:pt idx="3870">
                  <c:v>75255.29</c:v>
                </c:pt>
                <c:pt idx="3871">
                  <c:v>78511.49</c:v>
                </c:pt>
                <c:pt idx="3872">
                  <c:v>84180.95</c:v>
                </c:pt>
                <c:pt idx="3873">
                  <c:v>86861.7</c:v>
                </c:pt>
                <c:pt idx="3874">
                  <c:v>107869.76</c:v>
                </c:pt>
                <c:pt idx="3875">
                  <c:v>91683.3</c:v>
                </c:pt>
                <c:pt idx="3876">
                  <c:v>70594.62</c:v>
                </c:pt>
                <c:pt idx="3877">
                  <c:v>99017.11</c:v>
                </c:pt>
                <c:pt idx="3878">
                  <c:v>86230.84</c:v>
                </c:pt>
                <c:pt idx="3879">
                  <c:v>72248.4</c:v>
                </c:pt>
                <c:pt idx="3880">
                  <c:v>85272.38</c:v>
                </c:pt>
                <c:pt idx="3881">
                  <c:v>114351.14</c:v>
                </c:pt>
                <c:pt idx="3882">
                  <c:v>82006.4</c:v>
                </c:pt>
                <c:pt idx="3883">
                  <c:v>65501.8</c:v>
                </c:pt>
                <c:pt idx="3884">
                  <c:v>83918.34</c:v>
                </c:pt>
                <c:pt idx="3885">
                  <c:v>80852.14</c:v>
                </c:pt>
                <c:pt idx="3886">
                  <c:v>90226.93999999999</c:v>
                </c:pt>
                <c:pt idx="3887">
                  <c:v>68433.0</c:v>
                </c:pt>
                <c:pt idx="3888">
                  <c:v>84923.99</c:v>
                </c:pt>
                <c:pt idx="3889">
                  <c:v>82014.62</c:v>
                </c:pt>
                <c:pt idx="3890">
                  <c:v>94125.22</c:v>
                </c:pt>
                <c:pt idx="3891">
                  <c:v>79646.37</c:v>
                </c:pt>
                <c:pt idx="3892">
                  <c:v>63657.56</c:v>
                </c:pt>
                <c:pt idx="3893">
                  <c:v>79794.17</c:v>
                </c:pt>
                <c:pt idx="3894">
                  <c:v>79656.24</c:v>
                </c:pt>
                <c:pt idx="3895">
                  <c:v>66792.06</c:v>
                </c:pt>
                <c:pt idx="3896">
                  <c:v>94318.74</c:v>
                </c:pt>
                <c:pt idx="3897">
                  <c:v>63106.24</c:v>
                </c:pt>
                <c:pt idx="3898">
                  <c:v>86658.53</c:v>
                </c:pt>
                <c:pt idx="3899">
                  <c:v>86534.43999999999</c:v>
                </c:pt>
                <c:pt idx="3900">
                  <c:v>76061.89</c:v>
                </c:pt>
                <c:pt idx="3901">
                  <c:v>94551.49</c:v>
                </c:pt>
                <c:pt idx="3902">
                  <c:v>87510.87</c:v>
                </c:pt>
                <c:pt idx="3903">
                  <c:v>56277.39</c:v>
                </c:pt>
                <c:pt idx="3904">
                  <c:v>63451.75</c:v>
                </c:pt>
                <c:pt idx="3905">
                  <c:v>88147.63</c:v>
                </c:pt>
                <c:pt idx="3906">
                  <c:v>74366.09</c:v>
                </c:pt>
                <c:pt idx="3907">
                  <c:v>90501.72</c:v>
                </c:pt>
                <c:pt idx="3908">
                  <c:v>66914.93999999999</c:v>
                </c:pt>
                <c:pt idx="3909">
                  <c:v>93413.02</c:v>
                </c:pt>
                <c:pt idx="3910">
                  <c:v>73392.76</c:v>
                </c:pt>
                <c:pt idx="3911">
                  <c:v>71859.51</c:v>
                </c:pt>
                <c:pt idx="3912">
                  <c:v>87082.51</c:v>
                </c:pt>
                <c:pt idx="3913">
                  <c:v>101341.08</c:v>
                </c:pt>
                <c:pt idx="3914">
                  <c:v>93230.03</c:v>
                </c:pt>
                <c:pt idx="3915">
                  <c:v>87559.65</c:v>
                </c:pt>
                <c:pt idx="3916">
                  <c:v>71026.13</c:v>
                </c:pt>
                <c:pt idx="3917">
                  <c:v>65179.18</c:v>
                </c:pt>
                <c:pt idx="3918">
                  <c:v>71823.74</c:v>
                </c:pt>
                <c:pt idx="3919">
                  <c:v>93238.83</c:v>
                </c:pt>
                <c:pt idx="3920">
                  <c:v>81332.31</c:v>
                </c:pt>
                <c:pt idx="3921">
                  <c:v>90310.58</c:v>
                </c:pt>
                <c:pt idx="3922">
                  <c:v>87841.06</c:v>
                </c:pt>
                <c:pt idx="3923">
                  <c:v>58869.93</c:v>
                </c:pt>
                <c:pt idx="3924">
                  <c:v>83225.42</c:v>
                </c:pt>
                <c:pt idx="3925">
                  <c:v>76418.81</c:v>
                </c:pt>
                <c:pt idx="3926">
                  <c:v>75133.37</c:v>
                </c:pt>
                <c:pt idx="3927">
                  <c:v>73777.19</c:v>
                </c:pt>
                <c:pt idx="3928">
                  <c:v>77492.99</c:v>
                </c:pt>
                <c:pt idx="3929">
                  <c:v>105246.62</c:v>
                </c:pt>
                <c:pt idx="3930">
                  <c:v>71297.34</c:v>
                </c:pt>
                <c:pt idx="3931">
                  <c:v>110434.74</c:v>
                </c:pt>
                <c:pt idx="3932">
                  <c:v>83540.47</c:v>
                </c:pt>
                <c:pt idx="3933">
                  <c:v>80594.24</c:v>
                </c:pt>
                <c:pt idx="3934">
                  <c:v>83386.08</c:v>
                </c:pt>
                <c:pt idx="3935">
                  <c:v>75341.18</c:v>
                </c:pt>
                <c:pt idx="3936">
                  <c:v>74067.02</c:v>
                </c:pt>
                <c:pt idx="3937">
                  <c:v>59946.45</c:v>
                </c:pt>
                <c:pt idx="3938">
                  <c:v>73249.5</c:v>
                </c:pt>
                <c:pt idx="3939">
                  <c:v>61549.79</c:v>
                </c:pt>
                <c:pt idx="3940">
                  <c:v>81683.46</c:v>
                </c:pt>
                <c:pt idx="3941">
                  <c:v>85101.19</c:v>
                </c:pt>
                <c:pt idx="3942">
                  <c:v>79455.76</c:v>
                </c:pt>
                <c:pt idx="3943">
                  <c:v>99011.39</c:v>
                </c:pt>
                <c:pt idx="3944">
                  <c:v>86364.89</c:v>
                </c:pt>
                <c:pt idx="3945">
                  <c:v>98056.99</c:v>
                </c:pt>
                <c:pt idx="3946">
                  <c:v>64376.01</c:v>
                </c:pt>
                <c:pt idx="3947">
                  <c:v>86821.99</c:v>
                </c:pt>
                <c:pt idx="3948">
                  <c:v>91171.72</c:v>
                </c:pt>
                <c:pt idx="3949">
                  <c:v>82729.96</c:v>
                </c:pt>
                <c:pt idx="3950">
                  <c:v>95543.16</c:v>
                </c:pt>
                <c:pt idx="3951">
                  <c:v>73921.35</c:v>
                </c:pt>
                <c:pt idx="3952">
                  <c:v>67775.45</c:v>
                </c:pt>
                <c:pt idx="3953">
                  <c:v>70820.51</c:v>
                </c:pt>
                <c:pt idx="3954">
                  <c:v>86011.54</c:v>
                </c:pt>
                <c:pt idx="3955">
                  <c:v>95270.65</c:v>
                </c:pt>
                <c:pt idx="3956">
                  <c:v>62882.22</c:v>
                </c:pt>
                <c:pt idx="3957">
                  <c:v>73741.88</c:v>
                </c:pt>
                <c:pt idx="3958">
                  <c:v>120123.89</c:v>
                </c:pt>
                <c:pt idx="3959">
                  <c:v>81443.22</c:v>
                </c:pt>
                <c:pt idx="3960">
                  <c:v>89839.46</c:v>
                </c:pt>
                <c:pt idx="3961">
                  <c:v>91341.71</c:v>
                </c:pt>
                <c:pt idx="3962">
                  <c:v>71620.13</c:v>
                </c:pt>
                <c:pt idx="3963">
                  <c:v>99843.42</c:v>
                </c:pt>
                <c:pt idx="3964">
                  <c:v>93226.56000000001</c:v>
                </c:pt>
                <c:pt idx="3965">
                  <c:v>88596.2</c:v>
                </c:pt>
                <c:pt idx="3966">
                  <c:v>79059.2</c:v>
                </c:pt>
                <c:pt idx="3967">
                  <c:v>77083.32</c:v>
                </c:pt>
                <c:pt idx="3968">
                  <c:v>58182.67</c:v>
                </c:pt>
                <c:pt idx="3969">
                  <c:v>95462.62</c:v>
                </c:pt>
                <c:pt idx="3970">
                  <c:v>74611.96</c:v>
                </c:pt>
                <c:pt idx="3971">
                  <c:v>92643.19</c:v>
                </c:pt>
                <c:pt idx="3972">
                  <c:v>83742.68</c:v>
                </c:pt>
                <c:pt idx="3973">
                  <c:v>104994.44</c:v>
                </c:pt>
                <c:pt idx="3974">
                  <c:v>60466.01</c:v>
                </c:pt>
                <c:pt idx="3975">
                  <c:v>83369.0</c:v>
                </c:pt>
                <c:pt idx="3976">
                  <c:v>76417.92</c:v>
                </c:pt>
                <c:pt idx="3977">
                  <c:v>93567.02</c:v>
                </c:pt>
                <c:pt idx="3978">
                  <c:v>114191.93</c:v>
                </c:pt>
                <c:pt idx="3979">
                  <c:v>91233.83</c:v>
                </c:pt>
                <c:pt idx="3980">
                  <c:v>96086.63</c:v>
                </c:pt>
                <c:pt idx="3981">
                  <c:v>95041.1</c:v>
                </c:pt>
                <c:pt idx="3982">
                  <c:v>98154.51</c:v>
                </c:pt>
                <c:pt idx="3983">
                  <c:v>90896.22</c:v>
                </c:pt>
                <c:pt idx="3984">
                  <c:v>89007.81</c:v>
                </c:pt>
                <c:pt idx="3985">
                  <c:v>80193.2</c:v>
                </c:pt>
                <c:pt idx="3986">
                  <c:v>88282.29</c:v>
                </c:pt>
                <c:pt idx="3987">
                  <c:v>101402.8</c:v>
                </c:pt>
                <c:pt idx="3988">
                  <c:v>66453.95</c:v>
                </c:pt>
                <c:pt idx="3989">
                  <c:v>71274.93999999999</c:v>
                </c:pt>
                <c:pt idx="3990">
                  <c:v>98539.93</c:v>
                </c:pt>
                <c:pt idx="3991">
                  <c:v>70313.1</c:v>
                </c:pt>
                <c:pt idx="3992">
                  <c:v>98096.47</c:v>
                </c:pt>
                <c:pt idx="3993">
                  <c:v>73108.9</c:v>
                </c:pt>
                <c:pt idx="3994">
                  <c:v>73938.34</c:v>
                </c:pt>
                <c:pt idx="3995">
                  <c:v>106892.4</c:v>
                </c:pt>
                <c:pt idx="3996">
                  <c:v>82045.48</c:v>
                </c:pt>
                <c:pt idx="3997">
                  <c:v>63256.6</c:v>
                </c:pt>
                <c:pt idx="3998">
                  <c:v>86290.79</c:v>
                </c:pt>
                <c:pt idx="3999">
                  <c:v>55858.86</c:v>
                </c:pt>
                <c:pt idx="4000">
                  <c:v>81294.47</c:v>
                </c:pt>
                <c:pt idx="4001">
                  <c:v>81614.06</c:v>
                </c:pt>
                <c:pt idx="4002">
                  <c:v>71020.34</c:v>
                </c:pt>
                <c:pt idx="4003">
                  <c:v>82282.45</c:v>
                </c:pt>
                <c:pt idx="4004">
                  <c:v>105682.28</c:v>
                </c:pt>
                <c:pt idx="4005">
                  <c:v>75922.02</c:v>
                </c:pt>
                <c:pt idx="4006">
                  <c:v>106269.88</c:v>
                </c:pt>
                <c:pt idx="4007">
                  <c:v>82496.90999999999</c:v>
                </c:pt>
                <c:pt idx="4008">
                  <c:v>102906.57</c:v>
                </c:pt>
                <c:pt idx="4009">
                  <c:v>84555.32</c:v>
                </c:pt>
                <c:pt idx="4010">
                  <c:v>84078.61</c:v>
                </c:pt>
                <c:pt idx="4011">
                  <c:v>73526.36</c:v>
                </c:pt>
                <c:pt idx="4012">
                  <c:v>67926.17</c:v>
                </c:pt>
                <c:pt idx="4013">
                  <c:v>59088.62</c:v>
                </c:pt>
                <c:pt idx="4014">
                  <c:v>59389.39</c:v>
                </c:pt>
                <c:pt idx="4015">
                  <c:v>59368.71</c:v>
                </c:pt>
                <c:pt idx="4016">
                  <c:v>66477.34</c:v>
                </c:pt>
                <c:pt idx="4017">
                  <c:v>62056.01</c:v>
                </c:pt>
                <c:pt idx="4018">
                  <c:v>94658.32</c:v>
                </c:pt>
                <c:pt idx="4019">
                  <c:v>75290.77</c:v>
                </c:pt>
                <c:pt idx="4020">
                  <c:v>86429.82</c:v>
                </c:pt>
                <c:pt idx="4021">
                  <c:v>82299.33</c:v>
                </c:pt>
                <c:pt idx="4022">
                  <c:v>77295.6</c:v>
                </c:pt>
                <c:pt idx="4023">
                  <c:v>73054.93</c:v>
                </c:pt>
                <c:pt idx="4024">
                  <c:v>82953.4</c:v>
                </c:pt>
                <c:pt idx="4025">
                  <c:v>87398.73</c:v>
                </c:pt>
                <c:pt idx="4026">
                  <c:v>128096.8</c:v>
                </c:pt>
                <c:pt idx="4027">
                  <c:v>98646.96</c:v>
                </c:pt>
                <c:pt idx="4028">
                  <c:v>65281.01</c:v>
                </c:pt>
                <c:pt idx="4029">
                  <c:v>69847.16</c:v>
                </c:pt>
                <c:pt idx="4030">
                  <c:v>77588.52</c:v>
                </c:pt>
                <c:pt idx="4031">
                  <c:v>79311.15</c:v>
                </c:pt>
                <c:pt idx="4032">
                  <c:v>83238.02</c:v>
                </c:pt>
                <c:pt idx="4033">
                  <c:v>71818.72</c:v>
                </c:pt>
                <c:pt idx="4034">
                  <c:v>100903.2</c:v>
                </c:pt>
                <c:pt idx="4035">
                  <c:v>49776.44</c:v>
                </c:pt>
                <c:pt idx="4036">
                  <c:v>81932.96</c:v>
                </c:pt>
                <c:pt idx="4037">
                  <c:v>104898.53</c:v>
                </c:pt>
                <c:pt idx="4038">
                  <c:v>101882.75</c:v>
                </c:pt>
                <c:pt idx="4039">
                  <c:v>91258.17</c:v>
                </c:pt>
                <c:pt idx="4040">
                  <c:v>79282.36</c:v>
                </c:pt>
                <c:pt idx="4041">
                  <c:v>64964.14</c:v>
                </c:pt>
                <c:pt idx="4042">
                  <c:v>76403.93999999999</c:v>
                </c:pt>
                <c:pt idx="4043">
                  <c:v>90335.78</c:v>
                </c:pt>
                <c:pt idx="4044">
                  <c:v>92018.59</c:v>
                </c:pt>
                <c:pt idx="4045">
                  <c:v>71740.08</c:v>
                </c:pt>
                <c:pt idx="4046">
                  <c:v>82346.75</c:v>
                </c:pt>
                <c:pt idx="4047">
                  <c:v>79397.98</c:v>
                </c:pt>
                <c:pt idx="4048">
                  <c:v>73062.82</c:v>
                </c:pt>
                <c:pt idx="4049">
                  <c:v>81840.49</c:v>
                </c:pt>
                <c:pt idx="4050">
                  <c:v>64847.01</c:v>
                </c:pt>
                <c:pt idx="4051">
                  <c:v>106294.23</c:v>
                </c:pt>
                <c:pt idx="4052">
                  <c:v>98074.02</c:v>
                </c:pt>
                <c:pt idx="4053">
                  <c:v>90680.63</c:v>
                </c:pt>
                <c:pt idx="4054">
                  <c:v>75121.11</c:v>
                </c:pt>
                <c:pt idx="4055">
                  <c:v>74460.29</c:v>
                </c:pt>
                <c:pt idx="4056">
                  <c:v>110241.78</c:v>
                </c:pt>
                <c:pt idx="4057">
                  <c:v>71106.34</c:v>
                </c:pt>
                <c:pt idx="4058">
                  <c:v>88260.35</c:v>
                </c:pt>
                <c:pt idx="4059">
                  <c:v>76997.17</c:v>
                </c:pt>
                <c:pt idx="4060">
                  <c:v>88883.95</c:v>
                </c:pt>
                <c:pt idx="4061">
                  <c:v>62582.02</c:v>
                </c:pt>
                <c:pt idx="4062">
                  <c:v>62299.24</c:v>
                </c:pt>
                <c:pt idx="4063">
                  <c:v>79768.05</c:v>
                </c:pt>
                <c:pt idx="4064">
                  <c:v>86034.03</c:v>
                </c:pt>
                <c:pt idx="4065">
                  <c:v>107004.43</c:v>
                </c:pt>
                <c:pt idx="4066">
                  <c:v>76721.85</c:v>
                </c:pt>
                <c:pt idx="4067">
                  <c:v>83222.61</c:v>
                </c:pt>
                <c:pt idx="4068">
                  <c:v>83574.85</c:v>
                </c:pt>
                <c:pt idx="4069">
                  <c:v>87259.37</c:v>
                </c:pt>
                <c:pt idx="4070">
                  <c:v>88991.73</c:v>
                </c:pt>
                <c:pt idx="4071">
                  <c:v>72854.23</c:v>
                </c:pt>
                <c:pt idx="4072">
                  <c:v>106693.78</c:v>
                </c:pt>
                <c:pt idx="4073">
                  <c:v>81144.29</c:v>
                </c:pt>
                <c:pt idx="4074">
                  <c:v>64486.14</c:v>
                </c:pt>
                <c:pt idx="4075">
                  <c:v>92536.62</c:v>
                </c:pt>
                <c:pt idx="4076">
                  <c:v>82194.63</c:v>
                </c:pt>
                <c:pt idx="4077">
                  <c:v>94831.13</c:v>
                </c:pt>
                <c:pt idx="4078">
                  <c:v>70547.14</c:v>
                </c:pt>
                <c:pt idx="4079">
                  <c:v>105817.38</c:v>
                </c:pt>
                <c:pt idx="4080">
                  <c:v>78699.6</c:v>
                </c:pt>
                <c:pt idx="4081">
                  <c:v>74287.90999999999</c:v>
                </c:pt>
                <c:pt idx="4082">
                  <c:v>69723.3</c:v>
                </c:pt>
                <c:pt idx="4083">
                  <c:v>77882.71</c:v>
                </c:pt>
                <c:pt idx="4084">
                  <c:v>82408.17</c:v>
                </c:pt>
                <c:pt idx="4085">
                  <c:v>70203.14</c:v>
                </c:pt>
                <c:pt idx="4086">
                  <c:v>74155.83</c:v>
                </c:pt>
                <c:pt idx="4087">
                  <c:v>99621.40999999999</c:v>
                </c:pt>
                <c:pt idx="4088">
                  <c:v>58741.12</c:v>
                </c:pt>
                <c:pt idx="4089">
                  <c:v>67153.18</c:v>
                </c:pt>
                <c:pt idx="4090">
                  <c:v>64039.43</c:v>
                </c:pt>
                <c:pt idx="4091">
                  <c:v>75665.18</c:v>
                </c:pt>
                <c:pt idx="4092">
                  <c:v>72336.39</c:v>
                </c:pt>
                <c:pt idx="4093">
                  <c:v>98208.93</c:v>
                </c:pt>
                <c:pt idx="4094">
                  <c:v>86978.05</c:v>
                </c:pt>
                <c:pt idx="4095">
                  <c:v>86327.6</c:v>
                </c:pt>
                <c:pt idx="4096">
                  <c:v>94081.72</c:v>
                </c:pt>
                <c:pt idx="4097">
                  <c:v>82690.18</c:v>
                </c:pt>
                <c:pt idx="4098">
                  <c:v>79288.6</c:v>
                </c:pt>
                <c:pt idx="4099">
                  <c:v>69250.07</c:v>
                </c:pt>
                <c:pt idx="4100">
                  <c:v>55637.75</c:v>
                </c:pt>
                <c:pt idx="4101">
                  <c:v>81756.82</c:v>
                </c:pt>
                <c:pt idx="4102">
                  <c:v>80222.71</c:v>
                </c:pt>
                <c:pt idx="4103">
                  <c:v>87925.81</c:v>
                </c:pt>
                <c:pt idx="4104">
                  <c:v>94425.96</c:v>
                </c:pt>
                <c:pt idx="4105">
                  <c:v>86197.92</c:v>
                </c:pt>
                <c:pt idx="4106">
                  <c:v>91528.23</c:v>
                </c:pt>
                <c:pt idx="4107">
                  <c:v>97360.74</c:v>
                </c:pt>
                <c:pt idx="4108">
                  <c:v>82203.63</c:v>
                </c:pt>
                <c:pt idx="4109">
                  <c:v>89958.49</c:v>
                </c:pt>
                <c:pt idx="4110">
                  <c:v>94279.85</c:v>
                </c:pt>
                <c:pt idx="4111">
                  <c:v>77582.89</c:v>
                </c:pt>
                <c:pt idx="4112">
                  <c:v>89869.12</c:v>
                </c:pt>
                <c:pt idx="4113">
                  <c:v>88307.81</c:v>
                </c:pt>
                <c:pt idx="4114">
                  <c:v>80282.52</c:v>
                </c:pt>
                <c:pt idx="4115">
                  <c:v>73211.58</c:v>
                </c:pt>
                <c:pt idx="4116">
                  <c:v>110122.57</c:v>
                </c:pt>
                <c:pt idx="4117">
                  <c:v>75908.58</c:v>
                </c:pt>
                <c:pt idx="4118">
                  <c:v>96525.23</c:v>
                </c:pt>
                <c:pt idx="4119">
                  <c:v>102921.35</c:v>
                </c:pt>
                <c:pt idx="4120">
                  <c:v>75802.97</c:v>
                </c:pt>
                <c:pt idx="4121">
                  <c:v>88547.01</c:v>
                </c:pt>
                <c:pt idx="4122">
                  <c:v>105084.81</c:v>
                </c:pt>
                <c:pt idx="4123">
                  <c:v>66393.09</c:v>
                </c:pt>
                <c:pt idx="4124">
                  <c:v>50228.43</c:v>
                </c:pt>
                <c:pt idx="4125">
                  <c:v>68898.93</c:v>
                </c:pt>
                <c:pt idx="4126">
                  <c:v>81832.98</c:v>
                </c:pt>
                <c:pt idx="4127">
                  <c:v>93656.67</c:v>
                </c:pt>
                <c:pt idx="4128">
                  <c:v>84798.1</c:v>
                </c:pt>
                <c:pt idx="4129">
                  <c:v>70299.65</c:v>
                </c:pt>
                <c:pt idx="4130">
                  <c:v>87688.75</c:v>
                </c:pt>
                <c:pt idx="4131">
                  <c:v>81876.55</c:v>
                </c:pt>
                <c:pt idx="4132">
                  <c:v>65208.66</c:v>
                </c:pt>
                <c:pt idx="4133">
                  <c:v>96111.98</c:v>
                </c:pt>
                <c:pt idx="4134">
                  <c:v>60893.74</c:v>
                </c:pt>
                <c:pt idx="4135">
                  <c:v>100703.89</c:v>
                </c:pt>
                <c:pt idx="4136">
                  <c:v>102880.76</c:v>
                </c:pt>
                <c:pt idx="4137">
                  <c:v>63152.42</c:v>
                </c:pt>
                <c:pt idx="4138">
                  <c:v>83744.13</c:v>
                </c:pt>
                <c:pt idx="4139">
                  <c:v>92454.74</c:v>
                </c:pt>
                <c:pt idx="4140">
                  <c:v>88011.7</c:v>
                </c:pt>
                <c:pt idx="4141">
                  <c:v>112279.59</c:v>
                </c:pt>
                <c:pt idx="4142">
                  <c:v>82531.76</c:v>
                </c:pt>
                <c:pt idx="4143">
                  <c:v>96282.71</c:v>
                </c:pt>
                <c:pt idx="4144">
                  <c:v>79315.83</c:v>
                </c:pt>
                <c:pt idx="4145">
                  <c:v>98762.46</c:v>
                </c:pt>
                <c:pt idx="4146">
                  <c:v>90400.61</c:v>
                </c:pt>
                <c:pt idx="4147">
                  <c:v>71814.02</c:v>
                </c:pt>
                <c:pt idx="4148">
                  <c:v>68345.84</c:v>
                </c:pt>
                <c:pt idx="4149">
                  <c:v>87829.88</c:v>
                </c:pt>
                <c:pt idx="4150">
                  <c:v>81128.72</c:v>
                </c:pt>
                <c:pt idx="4151">
                  <c:v>69992.05</c:v>
                </c:pt>
                <c:pt idx="4152">
                  <c:v>68210.28</c:v>
                </c:pt>
                <c:pt idx="4153">
                  <c:v>73252.55</c:v>
                </c:pt>
                <c:pt idx="4154">
                  <c:v>61032.48</c:v>
                </c:pt>
                <c:pt idx="4155">
                  <c:v>96234.45</c:v>
                </c:pt>
                <c:pt idx="4156">
                  <c:v>99515.27</c:v>
                </c:pt>
                <c:pt idx="4157">
                  <c:v>62538.21</c:v>
                </c:pt>
                <c:pt idx="4158">
                  <c:v>102090.09</c:v>
                </c:pt>
                <c:pt idx="4159">
                  <c:v>59864.18</c:v>
                </c:pt>
                <c:pt idx="4160">
                  <c:v>94937.15</c:v>
                </c:pt>
                <c:pt idx="4161">
                  <c:v>106846.72</c:v>
                </c:pt>
                <c:pt idx="4162">
                  <c:v>68637.90999999999</c:v>
                </c:pt>
                <c:pt idx="4163">
                  <c:v>73504.47</c:v>
                </c:pt>
                <c:pt idx="4164">
                  <c:v>86194.18</c:v>
                </c:pt>
                <c:pt idx="4165">
                  <c:v>78963.8</c:v>
                </c:pt>
                <c:pt idx="4166">
                  <c:v>91718.06</c:v>
                </c:pt>
                <c:pt idx="4167">
                  <c:v>74648.79</c:v>
                </c:pt>
                <c:pt idx="4168">
                  <c:v>69091.21</c:v>
                </c:pt>
                <c:pt idx="4169">
                  <c:v>99747.69</c:v>
                </c:pt>
                <c:pt idx="4170">
                  <c:v>64091.64</c:v>
                </c:pt>
                <c:pt idx="4171">
                  <c:v>64547.62</c:v>
                </c:pt>
                <c:pt idx="4172">
                  <c:v>98046.59</c:v>
                </c:pt>
                <c:pt idx="4173">
                  <c:v>63705.34</c:v>
                </c:pt>
                <c:pt idx="4174">
                  <c:v>72547.11</c:v>
                </c:pt>
                <c:pt idx="4175">
                  <c:v>62802.71</c:v>
                </c:pt>
                <c:pt idx="4176">
                  <c:v>88404.46</c:v>
                </c:pt>
                <c:pt idx="4177">
                  <c:v>119393.95</c:v>
                </c:pt>
                <c:pt idx="4178">
                  <c:v>76705.62</c:v>
                </c:pt>
                <c:pt idx="4179">
                  <c:v>85782.82</c:v>
                </c:pt>
                <c:pt idx="4180">
                  <c:v>75179.15</c:v>
                </c:pt>
                <c:pt idx="4181">
                  <c:v>77827.39</c:v>
                </c:pt>
                <c:pt idx="4182">
                  <c:v>65706.11</c:v>
                </c:pt>
                <c:pt idx="4183">
                  <c:v>80809.99</c:v>
                </c:pt>
                <c:pt idx="4184">
                  <c:v>68015.83</c:v>
                </c:pt>
                <c:pt idx="4185">
                  <c:v>72124.54</c:v>
                </c:pt>
                <c:pt idx="4186">
                  <c:v>108563.34</c:v>
                </c:pt>
                <c:pt idx="4187">
                  <c:v>97757.89</c:v>
                </c:pt>
                <c:pt idx="4188">
                  <c:v>88667.85</c:v>
                </c:pt>
                <c:pt idx="4189">
                  <c:v>95579.8</c:v>
                </c:pt>
                <c:pt idx="4190">
                  <c:v>84129.18</c:v>
                </c:pt>
                <c:pt idx="4191">
                  <c:v>73691.79</c:v>
                </c:pt>
                <c:pt idx="4192">
                  <c:v>62499.0</c:v>
                </c:pt>
                <c:pt idx="4193">
                  <c:v>95052.43</c:v>
                </c:pt>
                <c:pt idx="4194">
                  <c:v>82990.40999999999</c:v>
                </c:pt>
                <c:pt idx="4195">
                  <c:v>89151.29</c:v>
                </c:pt>
                <c:pt idx="4196">
                  <c:v>84190.63</c:v>
                </c:pt>
                <c:pt idx="4197">
                  <c:v>57524.33</c:v>
                </c:pt>
                <c:pt idx="4198">
                  <c:v>87422.42</c:v>
                </c:pt>
                <c:pt idx="4199">
                  <c:v>63626.8</c:v>
                </c:pt>
                <c:pt idx="4200">
                  <c:v>60539.7</c:v>
                </c:pt>
                <c:pt idx="4201">
                  <c:v>102047.41</c:v>
                </c:pt>
                <c:pt idx="4202">
                  <c:v>77712.47</c:v>
                </c:pt>
                <c:pt idx="4203">
                  <c:v>95976.9</c:v>
                </c:pt>
                <c:pt idx="4204">
                  <c:v>85870.69</c:v>
                </c:pt>
                <c:pt idx="4205">
                  <c:v>78317.57</c:v>
                </c:pt>
                <c:pt idx="4206">
                  <c:v>76164.63</c:v>
                </c:pt>
                <c:pt idx="4207">
                  <c:v>59410.14</c:v>
                </c:pt>
                <c:pt idx="4208">
                  <c:v>100584.58</c:v>
                </c:pt>
                <c:pt idx="4209">
                  <c:v>63061.74</c:v>
                </c:pt>
                <c:pt idx="4210">
                  <c:v>115617.77</c:v>
                </c:pt>
                <c:pt idx="4211">
                  <c:v>100499.73</c:v>
                </c:pt>
                <c:pt idx="4212">
                  <c:v>105323.41</c:v>
                </c:pt>
                <c:pt idx="4213">
                  <c:v>60236.57</c:v>
                </c:pt>
                <c:pt idx="4214">
                  <c:v>82159.5</c:v>
                </c:pt>
                <c:pt idx="4215">
                  <c:v>89152.2</c:v>
                </c:pt>
                <c:pt idx="4216">
                  <c:v>77199.83</c:v>
                </c:pt>
                <c:pt idx="4217">
                  <c:v>91709.57</c:v>
                </c:pt>
                <c:pt idx="4218">
                  <c:v>93049.29</c:v>
                </c:pt>
                <c:pt idx="4219">
                  <c:v>81114.53</c:v>
                </c:pt>
                <c:pt idx="4220">
                  <c:v>85115.58</c:v>
                </c:pt>
                <c:pt idx="4221">
                  <c:v>76615.34</c:v>
                </c:pt>
                <c:pt idx="4222">
                  <c:v>89732.79</c:v>
                </c:pt>
                <c:pt idx="4223">
                  <c:v>87691.27</c:v>
                </c:pt>
                <c:pt idx="4224">
                  <c:v>91425.29</c:v>
                </c:pt>
                <c:pt idx="4225">
                  <c:v>107642.24</c:v>
                </c:pt>
                <c:pt idx="4226">
                  <c:v>109008.6</c:v>
                </c:pt>
                <c:pt idx="4227">
                  <c:v>88120.48</c:v>
                </c:pt>
                <c:pt idx="4228">
                  <c:v>76694.16</c:v>
                </c:pt>
                <c:pt idx="4229">
                  <c:v>63856.47</c:v>
                </c:pt>
                <c:pt idx="4230">
                  <c:v>81514.73</c:v>
                </c:pt>
                <c:pt idx="4231">
                  <c:v>85113.32</c:v>
                </c:pt>
                <c:pt idx="4232">
                  <c:v>86062.59</c:v>
                </c:pt>
                <c:pt idx="4233">
                  <c:v>84426.65</c:v>
                </c:pt>
                <c:pt idx="4234">
                  <c:v>79406.56000000001</c:v>
                </c:pt>
                <c:pt idx="4235">
                  <c:v>78111.55</c:v>
                </c:pt>
                <c:pt idx="4236">
                  <c:v>80112.0</c:v>
                </c:pt>
                <c:pt idx="4237">
                  <c:v>90092.81</c:v>
                </c:pt>
                <c:pt idx="4238">
                  <c:v>70560.04</c:v>
                </c:pt>
                <c:pt idx="4239">
                  <c:v>76526.93</c:v>
                </c:pt>
                <c:pt idx="4240">
                  <c:v>72755.55</c:v>
                </c:pt>
                <c:pt idx="4241">
                  <c:v>86067.14</c:v>
                </c:pt>
                <c:pt idx="4242">
                  <c:v>82721.75</c:v>
                </c:pt>
                <c:pt idx="4243">
                  <c:v>70520.16</c:v>
                </c:pt>
                <c:pt idx="4244">
                  <c:v>69513.43</c:v>
                </c:pt>
                <c:pt idx="4245">
                  <c:v>66498.84</c:v>
                </c:pt>
                <c:pt idx="4246">
                  <c:v>70137.53</c:v>
                </c:pt>
                <c:pt idx="4247">
                  <c:v>84480.79</c:v>
                </c:pt>
                <c:pt idx="4248">
                  <c:v>84029.64</c:v>
                </c:pt>
                <c:pt idx="4249">
                  <c:v>55466.48</c:v>
                </c:pt>
                <c:pt idx="4250">
                  <c:v>72800.98</c:v>
                </c:pt>
                <c:pt idx="4251">
                  <c:v>59379.51</c:v>
                </c:pt>
                <c:pt idx="4252">
                  <c:v>70664.1</c:v>
                </c:pt>
                <c:pt idx="4253">
                  <c:v>75309.83</c:v>
                </c:pt>
                <c:pt idx="4254">
                  <c:v>80546.72</c:v>
                </c:pt>
                <c:pt idx="4255">
                  <c:v>63445.38</c:v>
                </c:pt>
                <c:pt idx="4256">
                  <c:v>79120.32</c:v>
                </c:pt>
                <c:pt idx="4257">
                  <c:v>87024.71</c:v>
                </c:pt>
                <c:pt idx="4258">
                  <c:v>75261.51</c:v>
                </c:pt>
                <c:pt idx="4259">
                  <c:v>67478.83</c:v>
                </c:pt>
                <c:pt idx="4260">
                  <c:v>84702.1</c:v>
                </c:pt>
                <c:pt idx="4261">
                  <c:v>89431.98</c:v>
                </c:pt>
                <c:pt idx="4262">
                  <c:v>56219.92</c:v>
                </c:pt>
                <c:pt idx="4263">
                  <c:v>75331.15</c:v>
                </c:pt>
                <c:pt idx="4264">
                  <c:v>82750.86</c:v>
                </c:pt>
                <c:pt idx="4265">
                  <c:v>72627.35</c:v>
                </c:pt>
                <c:pt idx="4266">
                  <c:v>65335.23</c:v>
                </c:pt>
                <c:pt idx="4267">
                  <c:v>106291.98</c:v>
                </c:pt>
                <c:pt idx="4268">
                  <c:v>72772.37</c:v>
                </c:pt>
                <c:pt idx="4269">
                  <c:v>94967.53</c:v>
                </c:pt>
                <c:pt idx="4270">
                  <c:v>66379.58</c:v>
                </c:pt>
                <c:pt idx="4271">
                  <c:v>76246.83</c:v>
                </c:pt>
                <c:pt idx="4272">
                  <c:v>98049.93999999999</c:v>
                </c:pt>
                <c:pt idx="4273">
                  <c:v>67595.43999999999</c:v>
                </c:pt>
                <c:pt idx="4274">
                  <c:v>98247.11</c:v>
                </c:pt>
                <c:pt idx="4275">
                  <c:v>66967.68</c:v>
                </c:pt>
                <c:pt idx="4276">
                  <c:v>67352.98</c:v>
                </c:pt>
                <c:pt idx="4277">
                  <c:v>77208.24</c:v>
                </c:pt>
                <c:pt idx="4278">
                  <c:v>92997.59</c:v>
                </c:pt>
                <c:pt idx="4279">
                  <c:v>64382.84</c:v>
                </c:pt>
                <c:pt idx="4280">
                  <c:v>112452.9</c:v>
                </c:pt>
                <c:pt idx="4281">
                  <c:v>76275.45</c:v>
                </c:pt>
                <c:pt idx="4282">
                  <c:v>76549.31</c:v>
                </c:pt>
                <c:pt idx="4283">
                  <c:v>69774.77</c:v>
                </c:pt>
                <c:pt idx="4284">
                  <c:v>76701.86</c:v>
                </c:pt>
                <c:pt idx="4285">
                  <c:v>96245.77</c:v>
                </c:pt>
                <c:pt idx="4286">
                  <c:v>80929.54</c:v>
                </c:pt>
                <c:pt idx="4287">
                  <c:v>84150.67</c:v>
                </c:pt>
                <c:pt idx="4288">
                  <c:v>65488.94</c:v>
                </c:pt>
                <c:pt idx="4289">
                  <c:v>69978.04</c:v>
                </c:pt>
                <c:pt idx="4290">
                  <c:v>73413.43</c:v>
                </c:pt>
                <c:pt idx="4291">
                  <c:v>62215.59</c:v>
                </c:pt>
                <c:pt idx="4292">
                  <c:v>70813.29</c:v>
                </c:pt>
                <c:pt idx="4293">
                  <c:v>69300.2</c:v>
                </c:pt>
                <c:pt idx="4294">
                  <c:v>68984.18</c:v>
                </c:pt>
                <c:pt idx="4295">
                  <c:v>88451.79</c:v>
                </c:pt>
                <c:pt idx="4296">
                  <c:v>64728.5</c:v>
                </c:pt>
                <c:pt idx="4297">
                  <c:v>71837.59</c:v>
                </c:pt>
                <c:pt idx="4298">
                  <c:v>70732.16</c:v>
                </c:pt>
                <c:pt idx="4299">
                  <c:v>96134.02</c:v>
                </c:pt>
                <c:pt idx="4300">
                  <c:v>72056.6</c:v>
                </c:pt>
                <c:pt idx="4301">
                  <c:v>68050.38</c:v>
                </c:pt>
                <c:pt idx="4302">
                  <c:v>85312.5</c:v>
                </c:pt>
                <c:pt idx="4303">
                  <c:v>71126.89</c:v>
                </c:pt>
                <c:pt idx="4304">
                  <c:v>106252.15</c:v>
                </c:pt>
                <c:pt idx="4305">
                  <c:v>76317.33</c:v>
                </c:pt>
                <c:pt idx="4306">
                  <c:v>68205.0</c:v>
                </c:pt>
                <c:pt idx="4307">
                  <c:v>113595.64</c:v>
                </c:pt>
                <c:pt idx="4308">
                  <c:v>80341.83</c:v>
                </c:pt>
                <c:pt idx="4309">
                  <c:v>92856.31</c:v>
                </c:pt>
                <c:pt idx="4310">
                  <c:v>99864.92</c:v>
                </c:pt>
                <c:pt idx="4311">
                  <c:v>71597.15</c:v>
                </c:pt>
                <c:pt idx="4312">
                  <c:v>73261.06</c:v>
                </c:pt>
                <c:pt idx="4313">
                  <c:v>68137.83</c:v>
                </c:pt>
                <c:pt idx="4314">
                  <c:v>76113.76</c:v>
                </c:pt>
                <c:pt idx="4315">
                  <c:v>82323.53</c:v>
                </c:pt>
                <c:pt idx="4316">
                  <c:v>67491.14</c:v>
                </c:pt>
                <c:pt idx="4317">
                  <c:v>92685.27</c:v>
                </c:pt>
                <c:pt idx="4318">
                  <c:v>74616.75</c:v>
                </c:pt>
                <c:pt idx="4319">
                  <c:v>74355.5</c:v>
                </c:pt>
                <c:pt idx="4320">
                  <c:v>83615.64</c:v>
                </c:pt>
                <c:pt idx="4321">
                  <c:v>81427.38</c:v>
                </c:pt>
                <c:pt idx="4322">
                  <c:v>64987.05</c:v>
                </c:pt>
                <c:pt idx="4323">
                  <c:v>93557.96</c:v>
                </c:pt>
                <c:pt idx="4324">
                  <c:v>80488.39</c:v>
                </c:pt>
                <c:pt idx="4325">
                  <c:v>83594.8</c:v>
                </c:pt>
                <c:pt idx="4326">
                  <c:v>88212.38</c:v>
                </c:pt>
                <c:pt idx="4327">
                  <c:v>69781.98</c:v>
                </c:pt>
                <c:pt idx="4328">
                  <c:v>79485.8</c:v>
                </c:pt>
                <c:pt idx="4329">
                  <c:v>92855.71</c:v>
                </c:pt>
                <c:pt idx="4330">
                  <c:v>61938.06</c:v>
                </c:pt>
                <c:pt idx="4331">
                  <c:v>72396.61</c:v>
                </c:pt>
                <c:pt idx="4332">
                  <c:v>85436.03</c:v>
                </c:pt>
                <c:pt idx="4333">
                  <c:v>69906.95</c:v>
                </c:pt>
                <c:pt idx="4334">
                  <c:v>82672.69</c:v>
                </c:pt>
                <c:pt idx="4335">
                  <c:v>70522.95</c:v>
                </c:pt>
                <c:pt idx="4336">
                  <c:v>85951.37</c:v>
                </c:pt>
                <c:pt idx="4337">
                  <c:v>82931.46</c:v>
                </c:pt>
                <c:pt idx="4338">
                  <c:v>62405.12</c:v>
                </c:pt>
                <c:pt idx="4339">
                  <c:v>94462.78</c:v>
                </c:pt>
                <c:pt idx="4340">
                  <c:v>78560.82</c:v>
                </c:pt>
                <c:pt idx="4341">
                  <c:v>69919.74</c:v>
                </c:pt>
                <c:pt idx="4342">
                  <c:v>73587.34</c:v>
                </c:pt>
                <c:pt idx="4343">
                  <c:v>75689.36</c:v>
                </c:pt>
                <c:pt idx="4344">
                  <c:v>94822.73</c:v>
                </c:pt>
                <c:pt idx="4345">
                  <c:v>76097.22</c:v>
                </c:pt>
                <c:pt idx="4346">
                  <c:v>63023.12</c:v>
                </c:pt>
                <c:pt idx="4347">
                  <c:v>98045.9</c:v>
                </c:pt>
                <c:pt idx="4348">
                  <c:v>80547.12</c:v>
                </c:pt>
                <c:pt idx="4349">
                  <c:v>77045.95</c:v>
                </c:pt>
                <c:pt idx="4350">
                  <c:v>95926.21</c:v>
                </c:pt>
                <c:pt idx="4351">
                  <c:v>103776.82</c:v>
                </c:pt>
                <c:pt idx="4352">
                  <c:v>78792.95</c:v>
                </c:pt>
                <c:pt idx="4353">
                  <c:v>87960.61</c:v>
                </c:pt>
                <c:pt idx="4354">
                  <c:v>66385.13</c:v>
                </c:pt>
                <c:pt idx="4355">
                  <c:v>62830.12</c:v>
                </c:pt>
                <c:pt idx="4356">
                  <c:v>79655.6</c:v>
                </c:pt>
                <c:pt idx="4357">
                  <c:v>74051.77</c:v>
                </c:pt>
                <c:pt idx="4358">
                  <c:v>64461.13</c:v>
                </c:pt>
                <c:pt idx="4359">
                  <c:v>68761.19</c:v>
                </c:pt>
                <c:pt idx="4360">
                  <c:v>68189.35</c:v>
                </c:pt>
                <c:pt idx="4361">
                  <c:v>106473.22</c:v>
                </c:pt>
                <c:pt idx="4362">
                  <c:v>78116.57</c:v>
                </c:pt>
                <c:pt idx="4363">
                  <c:v>80790.16</c:v>
                </c:pt>
                <c:pt idx="4364">
                  <c:v>71549.04</c:v>
                </c:pt>
                <c:pt idx="4365">
                  <c:v>71169.92</c:v>
                </c:pt>
                <c:pt idx="4366">
                  <c:v>74084.31</c:v>
                </c:pt>
                <c:pt idx="4367">
                  <c:v>69379.51</c:v>
                </c:pt>
                <c:pt idx="4368">
                  <c:v>65931.28</c:v>
                </c:pt>
                <c:pt idx="4369">
                  <c:v>71119.58</c:v>
                </c:pt>
                <c:pt idx="4370">
                  <c:v>113019.74</c:v>
                </c:pt>
                <c:pt idx="4371">
                  <c:v>61738.24</c:v>
                </c:pt>
                <c:pt idx="4372">
                  <c:v>104727.87</c:v>
                </c:pt>
                <c:pt idx="4373">
                  <c:v>72225.43</c:v>
                </c:pt>
                <c:pt idx="4374">
                  <c:v>106641.33</c:v>
                </c:pt>
                <c:pt idx="4375">
                  <c:v>88213.79</c:v>
                </c:pt>
                <c:pt idx="4376">
                  <c:v>83961.38</c:v>
                </c:pt>
                <c:pt idx="4377">
                  <c:v>89252.45</c:v>
                </c:pt>
                <c:pt idx="4378">
                  <c:v>81219.7</c:v>
                </c:pt>
                <c:pt idx="4379">
                  <c:v>85141.78</c:v>
                </c:pt>
                <c:pt idx="4380">
                  <c:v>66784.29</c:v>
                </c:pt>
                <c:pt idx="4381">
                  <c:v>79350.66</c:v>
                </c:pt>
                <c:pt idx="4382">
                  <c:v>69571.81</c:v>
                </c:pt>
                <c:pt idx="4383">
                  <c:v>84664.93999999999</c:v>
                </c:pt>
                <c:pt idx="4384">
                  <c:v>103971.45</c:v>
                </c:pt>
                <c:pt idx="4385">
                  <c:v>77469.66</c:v>
                </c:pt>
                <c:pt idx="4386">
                  <c:v>98120.19</c:v>
                </c:pt>
                <c:pt idx="4387">
                  <c:v>94170.45</c:v>
                </c:pt>
                <c:pt idx="4388">
                  <c:v>93978.51</c:v>
                </c:pt>
                <c:pt idx="4389">
                  <c:v>86861.22</c:v>
                </c:pt>
                <c:pt idx="4390">
                  <c:v>54776.18</c:v>
                </c:pt>
                <c:pt idx="4391">
                  <c:v>86280.13</c:v>
                </c:pt>
                <c:pt idx="4392">
                  <c:v>83565.82</c:v>
                </c:pt>
                <c:pt idx="4393">
                  <c:v>122305.53</c:v>
                </c:pt>
                <c:pt idx="4394">
                  <c:v>79976.75</c:v>
                </c:pt>
                <c:pt idx="4395">
                  <c:v>83493.83</c:v>
                </c:pt>
                <c:pt idx="4396">
                  <c:v>77050.76</c:v>
                </c:pt>
                <c:pt idx="4397">
                  <c:v>69326.26</c:v>
                </c:pt>
                <c:pt idx="4398">
                  <c:v>80067.28</c:v>
                </c:pt>
                <c:pt idx="4399">
                  <c:v>52536.26</c:v>
                </c:pt>
                <c:pt idx="4400">
                  <c:v>93777.37</c:v>
                </c:pt>
                <c:pt idx="4401">
                  <c:v>93240.32</c:v>
                </c:pt>
                <c:pt idx="4402">
                  <c:v>80603.36</c:v>
                </c:pt>
                <c:pt idx="4403">
                  <c:v>93564.1</c:v>
                </c:pt>
                <c:pt idx="4404">
                  <c:v>81987.98</c:v>
                </c:pt>
                <c:pt idx="4405">
                  <c:v>108459.12</c:v>
                </c:pt>
                <c:pt idx="4406">
                  <c:v>65535.38</c:v>
                </c:pt>
                <c:pt idx="4407">
                  <c:v>69480.52</c:v>
                </c:pt>
                <c:pt idx="4408">
                  <c:v>86103.57</c:v>
                </c:pt>
                <c:pt idx="4409">
                  <c:v>102334.33</c:v>
                </c:pt>
                <c:pt idx="4410">
                  <c:v>108702.83</c:v>
                </c:pt>
                <c:pt idx="4411">
                  <c:v>84944.54</c:v>
                </c:pt>
                <c:pt idx="4412">
                  <c:v>92775.43</c:v>
                </c:pt>
                <c:pt idx="4413">
                  <c:v>82912.49</c:v>
                </c:pt>
                <c:pt idx="4414">
                  <c:v>97761.27</c:v>
                </c:pt>
                <c:pt idx="4415">
                  <c:v>88617.55</c:v>
                </c:pt>
                <c:pt idx="4416">
                  <c:v>112650.93</c:v>
                </c:pt>
                <c:pt idx="4417">
                  <c:v>91860.01</c:v>
                </c:pt>
                <c:pt idx="4418">
                  <c:v>83009.27</c:v>
                </c:pt>
                <c:pt idx="4419">
                  <c:v>81935.88</c:v>
                </c:pt>
                <c:pt idx="4420">
                  <c:v>79647.7</c:v>
                </c:pt>
                <c:pt idx="4421">
                  <c:v>88810.58</c:v>
                </c:pt>
                <c:pt idx="4422">
                  <c:v>78348.43</c:v>
                </c:pt>
                <c:pt idx="4423">
                  <c:v>94016.89</c:v>
                </c:pt>
                <c:pt idx="4424">
                  <c:v>56551.91</c:v>
                </c:pt>
                <c:pt idx="4425">
                  <c:v>72386.85</c:v>
                </c:pt>
                <c:pt idx="4426">
                  <c:v>78699.61</c:v>
                </c:pt>
                <c:pt idx="4427">
                  <c:v>75516.8</c:v>
                </c:pt>
                <c:pt idx="4428">
                  <c:v>78775.57</c:v>
                </c:pt>
                <c:pt idx="4429">
                  <c:v>78256.92</c:v>
                </c:pt>
                <c:pt idx="4430">
                  <c:v>85073.38</c:v>
                </c:pt>
                <c:pt idx="4431">
                  <c:v>109912.65</c:v>
                </c:pt>
                <c:pt idx="4432">
                  <c:v>70111.33</c:v>
                </c:pt>
                <c:pt idx="4433">
                  <c:v>78335.2</c:v>
                </c:pt>
                <c:pt idx="4434">
                  <c:v>75103.56</c:v>
                </c:pt>
                <c:pt idx="4435">
                  <c:v>76875.61</c:v>
                </c:pt>
                <c:pt idx="4436">
                  <c:v>106003.68</c:v>
                </c:pt>
                <c:pt idx="4437">
                  <c:v>60389.63</c:v>
                </c:pt>
                <c:pt idx="4438">
                  <c:v>68337.29</c:v>
                </c:pt>
                <c:pt idx="4439">
                  <c:v>76585.42</c:v>
                </c:pt>
                <c:pt idx="4440">
                  <c:v>81855.11</c:v>
                </c:pt>
                <c:pt idx="4441">
                  <c:v>81407.79</c:v>
                </c:pt>
                <c:pt idx="4442">
                  <c:v>66252.15</c:v>
                </c:pt>
                <c:pt idx="4443">
                  <c:v>111363.03</c:v>
                </c:pt>
                <c:pt idx="4444">
                  <c:v>64122.78</c:v>
                </c:pt>
                <c:pt idx="4445">
                  <c:v>79761.01</c:v>
                </c:pt>
                <c:pt idx="4446">
                  <c:v>79845.43999999999</c:v>
                </c:pt>
                <c:pt idx="4447">
                  <c:v>62572.97</c:v>
                </c:pt>
                <c:pt idx="4448">
                  <c:v>83768.64000000001</c:v>
                </c:pt>
                <c:pt idx="4449">
                  <c:v>70152.58</c:v>
                </c:pt>
                <c:pt idx="4450">
                  <c:v>102725.08</c:v>
                </c:pt>
                <c:pt idx="4451">
                  <c:v>94536.14</c:v>
                </c:pt>
                <c:pt idx="4452">
                  <c:v>102629.08</c:v>
                </c:pt>
                <c:pt idx="4453">
                  <c:v>94870.76</c:v>
                </c:pt>
                <c:pt idx="4454">
                  <c:v>93649.63</c:v>
                </c:pt>
                <c:pt idx="4455">
                  <c:v>61499.83</c:v>
                </c:pt>
                <c:pt idx="4456">
                  <c:v>67954.86</c:v>
                </c:pt>
                <c:pt idx="4457">
                  <c:v>98115.81</c:v>
                </c:pt>
                <c:pt idx="4458">
                  <c:v>55064.29</c:v>
                </c:pt>
                <c:pt idx="4459">
                  <c:v>106884.26</c:v>
                </c:pt>
                <c:pt idx="4460">
                  <c:v>75908.76</c:v>
                </c:pt>
                <c:pt idx="4461">
                  <c:v>58105.98</c:v>
                </c:pt>
                <c:pt idx="4462">
                  <c:v>70942.46</c:v>
                </c:pt>
                <c:pt idx="4463">
                  <c:v>77317.13</c:v>
                </c:pt>
                <c:pt idx="4464">
                  <c:v>89357.87</c:v>
                </c:pt>
                <c:pt idx="4465">
                  <c:v>91250.61</c:v>
                </c:pt>
                <c:pt idx="4466">
                  <c:v>79878.03</c:v>
                </c:pt>
                <c:pt idx="4467">
                  <c:v>89175.38</c:v>
                </c:pt>
                <c:pt idx="4468">
                  <c:v>97618.19</c:v>
                </c:pt>
                <c:pt idx="4469">
                  <c:v>104642.91</c:v>
                </c:pt>
                <c:pt idx="4470">
                  <c:v>90745.15</c:v>
                </c:pt>
                <c:pt idx="4471">
                  <c:v>115893.69</c:v>
                </c:pt>
                <c:pt idx="4472">
                  <c:v>91578.43999999999</c:v>
                </c:pt>
                <c:pt idx="4473">
                  <c:v>87699.01</c:v>
                </c:pt>
                <c:pt idx="4474">
                  <c:v>84746.06</c:v>
                </c:pt>
                <c:pt idx="4475">
                  <c:v>78225.31</c:v>
                </c:pt>
                <c:pt idx="4476">
                  <c:v>92083.63</c:v>
                </c:pt>
                <c:pt idx="4477">
                  <c:v>82586.64</c:v>
                </c:pt>
                <c:pt idx="4478">
                  <c:v>77300.64000000001</c:v>
                </c:pt>
                <c:pt idx="4479">
                  <c:v>109204.05</c:v>
                </c:pt>
                <c:pt idx="4480">
                  <c:v>83041.1</c:v>
                </c:pt>
                <c:pt idx="4481">
                  <c:v>75511.68</c:v>
                </c:pt>
                <c:pt idx="4482">
                  <c:v>71225.09</c:v>
                </c:pt>
                <c:pt idx="4483">
                  <c:v>65884.18</c:v>
                </c:pt>
                <c:pt idx="4484">
                  <c:v>74572.89</c:v>
                </c:pt>
                <c:pt idx="4485">
                  <c:v>89670.25</c:v>
                </c:pt>
                <c:pt idx="4486">
                  <c:v>92225.99</c:v>
                </c:pt>
                <c:pt idx="4487">
                  <c:v>72339.71</c:v>
                </c:pt>
                <c:pt idx="4488">
                  <c:v>55231.83</c:v>
                </c:pt>
                <c:pt idx="4489">
                  <c:v>72803.03</c:v>
                </c:pt>
                <c:pt idx="4490">
                  <c:v>70669.62</c:v>
                </c:pt>
                <c:pt idx="4491">
                  <c:v>108158.72</c:v>
                </c:pt>
                <c:pt idx="4492">
                  <c:v>114821.87</c:v>
                </c:pt>
                <c:pt idx="4493">
                  <c:v>84863.96</c:v>
                </c:pt>
                <c:pt idx="4494">
                  <c:v>61875.53</c:v>
                </c:pt>
                <c:pt idx="4495">
                  <c:v>101619.49</c:v>
                </c:pt>
                <c:pt idx="4496">
                  <c:v>93359.49</c:v>
                </c:pt>
                <c:pt idx="4497">
                  <c:v>88440.11</c:v>
                </c:pt>
                <c:pt idx="4498">
                  <c:v>71390.24</c:v>
                </c:pt>
                <c:pt idx="4499">
                  <c:v>76826.72</c:v>
                </c:pt>
                <c:pt idx="4500">
                  <c:v>89697.46</c:v>
                </c:pt>
                <c:pt idx="4501">
                  <c:v>59791.79</c:v>
                </c:pt>
                <c:pt idx="4502">
                  <c:v>87652.4</c:v>
                </c:pt>
                <c:pt idx="4503">
                  <c:v>66914.21</c:v>
                </c:pt>
                <c:pt idx="4504">
                  <c:v>89037.8</c:v>
                </c:pt>
                <c:pt idx="4505">
                  <c:v>69795.74</c:v>
                </c:pt>
                <c:pt idx="4506">
                  <c:v>83347.71</c:v>
                </c:pt>
                <c:pt idx="4507">
                  <c:v>86125.02</c:v>
                </c:pt>
                <c:pt idx="4508">
                  <c:v>87677.40999999999</c:v>
                </c:pt>
                <c:pt idx="4509">
                  <c:v>71359.69</c:v>
                </c:pt>
                <c:pt idx="4510">
                  <c:v>75152.06</c:v>
                </c:pt>
                <c:pt idx="4511">
                  <c:v>70589.55</c:v>
                </c:pt>
                <c:pt idx="4512">
                  <c:v>77726.17</c:v>
                </c:pt>
                <c:pt idx="4513">
                  <c:v>90145.66</c:v>
                </c:pt>
                <c:pt idx="4514">
                  <c:v>76529.49</c:v>
                </c:pt>
                <c:pt idx="4515">
                  <c:v>78574.84</c:v>
                </c:pt>
                <c:pt idx="4516">
                  <c:v>83468.11</c:v>
                </c:pt>
                <c:pt idx="4517">
                  <c:v>68452.40999999999</c:v>
                </c:pt>
                <c:pt idx="4518">
                  <c:v>62137.16</c:v>
                </c:pt>
                <c:pt idx="4519">
                  <c:v>76358.12</c:v>
                </c:pt>
                <c:pt idx="4520">
                  <c:v>90321.89</c:v>
                </c:pt>
                <c:pt idx="4521">
                  <c:v>91127.56</c:v>
                </c:pt>
                <c:pt idx="4522">
                  <c:v>98166.21</c:v>
                </c:pt>
                <c:pt idx="4523">
                  <c:v>73521.06</c:v>
                </c:pt>
                <c:pt idx="4524">
                  <c:v>77704.95</c:v>
                </c:pt>
                <c:pt idx="4525">
                  <c:v>53129.17</c:v>
                </c:pt>
                <c:pt idx="4526">
                  <c:v>83276.88</c:v>
                </c:pt>
                <c:pt idx="4527">
                  <c:v>87384.92</c:v>
                </c:pt>
                <c:pt idx="4528">
                  <c:v>77169.74</c:v>
                </c:pt>
                <c:pt idx="4529">
                  <c:v>97058.45</c:v>
                </c:pt>
                <c:pt idx="4530">
                  <c:v>78778.95</c:v>
                </c:pt>
                <c:pt idx="4531">
                  <c:v>88460.66</c:v>
                </c:pt>
                <c:pt idx="4532">
                  <c:v>105431.45</c:v>
                </c:pt>
                <c:pt idx="4533">
                  <c:v>95883.21</c:v>
                </c:pt>
                <c:pt idx="4534">
                  <c:v>72354.93</c:v>
                </c:pt>
                <c:pt idx="4535">
                  <c:v>82476.34</c:v>
                </c:pt>
                <c:pt idx="4536">
                  <c:v>83529.15</c:v>
                </c:pt>
                <c:pt idx="4537">
                  <c:v>76321.7</c:v>
                </c:pt>
                <c:pt idx="4538">
                  <c:v>105225.07</c:v>
                </c:pt>
                <c:pt idx="4539">
                  <c:v>90736.73</c:v>
                </c:pt>
                <c:pt idx="4540">
                  <c:v>73512.38</c:v>
                </c:pt>
                <c:pt idx="4541">
                  <c:v>71061.24</c:v>
                </c:pt>
                <c:pt idx="4542">
                  <c:v>95748.84</c:v>
                </c:pt>
                <c:pt idx="4543">
                  <c:v>84596.69</c:v>
                </c:pt>
                <c:pt idx="4544">
                  <c:v>81705.42</c:v>
                </c:pt>
                <c:pt idx="4545">
                  <c:v>67784.12</c:v>
                </c:pt>
                <c:pt idx="4546">
                  <c:v>81616.84</c:v>
                </c:pt>
                <c:pt idx="4547">
                  <c:v>84526.81</c:v>
                </c:pt>
                <c:pt idx="4548">
                  <c:v>62230.17</c:v>
                </c:pt>
                <c:pt idx="4549">
                  <c:v>72780.40999999999</c:v>
                </c:pt>
                <c:pt idx="4550">
                  <c:v>95201.57</c:v>
                </c:pt>
                <c:pt idx="4551">
                  <c:v>53119.5</c:v>
                </c:pt>
                <c:pt idx="4552">
                  <c:v>73550.93999999999</c:v>
                </c:pt>
                <c:pt idx="4553">
                  <c:v>75633.17</c:v>
                </c:pt>
                <c:pt idx="4554">
                  <c:v>83035.96</c:v>
                </c:pt>
                <c:pt idx="4555">
                  <c:v>94873.28000000001</c:v>
                </c:pt>
                <c:pt idx="4556">
                  <c:v>67524.47</c:v>
                </c:pt>
                <c:pt idx="4557">
                  <c:v>69379.57</c:v>
                </c:pt>
                <c:pt idx="4558">
                  <c:v>75030.92</c:v>
                </c:pt>
                <c:pt idx="4559">
                  <c:v>78285.6</c:v>
                </c:pt>
                <c:pt idx="4560">
                  <c:v>80202.15</c:v>
                </c:pt>
                <c:pt idx="4561">
                  <c:v>56334.42</c:v>
                </c:pt>
                <c:pt idx="4562">
                  <c:v>85885.64</c:v>
                </c:pt>
                <c:pt idx="4563">
                  <c:v>78736.9</c:v>
                </c:pt>
                <c:pt idx="4564">
                  <c:v>83298.29</c:v>
                </c:pt>
                <c:pt idx="4565">
                  <c:v>69582.59</c:v>
                </c:pt>
                <c:pt idx="4566">
                  <c:v>90102.53</c:v>
                </c:pt>
                <c:pt idx="4567">
                  <c:v>76056.04</c:v>
                </c:pt>
                <c:pt idx="4568">
                  <c:v>104859.62</c:v>
                </c:pt>
                <c:pt idx="4569">
                  <c:v>96666.1</c:v>
                </c:pt>
                <c:pt idx="4570">
                  <c:v>80867.17</c:v>
                </c:pt>
                <c:pt idx="4571">
                  <c:v>78186.89</c:v>
                </c:pt>
                <c:pt idx="4572">
                  <c:v>82204.21</c:v>
                </c:pt>
                <c:pt idx="4573">
                  <c:v>59724.39</c:v>
                </c:pt>
                <c:pt idx="4574">
                  <c:v>70419.73</c:v>
                </c:pt>
                <c:pt idx="4575">
                  <c:v>80244.52</c:v>
                </c:pt>
                <c:pt idx="4576">
                  <c:v>81327.73</c:v>
                </c:pt>
                <c:pt idx="4577">
                  <c:v>79350.92</c:v>
                </c:pt>
                <c:pt idx="4578">
                  <c:v>84621.42</c:v>
                </c:pt>
                <c:pt idx="4579">
                  <c:v>72063.85</c:v>
                </c:pt>
                <c:pt idx="4580">
                  <c:v>92082.79</c:v>
                </c:pt>
                <c:pt idx="4581">
                  <c:v>82302.33</c:v>
                </c:pt>
                <c:pt idx="4582">
                  <c:v>77784.2</c:v>
                </c:pt>
                <c:pt idx="4583">
                  <c:v>78323.13</c:v>
                </c:pt>
                <c:pt idx="4584">
                  <c:v>83200.98</c:v>
                </c:pt>
                <c:pt idx="4585">
                  <c:v>103000.85</c:v>
                </c:pt>
                <c:pt idx="4586">
                  <c:v>81032.11</c:v>
                </c:pt>
                <c:pt idx="4587">
                  <c:v>80907.38</c:v>
                </c:pt>
                <c:pt idx="4588">
                  <c:v>81760.9</c:v>
                </c:pt>
                <c:pt idx="4589">
                  <c:v>82769.05</c:v>
                </c:pt>
                <c:pt idx="4590">
                  <c:v>61951.79</c:v>
                </c:pt>
                <c:pt idx="4591">
                  <c:v>77630.93</c:v>
                </c:pt>
                <c:pt idx="4592">
                  <c:v>90637.11</c:v>
                </c:pt>
                <c:pt idx="4593">
                  <c:v>97833.08</c:v>
                </c:pt>
                <c:pt idx="4594">
                  <c:v>93406.77</c:v>
                </c:pt>
                <c:pt idx="4595">
                  <c:v>81754.07</c:v>
                </c:pt>
                <c:pt idx="4596">
                  <c:v>84179.26</c:v>
                </c:pt>
                <c:pt idx="4597">
                  <c:v>91079.86</c:v>
                </c:pt>
                <c:pt idx="4598">
                  <c:v>92081.54</c:v>
                </c:pt>
                <c:pt idx="4599">
                  <c:v>91508.16</c:v>
                </c:pt>
                <c:pt idx="4600">
                  <c:v>87755.34</c:v>
                </c:pt>
                <c:pt idx="4601">
                  <c:v>75690.03</c:v>
                </c:pt>
                <c:pt idx="4602">
                  <c:v>74379.76</c:v>
                </c:pt>
                <c:pt idx="4603">
                  <c:v>80447.25</c:v>
                </c:pt>
                <c:pt idx="4604">
                  <c:v>50746.34</c:v>
                </c:pt>
                <c:pt idx="4605">
                  <c:v>83384.7</c:v>
                </c:pt>
                <c:pt idx="4606">
                  <c:v>66110.2</c:v>
                </c:pt>
                <c:pt idx="4607">
                  <c:v>84347.2</c:v>
                </c:pt>
                <c:pt idx="4608">
                  <c:v>63907.04</c:v>
                </c:pt>
                <c:pt idx="4609">
                  <c:v>59678.25</c:v>
                </c:pt>
                <c:pt idx="4610">
                  <c:v>74238.98</c:v>
                </c:pt>
                <c:pt idx="4611">
                  <c:v>90173.03</c:v>
                </c:pt>
                <c:pt idx="4612">
                  <c:v>83049.99</c:v>
                </c:pt>
                <c:pt idx="4613">
                  <c:v>105807.11</c:v>
                </c:pt>
                <c:pt idx="4614">
                  <c:v>80322.32</c:v>
                </c:pt>
                <c:pt idx="4615">
                  <c:v>91309.68</c:v>
                </c:pt>
                <c:pt idx="4616">
                  <c:v>107173.25</c:v>
                </c:pt>
                <c:pt idx="4617">
                  <c:v>69426.1</c:v>
                </c:pt>
                <c:pt idx="4618">
                  <c:v>70694.46</c:v>
                </c:pt>
                <c:pt idx="4619">
                  <c:v>83197.01</c:v>
                </c:pt>
                <c:pt idx="4620">
                  <c:v>99495.43999999999</c:v>
                </c:pt>
                <c:pt idx="4621">
                  <c:v>94402.86</c:v>
                </c:pt>
                <c:pt idx="4622">
                  <c:v>106216.78</c:v>
                </c:pt>
                <c:pt idx="4623">
                  <c:v>101248.2</c:v>
                </c:pt>
                <c:pt idx="4624">
                  <c:v>75497.17</c:v>
                </c:pt>
                <c:pt idx="4625">
                  <c:v>70316.67</c:v>
                </c:pt>
                <c:pt idx="4626">
                  <c:v>105037.06</c:v>
                </c:pt>
                <c:pt idx="4627">
                  <c:v>85474.9</c:v>
                </c:pt>
                <c:pt idx="4628">
                  <c:v>93666.23</c:v>
                </c:pt>
                <c:pt idx="4629">
                  <c:v>85070.39</c:v>
                </c:pt>
                <c:pt idx="4630">
                  <c:v>80047.29</c:v>
                </c:pt>
                <c:pt idx="4631">
                  <c:v>95614.67</c:v>
                </c:pt>
                <c:pt idx="4632">
                  <c:v>72031.90999999999</c:v>
                </c:pt>
                <c:pt idx="4633">
                  <c:v>61877.11</c:v>
                </c:pt>
                <c:pt idx="4634">
                  <c:v>107826.79</c:v>
                </c:pt>
                <c:pt idx="4635">
                  <c:v>89532.73</c:v>
                </c:pt>
                <c:pt idx="4636">
                  <c:v>98726.58</c:v>
                </c:pt>
                <c:pt idx="4637">
                  <c:v>67865.96</c:v>
                </c:pt>
                <c:pt idx="4638">
                  <c:v>97413.98</c:v>
                </c:pt>
                <c:pt idx="4639">
                  <c:v>91099.37</c:v>
                </c:pt>
                <c:pt idx="4640">
                  <c:v>66878.64</c:v>
                </c:pt>
                <c:pt idx="4641">
                  <c:v>86565.62</c:v>
                </c:pt>
                <c:pt idx="4642">
                  <c:v>97851.54</c:v>
                </c:pt>
                <c:pt idx="4643">
                  <c:v>77760.38</c:v>
                </c:pt>
                <c:pt idx="4644">
                  <c:v>90638.78</c:v>
                </c:pt>
                <c:pt idx="4645">
                  <c:v>60541.94</c:v>
                </c:pt>
                <c:pt idx="4646">
                  <c:v>87848.15</c:v>
                </c:pt>
                <c:pt idx="4647">
                  <c:v>77851.6</c:v>
                </c:pt>
                <c:pt idx="4648">
                  <c:v>79615.35</c:v>
                </c:pt>
                <c:pt idx="4649">
                  <c:v>70236.1</c:v>
                </c:pt>
                <c:pt idx="4650">
                  <c:v>63550.63</c:v>
                </c:pt>
                <c:pt idx="4651">
                  <c:v>92085.95</c:v>
                </c:pt>
                <c:pt idx="4652">
                  <c:v>93702.01</c:v>
                </c:pt>
                <c:pt idx="4653">
                  <c:v>79462.15</c:v>
                </c:pt>
                <c:pt idx="4654">
                  <c:v>84008.3</c:v>
                </c:pt>
                <c:pt idx="4655">
                  <c:v>63760.45</c:v>
                </c:pt>
                <c:pt idx="4656">
                  <c:v>78276.98</c:v>
                </c:pt>
                <c:pt idx="4657">
                  <c:v>70411.76</c:v>
                </c:pt>
                <c:pt idx="4658">
                  <c:v>89315.81</c:v>
                </c:pt>
                <c:pt idx="4659">
                  <c:v>70429.12</c:v>
                </c:pt>
                <c:pt idx="4660">
                  <c:v>85212.3</c:v>
                </c:pt>
                <c:pt idx="4661">
                  <c:v>64118.27</c:v>
                </c:pt>
                <c:pt idx="4662">
                  <c:v>64411.09</c:v>
                </c:pt>
                <c:pt idx="4663">
                  <c:v>64058.83</c:v>
                </c:pt>
                <c:pt idx="4664">
                  <c:v>87573.96</c:v>
                </c:pt>
                <c:pt idx="4665">
                  <c:v>80298.06</c:v>
                </c:pt>
                <c:pt idx="4666">
                  <c:v>94874.05</c:v>
                </c:pt>
                <c:pt idx="4667">
                  <c:v>87396.06</c:v>
                </c:pt>
                <c:pt idx="4668">
                  <c:v>67026.97</c:v>
                </c:pt>
                <c:pt idx="4669">
                  <c:v>58279.02</c:v>
                </c:pt>
                <c:pt idx="4670">
                  <c:v>85664.1</c:v>
                </c:pt>
                <c:pt idx="4671">
                  <c:v>77402.92</c:v>
                </c:pt>
                <c:pt idx="4672">
                  <c:v>63118.81</c:v>
                </c:pt>
                <c:pt idx="4673">
                  <c:v>83074.54</c:v>
                </c:pt>
                <c:pt idx="4674">
                  <c:v>95387.2</c:v>
                </c:pt>
                <c:pt idx="4675">
                  <c:v>80661.97</c:v>
                </c:pt>
                <c:pt idx="4676">
                  <c:v>64372.07</c:v>
                </c:pt>
                <c:pt idx="4677">
                  <c:v>69540.63</c:v>
                </c:pt>
                <c:pt idx="4678">
                  <c:v>73687.59</c:v>
                </c:pt>
                <c:pt idx="4679">
                  <c:v>107788.79</c:v>
                </c:pt>
                <c:pt idx="4680">
                  <c:v>75456.53</c:v>
                </c:pt>
                <c:pt idx="4681">
                  <c:v>76419.04</c:v>
                </c:pt>
                <c:pt idx="4682">
                  <c:v>84118.9</c:v>
                </c:pt>
                <c:pt idx="4683">
                  <c:v>71210.99</c:v>
                </c:pt>
                <c:pt idx="4684">
                  <c:v>84023.02</c:v>
                </c:pt>
                <c:pt idx="4685">
                  <c:v>74952.02</c:v>
                </c:pt>
                <c:pt idx="4686">
                  <c:v>79581.92</c:v>
                </c:pt>
                <c:pt idx="4687">
                  <c:v>90374.37</c:v>
                </c:pt>
                <c:pt idx="4688">
                  <c:v>93222.27</c:v>
                </c:pt>
                <c:pt idx="4689">
                  <c:v>71207.52</c:v>
                </c:pt>
                <c:pt idx="4690">
                  <c:v>93755.31</c:v>
                </c:pt>
                <c:pt idx="4691">
                  <c:v>85617.0</c:v>
                </c:pt>
                <c:pt idx="4692">
                  <c:v>79344.37</c:v>
                </c:pt>
                <c:pt idx="4693">
                  <c:v>69526.2</c:v>
                </c:pt>
                <c:pt idx="4694">
                  <c:v>97971.15</c:v>
                </c:pt>
                <c:pt idx="4695">
                  <c:v>86187.46</c:v>
                </c:pt>
                <c:pt idx="4696">
                  <c:v>92569.07</c:v>
                </c:pt>
                <c:pt idx="4697">
                  <c:v>87445.78</c:v>
                </c:pt>
                <c:pt idx="4698">
                  <c:v>94211.93</c:v>
                </c:pt>
                <c:pt idx="4699">
                  <c:v>84232.32</c:v>
                </c:pt>
                <c:pt idx="4700">
                  <c:v>89388.97</c:v>
                </c:pt>
                <c:pt idx="4701">
                  <c:v>76655.18</c:v>
                </c:pt>
                <c:pt idx="4702">
                  <c:v>88713.76</c:v>
                </c:pt>
                <c:pt idx="4703">
                  <c:v>87476.64</c:v>
                </c:pt>
                <c:pt idx="4704">
                  <c:v>94705.84</c:v>
                </c:pt>
                <c:pt idx="4705">
                  <c:v>82446.58</c:v>
                </c:pt>
                <c:pt idx="4706">
                  <c:v>81157.96</c:v>
                </c:pt>
                <c:pt idx="4707">
                  <c:v>105933.52</c:v>
                </c:pt>
                <c:pt idx="4708">
                  <c:v>90174.19</c:v>
                </c:pt>
                <c:pt idx="4709">
                  <c:v>80230.88</c:v>
                </c:pt>
                <c:pt idx="4710">
                  <c:v>106993.22</c:v>
                </c:pt>
                <c:pt idx="4711">
                  <c:v>82153.07</c:v>
                </c:pt>
                <c:pt idx="4712">
                  <c:v>81319.71</c:v>
                </c:pt>
                <c:pt idx="4713">
                  <c:v>115003.07</c:v>
                </c:pt>
                <c:pt idx="4714">
                  <c:v>79301.12</c:v>
                </c:pt>
                <c:pt idx="4715">
                  <c:v>85684.27</c:v>
                </c:pt>
                <c:pt idx="4716">
                  <c:v>83968.1</c:v>
                </c:pt>
                <c:pt idx="4717">
                  <c:v>81324.08</c:v>
                </c:pt>
                <c:pt idx="4718">
                  <c:v>72461.46</c:v>
                </c:pt>
                <c:pt idx="4719">
                  <c:v>88932.28</c:v>
                </c:pt>
                <c:pt idx="4720">
                  <c:v>68185.2</c:v>
                </c:pt>
                <c:pt idx="4721">
                  <c:v>67996.88</c:v>
                </c:pt>
                <c:pt idx="4722">
                  <c:v>87004.11</c:v>
                </c:pt>
                <c:pt idx="4723">
                  <c:v>83024.03</c:v>
                </c:pt>
                <c:pt idx="4724">
                  <c:v>73721.77</c:v>
                </c:pt>
                <c:pt idx="4725">
                  <c:v>78194.5</c:v>
                </c:pt>
                <c:pt idx="4726">
                  <c:v>96264.2</c:v>
                </c:pt>
                <c:pt idx="4727">
                  <c:v>68066.65</c:v>
                </c:pt>
                <c:pt idx="4728">
                  <c:v>70829.04</c:v>
                </c:pt>
                <c:pt idx="4729">
                  <c:v>72551.84</c:v>
                </c:pt>
                <c:pt idx="4730">
                  <c:v>80352.93999999999</c:v>
                </c:pt>
                <c:pt idx="4731">
                  <c:v>74596.82</c:v>
                </c:pt>
                <c:pt idx="4732">
                  <c:v>55759.94</c:v>
                </c:pt>
                <c:pt idx="4733">
                  <c:v>87447.40999999999</c:v>
                </c:pt>
                <c:pt idx="4734">
                  <c:v>92420.15</c:v>
                </c:pt>
                <c:pt idx="4735">
                  <c:v>85002.06</c:v>
                </c:pt>
                <c:pt idx="4736">
                  <c:v>86565.64</c:v>
                </c:pt>
                <c:pt idx="4737">
                  <c:v>77693.63</c:v>
                </c:pt>
                <c:pt idx="4738">
                  <c:v>102262.68</c:v>
                </c:pt>
                <c:pt idx="4739">
                  <c:v>95436.5</c:v>
                </c:pt>
                <c:pt idx="4740">
                  <c:v>75802.22</c:v>
                </c:pt>
                <c:pt idx="4741">
                  <c:v>83351.62</c:v>
                </c:pt>
                <c:pt idx="4742">
                  <c:v>79650.03</c:v>
                </c:pt>
                <c:pt idx="4743">
                  <c:v>71457.84</c:v>
                </c:pt>
                <c:pt idx="4744">
                  <c:v>95177.31</c:v>
                </c:pt>
                <c:pt idx="4745">
                  <c:v>110336.12</c:v>
                </c:pt>
                <c:pt idx="4746">
                  <c:v>79744.18</c:v>
                </c:pt>
                <c:pt idx="4747">
                  <c:v>62801.77</c:v>
                </c:pt>
                <c:pt idx="4748">
                  <c:v>69610.11</c:v>
                </c:pt>
                <c:pt idx="4749">
                  <c:v>93749.87</c:v>
                </c:pt>
                <c:pt idx="4750">
                  <c:v>89238.59</c:v>
                </c:pt>
                <c:pt idx="4751">
                  <c:v>87552.84</c:v>
                </c:pt>
                <c:pt idx="4752">
                  <c:v>103402.45</c:v>
                </c:pt>
                <c:pt idx="4753">
                  <c:v>88392.65</c:v>
                </c:pt>
                <c:pt idx="4754">
                  <c:v>81929.37</c:v>
                </c:pt>
                <c:pt idx="4755">
                  <c:v>86634.1</c:v>
                </c:pt>
                <c:pt idx="4756">
                  <c:v>101281.58</c:v>
                </c:pt>
                <c:pt idx="4757">
                  <c:v>72670.3</c:v>
                </c:pt>
                <c:pt idx="4758">
                  <c:v>79280.77</c:v>
                </c:pt>
                <c:pt idx="4759">
                  <c:v>77669.31</c:v>
                </c:pt>
                <c:pt idx="4760">
                  <c:v>106030.85</c:v>
                </c:pt>
                <c:pt idx="4761">
                  <c:v>72106.24</c:v>
                </c:pt>
                <c:pt idx="4762">
                  <c:v>86051.0</c:v>
                </c:pt>
                <c:pt idx="4763">
                  <c:v>63124.55</c:v>
                </c:pt>
                <c:pt idx="4764">
                  <c:v>65339.68</c:v>
                </c:pt>
                <c:pt idx="4765">
                  <c:v>82708.13</c:v>
                </c:pt>
                <c:pt idx="4766">
                  <c:v>80045.43999999999</c:v>
                </c:pt>
                <c:pt idx="4767">
                  <c:v>91779.87</c:v>
                </c:pt>
                <c:pt idx="4768">
                  <c:v>84242.96</c:v>
                </c:pt>
                <c:pt idx="4769">
                  <c:v>69852.29</c:v>
                </c:pt>
                <c:pt idx="4770">
                  <c:v>87243.36</c:v>
                </c:pt>
                <c:pt idx="4771">
                  <c:v>89376.8</c:v>
                </c:pt>
                <c:pt idx="4772">
                  <c:v>95962.17</c:v>
                </c:pt>
                <c:pt idx="4773">
                  <c:v>75270.72</c:v>
                </c:pt>
                <c:pt idx="4774">
                  <c:v>63747.41</c:v>
                </c:pt>
                <c:pt idx="4775">
                  <c:v>81356.82</c:v>
                </c:pt>
                <c:pt idx="4776">
                  <c:v>90828.72</c:v>
                </c:pt>
                <c:pt idx="4777">
                  <c:v>79814.95</c:v>
                </c:pt>
                <c:pt idx="4778">
                  <c:v>65451.72</c:v>
                </c:pt>
                <c:pt idx="4779">
                  <c:v>93729.67</c:v>
                </c:pt>
                <c:pt idx="4780">
                  <c:v>92354.65</c:v>
                </c:pt>
                <c:pt idx="4781">
                  <c:v>76324.49</c:v>
                </c:pt>
                <c:pt idx="4782">
                  <c:v>96775.84</c:v>
                </c:pt>
                <c:pt idx="4783">
                  <c:v>76030.52</c:v>
                </c:pt>
                <c:pt idx="4784">
                  <c:v>86350.40999999999</c:v>
                </c:pt>
                <c:pt idx="4785">
                  <c:v>79876.99</c:v>
                </c:pt>
                <c:pt idx="4786">
                  <c:v>74997.57</c:v>
                </c:pt>
                <c:pt idx="4787">
                  <c:v>80891.06</c:v>
                </c:pt>
                <c:pt idx="4788">
                  <c:v>96208.71</c:v>
                </c:pt>
                <c:pt idx="4789">
                  <c:v>73885.34</c:v>
                </c:pt>
                <c:pt idx="4790">
                  <c:v>56525.59</c:v>
                </c:pt>
                <c:pt idx="4791">
                  <c:v>96929.6</c:v>
                </c:pt>
                <c:pt idx="4792">
                  <c:v>62416.85</c:v>
                </c:pt>
                <c:pt idx="4793">
                  <c:v>96169.22</c:v>
                </c:pt>
                <c:pt idx="4794">
                  <c:v>66507.13</c:v>
                </c:pt>
                <c:pt idx="4795">
                  <c:v>90324.4</c:v>
                </c:pt>
                <c:pt idx="4796">
                  <c:v>80193.69</c:v>
                </c:pt>
                <c:pt idx="4797">
                  <c:v>83910.58</c:v>
                </c:pt>
                <c:pt idx="4798">
                  <c:v>78224.19</c:v>
                </c:pt>
                <c:pt idx="4799">
                  <c:v>86121.71</c:v>
                </c:pt>
                <c:pt idx="4800">
                  <c:v>85411.24</c:v>
                </c:pt>
                <c:pt idx="4801">
                  <c:v>84861.7</c:v>
                </c:pt>
                <c:pt idx="4802">
                  <c:v>83145.13</c:v>
                </c:pt>
                <c:pt idx="4803">
                  <c:v>92862.35</c:v>
                </c:pt>
                <c:pt idx="4804">
                  <c:v>72336.82</c:v>
                </c:pt>
                <c:pt idx="4805">
                  <c:v>99684.79</c:v>
                </c:pt>
                <c:pt idx="4806">
                  <c:v>59668.06</c:v>
                </c:pt>
                <c:pt idx="4807">
                  <c:v>73223.61</c:v>
                </c:pt>
                <c:pt idx="4808">
                  <c:v>115900.63</c:v>
                </c:pt>
                <c:pt idx="4809">
                  <c:v>88578.51</c:v>
                </c:pt>
                <c:pt idx="4810">
                  <c:v>47579.19</c:v>
                </c:pt>
                <c:pt idx="4811">
                  <c:v>76502.93</c:v>
                </c:pt>
                <c:pt idx="4812">
                  <c:v>92033.81</c:v>
                </c:pt>
                <c:pt idx="4813">
                  <c:v>73126.49</c:v>
                </c:pt>
                <c:pt idx="4814">
                  <c:v>81276.77</c:v>
                </c:pt>
                <c:pt idx="4815">
                  <c:v>87893.85</c:v>
                </c:pt>
                <c:pt idx="4816">
                  <c:v>115033.2</c:v>
                </c:pt>
                <c:pt idx="4817">
                  <c:v>67846.19</c:v>
                </c:pt>
                <c:pt idx="4818">
                  <c:v>101857.62</c:v>
                </c:pt>
                <c:pt idx="4819">
                  <c:v>99876.52</c:v>
                </c:pt>
                <c:pt idx="4820">
                  <c:v>61622.14</c:v>
                </c:pt>
                <c:pt idx="4821">
                  <c:v>94489.26</c:v>
                </c:pt>
                <c:pt idx="4822">
                  <c:v>110210.36</c:v>
                </c:pt>
                <c:pt idx="4823">
                  <c:v>91604.6</c:v>
                </c:pt>
                <c:pt idx="4824">
                  <c:v>83479.39</c:v>
                </c:pt>
                <c:pt idx="4825">
                  <c:v>59553.01</c:v>
                </c:pt>
                <c:pt idx="4826">
                  <c:v>81066.4</c:v>
                </c:pt>
                <c:pt idx="4827">
                  <c:v>76038.42</c:v>
                </c:pt>
                <c:pt idx="4828">
                  <c:v>76519.05</c:v>
                </c:pt>
                <c:pt idx="4829">
                  <c:v>72798.29</c:v>
                </c:pt>
                <c:pt idx="4830">
                  <c:v>87485.42</c:v>
                </c:pt>
                <c:pt idx="4831">
                  <c:v>71167.67</c:v>
                </c:pt>
                <c:pt idx="4832">
                  <c:v>78722.34</c:v>
                </c:pt>
                <c:pt idx="4833">
                  <c:v>76184.74</c:v>
                </c:pt>
                <c:pt idx="4834">
                  <c:v>87313.85</c:v>
                </c:pt>
                <c:pt idx="4835">
                  <c:v>95764.43999999999</c:v>
                </c:pt>
                <c:pt idx="4836">
                  <c:v>90094.81</c:v>
                </c:pt>
                <c:pt idx="4837">
                  <c:v>69666.9</c:v>
                </c:pt>
                <c:pt idx="4838">
                  <c:v>58596.66</c:v>
                </c:pt>
                <c:pt idx="4839">
                  <c:v>93288.3</c:v>
                </c:pt>
                <c:pt idx="4840">
                  <c:v>112947.06</c:v>
                </c:pt>
                <c:pt idx="4841">
                  <c:v>79839.59</c:v>
                </c:pt>
                <c:pt idx="4842">
                  <c:v>55413.78</c:v>
                </c:pt>
                <c:pt idx="4843">
                  <c:v>82006.73</c:v>
                </c:pt>
                <c:pt idx="4844">
                  <c:v>78120.01</c:v>
                </c:pt>
                <c:pt idx="4845">
                  <c:v>58621.83</c:v>
                </c:pt>
                <c:pt idx="4846">
                  <c:v>76252.67</c:v>
                </c:pt>
                <c:pt idx="4847">
                  <c:v>88188.15</c:v>
                </c:pt>
                <c:pt idx="4848">
                  <c:v>76113.98</c:v>
                </c:pt>
                <c:pt idx="4849">
                  <c:v>66159.47</c:v>
                </c:pt>
                <c:pt idx="4850">
                  <c:v>84040.49</c:v>
                </c:pt>
                <c:pt idx="4851">
                  <c:v>91580.90999999999</c:v>
                </c:pt>
                <c:pt idx="4852">
                  <c:v>96830.77</c:v>
                </c:pt>
                <c:pt idx="4853">
                  <c:v>119608.56</c:v>
                </c:pt>
                <c:pt idx="4854">
                  <c:v>78896.18</c:v>
                </c:pt>
                <c:pt idx="4855">
                  <c:v>97592.38</c:v>
                </c:pt>
                <c:pt idx="4856">
                  <c:v>79791.69</c:v>
                </c:pt>
                <c:pt idx="4857">
                  <c:v>87903.92</c:v>
                </c:pt>
                <c:pt idx="4858">
                  <c:v>88672.76</c:v>
                </c:pt>
                <c:pt idx="4859">
                  <c:v>99434.52</c:v>
                </c:pt>
                <c:pt idx="4860">
                  <c:v>60661.03</c:v>
                </c:pt>
                <c:pt idx="4861">
                  <c:v>78098.89</c:v>
                </c:pt>
                <c:pt idx="4862">
                  <c:v>101777.71</c:v>
                </c:pt>
                <c:pt idx="4863">
                  <c:v>97712.96</c:v>
                </c:pt>
                <c:pt idx="4864">
                  <c:v>85966.68</c:v>
                </c:pt>
                <c:pt idx="4865">
                  <c:v>59015.95</c:v>
                </c:pt>
                <c:pt idx="4866">
                  <c:v>65281.32</c:v>
                </c:pt>
                <c:pt idx="4867">
                  <c:v>82051.54</c:v>
                </c:pt>
                <c:pt idx="4868">
                  <c:v>88564.9</c:v>
                </c:pt>
                <c:pt idx="4869">
                  <c:v>61455.28</c:v>
                </c:pt>
                <c:pt idx="4870">
                  <c:v>98126.03</c:v>
                </c:pt>
                <c:pt idx="4871">
                  <c:v>78767.11</c:v>
                </c:pt>
                <c:pt idx="4872">
                  <c:v>84854.84</c:v>
                </c:pt>
                <c:pt idx="4873">
                  <c:v>88373.69</c:v>
                </c:pt>
                <c:pt idx="4874">
                  <c:v>100803.44</c:v>
                </c:pt>
                <c:pt idx="4875">
                  <c:v>65817.02</c:v>
                </c:pt>
                <c:pt idx="4876">
                  <c:v>74963.57</c:v>
                </c:pt>
                <c:pt idx="4877">
                  <c:v>88452.55</c:v>
                </c:pt>
                <c:pt idx="4878">
                  <c:v>71733.61</c:v>
                </c:pt>
                <c:pt idx="4879">
                  <c:v>80377.82</c:v>
                </c:pt>
                <c:pt idx="4880">
                  <c:v>88451.76</c:v>
                </c:pt>
                <c:pt idx="4881">
                  <c:v>82245.37</c:v>
                </c:pt>
                <c:pt idx="4882">
                  <c:v>71321.14</c:v>
                </c:pt>
                <c:pt idx="4883">
                  <c:v>88781.37</c:v>
                </c:pt>
                <c:pt idx="4884">
                  <c:v>86087.99</c:v>
                </c:pt>
                <c:pt idx="4885">
                  <c:v>52316.68</c:v>
                </c:pt>
                <c:pt idx="4886">
                  <c:v>74862.28</c:v>
                </c:pt>
                <c:pt idx="4887">
                  <c:v>87658.21</c:v>
                </c:pt>
                <c:pt idx="4888">
                  <c:v>82282.3</c:v>
                </c:pt>
                <c:pt idx="4889">
                  <c:v>68577.23</c:v>
                </c:pt>
                <c:pt idx="4890">
                  <c:v>95516.87</c:v>
                </c:pt>
                <c:pt idx="4891">
                  <c:v>84881.4</c:v>
                </c:pt>
                <c:pt idx="4892">
                  <c:v>64128.7</c:v>
                </c:pt>
                <c:pt idx="4893">
                  <c:v>84051.98</c:v>
                </c:pt>
                <c:pt idx="4894">
                  <c:v>101934.97</c:v>
                </c:pt>
                <c:pt idx="4895">
                  <c:v>72885.25</c:v>
                </c:pt>
                <c:pt idx="4896">
                  <c:v>64893.65</c:v>
                </c:pt>
                <c:pt idx="4897">
                  <c:v>82410.06</c:v>
                </c:pt>
                <c:pt idx="4898">
                  <c:v>85469.65</c:v>
                </c:pt>
                <c:pt idx="4899">
                  <c:v>81672.08</c:v>
                </c:pt>
                <c:pt idx="4900">
                  <c:v>85216.51</c:v>
                </c:pt>
                <c:pt idx="4901">
                  <c:v>83604.02</c:v>
                </c:pt>
                <c:pt idx="4902">
                  <c:v>78897.49</c:v>
                </c:pt>
                <c:pt idx="4903">
                  <c:v>90700.72</c:v>
                </c:pt>
                <c:pt idx="4904">
                  <c:v>103626.25</c:v>
                </c:pt>
                <c:pt idx="4905">
                  <c:v>82843.25</c:v>
                </c:pt>
                <c:pt idx="4906">
                  <c:v>102135.12</c:v>
                </c:pt>
                <c:pt idx="4907">
                  <c:v>90733.31</c:v>
                </c:pt>
                <c:pt idx="4908">
                  <c:v>108230.1</c:v>
                </c:pt>
                <c:pt idx="4909">
                  <c:v>64518.15</c:v>
                </c:pt>
                <c:pt idx="4910">
                  <c:v>82266.02</c:v>
                </c:pt>
                <c:pt idx="4911">
                  <c:v>81302.06</c:v>
                </c:pt>
                <c:pt idx="4912">
                  <c:v>103856.19</c:v>
                </c:pt>
                <c:pt idx="4913">
                  <c:v>103348.81</c:v>
                </c:pt>
                <c:pt idx="4914">
                  <c:v>84003.13</c:v>
                </c:pt>
                <c:pt idx="4915">
                  <c:v>71476.34</c:v>
                </c:pt>
                <c:pt idx="4916">
                  <c:v>60438.69</c:v>
                </c:pt>
                <c:pt idx="4917">
                  <c:v>93466.14</c:v>
                </c:pt>
                <c:pt idx="4918">
                  <c:v>69988.12</c:v>
                </c:pt>
                <c:pt idx="4919">
                  <c:v>72086.73</c:v>
                </c:pt>
                <c:pt idx="4920">
                  <c:v>76420.86</c:v>
                </c:pt>
                <c:pt idx="4921">
                  <c:v>73460.21</c:v>
                </c:pt>
                <c:pt idx="4922">
                  <c:v>68815.40999999999</c:v>
                </c:pt>
                <c:pt idx="4923">
                  <c:v>80837.81</c:v>
                </c:pt>
                <c:pt idx="4924">
                  <c:v>85779.73</c:v>
                </c:pt>
                <c:pt idx="4925">
                  <c:v>63930.69</c:v>
                </c:pt>
                <c:pt idx="4926">
                  <c:v>94337.46</c:v>
                </c:pt>
                <c:pt idx="4927">
                  <c:v>71336.9</c:v>
                </c:pt>
                <c:pt idx="4928">
                  <c:v>68118.85</c:v>
                </c:pt>
                <c:pt idx="4929">
                  <c:v>82177.83</c:v>
                </c:pt>
                <c:pt idx="4930">
                  <c:v>111112.14</c:v>
                </c:pt>
                <c:pt idx="4931">
                  <c:v>89065.45</c:v>
                </c:pt>
                <c:pt idx="4932">
                  <c:v>90298.82</c:v>
                </c:pt>
                <c:pt idx="4933">
                  <c:v>74711.01</c:v>
                </c:pt>
                <c:pt idx="4934">
                  <c:v>102548.44</c:v>
                </c:pt>
                <c:pt idx="4935">
                  <c:v>85104.71</c:v>
                </c:pt>
                <c:pt idx="4936">
                  <c:v>85407.18</c:v>
                </c:pt>
                <c:pt idx="4937">
                  <c:v>75608.66</c:v>
                </c:pt>
                <c:pt idx="4938">
                  <c:v>64189.66</c:v>
                </c:pt>
                <c:pt idx="4939">
                  <c:v>81573.63</c:v>
                </c:pt>
                <c:pt idx="4940">
                  <c:v>88753.67</c:v>
                </c:pt>
                <c:pt idx="4941">
                  <c:v>83322.19</c:v>
                </c:pt>
                <c:pt idx="4942">
                  <c:v>94560.16</c:v>
                </c:pt>
                <c:pt idx="4943">
                  <c:v>60564.51</c:v>
                </c:pt>
                <c:pt idx="4944">
                  <c:v>77384.83</c:v>
                </c:pt>
                <c:pt idx="4945">
                  <c:v>83151.9</c:v>
                </c:pt>
                <c:pt idx="4946">
                  <c:v>75037.03</c:v>
                </c:pt>
                <c:pt idx="4947">
                  <c:v>83399.7</c:v>
                </c:pt>
                <c:pt idx="4948">
                  <c:v>93063.25</c:v>
                </c:pt>
                <c:pt idx="4949">
                  <c:v>89768.86</c:v>
                </c:pt>
                <c:pt idx="4950">
                  <c:v>70844.17</c:v>
                </c:pt>
                <c:pt idx="4951">
                  <c:v>95985.81</c:v>
                </c:pt>
                <c:pt idx="4952">
                  <c:v>86336.59</c:v>
                </c:pt>
                <c:pt idx="4953">
                  <c:v>69513.45</c:v>
                </c:pt>
                <c:pt idx="4954">
                  <c:v>75035.14</c:v>
                </c:pt>
                <c:pt idx="4955">
                  <c:v>108434.85</c:v>
                </c:pt>
                <c:pt idx="4956">
                  <c:v>108220.83</c:v>
                </c:pt>
                <c:pt idx="4957">
                  <c:v>111479.02</c:v>
                </c:pt>
                <c:pt idx="4958">
                  <c:v>81913.79</c:v>
                </c:pt>
                <c:pt idx="4959">
                  <c:v>83414.97</c:v>
                </c:pt>
                <c:pt idx="4960">
                  <c:v>66471.45</c:v>
                </c:pt>
                <c:pt idx="4961">
                  <c:v>79269.68</c:v>
                </c:pt>
                <c:pt idx="4962">
                  <c:v>93723.65</c:v>
                </c:pt>
                <c:pt idx="4963">
                  <c:v>102336.38</c:v>
                </c:pt>
                <c:pt idx="4964">
                  <c:v>92517.21</c:v>
                </c:pt>
                <c:pt idx="4965">
                  <c:v>78926.45</c:v>
                </c:pt>
                <c:pt idx="4966">
                  <c:v>83127.15</c:v>
                </c:pt>
                <c:pt idx="4967">
                  <c:v>95485.09</c:v>
                </c:pt>
                <c:pt idx="4968">
                  <c:v>79648.11</c:v>
                </c:pt>
                <c:pt idx="4969">
                  <c:v>79179.76</c:v>
                </c:pt>
                <c:pt idx="4970">
                  <c:v>92212.3</c:v>
                </c:pt>
                <c:pt idx="4971">
                  <c:v>80654.83</c:v>
                </c:pt>
                <c:pt idx="4972">
                  <c:v>81404.37</c:v>
                </c:pt>
                <c:pt idx="4973">
                  <c:v>83682.02</c:v>
                </c:pt>
                <c:pt idx="4974">
                  <c:v>93552.5</c:v>
                </c:pt>
                <c:pt idx="4975">
                  <c:v>77696.39</c:v>
                </c:pt>
                <c:pt idx="4976">
                  <c:v>83301.75</c:v>
                </c:pt>
                <c:pt idx="4977">
                  <c:v>70275.55</c:v>
                </c:pt>
                <c:pt idx="4978">
                  <c:v>85357.7</c:v>
                </c:pt>
                <c:pt idx="4979">
                  <c:v>74254.53</c:v>
                </c:pt>
                <c:pt idx="4980">
                  <c:v>61639.9</c:v>
                </c:pt>
                <c:pt idx="4981">
                  <c:v>98031.37</c:v>
                </c:pt>
                <c:pt idx="4982">
                  <c:v>67875.0</c:v>
                </c:pt>
                <c:pt idx="4983">
                  <c:v>90692.62</c:v>
                </c:pt>
                <c:pt idx="4984">
                  <c:v>70101.54</c:v>
                </c:pt>
                <c:pt idx="4985">
                  <c:v>80752.95</c:v>
                </c:pt>
                <c:pt idx="4986">
                  <c:v>92243.63</c:v>
                </c:pt>
                <c:pt idx="4987">
                  <c:v>94025.1</c:v>
                </c:pt>
                <c:pt idx="4988">
                  <c:v>78799.27</c:v>
                </c:pt>
                <c:pt idx="4989">
                  <c:v>87712.56</c:v>
                </c:pt>
                <c:pt idx="4990">
                  <c:v>71214.68</c:v>
                </c:pt>
                <c:pt idx="4991">
                  <c:v>81687.72</c:v>
                </c:pt>
                <c:pt idx="4992">
                  <c:v>103908.67</c:v>
                </c:pt>
                <c:pt idx="4993">
                  <c:v>72224.16</c:v>
                </c:pt>
                <c:pt idx="4994">
                  <c:v>100966.47</c:v>
                </c:pt>
                <c:pt idx="4995">
                  <c:v>88275.31</c:v>
                </c:pt>
                <c:pt idx="4996">
                  <c:v>70677.29</c:v>
                </c:pt>
                <c:pt idx="4997">
                  <c:v>97498.78</c:v>
                </c:pt>
                <c:pt idx="4998">
                  <c:v>71242.4</c:v>
                </c:pt>
                <c:pt idx="4999">
                  <c:v>78533.11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25528"/>
        <c:axId val="2112862632"/>
      </c:scatterChart>
      <c:valAx>
        <c:axId val="2131925528"/>
        <c:scaling>
          <c:orientation val="minMax"/>
          <c:max val="2.0"/>
          <c:min val="-2.0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Efetividade incremental (LYG)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12862632"/>
        <c:crossesAt val="0.0"/>
        <c:crossBetween val="midCat"/>
      </c:valAx>
      <c:valAx>
        <c:axId val="2112862632"/>
        <c:scaling>
          <c:orientation val="minMax"/>
          <c:max val="200000.0"/>
          <c:min val="-200000.0"/>
        </c:scaling>
        <c:delete val="0"/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BR"/>
                  <a:t>Custo incremental (R$)</a:t>
                </a:r>
              </a:p>
            </c:rich>
          </c:tx>
          <c:layout/>
          <c:overlay val="0"/>
        </c:title>
        <c:numFmt formatCode="\R\$\ #,##0" sourceLinked="0"/>
        <c:majorTickMark val="out"/>
        <c:minorTickMark val="none"/>
        <c:tickLblPos val="low"/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31925528"/>
        <c:crossesAt val="0.0"/>
        <c:crossBetween val="midCat"/>
      </c:valAx>
      <c:spPr>
        <a:noFill/>
        <a:ln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image" Target="../media/image15.jpeg"/><Relationship Id="rId2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image" Target="../media/image15.jpeg"/><Relationship Id="rId2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7FEDFE-D163-2240-9B90-CACC221795AC}" type="doc">
      <dgm:prSet loTypeId="urn:microsoft.com/office/officeart/2005/8/layout/pList2" loCatId="" qsTypeId="urn:microsoft.com/office/officeart/2005/8/quickstyle/simple4" qsCatId="simple" csTypeId="urn:microsoft.com/office/officeart/2005/8/colors/accent1_2" csCatId="accent1" phldr="1"/>
      <dgm:spPr/>
    </dgm:pt>
    <dgm:pt modelId="{EB9D3FCE-C22C-EB4F-BFD0-9DED03FF3CE1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Anvisa</a:t>
          </a:r>
          <a:endParaRPr lang="en-US" sz="2800" b="1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r>
            <a:rPr lang="en-US" sz="2000" b="1" dirty="0" err="1" smtClean="0">
              <a:solidFill>
                <a:schemeClr val="tx1"/>
              </a:solidFill>
            </a:rPr>
            <a:t>Fámacos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Produtos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para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2000" b="1" dirty="0" err="1" smtClean="0">
              <a:solidFill>
                <a:schemeClr val="tx1"/>
              </a:solidFill>
            </a:rPr>
            <a:t>Saúde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r>
            <a:rPr lang="en-US" sz="1800" b="1" dirty="0" smtClean="0">
              <a:solidFill>
                <a:schemeClr val="tx1"/>
              </a:solidFill>
            </a:rPr>
            <a:t>          </a:t>
          </a:r>
        </a:p>
        <a:p>
          <a:r>
            <a:rPr lang="en-US" sz="1600" b="1" i="1" u="sng" dirty="0" smtClean="0">
              <a:solidFill>
                <a:srgbClr val="000090"/>
              </a:solidFill>
            </a:rPr>
            <a:t>Lei </a:t>
          </a:r>
        </a:p>
        <a:p>
          <a:r>
            <a:rPr lang="en-US" sz="1600" b="1" i="1" u="sng" dirty="0" smtClean="0">
              <a:solidFill>
                <a:srgbClr val="000090"/>
              </a:solidFill>
            </a:rPr>
            <a:t>9.782/1999</a:t>
          </a:r>
        </a:p>
      </dgm:t>
    </dgm:pt>
    <dgm:pt modelId="{DA424DDC-37A5-5D4A-8444-FA0D67940696}" type="parTrans" cxnId="{26409E00-02B1-0144-BCDB-6C462A8D58B8}">
      <dgm:prSet/>
      <dgm:spPr/>
      <dgm:t>
        <a:bodyPr/>
        <a:lstStyle/>
        <a:p>
          <a:endParaRPr lang="en-US"/>
        </a:p>
      </dgm:t>
    </dgm:pt>
    <dgm:pt modelId="{6B99D715-A56E-BB41-A53E-8D02D7DD37BD}" type="sibTrans" cxnId="{26409E00-02B1-0144-BCDB-6C462A8D58B8}">
      <dgm:prSet/>
      <dgm:spPr/>
      <dgm:t>
        <a:bodyPr/>
        <a:lstStyle/>
        <a:p>
          <a:endParaRPr lang="en-US"/>
        </a:p>
      </dgm:t>
    </dgm:pt>
    <dgm:pt modelId="{23E32AE4-0A67-1F4F-9EDC-85DDE07897CF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CFM</a:t>
          </a:r>
          <a:endParaRPr lang="en-US" sz="1800" b="1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r>
            <a:rPr lang="en-US" sz="2000" b="1" dirty="0" err="1" smtClean="0">
              <a:solidFill>
                <a:srgbClr val="000000"/>
              </a:solidFill>
            </a:rPr>
            <a:t>Novas</a:t>
          </a:r>
          <a:r>
            <a:rPr lang="en-US" sz="2000" b="1" dirty="0" smtClean="0">
              <a:solidFill>
                <a:srgbClr val="000000"/>
              </a:solidFill>
            </a:rPr>
            <a:t> </a:t>
          </a:r>
          <a:r>
            <a:rPr lang="en-US" sz="2000" b="1" dirty="0" err="1" smtClean="0">
              <a:solidFill>
                <a:srgbClr val="000000"/>
              </a:solidFill>
            </a:rPr>
            <a:t>Terapias</a:t>
          </a:r>
          <a:endParaRPr lang="en-US" sz="2000" b="1" dirty="0" smtClean="0">
            <a:solidFill>
              <a:srgbClr val="000000"/>
            </a:solidFill>
          </a:endParaRPr>
        </a:p>
        <a:p>
          <a:endParaRPr lang="en-US" sz="1600" dirty="0" smtClean="0">
            <a:solidFill>
              <a:srgbClr val="000000"/>
            </a:solidFill>
          </a:endParaRPr>
        </a:p>
        <a:p>
          <a:r>
            <a:rPr lang="pt-BR" sz="1600" b="1" i="1" u="sng" dirty="0" smtClean="0">
              <a:solidFill>
                <a:srgbClr val="000090"/>
              </a:solidFill>
            </a:rPr>
            <a:t>Lei </a:t>
          </a:r>
        </a:p>
        <a:p>
          <a:r>
            <a:rPr lang="pt-BR" sz="1600" b="1" i="1" u="sng" dirty="0" smtClean="0">
              <a:solidFill>
                <a:srgbClr val="000090"/>
              </a:solidFill>
            </a:rPr>
            <a:t>12.842/2013</a:t>
          </a:r>
          <a:endParaRPr lang="en-US" sz="1600" i="1" dirty="0">
            <a:solidFill>
              <a:srgbClr val="000090"/>
            </a:solidFill>
          </a:endParaRPr>
        </a:p>
      </dgm:t>
    </dgm:pt>
    <dgm:pt modelId="{52DFBC0D-741C-BF4C-97DA-20538CF86AB9}" type="parTrans" cxnId="{88DF4ACF-699C-FD4A-8403-9AEC4E9A1B53}">
      <dgm:prSet/>
      <dgm:spPr/>
      <dgm:t>
        <a:bodyPr/>
        <a:lstStyle/>
        <a:p>
          <a:endParaRPr lang="en-US"/>
        </a:p>
      </dgm:t>
    </dgm:pt>
    <dgm:pt modelId="{A09CB614-9C9B-BD45-B8D3-FDF39A9AE8BC}" type="sibTrans" cxnId="{88DF4ACF-699C-FD4A-8403-9AEC4E9A1B53}">
      <dgm:prSet/>
      <dgm:spPr/>
      <dgm:t>
        <a:bodyPr/>
        <a:lstStyle/>
        <a:p>
          <a:endParaRPr lang="en-US"/>
        </a:p>
      </dgm:t>
    </dgm:pt>
    <dgm:pt modelId="{EF7C7E7F-2CBA-9F48-99CD-F9A51816C99F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Conitec</a:t>
          </a:r>
          <a:endParaRPr lang="en-US" sz="2800" b="1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endParaRPr lang="en-US" sz="700" b="1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r>
            <a:rPr lang="en-US" sz="2000" b="1" dirty="0" err="1" smtClean="0">
              <a:solidFill>
                <a:srgbClr val="000000"/>
              </a:solidFill>
            </a:rPr>
            <a:t>Tecnologias</a:t>
          </a:r>
          <a:r>
            <a:rPr lang="en-US" sz="2000" b="1" dirty="0" smtClean="0">
              <a:solidFill>
                <a:srgbClr val="000000"/>
              </a:solidFill>
            </a:rPr>
            <a:t> no SUS</a:t>
          </a:r>
        </a:p>
        <a:p>
          <a:endParaRPr lang="en-US" sz="800" b="1" dirty="0" smtClean="0">
            <a:solidFill>
              <a:srgbClr val="000000"/>
            </a:solidFill>
          </a:endParaRPr>
        </a:p>
        <a:p>
          <a:r>
            <a:rPr lang="en-US" sz="1600" b="1" i="1" u="sng" dirty="0" smtClean="0">
              <a:solidFill>
                <a:srgbClr val="000090"/>
              </a:solidFill>
            </a:rPr>
            <a:t>Lei</a:t>
          </a:r>
        </a:p>
        <a:p>
          <a:r>
            <a:rPr lang="en-US" sz="1600" b="1" i="1" u="sng" dirty="0" smtClean="0">
              <a:solidFill>
                <a:srgbClr val="000090"/>
              </a:solidFill>
            </a:rPr>
            <a:t>12.401/2011</a:t>
          </a:r>
        </a:p>
      </dgm:t>
    </dgm:pt>
    <dgm:pt modelId="{65FAF47F-9BD3-7345-A495-6BB9D37282D3}" type="parTrans" cxnId="{DB6C5C51-B9ED-E148-99B2-70BA59F74A76}">
      <dgm:prSet/>
      <dgm:spPr/>
      <dgm:t>
        <a:bodyPr/>
        <a:lstStyle/>
        <a:p>
          <a:endParaRPr lang="en-US"/>
        </a:p>
      </dgm:t>
    </dgm:pt>
    <dgm:pt modelId="{5ECD8530-64D0-704B-9A5D-8E12161A0D6F}" type="sibTrans" cxnId="{DB6C5C51-B9ED-E148-99B2-70BA59F74A76}">
      <dgm:prSet/>
      <dgm:spPr/>
      <dgm:t>
        <a:bodyPr/>
        <a:lstStyle/>
        <a:p>
          <a:endParaRPr lang="en-US"/>
        </a:p>
      </dgm:t>
    </dgm:pt>
    <dgm:pt modelId="{ADC1066F-62D7-B744-AD6C-0E27B6E3BCC7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ANS</a:t>
          </a:r>
        </a:p>
        <a:p>
          <a:r>
            <a:rPr lang="en-US" sz="1600" dirty="0" smtClean="0">
              <a:solidFill>
                <a:srgbClr val="000000"/>
              </a:solidFill>
            </a:rPr>
            <a:t> </a:t>
          </a:r>
          <a:r>
            <a:rPr lang="en-US" sz="1600" b="1" dirty="0" err="1" smtClean="0">
              <a:solidFill>
                <a:srgbClr val="000000"/>
              </a:solidFill>
            </a:rPr>
            <a:t>Rol</a:t>
          </a:r>
          <a:r>
            <a:rPr lang="en-US" sz="1600" b="1" dirty="0" smtClean="0">
              <a:solidFill>
                <a:srgbClr val="000000"/>
              </a:solidFill>
            </a:rPr>
            <a:t> de </a:t>
          </a:r>
          <a:r>
            <a:rPr lang="en-US" sz="1600" b="1" dirty="0" err="1" smtClean="0">
              <a:solidFill>
                <a:srgbClr val="000000"/>
              </a:solidFill>
            </a:rPr>
            <a:t>Procedimentos</a:t>
          </a:r>
          <a:r>
            <a:rPr lang="en-US" sz="1600" b="1" dirty="0" smtClean="0">
              <a:solidFill>
                <a:srgbClr val="000000"/>
              </a:solidFill>
            </a:rPr>
            <a:t> e </a:t>
          </a:r>
          <a:r>
            <a:rPr lang="en-US" sz="1600" b="1" dirty="0" err="1" smtClean="0">
              <a:solidFill>
                <a:srgbClr val="000000"/>
              </a:solidFill>
            </a:rPr>
            <a:t>Eventos</a:t>
          </a:r>
          <a:r>
            <a:rPr lang="en-US" sz="1600" b="1" dirty="0" smtClean="0">
              <a:solidFill>
                <a:srgbClr val="000000"/>
              </a:solidFill>
            </a:rPr>
            <a:t> </a:t>
          </a:r>
          <a:r>
            <a:rPr lang="en-US" sz="1600" b="1" dirty="0" err="1" smtClean="0">
              <a:solidFill>
                <a:srgbClr val="000000"/>
              </a:solidFill>
            </a:rPr>
            <a:t>em</a:t>
          </a:r>
          <a:r>
            <a:rPr lang="en-US" sz="1600" b="1" dirty="0" smtClean="0">
              <a:solidFill>
                <a:srgbClr val="000000"/>
              </a:solidFill>
            </a:rPr>
            <a:t> </a:t>
          </a:r>
          <a:r>
            <a:rPr lang="en-US" sz="1600" b="1" dirty="0" err="1" smtClean="0">
              <a:solidFill>
                <a:srgbClr val="000000"/>
              </a:solidFill>
            </a:rPr>
            <a:t>Saúde</a:t>
          </a:r>
          <a:endParaRPr lang="en-US" sz="1600" b="1" dirty="0" smtClean="0">
            <a:solidFill>
              <a:srgbClr val="000000"/>
            </a:solidFill>
          </a:endParaRPr>
        </a:p>
        <a:p>
          <a:r>
            <a:rPr lang="en-US" sz="1600" b="1" i="1" u="sng" dirty="0" smtClean="0">
              <a:solidFill>
                <a:srgbClr val="000090"/>
              </a:solidFill>
            </a:rPr>
            <a:t>Lei </a:t>
          </a:r>
        </a:p>
        <a:p>
          <a:r>
            <a:rPr lang="en-US" sz="1600" b="1" i="1" u="sng" dirty="0" smtClean="0">
              <a:solidFill>
                <a:srgbClr val="000090"/>
              </a:solidFill>
            </a:rPr>
            <a:t>9.961/1998</a:t>
          </a:r>
          <a:endParaRPr lang="en-US" sz="1600" b="1" i="1" u="sng" dirty="0">
            <a:solidFill>
              <a:srgbClr val="000090"/>
            </a:solidFill>
          </a:endParaRPr>
        </a:p>
      </dgm:t>
    </dgm:pt>
    <dgm:pt modelId="{A73A3DC3-1192-BD49-B581-57D4AA0A0BAA}" type="parTrans" cxnId="{66573BBF-0355-8840-83BF-9A808AB787B6}">
      <dgm:prSet/>
      <dgm:spPr/>
      <dgm:t>
        <a:bodyPr/>
        <a:lstStyle/>
        <a:p>
          <a:endParaRPr lang="en-US"/>
        </a:p>
      </dgm:t>
    </dgm:pt>
    <dgm:pt modelId="{FD1DBB5B-0BE8-2343-831B-D0BC6BB99095}" type="sibTrans" cxnId="{66573BBF-0355-8840-83BF-9A808AB787B6}">
      <dgm:prSet/>
      <dgm:spPr/>
      <dgm:t>
        <a:bodyPr/>
        <a:lstStyle/>
        <a:p>
          <a:endParaRPr lang="en-US"/>
        </a:p>
      </dgm:t>
    </dgm:pt>
    <dgm:pt modelId="{5C2BD364-2615-C144-AC2E-D997C291844D}" type="pres">
      <dgm:prSet presAssocID="{347FEDFE-D163-2240-9B90-CACC221795AC}" presName="Name0" presStyleCnt="0">
        <dgm:presLayoutVars>
          <dgm:dir/>
          <dgm:resizeHandles val="exact"/>
        </dgm:presLayoutVars>
      </dgm:prSet>
      <dgm:spPr/>
    </dgm:pt>
    <dgm:pt modelId="{1BA196A0-CC72-4544-87CD-4A6C2E2E1592}" type="pres">
      <dgm:prSet presAssocID="{347FEDFE-D163-2240-9B90-CACC221795AC}" presName="bkgdShp" presStyleLbl="alignAccFollowNode1" presStyleIdx="0" presStyleCnt="1"/>
      <dgm:spPr/>
    </dgm:pt>
    <dgm:pt modelId="{DF50BAA7-5B51-D449-A7CF-59DA22E6E2E5}" type="pres">
      <dgm:prSet presAssocID="{347FEDFE-D163-2240-9B90-CACC221795AC}" presName="linComp" presStyleCnt="0"/>
      <dgm:spPr/>
    </dgm:pt>
    <dgm:pt modelId="{C4E0F55F-EEDE-D046-AC05-BEB21B82D20B}" type="pres">
      <dgm:prSet presAssocID="{23E32AE4-0A67-1F4F-9EDC-85DDE07897CF}" presName="compNode" presStyleCnt="0"/>
      <dgm:spPr/>
    </dgm:pt>
    <dgm:pt modelId="{FCA2D5CB-C765-AA47-98F1-34949F8F3D49}" type="pres">
      <dgm:prSet presAssocID="{23E32AE4-0A67-1F4F-9EDC-85DDE07897CF}" presName="node" presStyleLbl="node1" presStyleIdx="0" presStyleCnt="4" custScaleX="307749" custLinFactNeighborX="-13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F9925-AC11-5F47-BE07-423DE92C1CB3}" type="pres">
      <dgm:prSet presAssocID="{23E32AE4-0A67-1F4F-9EDC-85DDE07897CF}" presName="invisiNode" presStyleLbl="node1" presStyleIdx="0" presStyleCnt="4"/>
      <dgm:spPr/>
    </dgm:pt>
    <dgm:pt modelId="{90E18B89-C266-C84C-BECD-4FFDB01A064C}" type="pres">
      <dgm:prSet presAssocID="{23E32AE4-0A67-1F4F-9EDC-85DDE07897CF}" presName="imagNode" presStyleLbl="fgImgPlace1" presStyleIdx="0" presStyleCnt="4" custScaleX="285336" custLinFactNeighborX="-16005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0161" t="2396" r="10161" b="2396"/>
          </a:stretch>
        </a:blipFill>
      </dgm:spPr>
    </dgm:pt>
    <dgm:pt modelId="{DAA9C49E-8B21-C147-BDC1-699B3B78B22A}" type="pres">
      <dgm:prSet presAssocID="{A09CB614-9C9B-BD45-B8D3-FDF39A9AE8B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E8059AB-B383-2541-B1BC-5BF267FBE090}" type="pres">
      <dgm:prSet presAssocID="{EB9D3FCE-C22C-EB4F-BFD0-9DED03FF3CE1}" presName="compNode" presStyleCnt="0"/>
      <dgm:spPr/>
    </dgm:pt>
    <dgm:pt modelId="{EEE5DC92-C04F-0241-B471-2664854846E6}" type="pres">
      <dgm:prSet presAssocID="{EB9D3FCE-C22C-EB4F-BFD0-9DED03FF3CE1}" presName="node" presStyleLbl="node1" presStyleIdx="1" presStyleCnt="4" custScaleX="296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502C6-2509-E648-9DA7-CF07EA468FBC}" type="pres">
      <dgm:prSet presAssocID="{EB9D3FCE-C22C-EB4F-BFD0-9DED03FF3CE1}" presName="invisiNode" presStyleLbl="node1" presStyleIdx="1" presStyleCnt="4"/>
      <dgm:spPr/>
    </dgm:pt>
    <dgm:pt modelId="{641DD429-7F6F-C446-AA02-0671BBD42A7F}" type="pres">
      <dgm:prSet presAssocID="{EB9D3FCE-C22C-EB4F-BFD0-9DED03FF3CE1}" presName="imagNode" presStyleLbl="fgImgPlace1" presStyleIdx="1" presStyleCnt="4" custScaleX="258012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942" t="2396" r="5942" b="2396"/>
          </a:stretch>
        </a:blipFill>
      </dgm:spPr>
    </dgm:pt>
    <dgm:pt modelId="{7BE11DDE-3DAD-BD4E-9684-1EE41205E57C}" type="pres">
      <dgm:prSet presAssocID="{6B99D715-A56E-BB41-A53E-8D02D7DD37B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B0A53DC-ACB5-7D49-8055-8B7B034D61F4}" type="pres">
      <dgm:prSet presAssocID="{ADC1066F-62D7-B744-AD6C-0E27B6E3BCC7}" presName="compNode" presStyleCnt="0"/>
      <dgm:spPr/>
    </dgm:pt>
    <dgm:pt modelId="{CDB07694-9A1E-1340-A4AF-ABE793A1B228}" type="pres">
      <dgm:prSet presAssocID="{ADC1066F-62D7-B744-AD6C-0E27B6E3BCC7}" presName="node" presStyleLbl="node1" presStyleIdx="2" presStyleCnt="4" custScaleX="314083" custLinFactNeighborX="209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DAF7A-7217-4845-A5BB-95CE49E922C4}" type="pres">
      <dgm:prSet presAssocID="{ADC1066F-62D7-B744-AD6C-0E27B6E3BCC7}" presName="invisiNode" presStyleLbl="node1" presStyleIdx="2" presStyleCnt="4"/>
      <dgm:spPr/>
    </dgm:pt>
    <dgm:pt modelId="{DB89F0D5-7A36-5841-A317-178B0E2F9D0A}" type="pres">
      <dgm:prSet presAssocID="{ADC1066F-62D7-B744-AD6C-0E27B6E3BCC7}" presName="imagNode" presStyleLbl="fgImgPlace1" presStyleIdx="2" presStyleCnt="4" custScaleX="274202" custLinFactNeighborX="1835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B993060-F0CD-EB46-8B12-D51E90C262B8}" type="pres">
      <dgm:prSet presAssocID="{FD1DBB5B-0BE8-2343-831B-D0BC6BB9909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3715379-C3D6-5F4E-91FB-11C55F97434E}" type="pres">
      <dgm:prSet presAssocID="{EF7C7E7F-2CBA-9F48-99CD-F9A51816C99F}" presName="compNode" presStyleCnt="0"/>
      <dgm:spPr/>
    </dgm:pt>
    <dgm:pt modelId="{4CC99492-D410-2148-A56C-F7938DDC94B3}" type="pres">
      <dgm:prSet presAssocID="{EF7C7E7F-2CBA-9F48-99CD-F9A51816C99F}" presName="node" presStyleLbl="node1" presStyleIdx="3" presStyleCnt="4" custScaleX="310934" custLinFactNeighborX="276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B7498-4D9A-DE49-A72C-7554634505E5}" type="pres">
      <dgm:prSet presAssocID="{EF7C7E7F-2CBA-9F48-99CD-F9A51816C99F}" presName="invisiNode" presStyleLbl="node1" presStyleIdx="3" presStyleCnt="4"/>
      <dgm:spPr/>
    </dgm:pt>
    <dgm:pt modelId="{E0FC4A61-60B2-BD4E-9C24-FAE276B733D7}" type="pres">
      <dgm:prSet presAssocID="{EF7C7E7F-2CBA-9F48-99CD-F9A51816C99F}" presName="imagNode" presStyleLbl="fgImgPlace1" presStyleIdx="3" presStyleCnt="4" custScaleX="309730" custScaleY="106886" custLinFactNeighborX="18844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261" t="6614" r="13261" b="6614"/>
          </a:stretch>
        </a:blipFill>
      </dgm:spPr>
    </dgm:pt>
  </dgm:ptLst>
  <dgm:cxnLst>
    <dgm:cxn modelId="{A06E5114-2381-A24B-BF2C-A391A3B67521}" type="presOf" srcId="{347FEDFE-D163-2240-9B90-CACC221795AC}" destId="{5C2BD364-2615-C144-AC2E-D997C291844D}" srcOrd="0" destOrd="0" presId="urn:microsoft.com/office/officeart/2005/8/layout/pList2"/>
    <dgm:cxn modelId="{41A9AE22-7D1A-4F47-A7F1-27B42E5E646F}" type="presOf" srcId="{FD1DBB5B-0BE8-2343-831B-D0BC6BB99095}" destId="{9B993060-F0CD-EB46-8B12-D51E90C262B8}" srcOrd="0" destOrd="0" presId="urn:microsoft.com/office/officeart/2005/8/layout/pList2"/>
    <dgm:cxn modelId="{BDBE39EC-16F4-324B-8E9D-2595460852F0}" type="presOf" srcId="{23E32AE4-0A67-1F4F-9EDC-85DDE07897CF}" destId="{FCA2D5CB-C765-AA47-98F1-34949F8F3D49}" srcOrd="0" destOrd="0" presId="urn:microsoft.com/office/officeart/2005/8/layout/pList2"/>
    <dgm:cxn modelId="{D0BBFABA-8C52-A94C-9794-6B4AD2174857}" type="presOf" srcId="{EB9D3FCE-C22C-EB4F-BFD0-9DED03FF3CE1}" destId="{EEE5DC92-C04F-0241-B471-2664854846E6}" srcOrd="0" destOrd="0" presId="urn:microsoft.com/office/officeart/2005/8/layout/pList2"/>
    <dgm:cxn modelId="{43447502-99FB-C740-B30E-34FEEA03B9E2}" type="presOf" srcId="{6B99D715-A56E-BB41-A53E-8D02D7DD37BD}" destId="{7BE11DDE-3DAD-BD4E-9684-1EE41205E57C}" srcOrd="0" destOrd="0" presId="urn:microsoft.com/office/officeart/2005/8/layout/pList2"/>
    <dgm:cxn modelId="{26409E00-02B1-0144-BCDB-6C462A8D58B8}" srcId="{347FEDFE-D163-2240-9B90-CACC221795AC}" destId="{EB9D3FCE-C22C-EB4F-BFD0-9DED03FF3CE1}" srcOrd="1" destOrd="0" parTransId="{DA424DDC-37A5-5D4A-8444-FA0D67940696}" sibTransId="{6B99D715-A56E-BB41-A53E-8D02D7DD37BD}"/>
    <dgm:cxn modelId="{88DF4ACF-699C-FD4A-8403-9AEC4E9A1B53}" srcId="{347FEDFE-D163-2240-9B90-CACC221795AC}" destId="{23E32AE4-0A67-1F4F-9EDC-85DDE07897CF}" srcOrd="0" destOrd="0" parTransId="{52DFBC0D-741C-BF4C-97DA-20538CF86AB9}" sibTransId="{A09CB614-9C9B-BD45-B8D3-FDF39A9AE8BC}"/>
    <dgm:cxn modelId="{66573BBF-0355-8840-83BF-9A808AB787B6}" srcId="{347FEDFE-D163-2240-9B90-CACC221795AC}" destId="{ADC1066F-62D7-B744-AD6C-0E27B6E3BCC7}" srcOrd="2" destOrd="0" parTransId="{A73A3DC3-1192-BD49-B581-57D4AA0A0BAA}" sibTransId="{FD1DBB5B-0BE8-2343-831B-D0BC6BB99095}"/>
    <dgm:cxn modelId="{89A44ECC-73AF-8C48-9DCA-0E7F973A93C3}" type="presOf" srcId="{EF7C7E7F-2CBA-9F48-99CD-F9A51816C99F}" destId="{4CC99492-D410-2148-A56C-F7938DDC94B3}" srcOrd="0" destOrd="0" presId="urn:microsoft.com/office/officeart/2005/8/layout/pList2"/>
    <dgm:cxn modelId="{DB6C5C51-B9ED-E148-99B2-70BA59F74A76}" srcId="{347FEDFE-D163-2240-9B90-CACC221795AC}" destId="{EF7C7E7F-2CBA-9F48-99CD-F9A51816C99F}" srcOrd="3" destOrd="0" parTransId="{65FAF47F-9BD3-7345-A495-6BB9D37282D3}" sibTransId="{5ECD8530-64D0-704B-9A5D-8E12161A0D6F}"/>
    <dgm:cxn modelId="{6CF34316-2A60-6A4B-8FE3-DF1FCC016B27}" type="presOf" srcId="{A09CB614-9C9B-BD45-B8D3-FDF39A9AE8BC}" destId="{DAA9C49E-8B21-C147-BDC1-699B3B78B22A}" srcOrd="0" destOrd="0" presId="urn:microsoft.com/office/officeart/2005/8/layout/pList2"/>
    <dgm:cxn modelId="{511CBB5B-71CA-2140-BB8D-DE385079A220}" type="presOf" srcId="{ADC1066F-62D7-B744-AD6C-0E27B6E3BCC7}" destId="{CDB07694-9A1E-1340-A4AF-ABE793A1B228}" srcOrd="0" destOrd="0" presId="urn:microsoft.com/office/officeart/2005/8/layout/pList2"/>
    <dgm:cxn modelId="{B2EA1094-D9A6-CE40-A72E-2E9FA5EF9C2B}" type="presParOf" srcId="{5C2BD364-2615-C144-AC2E-D997C291844D}" destId="{1BA196A0-CC72-4544-87CD-4A6C2E2E1592}" srcOrd="0" destOrd="0" presId="urn:microsoft.com/office/officeart/2005/8/layout/pList2"/>
    <dgm:cxn modelId="{1E022997-F68B-514E-B0A0-D4131BD58E13}" type="presParOf" srcId="{5C2BD364-2615-C144-AC2E-D997C291844D}" destId="{DF50BAA7-5B51-D449-A7CF-59DA22E6E2E5}" srcOrd="1" destOrd="0" presId="urn:microsoft.com/office/officeart/2005/8/layout/pList2"/>
    <dgm:cxn modelId="{A0641C56-B65F-DE45-88C9-E22C437EFBD6}" type="presParOf" srcId="{DF50BAA7-5B51-D449-A7CF-59DA22E6E2E5}" destId="{C4E0F55F-EEDE-D046-AC05-BEB21B82D20B}" srcOrd="0" destOrd="0" presId="urn:microsoft.com/office/officeart/2005/8/layout/pList2"/>
    <dgm:cxn modelId="{173ED83F-031E-484E-80BF-CF6A2047EA57}" type="presParOf" srcId="{C4E0F55F-EEDE-D046-AC05-BEB21B82D20B}" destId="{FCA2D5CB-C765-AA47-98F1-34949F8F3D49}" srcOrd="0" destOrd="0" presId="urn:microsoft.com/office/officeart/2005/8/layout/pList2"/>
    <dgm:cxn modelId="{B8139287-7CBA-CC4B-A2A5-2FF576BC8D59}" type="presParOf" srcId="{C4E0F55F-EEDE-D046-AC05-BEB21B82D20B}" destId="{DF3F9925-AC11-5F47-BE07-423DE92C1CB3}" srcOrd="1" destOrd="0" presId="urn:microsoft.com/office/officeart/2005/8/layout/pList2"/>
    <dgm:cxn modelId="{BD4758A1-056A-C94C-8C04-89979B0B3B7C}" type="presParOf" srcId="{C4E0F55F-EEDE-D046-AC05-BEB21B82D20B}" destId="{90E18B89-C266-C84C-BECD-4FFDB01A064C}" srcOrd="2" destOrd="0" presId="urn:microsoft.com/office/officeart/2005/8/layout/pList2"/>
    <dgm:cxn modelId="{065D0A2E-1A3D-F844-8D1E-FBB703D4D9E0}" type="presParOf" srcId="{DF50BAA7-5B51-D449-A7CF-59DA22E6E2E5}" destId="{DAA9C49E-8B21-C147-BDC1-699B3B78B22A}" srcOrd="1" destOrd="0" presId="urn:microsoft.com/office/officeart/2005/8/layout/pList2"/>
    <dgm:cxn modelId="{1149555F-827F-3945-9509-DCD061C1BD7C}" type="presParOf" srcId="{DF50BAA7-5B51-D449-A7CF-59DA22E6E2E5}" destId="{4E8059AB-B383-2541-B1BC-5BF267FBE090}" srcOrd="2" destOrd="0" presId="urn:microsoft.com/office/officeart/2005/8/layout/pList2"/>
    <dgm:cxn modelId="{AD7B94BE-7DF9-7641-A35B-31C9E980C94B}" type="presParOf" srcId="{4E8059AB-B383-2541-B1BC-5BF267FBE090}" destId="{EEE5DC92-C04F-0241-B471-2664854846E6}" srcOrd="0" destOrd="0" presId="urn:microsoft.com/office/officeart/2005/8/layout/pList2"/>
    <dgm:cxn modelId="{552B1E55-6094-9E4F-AF61-DB854514A5E5}" type="presParOf" srcId="{4E8059AB-B383-2541-B1BC-5BF267FBE090}" destId="{AB5502C6-2509-E648-9DA7-CF07EA468FBC}" srcOrd="1" destOrd="0" presId="urn:microsoft.com/office/officeart/2005/8/layout/pList2"/>
    <dgm:cxn modelId="{CE03F3B9-25E1-1B42-B991-2F74EC441F85}" type="presParOf" srcId="{4E8059AB-B383-2541-B1BC-5BF267FBE090}" destId="{641DD429-7F6F-C446-AA02-0671BBD42A7F}" srcOrd="2" destOrd="0" presId="urn:microsoft.com/office/officeart/2005/8/layout/pList2"/>
    <dgm:cxn modelId="{EDDD8BB8-B6EC-3245-B63E-FB343C1F2748}" type="presParOf" srcId="{DF50BAA7-5B51-D449-A7CF-59DA22E6E2E5}" destId="{7BE11DDE-3DAD-BD4E-9684-1EE41205E57C}" srcOrd="3" destOrd="0" presId="urn:microsoft.com/office/officeart/2005/8/layout/pList2"/>
    <dgm:cxn modelId="{CFD780E1-8D4C-7D47-81BE-EE7289BD8EB1}" type="presParOf" srcId="{DF50BAA7-5B51-D449-A7CF-59DA22E6E2E5}" destId="{8B0A53DC-ACB5-7D49-8055-8B7B034D61F4}" srcOrd="4" destOrd="0" presId="urn:microsoft.com/office/officeart/2005/8/layout/pList2"/>
    <dgm:cxn modelId="{63E08E15-1252-8A43-90D7-44BFA0B794B3}" type="presParOf" srcId="{8B0A53DC-ACB5-7D49-8055-8B7B034D61F4}" destId="{CDB07694-9A1E-1340-A4AF-ABE793A1B228}" srcOrd="0" destOrd="0" presId="urn:microsoft.com/office/officeart/2005/8/layout/pList2"/>
    <dgm:cxn modelId="{6A7F5BB3-E788-1C46-A711-5570DB6003F3}" type="presParOf" srcId="{8B0A53DC-ACB5-7D49-8055-8B7B034D61F4}" destId="{DE9DAF7A-7217-4845-A5BB-95CE49E922C4}" srcOrd="1" destOrd="0" presId="urn:microsoft.com/office/officeart/2005/8/layout/pList2"/>
    <dgm:cxn modelId="{B8D7EC1F-C06A-4F43-9EAE-6A4C39C743B7}" type="presParOf" srcId="{8B0A53DC-ACB5-7D49-8055-8B7B034D61F4}" destId="{DB89F0D5-7A36-5841-A317-178B0E2F9D0A}" srcOrd="2" destOrd="0" presId="urn:microsoft.com/office/officeart/2005/8/layout/pList2"/>
    <dgm:cxn modelId="{C979D18C-5E82-B24B-BB08-4E2E4588A952}" type="presParOf" srcId="{DF50BAA7-5B51-D449-A7CF-59DA22E6E2E5}" destId="{9B993060-F0CD-EB46-8B12-D51E90C262B8}" srcOrd="5" destOrd="0" presId="urn:microsoft.com/office/officeart/2005/8/layout/pList2"/>
    <dgm:cxn modelId="{DFA149B6-75AD-904B-AEFA-B6A265F083BA}" type="presParOf" srcId="{DF50BAA7-5B51-D449-A7CF-59DA22E6E2E5}" destId="{A3715379-C3D6-5F4E-91FB-11C55F97434E}" srcOrd="6" destOrd="0" presId="urn:microsoft.com/office/officeart/2005/8/layout/pList2"/>
    <dgm:cxn modelId="{97AE63CB-A76F-D349-B4B8-65C1F849B4F9}" type="presParOf" srcId="{A3715379-C3D6-5F4E-91FB-11C55F97434E}" destId="{4CC99492-D410-2148-A56C-F7938DDC94B3}" srcOrd="0" destOrd="0" presId="urn:microsoft.com/office/officeart/2005/8/layout/pList2"/>
    <dgm:cxn modelId="{6CAFA4C3-C4D6-314A-8595-F0F38AA6BC9E}" type="presParOf" srcId="{A3715379-C3D6-5F4E-91FB-11C55F97434E}" destId="{F32B7498-4D9A-DE49-A72C-7554634505E5}" srcOrd="1" destOrd="0" presId="urn:microsoft.com/office/officeart/2005/8/layout/pList2"/>
    <dgm:cxn modelId="{6051E996-31F3-4548-873F-A7512D8F766C}" type="presParOf" srcId="{A3715379-C3D6-5F4E-91FB-11C55F97434E}" destId="{E0FC4A61-60B2-BD4E-9C24-FAE276B733D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196A0-CC72-4544-87CD-4A6C2E2E1592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18B89-C266-C84C-BECD-4FFDB01A064C}">
      <dsp:nvSpPr>
        <dsp:cNvPr id="0" name=""/>
        <dsp:cNvSpPr/>
      </dsp:nvSpPr>
      <dsp:spPr>
        <a:xfrm>
          <a:off x="220011" y="271557"/>
          <a:ext cx="1751404" cy="14935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0161" t="2396" r="10161" b="2396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A2D5CB-C765-AA47-98F1-34949F8F3D49}">
      <dsp:nvSpPr>
        <dsp:cNvPr id="0" name=""/>
        <dsp:cNvSpPr/>
      </dsp:nvSpPr>
      <dsp:spPr>
        <a:xfrm rot="10800000">
          <a:off x="166846" y="2036683"/>
          <a:ext cx="1888976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CFM</a:t>
          </a:r>
          <a:endParaRPr lang="en-US" sz="1800" b="1" kern="1200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</a:rPr>
            <a:t>Novas</a:t>
          </a:r>
          <a:r>
            <a:rPr lang="en-US" sz="2000" b="1" kern="1200" dirty="0" smtClean="0">
              <a:solidFill>
                <a:srgbClr val="000000"/>
              </a:solidFill>
            </a:rPr>
            <a:t> </a:t>
          </a:r>
          <a:r>
            <a:rPr lang="en-US" sz="2000" b="1" kern="1200" dirty="0" err="1" smtClean="0">
              <a:solidFill>
                <a:srgbClr val="000000"/>
              </a:solidFill>
            </a:rPr>
            <a:t>Terapias</a:t>
          </a:r>
          <a:endParaRPr lang="en-US" sz="2000" b="1" kern="1200" dirty="0" smtClean="0">
            <a:solidFill>
              <a:srgbClr val="00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>
            <a:solidFill>
              <a:srgbClr val="00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1" u="sng" kern="1200" dirty="0" smtClean="0">
              <a:solidFill>
                <a:srgbClr val="000090"/>
              </a:solidFill>
            </a:rPr>
            <a:t>Lei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i="1" u="sng" kern="1200" dirty="0" smtClean="0">
              <a:solidFill>
                <a:srgbClr val="000090"/>
              </a:solidFill>
            </a:rPr>
            <a:t>12.842/2013</a:t>
          </a:r>
          <a:endParaRPr lang="en-US" sz="1600" i="1" kern="1200" dirty="0">
            <a:solidFill>
              <a:srgbClr val="000090"/>
            </a:solidFill>
          </a:endParaRPr>
        </a:p>
      </dsp:txBody>
      <dsp:txXfrm rot="10800000">
        <a:off x="224939" y="2036683"/>
        <a:ext cx="1772790" cy="2431186"/>
      </dsp:txXfrm>
    </dsp:sp>
    <dsp:sp modelId="{641DD429-7F6F-C446-AA02-0671BBD42A7F}">
      <dsp:nvSpPr>
        <dsp:cNvPr id="0" name=""/>
        <dsp:cNvSpPr/>
      </dsp:nvSpPr>
      <dsp:spPr>
        <a:xfrm>
          <a:off x="2318562" y="271557"/>
          <a:ext cx="1583688" cy="149356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942" t="2396" r="5942" b="2396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E5DC92-C04F-0241-B471-2664854846E6}">
      <dsp:nvSpPr>
        <dsp:cNvPr id="0" name=""/>
        <dsp:cNvSpPr/>
      </dsp:nvSpPr>
      <dsp:spPr>
        <a:xfrm rot="10800000">
          <a:off x="2199822" y="2036683"/>
          <a:ext cx="1821169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Anvisa</a:t>
          </a:r>
          <a:endParaRPr lang="en-US" sz="2800" b="1" kern="1200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Fámacos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Produtos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para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</a:rPr>
            <a:t>Saúde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smtClean="0">
              <a:solidFill>
                <a:schemeClr val="tx1"/>
              </a:solidFill>
            </a:rPr>
            <a:t>        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sng" kern="1200" dirty="0" smtClean="0">
              <a:solidFill>
                <a:srgbClr val="000090"/>
              </a:solidFill>
            </a:rPr>
            <a:t>Lei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sng" kern="1200" dirty="0" smtClean="0">
              <a:solidFill>
                <a:srgbClr val="000090"/>
              </a:solidFill>
            </a:rPr>
            <a:t>9.782/1999</a:t>
          </a:r>
        </a:p>
      </dsp:txBody>
      <dsp:txXfrm rot="10800000">
        <a:off x="2255829" y="2036683"/>
        <a:ext cx="1709155" cy="2433272"/>
      </dsp:txXfrm>
    </dsp:sp>
    <dsp:sp modelId="{DB89F0D5-7A36-5841-A317-178B0E2F9D0A}">
      <dsp:nvSpPr>
        <dsp:cNvPr id="0" name=""/>
        <dsp:cNvSpPr/>
      </dsp:nvSpPr>
      <dsp:spPr>
        <a:xfrm>
          <a:off x="4317426" y="271557"/>
          <a:ext cx="1683063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B07694-9A1E-1340-A4AF-ABE793A1B228}">
      <dsp:nvSpPr>
        <dsp:cNvPr id="0" name=""/>
        <dsp:cNvSpPr/>
      </dsp:nvSpPr>
      <dsp:spPr>
        <a:xfrm rot="10800000">
          <a:off x="4210983" y="2036683"/>
          <a:ext cx="192785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ANS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</a:rPr>
            <a:t>Rol</a:t>
          </a:r>
          <a:r>
            <a:rPr lang="en-US" sz="1600" b="1" kern="1200" dirty="0" smtClean="0">
              <a:solidFill>
                <a:srgbClr val="000000"/>
              </a:solidFill>
            </a:rPr>
            <a:t> de </a:t>
          </a:r>
          <a:r>
            <a:rPr lang="en-US" sz="1600" b="1" kern="1200" dirty="0" err="1" smtClean="0">
              <a:solidFill>
                <a:srgbClr val="000000"/>
              </a:solidFill>
            </a:rPr>
            <a:t>Procedimentos</a:t>
          </a:r>
          <a:r>
            <a:rPr lang="en-US" sz="1600" b="1" kern="1200" dirty="0" smtClean="0">
              <a:solidFill>
                <a:srgbClr val="000000"/>
              </a:solidFill>
            </a:rPr>
            <a:t> e </a:t>
          </a:r>
          <a:r>
            <a:rPr lang="en-US" sz="1600" b="1" kern="1200" dirty="0" err="1" smtClean="0">
              <a:solidFill>
                <a:srgbClr val="000000"/>
              </a:solidFill>
            </a:rPr>
            <a:t>Eventos</a:t>
          </a:r>
          <a:r>
            <a:rPr lang="en-US" sz="1600" b="1" kern="1200" dirty="0" smtClean="0">
              <a:solidFill>
                <a:srgbClr val="000000"/>
              </a:solidFill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</a:rPr>
            <a:t>em</a:t>
          </a:r>
          <a:r>
            <a:rPr lang="en-US" sz="1600" b="1" kern="1200" dirty="0" smtClean="0">
              <a:solidFill>
                <a:srgbClr val="000000"/>
              </a:solidFill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</a:rPr>
            <a:t>Saúde</a:t>
          </a:r>
          <a:endParaRPr lang="en-US" sz="1600" b="1" kern="1200" dirty="0" smtClean="0">
            <a:solidFill>
              <a:srgbClr val="00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sng" kern="1200" dirty="0" smtClean="0">
              <a:solidFill>
                <a:srgbClr val="000090"/>
              </a:solidFill>
            </a:rPr>
            <a:t>Lei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sng" kern="1200" dirty="0" smtClean="0">
              <a:solidFill>
                <a:srgbClr val="000090"/>
              </a:solidFill>
            </a:rPr>
            <a:t>9.961/1998</a:t>
          </a:r>
          <a:endParaRPr lang="en-US" sz="1600" b="1" i="1" u="sng" kern="1200" dirty="0">
            <a:solidFill>
              <a:srgbClr val="000090"/>
            </a:solidFill>
          </a:endParaRPr>
        </a:p>
      </dsp:txBody>
      <dsp:txXfrm rot="10800000">
        <a:off x="4270271" y="2036683"/>
        <a:ext cx="1809279" cy="2429991"/>
      </dsp:txXfrm>
    </dsp:sp>
    <dsp:sp modelId="{E0FC4A61-60B2-BD4E-9C24-FAE276B733D7}">
      <dsp:nvSpPr>
        <dsp:cNvPr id="0" name=""/>
        <dsp:cNvSpPr/>
      </dsp:nvSpPr>
      <dsp:spPr>
        <a:xfrm>
          <a:off x="6190968" y="220134"/>
          <a:ext cx="1901136" cy="159641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3261" t="6614" r="13261" b="661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C99492-D410-2148-A56C-F7938DDC94B3}">
      <dsp:nvSpPr>
        <dsp:cNvPr id="0" name=""/>
        <dsp:cNvSpPr/>
      </dsp:nvSpPr>
      <dsp:spPr>
        <a:xfrm rot="10800000">
          <a:off x="6241349" y="2036683"/>
          <a:ext cx="1908526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rgbClr val="00009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Conitec</a:t>
          </a:r>
          <a:endParaRPr lang="en-US" sz="2800" b="1" kern="1200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 dirty="0" smtClean="0">
            <a:solidFill>
              <a:srgbClr val="000090"/>
            </a:solid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</a:rPr>
            <a:t>Tecnologias</a:t>
          </a:r>
          <a:r>
            <a:rPr lang="en-US" sz="2000" b="1" kern="1200" dirty="0" smtClean="0">
              <a:solidFill>
                <a:srgbClr val="000000"/>
              </a:solidFill>
            </a:rPr>
            <a:t> no SUS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 smtClean="0">
            <a:solidFill>
              <a:srgbClr val="0000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sng" kern="1200" dirty="0" smtClean="0">
              <a:solidFill>
                <a:srgbClr val="000090"/>
              </a:solidFill>
            </a:rPr>
            <a:t>Lei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sng" kern="1200" dirty="0" smtClean="0">
              <a:solidFill>
                <a:srgbClr val="000090"/>
              </a:solidFill>
            </a:rPr>
            <a:t>12.401/2011</a:t>
          </a:r>
        </a:p>
      </dsp:txBody>
      <dsp:txXfrm rot="10800000">
        <a:off x="6300043" y="2036683"/>
        <a:ext cx="1791138" cy="2430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0.18604</cdr:x>
      <cdr:y>0.04085</cdr:y>
    </cdr:from>
    <cdr:to>
      <cdr:x>0.56611</cdr:x>
      <cdr:y>0.45972</cdr:y>
    </cdr:to>
    <cdr:sp macro="" textlink="">
      <cdr:nvSpPr>
        <cdr:cNvPr id="2" name="CaixaDeTexto 7"/>
        <cdr:cNvSpPr txBox="1"/>
      </cdr:nvSpPr>
      <cdr:spPr>
        <a:xfrm xmlns:a="http://schemas.openxmlformats.org/drawingml/2006/main">
          <a:off x="1677289" y="254629"/>
          <a:ext cx="3426613" cy="26111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5875" cmpd="sng">
          <a:solidFill>
            <a:srgbClr val="C00000"/>
          </a:solidFill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rtlCol="0" anchor="ctr" anchorCtr="0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fld id="{8B229C8B-D061-4A4E-8B64-7E471CEB5735}" type="TxLink">
            <a:rPr lang="pt-BR" sz="1100" b="1">
              <a:solidFill>
                <a:srgbClr val="C00000"/>
              </a:solidFill>
            </a:rPr>
            <a:pPr algn="ctr"/>
            <a:t> </a:t>
          </a:fld>
          <a:endParaRPr lang="pt-BR" sz="1100" b="1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0.18604</cdr:x>
      <cdr:y>0.45972</cdr:y>
    </cdr:from>
    <cdr:to>
      <cdr:x>0.56611</cdr:x>
      <cdr:y>0.88311</cdr:y>
    </cdr:to>
    <cdr:sp macro="" textlink="">
      <cdr:nvSpPr>
        <cdr:cNvPr id="3" name="CaixaDeTexto 7"/>
        <cdr:cNvSpPr txBox="1"/>
      </cdr:nvSpPr>
      <cdr:spPr>
        <a:xfrm xmlns:a="http://schemas.openxmlformats.org/drawingml/2006/main">
          <a:off x="1903160" y="1847868"/>
          <a:ext cx="3888039" cy="17018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5875" cmpd="sng">
          <a:solidFill>
            <a:srgbClr val="C00000"/>
          </a:solidFill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D7BD3C1-1616-4B8E-95C5-CB7F901ACEA1}" type="TxLink">
            <a:rPr lang="pt-BR" sz="1100" b="1">
              <a:solidFill>
                <a:srgbClr val="C00000"/>
              </a:solidFill>
            </a:rPr>
            <a:pPr algn="ctr"/>
            <a:t> </a:t>
          </a:fld>
          <a:endParaRPr lang="pt-BR" sz="1100" b="1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0.56611</cdr:x>
      <cdr:y>0.45972</cdr:y>
    </cdr:from>
    <cdr:to>
      <cdr:x>0.94748</cdr:x>
      <cdr:y>0.88311</cdr:y>
    </cdr:to>
    <cdr:sp macro="" textlink="">
      <cdr:nvSpPr>
        <cdr:cNvPr id="4" name="CaixaDeTexto 7"/>
        <cdr:cNvSpPr txBox="1"/>
      </cdr:nvSpPr>
      <cdr:spPr>
        <a:xfrm xmlns:a="http://schemas.openxmlformats.org/drawingml/2006/main">
          <a:off x="5100121" y="2859925"/>
          <a:ext cx="3435744" cy="263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5875" cmpd="sng">
          <a:solidFill>
            <a:srgbClr val="C00000"/>
          </a:solidFill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87B26B5-83C1-4EE7-BB5B-88036DEA0878}" type="TxLink">
            <a:rPr lang="pt-BR" sz="1100" b="1">
              <a:solidFill>
                <a:srgbClr val="C00000"/>
              </a:solidFill>
            </a:rPr>
            <a:pPr algn="ctr"/>
            <a:t> </a:t>
          </a:fld>
          <a:endParaRPr lang="pt-BR" sz="1100" b="1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0.56584</cdr:x>
      <cdr:y>0.04085</cdr:y>
    </cdr:from>
    <cdr:to>
      <cdr:x>0.94721</cdr:x>
      <cdr:y>0.45972</cdr:y>
    </cdr:to>
    <cdr:sp macro="" textlink="">
      <cdr:nvSpPr>
        <cdr:cNvPr id="5" name="CaixaDeTexto 7"/>
        <cdr:cNvSpPr txBox="1"/>
      </cdr:nvSpPr>
      <cdr:spPr>
        <a:xfrm xmlns:a="http://schemas.openxmlformats.org/drawingml/2006/main">
          <a:off x="5095141" y="253916"/>
          <a:ext cx="3434070" cy="26036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5875" cmpd="sng">
          <a:solidFill>
            <a:srgbClr val="C00000"/>
          </a:solidFill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rtlCol="0" anchor="ctr" anchorCtr="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64A8A7D-9585-419D-8333-D89CE28EF3DA}" type="TxLink">
            <a:rPr lang="pt-BR" sz="1100" b="1">
              <a:solidFill>
                <a:srgbClr val="C00000"/>
              </a:solidFill>
            </a:rPr>
            <a:pPr algn="ctr"/>
            <a:t> </a:t>
          </a:fld>
          <a:endParaRPr lang="pt-BR" sz="1100" b="1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3A073-9C79-4F43-86F3-08E0598B665C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FD60D-06AB-BC45-867A-55FD32C6E9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FD60D-06AB-BC45-867A-55FD32C6E9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9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Inverter </a:t>
            </a:r>
            <a:r>
              <a:rPr lang="en-US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sequencia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começando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pelo</a:t>
            </a:r>
            <a:r>
              <a:rPr lang="en-US" baseline="0" dirty="0" smtClean="0"/>
              <a:t> valor </a:t>
            </a:r>
            <a:r>
              <a:rPr lang="en-US" baseline="0" dirty="0" err="1" smtClean="0"/>
              <a:t>maior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prótese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FD60D-06AB-BC45-867A-55FD32C6E9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Inserir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comparação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desfibriladores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automáticos</a:t>
            </a:r>
            <a:r>
              <a:rPr lang="en-US" baseline="0" dirty="0" smtClean="0"/>
              <a:t> 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FD60D-06AB-BC45-867A-55FD32C6E9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5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6" y="274640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274640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9093D42-7CFD-824E-8F83-C31F48082D90}" type="datetimeFigureOut">
              <a:rPr lang="en-US" smtClean="0"/>
              <a:pPr/>
              <a:t>12/08/15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B799CBB-9191-E14B-A8CA-4A5B7EEF3C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microsoft.com/office/2007/relationships/hdphoto" Target="../media/hdphoto1.wdp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44824"/>
            <a:ext cx="9144000" cy="613176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9144000" cy="508000"/>
            <a:chOff x="0" y="0"/>
            <a:chExt cx="9144000" cy="508000"/>
          </a:xfrm>
        </p:grpSpPr>
        <p:pic>
          <p:nvPicPr>
            <p:cNvPr id="2" name="Picture 1" descr="Captura de Tela 2015-08-09 às 18.50.53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0"/>
              <a:ext cx="6134100" cy="508000"/>
            </a:xfrm>
            <a:prstGeom prst="rect">
              <a:avLst/>
            </a:prstGeom>
          </p:spPr>
        </p:pic>
        <p:pic>
          <p:nvPicPr>
            <p:cNvPr id="7" name="Picture 6" descr="Captura de Tela 2015-08-09 às 18.50.53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34100" cy="5080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4624"/>
            <a:ext cx="1006750" cy="503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alphaModFix amt="28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074" y="4806308"/>
            <a:ext cx="2877032" cy="1438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7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268" y="836436"/>
            <a:ext cx="7448232" cy="60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3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.emf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7.emf"/><Relationship Id="rId8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jpeg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5245271"/>
            <a:ext cx="914292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2000" b="1" dirty="0" smtClean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Marcelo Queiroga (PB)</a:t>
            </a:r>
          </a:p>
          <a:p>
            <a:pPr algn="r"/>
            <a:r>
              <a:rPr lang="pt-BR" sz="2000" b="1" dirty="0" smtClean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Conselheiro CRM-PB</a:t>
            </a:r>
          </a:p>
          <a:p>
            <a:pPr algn="r"/>
            <a:r>
              <a:rPr lang="pt-BR" sz="2000" b="1" dirty="0" smtClean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SBC-SBHCI-FESC </a:t>
            </a:r>
          </a:p>
          <a:p>
            <a:pPr algn="r"/>
            <a:r>
              <a:rPr lang="pt-BR" sz="2000" b="1" dirty="0" smtClean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Hospital Unimed - Cardiocenter  </a:t>
            </a:r>
          </a:p>
          <a:p>
            <a:pPr algn="r"/>
            <a:r>
              <a:rPr lang="pt-BR" sz="2000" b="1" dirty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Brasília (DF)</a:t>
            </a:r>
            <a:r>
              <a:rPr lang="pt-BR" sz="2000" b="1" dirty="0" smtClean="0">
                <a:solidFill>
                  <a:srgbClr val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12 de junho de 2015</a:t>
            </a:r>
            <a:endParaRPr lang="pt-BR" sz="20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1954218" y="1726124"/>
            <a:ext cx="6857999" cy="2815991"/>
          </a:xfrm>
          <a:prstGeom prst="rect">
            <a:avLst/>
          </a:prstGeom>
          <a:noFill/>
          <a:ln>
            <a:solidFill>
              <a:srgbClr val="00009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 </a:t>
            </a:r>
            <a:r>
              <a:rPr lang="en-US" sz="40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incorporação do procedimento de implante por Cateter de Bioprótese Valvar Aórtica (TAVI) no SUS</a:t>
            </a:r>
            <a:endParaRPr lang="pt-BR" sz="4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Imagem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792" y="466506"/>
            <a:ext cx="1320011" cy="106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1932287" y="-124926"/>
            <a:ext cx="6976534" cy="5977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Comissão de Assuntos Sociais</a:t>
            </a:r>
            <a:endParaRPr lang="pt-BR" sz="2400" dirty="0" smtClean="0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1710268" y="466506"/>
            <a:ext cx="6976534" cy="723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28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Audiência Pública </a:t>
            </a:r>
            <a:endParaRPr lang="pt-BR" sz="24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t-BR" sz="24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4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2A2A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5600" y="4301067"/>
            <a:ext cx="8788399" cy="570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656" y="574552"/>
            <a:ext cx="4392295" cy="447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1" y="4756500"/>
            <a:ext cx="9144000" cy="20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92" y="619271"/>
            <a:ext cx="4789008" cy="3463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89190"/>
            <a:ext cx="9144000" cy="16614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4992" y="3463173"/>
            <a:ext cx="4789007" cy="1408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3-04-29 às 10.46.2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93"/>
          <a:stretch/>
        </p:blipFill>
        <p:spPr>
          <a:xfrm>
            <a:off x="1" y="476311"/>
            <a:ext cx="9144000" cy="57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1752" y="3806139"/>
            <a:ext cx="6562247" cy="29000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752" y="529230"/>
            <a:ext cx="6562248" cy="3354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718" y="3923265"/>
            <a:ext cx="4699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179" y="-2172"/>
            <a:ext cx="4511667" cy="3859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570" y="3856832"/>
            <a:ext cx="5648993" cy="237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811" y="2146596"/>
            <a:ext cx="6416340" cy="3977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4383">
            <a:off x="1609696" y="2897928"/>
            <a:ext cx="6416339" cy="2574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115" y="548973"/>
            <a:ext cx="1971884" cy="756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092" y="1305858"/>
            <a:ext cx="78314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mtClean="0"/>
              <a:t>Implante Transcateter de Prótese Valvar Aórtica (TAVI), porte de 13B, 3 auxiliares e porte anestésico 7 </a:t>
            </a:r>
          </a:p>
          <a:p>
            <a:endParaRPr lang="pt-BR" sz="2400" b="1"/>
          </a:p>
        </p:txBody>
      </p:sp>
      <p:sp>
        <p:nvSpPr>
          <p:cNvPr id="8" name="Title 57"/>
          <p:cNvSpPr txBox="1">
            <a:spLocks/>
          </p:cNvSpPr>
          <p:nvPr/>
        </p:nvSpPr>
        <p:spPr>
          <a:xfrm>
            <a:off x="2860318" y="-69904"/>
            <a:ext cx="5147833" cy="81746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None/>
              <a:defRPr sz="36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TAVI – CBHPM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092" y="887324"/>
            <a:ext cx="234057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3.09.12.29-6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46515"/>
            <a:ext cx="914399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eaLnBrk="0" hangingPunct="0">
              <a:defRPr sz="1400" b="1"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pt-BR" smtClean="0"/>
              <a:t>Resolução Normativa 02/2012, aprovada pela Câmara Técnica Permanente, em 28/11/2012 </a:t>
            </a:r>
          </a:p>
          <a:p>
            <a:r>
              <a:rPr lang="pt-BR"/>
              <a:t>Classificação Brasileira Hierarquizada de Procedimentos Médicos de 2012 </a:t>
            </a:r>
          </a:p>
        </p:txBody>
      </p:sp>
    </p:spTree>
    <p:extLst>
      <p:ext uri="{BB962C8B-B14F-4D97-AF65-F5344CB8AC3E}">
        <p14:creationId xmlns:p14="http://schemas.microsoft.com/office/powerpoint/2010/main" val="9489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Revisão Sistemática</a:t>
            </a:r>
            <a:endParaRPr lang="pt-BR" dirty="0">
              <a:solidFill>
                <a:srgbClr val="0000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itle 57"/>
          <p:cNvSpPr txBox="1">
            <a:spLocks/>
          </p:cNvSpPr>
          <p:nvPr/>
        </p:nvSpPr>
        <p:spPr>
          <a:xfrm>
            <a:off x="2206477" y="-156271"/>
            <a:ext cx="6937523" cy="1398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TAVI – Pacientes Inoperáveis </a:t>
            </a:r>
          </a:p>
        </p:txBody>
      </p:sp>
    </p:spTree>
    <p:extLst>
      <p:ext uri="{BB962C8B-B14F-4D97-AF65-F5344CB8AC3E}">
        <p14:creationId xmlns:p14="http://schemas.microsoft.com/office/powerpoint/2010/main" val="28364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1"/>
          <p:cNvSpPr>
            <a:spLocks noChangeArrowheads="1"/>
          </p:cNvSpPr>
          <p:nvPr/>
        </p:nvSpPr>
        <p:spPr bwMode="auto">
          <a:xfrm>
            <a:off x="101017" y="1070649"/>
            <a:ext cx="3168536" cy="1751878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91440" rIns="91440" bIns="9144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 sz="1400" dirty="0">
                <a:effectLst/>
                <a:ea typeface="Times New Roman"/>
              </a:rPr>
              <a:t>MEDLINE: Identificados 620 estudos</a:t>
            </a:r>
            <a:endParaRPr lang="pt-BR" sz="2000" dirty="0">
              <a:effectLst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1400" dirty="0">
                <a:effectLst/>
                <a:ea typeface="Times New Roman"/>
              </a:rPr>
              <a:t>CENTRAL: Nenhum estudo adicional identificado</a:t>
            </a:r>
            <a:endParaRPr lang="pt-BR" sz="2000" dirty="0">
              <a:effectLst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1400" dirty="0">
                <a:effectLst/>
                <a:ea typeface="Times New Roman"/>
              </a:rPr>
              <a:t>LILACS: Identificados 45 estudos - </a:t>
            </a:r>
            <a:r>
              <a:rPr lang="pt-BR" sz="1400" dirty="0" smtClean="0">
                <a:effectLst/>
                <a:ea typeface="Times New Roman"/>
              </a:rPr>
              <a:t>2 estudos adicionais identificados</a:t>
            </a:r>
            <a:endParaRPr lang="pt-BR" sz="2000" dirty="0">
              <a:effectLst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1400" dirty="0">
                <a:effectLst/>
                <a:ea typeface="Times New Roman"/>
              </a:rPr>
              <a:t>Outras bases de dados/ buscas: </a:t>
            </a:r>
            <a:r>
              <a:rPr lang="pt-BR" sz="1400" dirty="0" smtClean="0">
                <a:ea typeface="Times New Roman"/>
              </a:rPr>
              <a:t>32</a:t>
            </a:r>
            <a:r>
              <a:rPr lang="pt-BR" sz="1400" dirty="0" smtClean="0">
                <a:effectLst/>
                <a:ea typeface="Times New Roman"/>
              </a:rPr>
              <a:t> </a:t>
            </a:r>
            <a:r>
              <a:rPr lang="pt-BR" sz="1400" dirty="0">
                <a:effectLst/>
                <a:ea typeface="Times New Roman"/>
              </a:rPr>
              <a:t>estudos</a:t>
            </a:r>
            <a:endParaRPr lang="pt-BR" sz="2000" dirty="0">
              <a:effectLst/>
              <a:ea typeface="Times New Roman"/>
            </a:endParaRPr>
          </a:p>
        </p:txBody>
      </p:sp>
      <p:sp>
        <p:nvSpPr>
          <p:cNvPr id="5" name="AutoShape 43"/>
          <p:cNvSpPr>
            <a:spLocks noChangeArrowheads="1"/>
          </p:cNvSpPr>
          <p:nvPr/>
        </p:nvSpPr>
        <p:spPr bwMode="auto">
          <a:xfrm>
            <a:off x="5640399" y="3910611"/>
            <a:ext cx="3321406" cy="2581371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91440" rIns="91440" bIns="9144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 smtClean="0">
                <a:solidFill>
                  <a:srgbClr val="000000"/>
                </a:solidFill>
                <a:effectLst/>
                <a:latin typeface="Cambria"/>
                <a:ea typeface="Times New Roman"/>
              </a:rPr>
              <a:t>Selecionados</a:t>
            </a:r>
            <a:r>
              <a:rPr lang="pt-BR" sz="1400" baseline="30000" dirty="0">
                <a:latin typeface="Cambria"/>
                <a:ea typeface="Times New Roman"/>
              </a:rPr>
              <a:t>:</a:t>
            </a:r>
            <a:endParaRPr lang="pt-BR" sz="20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latin typeface="Cambria"/>
                <a:ea typeface="Times New Roman"/>
              </a:rPr>
              <a:t>01 Estudo clínico randomizado</a:t>
            </a:r>
            <a:endParaRPr lang="pt-BR" sz="20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latin typeface="Cambria"/>
                <a:ea typeface="Times New Roman"/>
              </a:rPr>
              <a:t>02 Revisões sistemáticas</a:t>
            </a:r>
            <a:endParaRPr lang="pt-BR" sz="20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latin typeface="Cambria"/>
                <a:ea typeface="Times New Roman"/>
              </a:rPr>
              <a:t>16 Estudos de coorte prospectivo não </a:t>
            </a:r>
            <a:r>
              <a:rPr lang="pt-BR" sz="1400" dirty="0" smtClean="0">
                <a:effectLst/>
                <a:latin typeface="Cambria"/>
                <a:ea typeface="Times New Roman"/>
              </a:rPr>
              <a:t>randomizado</a:t>
            </a:r>
          </a:p>
          <a:p>
            <a:pPr algn="ctr">
              <a:spcAft>
                <a:spcPts val="0"/>
              </a:spcAft>
            </a:pPr>
            <a:r>
              <a:rPr lang="pt-BR" sz="1400" dirty="0" smtClean="0">
                <a:latin typeface="Cambria"/>
                <a:ea typeface="Times New Roman"/>
              </a:rPr>
              <a:t>1 estudo de registro brasileiro (não publicado)</a:t>
            </a:r>
          </a:p>
          <a:p>
            <a:pPr algn="ctr">
              <a:spcAft>
                <a:spcPts val="0"/>
              </a:spcAft>
            </a:pPr>
            <a:r>
              <a:rPr lang="pt-BR" sz="1400" dirty="0" smtClean="0">
                <a:effectLst/>
                <a:latin typeface="Cambria"/>
                <a:ea typeface="Times New Roman"/>
              </a:rPr>
              <a:t>2 estudos de qualidade de vida</a:t>
            </a:r>
            <a:endParaRPr lang="pt-BR" sz="20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 smtClean="0">
                <a:effectLst/>
                <a:latin typeface="Cambria"/>
                <a:ea typeface="Times New Roman"/>
              </a:rPr>
              <a:t>10 </a:t>
            </a:r>
            <a:r>
              <a:rPr lang="pt-BR" sz="1400" dirty="0">
                <a:effectLst/>
                <a:latin typeface="Cambria"/>
                <a:ea typeface="Times New Roman"/>
              </a:rPr>
              <a:t>Diretrizes clínicas/ recomendações de agências regulatórias</a:t>
            </a:r>
            <a:endParaRPr lang="pt-BR" sz="2000" dirty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latin typeface="Cambria"/>
                <a:ea typeface="Times New Roman"/>
              </a:rPr>
              <a:t>4</a:t>
            </a:r>
            <a:r>
              <a:rPr lang="pt-BR" sz="1400" dirty="0" smtClean="0">
                <a:effectLst/>
                <a:latin typeface="Cambria"/>
                <a:ea typeface="Times New Roman"/>
              </a:rPr>
              <a:t> </a:t>
            </a:r>
            <a:r>
              <a:rPr lang="pt-BR" sz="1400" dirty="0">
                <a:effectLst/>
                <a:latin typeface="Cambria"/>
                <a:ea typeface="Times New Roman"/>
              </a:rPr>
              <a:t>Estudos econômicos</a:t>
            </a:r>
            <a:endParaRPr lang="pt-BR" sz="20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6" name="Elbow Connector 5"/>
          <p:cNvCxnSpPr>
            <a:stCxn id="4" idx="3"/>
            <a:endCxn id="5" idx="1"/>
          </p:cNvCxnSpPr>
          <p:nvPr/>
        </p:nvCxnSpPr>
        <p:spPr>
          <a:xfrm>
            <a:off x="3269553" y="1946588"/>
            <a:ext cx="2370846" cy="325470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57"/>
          <p:cNvSpPr>
            <a:spLocks noGrp="1"/>
          </p:cNvSpPr>
          <p:nvPr>
            <p:ph type="title" idx="4294967295"/>
          </p:nvPr>
        </p:nvSpPr>
        <p:spPr>
          <a:xfrm>
            <a:off x="2024282" y="-164115"/>
            <a:ext cx="6937523" cy="1398467"/>
          </a:xfrm>
          <a:prstGeom prst="rect">
            <a:avLst/>
          </a:prstGeom>
        </p:spPr>
        <p:txBody>
          <a:bodyPr/>
          <a:lstStyle/>
          <a:p>
            <a:r>
              <a:rPr lang="pt-BR" sz="36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TAVI – Pacientes Inoperáveis </a:t>
            </a:r>
            <a:r>
              <a:rPr lang="pt-BR" sz="36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Revisão Sistemática</a:t>
            </a:r>
          </a:p>
        </p:txBody>
      </p:sp>
    </p:spTree>
    <p:extLst>
      <p:ext uri="{BB962C8B-B14F-4D97-AF65-F5344CB8AC3E}">
        <p14:creationId xmlns:p14="http://schemas.microsoft.com/office/powerpoint/2010/main" val="3807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3-11-30 às 06.45.05.png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164" y="503719"/>
            <a:ext cx="5564836" cy="6301358"/>
          </a:xfrm>
          <a:prstGeom prst="rect">
            <a:avLst/>
          </a:prstGeom>
        </p:spPr>
      </p:pic>
      <p:sp>
        <p:nvSpPr>
          <p:cNvPr id="3" name="Title 57"/>
          <p:cNvSpPr>
            <a:spLocks noGrp="1"/>
          </p:cNvSpPr>
          <p:nvPr>
            <p:ph type="title" idx="4294967295"/>
          </p:nvPr>
        </p:nvSpPr>
        <p:spPr>
          <a:xfrm>
            <a:off x="2024282" y="-164115"/>
            <a:ext cx="6937523" cy="1398467"/>
          </a:xfrm>
          <a:prstGeom prst="rect">
            <a:avLst/>
          </a:prstGeom>
        </p:spPr>
        <p:txBody>
          <a:bodyPr/>
          <a:lstStyle/>
          <a:p>
            <a:r>
              <a:rPr lang="pt-BR" sz="36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Recomendação CONITEC</a:t>
            </a:r>
            <a:endParaRPr lang="pt-BR" sz="3600" b="1" dirty="0">
              <a:solidFill>
                <a:srgbClr val="0000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7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7"/>
          <p:cNvSpPr txBox="1">
            <a:spLocks/>
          </p:cNvSpPr>
          <p:nvPr/>
        </p:nvSpPr>
        <p:spPr>
          <a:xfrm>
            <a:off x="1208059" y="-66992"/>
            <a:ext cx="6937523" cy="660728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FFFFFF"/>
                </a:solidFill>
              </a:rPr>
              <a:t>Resultados</a:t>
            </a:r>
            <a:r>
              <a:rPr lang="pt-BR" sz="3200" dirty="0">
                <a:solidFill>
                  <a:srgbClr val="FFFFFF"/>
                </a:solidFill>
              </a:rPr>
              <a:t> (5 anos)  </a:t>
            </a:r>
          </a:p>
        </p:txBody>
      </p:sp>
      <p:pic>
        <p:nvPicPr>
          <p:cNvPr id="3" name="Picture 2" descr="Captura de Tela 2015-08-09 às 14.36.39.png"/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/>
          <a:stretch/>
        </p:blipFill>
        <p:spPr>
          <a:xfrm>
            <a:off x="1023082" y="1565449"/>
            <a:ext cx="7122500" cy="4447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3" y="97690"/>
            <a:ext cx="2006600" cy="104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79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ceiraidade.jpg"/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3258"/>
            <a:ext cx="4597998" cy="3021542"/>
          </a:xfrm>
          <a:prstGeom prst="rect">
            <a:avLst/>
          </a:prstGeom>
        </p:spPr>
      </p:pic>
      <p:graphicFrame>
        <p:nvGraphicFramePr>
          <p:cNvPr id="5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677176"/>
              </p:ext>
            </p:extLst>
          </p:nvPr>
        </p:nvGraphicFramePr>
        <p:xfrm>
          <a:off x="274638" y="2876550"/>
          <a:ext cx="4041775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Worksheet" r:id="rId4" imgW="4038600" imgH="3213100" progId="Excel.Sheet.8">
                  <p:embed/>
                </p:oleObj>
              </mc:Choice>
              <mc:Fallback>
                <p:oleObj name="Worksheet" r:id="rId4" imgW="4038600" imgH="32131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2876550"/>
                        <a:ext cx="4041775" cy="321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421719"/>
              </p:ext>
            </p:extLst>
          </p:nvPr>
        </p:nvGraphicFramePr>
        <p:xfrm>
          <a:off x="4676775" y="2936875"/>
          <a:ext cx="4041775" cy="321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Worksheet" r:id="rId6" imgW="4038600" imgH="3213100" progId="Excel.Sheet.8">
                  <p:embed/>
                </p:oleObj>
              </mc:Choice>
              <mc:Fallback>
                <p:oleObj name="Worksheet" r:id="rId6" imgW="4038600" imgH="32131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775" y="2936875"/>
                        <a:ext cx="4041775" cy="321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11"/>
          <p:cNvSpPr txBox="1">
            <a:spLocks/>
          </p:cNvSpPr>
          <p:nvPr/>
        </p:nvSpPr>
        <p:spPr>
          <a:xfrm>
            <a:off x="2111375" y="-123857"/>
            <a:ext cx="7013481" cy="10416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População com </a:t>
            </a:r>
            <a:r>
              <a:rPr lang="pt-BR" dirty="0">
                <a:solidFill>
                  <a:srgbClr val="FFFFFF"/>
                </a:solidFill>
                <a:sym typeface="Symbol" charset="0"/>
              </a:rPr>
              <a:t> 70 anos </a:t>
            </a:r>
            <a:r>
              <a:rPr lang="pt-BR" dirty="0">
                <a:solidFill>
                  <a:srgbClr val="FFFFFF"/>
                </a:solidFill>
              </a:rPr>
              <a:t>no Brasil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1990-2030 - Revisão 2008 (IBGE)</a:t>
            </a:r>
          </a:p>
        </p:txBody>
      </p:sp>
      <p:cxnSp>
        <p:nvCxnSpPr>
          <p:cNvPr id="8" name="Conector reto 8"/>
          <p:cNvCxnSpPr>
            <a:cxnSpLocks noChangeShapeType="1"/>
          </p:cNvCxnSpPr>
          <p:nvPr/>
        </p:nvCxnSpPr>
        <p:spPr bwMode="auto">
          <a:xfrm>
            <a:off x="7221538" y="2205038"/>
            <a:ext cx="376237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aixaDeTexto 10"/>
          <p:cNvSpPr txBox="1"/>
          <p:nvPr/>
        </p:nvSpPr>
        <p:spPr>
          <a:xfrm>
            <a:off x="7664450" y="2017713"/>
            <a:ext cx="1062038" cy="349250"/>
          </a:xfrm>
          <a:prstGeom prst="rect">
            <a:avLst/>
          </a:prstGeom>
          <a:noFill/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800" dirty="0" smtClean="0">
                <a:solidFill>
                  <a:srgbClr val="000090"/>
                </a:solidFill>
              </a:rPr>
              <a:t>Homens</a:t>
            </a:r>
          </a:p>
        </p:txBody>
      </p:sp>
      <p:cxnSp>
        <p:nvCxnSpPr>
          <p:cNvPr id="10" name="Conector reto 11"/>
          <p:cNvCxnSpPr>
            <a:cxnSpLocks noChangeShapeType="1"/>
          </p:cNvCxnSpPr>
          <p:nvPr/>
        </p:nvCxnSpPr>
        <p:spPr bwMode="auto">
          <a:xfrm>
            <a:off x="7221538" y="1895475"/>
            <a:ext cx="376237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CaixaDeTexto 12"/>
          <p:cNvSpPr txBox="1"/>
          <p:nvPr/>
        </p:nvSpPr>
        <p:spPr>
          <a:xfrm>
            <a:off x="7664450" y="1720850"/>
            <a:ext cx="1062038" cy="349250"/>
          </a:xfrm>
          <a:prstGeom prst="rect">
            <a:avLst/>
          </a:prstGeom>
          <a:noFill/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800" dirty="0" smtClean="0">
                <a:solidFill>
                  <a:srgbClr val="000090"/>
                </a:solidFill>
              </a:rPr>
              <a:t>Mulheres</a:t>
            </a:r>
          </a:p>
        </p:txBody>
      </p:sp>
      <p:cxnSp>
        <p:nvCxnSpPr>
          <p:cNvPr id="12" name="Conector reto 15"/>
          <p:cNvCxnSpPr>
            <a:cxnSpLocks noChangeShapeType="1"/>
          </p:cNvCxnSpPr>
          <p:nvPr/>
        </p:nvCxnSpPr>
        <p:spPr bwMode="auto">
          <a:xfrm>
            <a:off x="7221538" y="1600200"/>
            <a:ext cx="376237" cy="0"/>
          </a:xfrm>
          <a:prstGeom prst="line">
            <a:avLst/>
          </a:prstGeom>
          <a:noFill/>
          <a:ln w="57150">
            <a:solidFill>
              <a:srgbClr val="81DE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CaixaDeTexto 16"/>
          <p:cNvSpPr txBox="1"/>
          <p:nvPr/>
        </p:nvSpPr>
        <p:spPr>
          <a:xfrm>
            <a:off x="7664450" y="1425575"/>
            <a:ext cx="1062038" cy="349250"/>
          </a:xfrm>
          <a:prstGeom prst="rect">
            <a:avLst/>
          </a:prstGeom>
          <a:noFill/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pt-BR" sz="1800" dirty="0" smtClean="0">
                <a:solidFill>
                  <a:srgbClr val="000090"/>
                </a:solidFill>
              </a:rPr>
              <a:t>Total</a:t>
            </a:r>
          </a:p>
        </p:txBody>
      </p:sp>
      <p:sp>
        <p:nvSpPr>
          <p:cNvPr id="14" name="CaixaDeTexto 17"/>
          <p:cNvSpPr txBox="1"/>
          <p:nvPr/>
        </p:nvSpPr>
        <p:spPr>
          <a:xfrm>
            <a:off x="2111375" y="2433638"/>
            <a:ext cx="914400" cy="336550"/>
          </a:xfrm>
          <a:prstGeom prst="rect">
            <a:avLst/>
          </a:prstGeom>
          <a:noFill/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pt-BR" sz="1800" dirty="0" smtClean="0">
                <a:solidFill>
                  <a:srgbClr val="000090"/>
                </a:solidFill>
              </a:rPr>
              <a:t>População Total</a:t>
            </a:r>
          </a:p>
        </p:txBody>
      </p:sp>
      <p:sp>
        <p:nvSpPr>
          <p:cNvPr id="15" name="CaixaDeTexto 18"/>
          <p:cNvSpPr txBox="1"/>
          <p:nvPr/>
        </p:nvSpPr>
        <p:spPr>
          <a:xfrm>
            <a:off x="6400800" y="2433638"/>
            <a:ext cx="914400" cy="336550"/>
          </a:xfrm>
          <a:prstGeom prst="rect">
            <a:avLst/>
          </a:prstGeom>
          <a:noFill/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pt-BR" sz="1800" dirty="0" smtClean="0">
                <a:solidFill>
                  <a:srgbClr val="000090"/>
                </a:solidFill>
              </a:rPr>
              <a:t>População Relativa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5845" y="1093258"/>
            <a:ext cx="9154553" cy="5222276"/>
            <a:chOff x="-15845" y="1093258"/>
            <a:chExt cx="9154553" cy="5222276"/>
          </a:xfrm>
        </p:grpSpPr>
        <p:pic>
          <p:nvPicPr>
            <p:cNvPr id="16" name="Picture 15" descr="Captura de Tela 2014-11-28 às 07.28.16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9" r="1197"/>
            <a:stretch/>
          </p:blipFill>
          <p:spPr>
            <a:xfrm>
              <a:off x="-15845" y="1093258"/>
              <a:ext cx="9154553" cy="426966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5362924"/>
              <a:ext cx="9124856" cy="952610"/>
            </a:xfrm>
            <a:prstGeom prst="rect">
              <a:avLst/>
            </a:prstGeom>
            <a:solidFill>
              <a:srgbClr val="00004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0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5-08-09 às 14.50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0" y="1468331"/>
            <a:ext cx="7867677" cy="4747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3" y="97690"/>
            <a:ext cx="2006600" cy="104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Snip Single Corner Rectangle 3"/>
          <p:cNvSpPr/>
          <p:nvPr/>
        </p:nvSpPr>
        <p:spPr>
          <a:xfrm>
            <a:off x="1006785" y="1765466"/>
            <a:ext cx="2966406" cy="1704642"/>
          </a:xfrm>
          <a:prstGeom prst="snip1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7"/>
          <p:cNvSpPr txBox="1">
            <a:spLocks/>
          </p:cNvSpPr>
          <p:nvPr/>
        </p:nvSpPr>
        <p:spPr>
          <a:xfrm>
            <a:off x="1208059" y="-66992"/>
            <a:ext cx="6937523" cy="660728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FFFFFF"/>
                </a:solidFill>
              </a:rPr>
              <a:t>Resultados</a:t>
            </a:r>
            <a:r>
              <a:rPr lang="pt-BR" sz="3200" dirty="0">
                <a:solidFill>
                  <a:srgbClr val="FFFFFF"/>
                </a:solidFill>
              </a:rPr>
              <a:t> (5 anos)  </a:t>
            </a:r>
          </a:p>
        </p:txBody>
      </p:sp>
      <p:pic>
        <p:nvPicPr>
          <p:cNvPr id="3" name="Picture 2" descr="AA0027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829"/>
            <a:ext cx="2820806" cy="17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2" y="2506122"/>
            <a:ext cx="8834969" cy="298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2639072" y="-121245"/>
            <a:ext cx="5984373" cy="4780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 </a:t>
            </a:r>
            <a:r>
              <a:rPr lang="pt-BR" sz="3200" dirty="0">
                <a:solidFill>
                  <a:srgbClr val="FFFFFF"/>
                </a:solidFill>
              </a:rPr>
              <a:t>Cirurgia </a:t>
            </a:r>
            <a:r>
              <a:rPr lang="pt-BR" sz="3200" dirty="0" smtClean="0">
                <a:solidFill>
                  <a:srgbClr val="FFFFFF"/>
                </a:solidFill>
              </a:rPr>
              <a:t>Valvar INC </a:t>
            </a:r>
            <a:r>
              <a:rPr lang="pt-BR" sz="3200" dirty="0">
                <a:solidFill>
                  <a:srgbClr val="FFFFFF"/>
                </a:solidFill>
              </a:rPr>
              <a:t>– </a:t>
            </a:r>
            <a:r>
              <a:rPr lang="pt-BR" sz="3200" dirty="0" err="1">
                <a:solidFill>
                  <a:srgbClr val="FFFFFF"/>
                </a:solidFill>
              </a:rPr>
              <a:t>DataSUS</a:t>
            </a:r>
            <a:r>
              <a:rPr lang="pt-BR" sz="3200" dirty="0">
                <a:solidFill>
                  <a:srgbClr val="FFFFFF"/>
                </a:solidFill>
              </a:rPr>
              <a:t> 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4" y="2070084"/>
            <a:ext cx="8822267" cy="4237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8111067" y="2286011"/>
            <a:ext cx="846660" cy="5418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60267" y="2963334"/>
            <a:ext cx="965195" cy="5418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28" y="787572"/>
            <a:ext cx="7738533" cy="1097741"/>
          </a:xfrm>
          <a:prstGeom prst="rect">
            <a:avLst/>
          </a:prstGeom>
        </p:spPr>
      </p:pic>
      <p:pic>
        <p:nvPicPr>
          <p:cNvPr id="6" name="Picture 5" descr="su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016" y="650437"/>
            <a:ext cx="1148029" cy="1140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966" b="11836"/>
          <a:stretch/>
        </p:blipFill>
        <p:spPr>
          <a:xfrm>
            <a:off x="15955" y="-17888"/>
            <a:ext cx="9110405" cy="68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32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353" y="-171305"/>
            <a:ext cx="8229600" cy="1143000"/>
          </a:xfrm>
        </p:spPr>
        <p:txBody>
          <a:bodyPr anchor="t"/>
          <a:lstStyle/>
          <a:p>
            <a:r>
              <a:rPr lang="pt-BR" sz="4000" b="1" dirty="0" smtClean="0"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Resultados (SUS)</a:t>
            </a:r>
            <a:endParaRPr lang="pt-BR" sz="4000" b="1" dirty="0">
              <a:solidFill>
                <a:srgbClr val="FFFF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123" y="1196752"/>
            <a:ext cx="8229600" cy="1800200"/>
          </a:xfrm>
          <a:solidFill>
            <a:srgbClr val="BFBFBF">
              <a:alpha val="39000"/>
            </a:srgbClr>
          </a:solidFill>
          <a:ln>
            <a:solidFill>
              <a:srgbClr val="D9D9D9"/>
            </a:solidFill>
          </a:ln>
        </p:spPr>
        <p:txBody>
          <a:bodyPr/>
          <a:lstStyle/>
          <a:p>
            <a:r>
              <a:rPr lang="pt-BR" dirty="0" smtClean="0"/>
              <a:t>Custo</a:t>
            </a:r>
          </a:p>
          <a:p>
            <a:pPr lvl="1"/>
            <a:r>
              <a:rPr lang="pt-BR" dirty="0" smtClean="0"/>
              <a:t>TAVI: R$ 91.784,57 </a:t>
            </a:r>
          </a:p>
          <a:p>
            <a:pPr lvl="1"/>
            <a:r>
              <a:rPr lang="pt-BR" dirty="0" smtClean="0"/>
              <a:t>Tratamento (SUS): R$ </a:t>
            </a:r>
            <a:r>
              <a:rPr lang="pt-BR" dirty="0"/>
              <a:t>10.110,09 </a:t>
            </a:r>
            <a:endParaRPr lang="pt-B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8904" y="3082849"/>
            <a:ext cx="8229600" cy="1714303"/>
          </a:xfrm>
          <a:prstGeom prst="rect">
            <a:avLst/>
          </a:prstGeom>
          <a:solidFill>
            <a:srgbClr val="BFBFBF">
              <a:alpha val="39000"/>
            </a:srgbClr>
          </a:solidFill>
          <a:ln>
            <a:solidFill>
              <a:srgbClr val="D9D9D9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Efetividade</a:t>
            </a:r>
          </a:p>
          <a:p>
            <a:pPr lvl="1"/>
            <a:r>
              <a:rPr lang="pt-BR" dirty="0" smtClean="0"/>
              <a:t>TAVI: 2,74 anos</a:t>
            </a:r>
          </a:p>
          <a:p>
            <a:pPr lvl="1"/>
            <a:r>
              <a:rPr lang="pt-BR" dirty="0" smtClean="0"/>
              <a:t>Tratamento (SUS): 1,78 anos</a:t>
            </a:r>
          </a:p>
        </p:txBody>
      </p:sp>
      <p:sp>
        <p:nvSpPr>
          <p:cNvPr id="5" name="Texto explicativo retangular 4"/>
          <p:cNvSpPr/>
          <p:nvPr/>
        </p:nvSpPr>
        <p:spPr>
          <a:xfrm>
            <a:off x="6804248" y="239168"/>
            <a:ext cx="2088232" cy="871687"/>
          </a:xfrm>
          <a:prstGeom prst="wedgeRectCallout">
            <a:avLst>
              <a:gd name="adj1" fmla="val -73771"/>
              <a:gd name="adj2" fmla="val 1417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Diferença:</a:t>
            </a:r>
          </a:p>
          <a:p>
            <a:pPr algn="ctr"/>
            <a:r>
              <a:rPr lang="pt-BR" sz="2400" b="1" dirty="0" smtClean="0"/>
              <a:t>R$ 81.674</a:t>
            </a:r>
            <a:endParaRPr lang="pt-BR" sz="2400" b="1" dirty="0"/>
          </a:p>
        </p:txBody>
      </p:sp>
      <p:sp>
        <p:nvSpPr>
          <p:cNvPr id="6" name="Texto explicativo retangular 5"/>
          <p:cNvSpPr/>
          <p:nvPr/>
        </p:nvSpPr>
        <p:spPr>
          <a:xfrm>
            <a:off x="6804248" y="2492896"/>
            <a:ext cx="2088232" cy="1162801"/>
          </a:xfrm>
          <a:prstGeom prst="wedgeRectCallout">
            <a:avLst>
              <a:gd name="adj1" fmla="val -80960"/>
              <a:gd name="adj2" fmla="val 858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Diferença:</a:t>
            </a:r>
          </a:p>
          <a:p>
            <a:pPr algn="ctr"/>
            <a:r>
              <a:rPr lang="pt-BR" sz="2000" b="1" dirty="0" smtClean="0"/>
              <a:t>0,96 anos de sobrevida média</a:t>
            </a:r>
            <a:endParaRPr lang="pt-BR" sz="20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735" y="4949553"/>
            <a:ext cx="9008533" cy="125798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solidFill>
              <a:srgbClr val="D9D9D9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smtClean="0"/>
              <a:t>ICER =</a:t>
            </a:r>
          </a:p>
          <a:p>
            <a:pPr marL="457200" lvl="1" indent="0">
              <a:buNone/>
            </a:pPr>
            <a:r>
              <a:rPr lang="pt-BR" dirty="0"/>
              <a:t> </a:t>
            </a:r>
            <a:r>
              <a:rPr lang="pt-BR" dirty="0" smtClean="0"/>
              <a:t>              </a:t>
            </a:r>
            <a:r>
              <a:rPr lang="pt-BR" b="1" dirty="0" smtClean="0"/>
              <a:t>R$ </a:t>
            </a:r>
            <a:r>
              <a:rPr lang="pt-BR" b="1" dirty="0"/>
              <a:t>84.926,56</a:t>
            </a:r>
            <a:r>
              <a:rPr lang="pt-BR" dirty="0"/>
              <a:t> </a:t>
            </a:r>
            <a:r>
              <a:rPr lang="pt-BR" b="1" dirty="0" smtClean="0"/>
              <a:t> por anos vida ganho</a:t>
            </a:r>
          </a:p>
        </p:txBody>
      </p:sp>
    </p:spTree>
    <p:extLst>
      <p:ext uri="{BB962C8B-B14F-4D97-AF65-F5344CB8AC3E}">
        <p14:creationId xmlns:p14="http://schemas.microsoft.com/office/powerpoint/2010/main" val="13392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1860957" y="-183218"/>
            <a:ext cx="7444154" cy="1211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 </a:t>
            </a:r>
            <a:r>
              <a:rPr lang="pt-BR" sz="2800" dirty="0" smtClean="0">
                <a:solidFill>
                  <a:srgbClr val="FFFFFF"/>
                </a:solidFill>
              </a:rPr>
              <a:t>TAVI (preço da válvula)</a:t>
            </a:r>
            <a:r>
              <a:rPr lang="pt-BR" dirty="0" smtClean="0">
                <a:solidFill>
                  <a:srgbClr val="FFFFFF"/>
                </a:solidFill>
              </a:rPr>
              <a:t> 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06" y="617439"/>
            <a:ext cx="4377925" cy="60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3-11-30 às 07.0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4762"/>
            <a:ext cx="9144000" cy="3967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875"/>
            <a:ext cx="49726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925" y="0"/>
            <a:ext cx="4834138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6265" y="2205572"/>
            <a:ext cx="1044068" cy="75776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77208" y="2188639"/>
            <a:ext cx="1044068" cy="75776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70" y="883963"/>
            <a:ext cx="6045200" cy="5346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6623615" y="4265046"/>
            <a:ext cx="1044068" cy="75776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41"/>
          <p:cNvGraphicFramePr/>
          <p:nvPr>
            <p:extLst>
              <p:ext uri="{D42A27DB-BD31-4B8C-83A1-F6EECF244321}">
                <p14:modId xmlns:p14="http://schemas.microsoft.com/office/powerpoint/2010/main" val="2826910012"/>
              </p:ext>
            </p:extLst>
          </p:nvPr>
        </p:nvGraphicFramePr>
        <p:xfrm>
          <a:off x="575729" y="999069"/>
          <a:ext cx="7924800" cy="537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35383" y="32138"/>
            <a:ext cx="7108617" cy="489714"/>
          </a:xfrm>
        </p:spPr>
        <p:txBody>
          <a:bodyPr/>
          <a:lstStyle/>
          <a:p>
            <a:r>
              <a:rPr lang="pt-BR" sz="28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ICER-SUS (Tempo horizonte de 5 anos)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423428" y="5593516"/>
            <a:ext cx="1998130" cy="1030089"/>
            <a:chOff x="256957" y="5695114"/>
            <a:chExt cx="1998130" cy="1030089"/>
          </a:xfrm>
        </p:grpSpPr>
        <p:sp>
          <p:nvSpPr>
            <p:cNvPr id="2" name="Retângulo 1"/>
            <p:cNvSpPr/>
            <p:nvPr/>
          </p:nvSpPr>
          <p:spPr>
            <a:xfrm>
              <a:off x="958943" y="5695114"/>
              <a:ext cx="1296144" cy="504056"/>
            </a:xfrm>
            <a:prstGeom prst="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1"/>
            <p:cNvSpPr txBox="1"/>
            <p:nvPr/>
          </p:nvSpPr>
          <p:spPr>
            <a:xfrm>
              <a:off x="256957" y="6509179"/>
              <a:ext cx="914400" cy="216024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 b="1" dirty="0" smtClean="0"/>
                <a:t>Valor sugerido para incorporação no SUS</a:t>
              </a:r>
              <a:endParaRPr lang="pt-B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706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42"/>
          <p:cNvGraphicFramePr/>
          <p:nvPr>
            <p:extLst>
              <p:ext uri="{D42A27DB-BD31-4B8C-83A1-F6EECF244321}">
                <p14:modId xmlns:p14="http://schemas.microsoft.com/office/powerpoint/2010/main" val="1054658693"/>
              </p:ext>
            </p:extLst>
          </p:nvPr>
        </p:nvGraphicFramePr>
        <p:xfrm>
          <a:off x="880533" y="897467"/>
          <a:ext cx="7382932" cy="570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77716" y="-156501"/>
            <a:ext cx="6436840" cy="690282"/>
          </a:xfrm>
        </p:spPr>
        <p:txBody>
          <a:bodyPr/>
          <a:lstStyle/>
          <a:p>
            <a:r>
              <a:rPr lang="pt-BR" sz="40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Análise multivariada - SUS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796136" y="188640"/>
            <a:ext cx="2880320" cy="1179766"/>
          </a:xfrm>
          <a:prstGeom prst="wedgeEllipseCallout">
            <a:avLst>
              <a:gd name="adj1" fmla="val -21536"/>
              <a:gd name="adj2" fmla="val 9269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Quadrante</a:t>
            </a:r>
            <a:r>
              <a:rPr lang="en-US" dirty="0" smtClean="0">
                <a:solidFill>
                  <a:schemeClr val="tx1"/>
                </a:solidFill>
              </a:rPr>
              <a:t> I (</a:t>
            </a:r>
            <a:r>
              <a:rPr lang="en-US" dirty="0" err="1" smtClean="0">
                <a:solidFill>
                  <a:schemeClr val="tx1"/>
                </a:solidFill>
              </a:rPr>
              <a:t>mais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caro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mais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efetivo</a:t>
            </a:r>
            <a:r>
              <a:rPr lang="en-US" dirty="0" smtClean="0">
                <a:solidFill>
                  <a:schemeClr val="tx1"/>
                </a:solidFill>
              </a:rPr>
              <a:t>): 99,8%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0"/>
            <a:ext cx="5545786" cy="4653136"/>
          </a:xfrm>
          <a:prstGeom prst="rect">
            <a:avLst/>
          </a:prstGeom>
        </p:spPr>
      </p:pic>
      <p:pic>
        <p:nvPicPr>
          <p:cNvPr id="8" name="Imagem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044" y="2636912"/>
            <a:ext cx="663806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3-11-30 às 06.49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782" y="769446"/>
            <a:ext cx="5785782" cy="56456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26348" y="54063"/>
            <a:ext cx="6369938" cy="5815290"/>
            <a:chOff x="1826348" y="54063"/>
            <a:chExt cx="6369938" cy="5815290"/>
          </a:xfrm>
        </p:grpSpPr>
        <p:grpSp>
          <p:nvGrpSpPr>
            <p:cNvPr id="9" name="Group 8"/>
            <p:cNvGrpSpPr/>
            <p:nvPr/>
          </p:nvGrpSpPr>
          <p:grpSpPr>
            <a:xfrm>
              <a:off x="4318000" y="2235200"/>
              <a:ext cx="2531583" cy="3634153"/>
              <a:chOff x="4318000" y="2235200"/>
              <a:chExt cx="2531583" cy="3634153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H="1" flipV="1">
                <a:off x="4318000" y="2235200"/>
                <a:ext cx="2531583" cy="3634153"/>
              </a:xfrm>
              <a:prstGeom prst="line">
                <a:avLst/>
              </a:prstGeom>
              <a:ln w="57150" cmpd="sng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4318000" y="2235200"/>
                <a:ext cx="273534" cy="3318903"/>
              </a:xfrm>
              <a:prstGeom prst="line">
                <a:avLst/>
              </a:prstGeom>
              <a:ln w="57150" cmpd="sng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1826348" y="54063"/>
              <a:ext cx="6369938" cy="22467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en-US" sz="4000" b="1" dirty="0" smtClean="0"/>
                <a:t>N= 12.571</a:t>
              </a:r>
            </a:p>
            <a:p>
              <a:pPr marL="285750" indent="-285750">
                <a:buFontTx/>
                <a:buChar char="•"/>
              </a:pPr>
              <a:r>
                <a:rPr lang="pt-BR" sz="3200" b="1" dirty="0" smtClean="0"/>
                <a:t>O impacto estimado chega a aproximadamente </a:t>
              </a:r>
              <a:r>
                <a:rPr lang="pt-BR" sz="3200" b="1" dirty="0" err="1" smtClean="0"/>
                <a:t>R</a:t>
              </a:r>
              <a:r>
                <a:rPr lang="pt-BR" sz="3200" b="1" dirty="0" smtClean="0"/>
                <a:t>$ 953 </a:t>
              </a:r>
              <a:r>
                <a:rPr lang="pt-BR" sz="3200" b="1" dirty="0" err="1" smtClean="0"/>
                <a:t>milhões</a:t>
              </a:r>
              <a:r>
                <a:rPr lang="pt-BR" sz="3200" b="1" dirty="0" smtClean="0"/>
                <a:t> por ano </a:t>
              </a:r>
              <a:endParaRPr lang="pt-BR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3844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3-11-30 às 05.14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101" y="578074"/>
            <a:ext cx="6983914" cy="588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6928" y="885970"/>
            <a:ext cx="538731" cy="511884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72101" y="3270639"/>
            <a:ext cx="6983914" cy="2580224"/>
            <a:chOff x="1972101" y="3096689"/>
            <a:chExt cx="6983914" cy="2580224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1972101" y="5445988"/>
              <a:ext cx="6983914" cy="230925"/>
            </a:xfrm>
            <a:prstGeom prst="snip1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Snip Single Corner Rectangle 6"/>
            <p:cNvSpPr/>
            <p:nvPr/>
          </p:nvSpPr>
          <p:spPr>
            <a:xfrm>
              <a:off x="1972101" y="3096689"/>
              <a:ext cx="6983914" cy="230925"/>
            </a:xfrm>
            <a:prstGeom prst="snip1Rect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3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ceiraidade.jpg"/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3258"/>
            <a:ext cx="4597998" cy="3021542"/>
          </a:xfrm>
          <a:prstGeom prst="rect">
            <a:avLst/>
          </a:prstGeom>
        </p:spPr>
      </p:pic>
      <p:pic>
        <p:nvPicPr>
          <p:cNvPr id="3" name="Picture 2" descr="pirc3a2mides-etc3a1rias-absolutas.png"/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" y="2747935"/>
            <a:ext cx="9144000" cy="4145841"/>
          </a:xfrm>
          <a:prstGeom prst="rect">
            <a:avLst/>
          </a:prstGeom>
        </p:spPr>
      </p:pic>
      <p:sp>
        <p:nvSpPr>
          <p:cNvPr id="5" name="Título 11"/>
          <p:cNvSpPr txBox="1">
            <a:spLocks/>
          </p:cNvSpPr>
          <p:nvPr/>
        </p:nvSpPr>
        <p:spPr>
          <a:xfrm>
            <a:off x="2111375" y="-123857"/>
            <a:ext cx="7013481" cy="10416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População com </a:t>
            </a:r>
            <a:r>
              <a:rPr lang="pt-BR" dirty="0">
                <a:solidFill>
                  <a:srgbClr val="FFFFFF"/>
                </a:solidFill>
                <a:sym typeface="Symbol" charset="0"/>
              </a:rPr>
              <a:t> 70 anos </a:t>
            </a:r>
            <a:r>
              <a:rPr lang="pt-BR" dirty="0">
                <a:solidFill>
                  <a:srgbClr val="FFFFFF"/>
                </a:solidFill>
              </a:rPr>
              <a:t>no Brasil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1990-2030 - Revisão 2008 (IBGE)</a:t>
            </a:r>
          </a:p>
        </p:txBody>
      </p:sp>
    </p:spTree>
    <p:extLst>
      <p:ext uri="{BB962C8B-B14F-4D97-AF65-F5344CB8AC3E}">
        <p14:creationId xmlns:p14="http://schemas.microsoft.com/office/powerpoint/2010/main" val="10531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1582614" y="-80568"/>
            <a:ext cx="7444154" cy="6545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 </a:t>
            </a:r>
            <a:r>
              <a:rPr lang="pt-BR" sz="3200" dirty="0">
                <a:solidFill>
                  <a:srgbClr val="FFFFFF"/>
                </a:solidFill>
              </a:rPr>
              <a:t>Cirurgia Valvar – </a:t>
            </a:r>
            <a:r>
              <a:rPr lang="pt-BR" sz="3200" dirty="0" err="1">
                <a:solidFill>
                  <a:srgbClr val="FFFFFF"/>
                </a:solidFill>
              </a:rPr>
              <a:t>DataSUS</a:t>
            </a:r>
            <a:r>
              <a:rPr lang="pt-BR" sz="3200" dirty="0">
                <a:solidFill>
                  <a:srgbClr val="FFFFFF"/>
                </a:solidFill>
              </a:rPr>
              <a:t> </a:t>
            </a:r>
            <a:endParaRPr lang="pt-BR" dirty="0">
              <a:solidFill>
                <a:srgbClr val="FFFFFF"/>
              </a:solidFill>
            </a:endParaRPr>
          </a:p>
        </p:txBody>
      </p:sp>
      <p:pic>
        <p:nvPicPr>
          <p:cNvPr id="6" name="Picture 5" descr="s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155" y="582705"/>
            <a:ext cx="1148029" cy="1140130"/>
          </a:xfrm>
          <a:prstGeom prst="rect">
            <a:avLst/>
          </a:prstGeom>
        </p:spPr>
      </p:pic>
      <p:pic>
        <p:nvPicPr>
          <p:cNvPr id="2" name="Picture 1" descr="Captura de Tela 2014-03-19 às 22.50.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28" y="2273300"/>
            <a:ext cx="8636000" cy="216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Oval 2"/>
          <p:cNvSpPr/>
          <p:nvPr/>
        </p:nvSpPr>
        <p:spPr>
          <a:xfrm>
            <a:off x="7975601" y="2963331"/>
            <a:ext cx="575734" cy="5418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924799" y="3843850"/>
            <a:ext cx="711204" cy="5418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487" y="1160313"/>
            <a:ext cx="8748139" cy="54095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728967" y="5293246"/>
            <a:ext cx="688522" cy="275393"/>
          </a:xfrm>
          <a:prstGeom prst="line">
            <a:avLst/>
          </a:prstGeom>
          <a:ln w="7620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271461" y="2947823"/>
            <a:ext cx="6131769" cy="2403552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341" y="-148514"/>
            <a:ext cx="8229600" cy="580157"/>
          </a:xfrm>
        </p:spPr>
        <p:txBody>
          <a:bodyPr>
            <a:noAutofit/>
          </a:bodyPr>
          <a:lstStyle/>
          <a:p>
            <a:r>
              <a:rPr lang="pt-BR" sz="3600" b="1" smtClean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Gastos com Saúde (% PIB)</a:t>
            </a:r>
            <a:endParaRPr lang="pt-BR" sz="3600" b="1"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042586" y="5922701"/>
            <a:ext cx="0" cy="15304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041429" y="5921511"/>
            <a:ext cx="0" cy="15304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00548" y="5064134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Brasil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1260" y="5477220"/>
            <a:ext cx="260109" cy="2600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07652" y="3947271"/>
            <a:ext cx="27789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˜1000 </a:t>
            </a:r>
            <a:r>
              <a:rPr lang="en-US" dirty="0" err="1"/>
              <a:t>implantes</a:t>
            </a:r>
            <a:r>
              <a:rPr lang="en-US" dirty="0"/>
              <a:t> / </a:t>
            </a:r>
            <a:r>
              <a:rPr lang="en-US" dirty="0" err="1"/>
              <a:t>ano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49299" y="4452154"/>
            <a:ext cx="209173" cy="734376"/>
          </a:xfrm>
          <a:prstGeom prst="straightConnector1">
            <a:avLst/>
          </a:prstGeom>
          <a:ln w="76200" cmpd="sng">
            <a:headEnd type="none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96131" y="1365904"/>
            <a:ext cx="0" cy="45799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64143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32154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7574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700166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65586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568177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33597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>
            <a:off x="1020157" y="5869904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>
            <a:off x="1020157" y="3371734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>
            <a:off x="1020157" y="1706290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>
            <a:off x="1020157" y="1289930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>
            <a:off x="1020157" y="2122651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>
            <a:off x="1020157" y="2539012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>
            <a:off x="1020157" y="2955373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>
            <a:off x="1020157" y="3788095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>
            <a:off x="1020157" y="4204456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>
            <a:off x="1020157" y="4620816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>
            <a:off x="1020157" y="5037177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1020157" y="5453538"/>
            <a:ext cx="0" cy="15194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64741" y="6096958"/>
            <a:ext cx="469825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8.5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74610" y="6096958"/>
            <a:ext cx="584417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12.5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62326" y="6096958"/>
            <a:ext cx="469825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9.0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9674" y="6096958"/>
            <a:ext cx="584417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10.5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30823" y="6096958"/>
            <a:ext cx="571883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11.0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28408" y="6096958"/>
            <a:ext cx="571883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11.5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59911" y="6096958"/>
            <a:ext cx="469825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"/>
                <a:cs typeface="Times"/>
              </a:rPr>
              <a:t>9</a:t>
            </a:r>
            <a:r>
              <a:rPr lang="en-US" b="1" dirty="0" smtClean="0">
                <a:latin typeface="Times"/>
                <a:cs typeface="Times"/>
              </a:rPr>
              <a:t>.5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57497" y="6096958"/>
            <a:ext cx="584417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10.0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9727" y="6096958"/>
            <a:ext cx="584417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12.0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2786" y="5770412"/>
            <a:ext cx="297938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1545" y="1193361"/>
            <a:ext cx="629179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1100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9011" y="1609457"/>
            <a:ext cx="641713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1000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3602" y="2025552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900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3602" y="2441648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800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3602" y="2857744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700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3602" y="3273839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600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3602" y="4106031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400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3602" y="4522126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300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3602" y="4938222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200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602" y="5354318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100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3602" y="3689935"/>
            <a:ext cx="527121" cy="361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Times"/>
                <a:cs typeface="Times"/>
              </a:rPr>
              <a:t>500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5" name="Rectangle 54"/>
          <p:cNvSpPr>
            <a:spLocks noChangeAspect="1"/>
          </p:cNvSpPr>
          <p:nvPr/>
        </p:nvSpPr>
        <p:spPr>
          <a:xfrm>
            <a:off x="6778152" y="1805343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>
            <a:spLocks noChangeAspect="1"/>
          </p:cNvSpPr>
          <p:nvPr/>
        </p:nvSpPr>
        <p:spPr>
          <a:xfrm>
            <a:off x="6609240" y="2493226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5843606" y="3288205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6791636" y="4067884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7540758" y="4250883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4755449" y="4540978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5106757" y="5504252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505056" y="4539789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3070571" y="5013479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2320238" y="5272976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053561" y="1744142"/>
            <a:ext cx="11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Germany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899950" y="2370827"/>
            <a:ext cx="137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Switzerland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027209" y="3181107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Denmark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032522" y="3960786"/>
            <a:ext cx="90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France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108420" y="4526273"/>
            <a:ext cx="142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Netherlands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4981036" y="4464480"/>
            <a:ext cx="101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Belgium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5347644" y="5427753"/>
            <a:ext cx="104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Portugal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715341" y="4402092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Italy</a:t>
            </a:r>
            <a:endParaRPr lang="en-US" dirty="0"/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3050517" y="4899321"/>
            <a:ext cx="215997" cy="215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181295" y="4554492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302340" y="4942090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Spain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2576791" y="5219929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Ireland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1096131" y="5945878"/>
            <a:ext cx="0" cy="14977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096131" y="5945878"/>
            <a:ext cx="750598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583444" y="1662070"/>
            <a:ext cx="1051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r=0.68</a:t>
            </a:r>
          </a:p>
          <a:p>
            <a:r>
              <a:rPr lang="en-US" dirty="0" smtClean="0"/>
              <a:t>p=0.025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ábola do Rico.jpg"/>
          <p:cNvPicPr>
            <a:picLocks noChangeAspect="1"/>
          </p:cNvPicPr>
          <p:nvPr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934616" y="1106747"/>
            <a:ext cx="4779961" cy="5503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idoso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7" y="2429924"/>
            <a:ext cx="3051794" cy="2044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447" y="-94618"/>
            <a:ext cx="5636444" cy="633865"/>
          </a:xfrm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Relatório Final CONITEC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195" y="1022348"/>
            <a:ext cx="5029199" cy="5226050"/>
          </a:xfrm>
        </p:spPr>
        <p:txBody>
          <a:bodyPr/>
          <a:lstStyle/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“A </a:t>
            </a:r>
            <a:r>
              <a:rPr lang="pt-BR" dirty="0" err="1" smtClean="0"/>
              <a:t>ocorrência</a:t>
            </a:r>
            <a:r>
              <a:rPr lang="pt-BR" dirty="0" smtClean="0"/>
              <a:t> de AVCs é uma das </a:t>
            </a:r>
            <a:r>
              <a:rPr lang="pt-BR" dirty="0" err="1" smtClean="0"/>
              <a:t>complicações</a:t>
            </a:r>
            <a:r>
              <a:rPr lang="pt-BR" dirty="0" smtClean="0"/>
              <a:t> mais temidas pelos idosos, </a:t>
            </a:r>
            <a:r>
              <a:rPr lang="pt-BR" dirty="0" err="1" smtClean="0"/>
              <a:t>não</a:t>
            </a:r>
            <a:r>
              <a:rPr lang="pt-BR" dirty="0" smtClean="0"/>
              <a:t> devendo ser minimizada. </a:t>
            </a:r>
            <a:r>
              <a:rPr lang="pt-BR" b="1" u="sng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Muitos idosos preferem a morte</a:t>
            </a:r>
            <a:r>
              <a:rPr lang="pt-BR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pt-BR" dirty="0" smtClean="0"/>
              <a:t>(“</a:t>
            </a:r>
            <a:r>
              <a:rPr lang="pt-BR" dirty="0" err="1" smtClean="0"/>
              <a:t>utilities</a:t>
            </a:r>
            <a:r>
              <a:rPr lang="pt-BR" dirty="0" smtClean="0"/>
              <a:t>” negativos) a permanecer acamados e dependentes, em especial os mais carentes.”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49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a de Tela 2015-06-30 às 18.46.4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 b="6102"/>
          <a:stretch>
            <a:fillRect/>
          </a:stretch>
        </p:blipFill>
        <p:spPr>
          <a:xfrm>
            <a:off x="457200" y="113053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227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76400" y="6452337"/>
            <a:ext cx="746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Ross J Jr, </a:t>
            </a:r>
            <a:r>
              <a:rPr lang="pt-BR" sz="1400" dirty="0" err="1">
                <a:latin typeface="Tahoma" charset="0"/>
                <a:ea typeface="MS PGothic" charset="0"/>
                <a:cs typeface="MS PGothic" charset="0"/>
              </a:rPr>
              <a:t>Braunwald</a:t>
            </a:r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 E. </a:t>
            </a:r>
            <a:r>
              <a:rPr lang="pt-BR" sz="1400" dirty="0" err="1">
                <a:latin typeface="Tahoma" charset="0"/>
                <a:ea typeface="MS PGothic" charset="0"/>
                <a:cs typeface="MS PGothic" charset="0"/>
              </a:rPr>
              <a:t>Circulation</a:t>
            </a:r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 1968;38: </a:t>
            </a:r>
            <a:r>
              <a:rPr lang="pt-BR" sz="1400" dirty="0" err="1">
                <a:latin typeface="Tahoma" charset="0"/>
                <a:ea typeface="MS PGothic" charset="0"/>
                <a:cs typeface="MS PGothic" charset="0"/>
              </a:rPr>
              <a:t>Suppl</a:t>
            </a:r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 V:V-61-V-67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57867" y="-33772"/>
            <a:ext cx="7772400" cy="10625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Estenose Aórtica Grave</a:t>
            </a:r>
            <a:r>
              <a:rPr lang="pt-BR" sz="32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pt-BR" sz="32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t-BR" sz="32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Evolução Clínica</a:t>
            </a:r>
          </a:p>
        </p:txBody>
      </p:sp>
      <p:grpSp>
        <p:nvGrpSpPr>
          <p:cNvPr id="6" name="Grupo 85"/>
          <p:cNvGrpSpPr>
            <a:grpSpLocks/>
          </p:cNvGrpSpPr>
          <p:nvPr/>
        </p:nvGrpSpPr>
        <p:grpSpPr bwMode="auto">
          <a:xfrm>
            <a:off x="574675" y="1513706"/>
            <a:ext cx="4897438" cy="4019550"/>
            <a:chOff x="1442851" y="1454728"/>
            <a:chExt cx="6329549" cy="4125486"/>
          </a:xfrm>
        </p:grpSpPr>
        <p:sp>
          <p:nvSpPr>
            <p:cNvPr id="7" name="Forma livre 4"/>
            <p:cNvSpPr>
              <a:spLocks/>
            </p:cNvSpPr>
            <p:nvPr/>
          </p:nvSpPr>
          <p:spPr bwMode="auto">
            <a:xfrm>
              <a:off x="2407158" y="2103205"/>
              <a:ext cx="404189" cy="11406"/>
            </a:xfrm>
            <a:custGeom>
              <a:avLst/>
              <a:gdLst>
                <a:gd name="T0" fmla="*/ 0 w 403907"/>
                <a:gd name="T1" fmla="*/ 0 h 11220"/>
                <a:gd name="T2" fmla="*/ 408443 w 403907"/>
                <a:gd name="T3" fmla="*/ 14596 h 11220"/>
                <a:gd name="T4" fmla="*/ 0 60000 65536"/>
                <a:gd name="T5" fmla="*/ 0 60000 65536"/>
                <a:gd name="T6" fmla="*/ 0 w 403907"/>
                <a:gd name="T7" fmla="*/ 0 h 11220"/>
                <a:gd name="T8" fmla="*/ 403907 w 403907"/>
                <a:gd name="T9" fmla="*/ 11220 h 112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3907" h="11220">
                  <a:moveTo>
                    <a:pt x="0" y="0"/>
                  </a:moveTo>
                  <a:lnTo>
                    <a:pt x="403907" y="11220"/>
                  </a:lnTo>
                </a:path>
              </a:pathLst>
            </a:custGeom>
            <a:noFill/>
            <a:ln w="38100">
              <a:solidFill>
                <a:srgbClr val="E46C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 anchor="ctr"/>
            <a:lstStyle/>
            <a:p>
              <a:pPr eaLnBrk="0" hangingPunct="0"/>
              <a:r>
                <a:rPr lang="pt-BR"/>
                <a:t> </a:t>
              </a:r>
            </a:p>
          </p:txBody>
        </p:sp>
        <p:sp>
          <p:nvSpPr>
            <p:cNvPr id="8" name="Forma livre 5"/>
            <p:cNvSpPr/>
            <p:nvPr/>
          </p:nvSpPr>
          <p:spPr bwMode="auto">
            <a:xfrm>
              <a:off x="2979588" y="2142309"/>
              <a:ext cx="2876508" cy="2665598"/>
            </a:xfrm>
            <a:custGeom>
              <a:avLst/>
              <a:gdLst>
                <a:gd name="connsiteX0" fmla="*/ 0 w 2877836"/>
                <a:gd name="connsiteY0" fmla="*/ 0 h 2664662"/>
                <a:gd name="connsiteX1" fmla="*/ 510494 w 2877836"/>
                <a:gd name="connsiteY1" fmla="*/ 28049 h 2664662"/>
                <a:gd name="connsiteX2" fmla="*/ 1099524 w 2877836"/>
                <a:gd name="connsiteY2" fmla="*/ 50488 h 2664662"/>
                <a:gd name="connsiteX3" fmla="*/ 1424894 w 2877836"/>
                <a:gd name="connsiteY3" fmla="*/ 84147 h 2664662"/>
                <a:gd name="connsiteX4" fmla="*/ 1806361 w 2877836"/>
                <a:gd name="connsiteY4" fmla="*/ 123416 h 2664662"/>
                <a:gd name="connsiteX5" fmla="*/ 2075632 w 2877836"/>
                <a:gd name="connsiteY5" fmla="*/ 173904 h 2664662"/>
                <a:gd name="connsiteX6" fmla="*/ 2322464 w 2877836"/>
                <a:gd name="connsiteY6" fmla="*/ 325369 h 2664662"/>
                <a:gd name="connsiteX7" fmla="*/ 2429051 w 2877836"/>
                <a:gd name="connsiteY7" fmla="*/ 572201 h 2664662"/>
                <a:gd name="connsiteX8" fmla="*/ 2530027 w 2877836"/>
                <a:gd name="connsiteY8" fmla="*/ 1093914 h 2664662"/>
                <a:gd name="connsiteX9" fmla="*/ 2670273 w 2877836"/>
                <a:gd name="connsiteY9" fmla="*/ 1660505 h 2664662"/>
                <a:gd name="connsiteX10" fmla="*/ 2877836 w 2877836"/>
                <a:gd name="connsiteY10" fmla="*/ 2664662 h 266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77836" h="2664662">
                  <a:moveTo>
                    <a:pt x="0" y="0"/>
                  </a:moveTo>
                  <a:lnTo>
                    <a:pt x="510494" y="28049"/>
                  </a:lnTo>
                  <a:lnTo>
                    <a:pt x="1099524" y="50488"/>
                  </a:lnTo>
                  <a:cubicBezTo>
                    <a:pt x="1251924" y="59838"/>
                    <a:pt x="1424894" y="84147"/>
                    <a:pt x="1424894" y="84147"/>
                  </a:cubicBezTo>
                  <a:cubicBezTo>
                    <a:pt x="1542700" y="96302"/>
                    <a:pt x="1697905" y="108456"/>
                    <a:pt x="1806361" y="123416"/>
                  </a:cubicBezTo>
                  <a:cubicBezTo>
                    <a:pt x="1914817" y="138376"/>
                    <a:pt x="1989615" y="140245"/>
                    <a:pt x="2075632" y="173904"/>
                  </a:cubicBezTo>
                  <a:cubicBezTo>
                    <a:pt x="2161649" y="207563"/>
                    <a:pt x="2263561" y="258986"/>
                    <a:pt x="2322464" y="325369"/>
                  </a:cubicBezTo>
                  <a:cubicBezTo>
                    <a:pt x="2381367" y="391752"/>
                    <a:pt x="2394457" y="444110"/>
                    <a:pt x="2429051" y="572201"/>
                  </a:cubicBezTo>
                  <a:cubicBezTo>
                    <a:pt x="2463645" y="700292"/>
                    <a:pt x="2489823" y="912530"/>
                    <a:pt x="2530027" y="1093914"/>
                  </a:cubicBezTo>
                  <a:cubicBezTo>
                    <a:pt x="2570231" y="1275298"/>
                    <a:pt x="2612305" y="1398714"/>
                    <a:pt x="2670273" y="1660505"/>
                  </a:cubicBezTo>
                  <a:cubicBezTo>
                    <a:pt x="2728241" y="1922296"/>
                    <a:pt x="2803038" y="2293479"/>
                    <a:pt x="2877836" y="2664662"/>
                  </a:cubicBezTo>
                </a:path>
              </a:pathLst>
            </a:custGeom>
            <a:noFill/>
            <a:ln w="38100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defRPr/>
              </a:pPr>
              <a:endParaRPr lang="pt-BR">
                <a:latin typeface="Tahoma" pitchFamily="34" charset="0"/>
                <a:ea typeface="MS PGothic" pitchFamily="34" charset="-128"/>
                <a:cs typeface="+mn-cs"/>
              </a:endParaRPr>
            </a:p>
          </p:txBody>
        </p:sp>
        <p:cxnSp>
          <p:nvCxnSpPr>
            <p:cNvPr id="9" name="Conector reto 26"/>
            <p:cNvCxnSpPr>
              <a:cxnSpLocks noChangeShapeType="1"/>
            </p:cNvCxnSpPr>
            <p:nvPr/>
          </p:nvCxnSpPr>
          <p:spPr bwMode="auto">
            <a:xfrm rot="5400000">
              <a:off x="1004742" y="3460383"/>
              <a:ext cx="27168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Conector reto 27"/>
            <p:cNvCxnSpPr>
              <a:cxnSpLocks noChangeShapeType="1"/>
            </p:cNvCxnSpPr>
            <p:nvPr/>
          </p:nvCxnSpPr>
          <p:spPr bwMode="auto">
            <a:xfrm>
              <a:off x="2980706" y="4815444"/>
              <a:ext cx="464303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ector reto 30"/>
            <p:cNvCxnSpPr>
              <a:cxnSpLocks noChangeShapeType="1"/>
            </p:cNvCxnSpPr>
            <p:nvPr/>
          </p:nvCxnSpPr>
          <p:spPr bwMode="auto">
            <a:xfrm rot="16200000" flipH="1">
              <a:off x="7552910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Conector reto 34"/>
            <p:cNvCxnSpPr>
              <a:cxnSpLocks noChangeShapeType="1"/>
            </p:cNvCxnSpPr>
            <p:nvPr/>
          </p:nvCxnSpPr>
          <p:spPr bwMode="auto">
            <a:xfrm rot="16200000" flipH="1">
              <a:off x="6512333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Conector reto 35"/>
            <p:cNvCxnSpPr>
              <a:cxnSpLocks noChangeShapeType="1"/>
            </p:cNvCxnSpPr>
            <p:nvPr/>
          </p:nvCxnSpPr>
          <p:spPr bwMode="auto">
            <a:xfrm rot="16200000" flipH="1">
              <a:off x="5471758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Conector reto 36"/>
            <p:cNvCxnSpPr>
              <a:cxnSpLocks noChangeShapeType="1"/>
            </p:cNvCxnSpPr>
            <p:nvPr/>
          </p:nvCxnSpPr>
          <p:spPr bwMode="auto">
            <a:xfrm rot="16200000" flipH="1">
              <a:off x="4431183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Conector reto 39"/>
            <p:cNvCxnSpPr>
              <a:cxnSpLocks noChangeShapeType="1"/>
            </p:cNvCxnSpPr>
            <p:nvPr/>
          </p:nvCxnSpPr>
          <p:spPr bwMode="auto">
            <a:xfrm rot="16200000" flipH="1">
              <a:off x="3390608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Conector reto 40"/>
            <p:cNvCxnSpPr>
              <a:cxnSpLocks noChangeShapeType="1"/>
            </p:cNvCxnSpPr>
            <p:nvPr/>
          </p:nvCxnSpPr>
          <p:spPr bwMode="auto">
            <a:xfrm flipV="1">
              <a:off x="2280062" y="4809506"/>
              <a:ext cx="4928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Conector reto 43"/>
            <p:cNvCxnSpPr>
              <a:cxnSpLocks noChangeShapeType="1"/>
            </p:cNvCxnSpPr>
            <p:nvPr/>
          </p:nvCxnSpPr>
          <p:spPr bwMode="auto">
            <a:xfrm flipV="1">
              <a:off x="2247905" y="3733601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CaixaDeTexto 45"/>
            <p:cNvSpPr txBox="1">
              <a:spLocks noChangeArrowheads="1"/>
            </p:cNvSpPr>
            <p:nvPr/>
          </p:nvSpPr>
          <p:spPr bwMode="auto">
            <a:xfrm>
              <a:off x="1966040" y="4618904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0</a:t>
              </a:r>
            </a:p>
          </p:txBody>
        </p:sp>
        <p:cxnSp>
          <p:nvCxnSpPr>
            <p:cNvPr id="19" name="Conector reto 48"/>
            <p:cNvCxnSpPr>
              <a:cxnSpLocks noChangeShapeType="1"/>
            </p:cNvCxnSpPr>
            <p:nvPr/>
          </p:nvCxnSpPr>
          <p:spPr bwMode="auto">
            <a:xfrm flipV="1">
              <a:off x="2247905" y="4271553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CaixaDeTexto 49"/>
            <p:cNvSpPr txBox="1">
              <a:spLocks noChangeArrowheads="1"/>
            </p:cNvSpPr>
            <p:nvPr/>
          </p:nvSpPr>
          <p:spPr bwMode="auto">
            <a:xfrm>
              <a:off x="1966040" y="4084481"/>
              <a:ext cx="285188" cy="35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20</a:t>
              </a:r>
            </a:p>
          </p:txBody>
        </p:sp>
        <p:sp>
          <p:nvSpPr>
            <p:cNvPr id="21" name="CaixaDeTexto 50"/>
            <p:cNvSpPr txBox="1">
              <a:spLocks noChangeArrowheads="1"/>
            </p:cNvSpPr>
            <p:nvPr/>
          </p:nvSpPr>
          <p:spPr bwMode="auto">
            <a:xfrm>
              <a:off x="1966040" y="3548429"/>
              <a:ext cx="285188" cy="35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cxnSp>
          <p:nvCxnSpPr>
            <p:cNvPr id="22" name="Conector reto 51"/>
            <p:cNvCxnSpPr>
              <a:cxnSpLocks noChangeShapeType="1"/>
            </p:cNvCxnSpPr>
            <p:nvPr/>
          </p:nvCxnSpPr>
          <p:spPr bwMode="auto">
            <a:xfrm flipV="1">
              <a:off x="2247905" y="3195649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CaixaDeTexto 52"/>
            <p:cNvSpPr txBox="1">
              <a:spLocks noChangeArrowheads="1"/>
            </p:cNvSpPr>
            <p:nvPr/>
          </p:nvSpPr>
          <p:spPr bwMode="auto">
            <a:xfrm>
              <a:off x="1966040" y="3012376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60</a:t>
              </a:r>
            </a:p>
          </p:txBody>
        </p:sp>
        <p:cxnSp>
          <p:nvCxnSpPr>
            <p:cNvPr id="24" name="Conector reto 53"/>
            <p:cNvCxnSpPr>
              <a:cxnSpLocks noChangeShapeType="1"/>
            </p:cNvCxnSpPr>
            <p:nvPr/>
          </p:nvCxnSpPr>
          <p:spPr bwMode="auto">
            <a:xfrm flipV="1">
              <a:off x="2247905" y="2657697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CaixaDeTexto 54"/>
            <p:cNvSpPr txBox="1">
              <a:spLocks noChangeArrowheads="1"/>
            </p:cNvSpPr>
            <p:nvPr/>
          </p:nvSpPr>
          <p:spPr bwMode="auto">
            <a:xfrm>
              <a:off x="1966040" y="2477953"/>
              <a:ext cx="285188" cy="35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80</a:t>
              </a:r>
            </a:p>
          </p:txBody>
        </p:sp>
        <p:cxnSp>
          <p:nvCxnSpPr>
            <p:cNvPr id="26" name="Conector reto 55"/>
            <p:cNvCxnSpPr>
              <a:cxnSpLocks noChangeShapeType="1"/>
            </p:cNvCxnSpPr>
            <p:nvPr/>
          </p:nvCxnSpPr>
          <p:spPr bwMode="auto">
            <a:xfrm flipV="1">
              <a:off x="2247905" y="2119745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CaixaDeTexto 56"/>
            <p:cNvSpPr txBox="1">
              <a:spLocks noChangeArrowheads="1"/>
            </p:cNvSpPr>
            <p:nvPr/>
          </p:nvSpPr>
          <p:spPr bwMode="auto">
            <a:xfrm>
              <a:off x="1966040" y="1941901"/>
              <a:ext cx="285188" cy="35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100</a:t>
              </a:r>
            </a:p>
          </p:txBody>
        </p:sp>
        <p:sp>
          <p:nvSpPr>
            <p:cNvPr id="28" name="CaixaDeTexto 57"/>
            <p:cNvSpPr txBox="1">
              <a:spLocks noChangeArrowheads="1"/>
            </p:cNvSpPr>
            <p:nvPr/>
          </p:nvSpPr>
          <p:spPr bwMode="auto">
            <a:xfrm rot="-5400000">
              <a:off x="984279" y="3079907"/>
              <a:ext cx="1274143" cy="35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Sobrevida (%)</a:t>
              </a:r>
            </a:p>
          </p:txBody>
        </p:sp>
        <p:cxnSp>
          <p:nvCxnSpPr>
            <p:cNvPr id="29" name="Conector reto 58"/>
            <p:cNvCxnSpPr>
              <a:cxnSpLocks noChangeShapeType="1"/>
            </p:cNvCxnSpPr>
            <p:nvPr/>
          </p:nvCxnSpPr>
          <p:spPr bwMode="auto">
            <a:xfrm rot="5400000" flipH="1" flipV="1">
              <a:off x="2763983" y="2063338"/>
              <a:ext cx="148441" cy="118754"/>
            </a:xfrm>
            <a:prstGeom prst="line">
              <a:avLst/>
            </a:prstGeom>
            <a:noFill/>
            <a:ln w="28575">
              <a:solidFill>
                <a:srgbClr val="E46C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Conector reto 60"/>
            <p:cNvCxnSpPr>
              <a:cxnSpLocks noChangeShapeType="1"/>
            </p:cNvCxnSpPr>
            <p:nvPr/>
          </p:nvCxnSpPr>
          <p:spPr bwMode="auto">
            <a:xfrm rot="5400000" flipH="1" flipV="1">
              <a:off x="2864924" y="2063338"/>
              <a:ext cx="148441" cy="118754"/>
            </a:xfrm>
            <a:prstGeom prst="line">
              <a:avLst/>
            </a:prstGeom>
            <a:noFill/>
            <a:ln w="28575">
              <a:solidFill>
                <a:srgbClr val="E46C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Conector reto 61"/>
            <p:cNvCxnSpPr>
              <a:cxnSpLocks noChangeShapeType="1"/>
            </p:cNvCxnSpPr>
            <p:nvPr/>
          </p:nvCxnSpPr>
          <p:spPr bwMode="auto">
            <a:xfrm rot="5400000" flipH="1" flipV="1">
              <a:off x="2758044" y="4753102"/>
              <a:ext cx="148441" cy="1187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Conector reto 62"/>
            <p:cNvCxnSpPr>
              <a:cxnSpLocks noChangeShapeType="1"/>
            </p:cNvCxnSpPr>
            <p:nvPr/>
          </p:nvCxnSpPr>
          <p:spPr bwMode="auto">
            <a:xfrm rot="5400000" flipH="1" flipV="1">
              <a:off x="2858985" y="4753102"/>
              <a:ext cx="148441" cy="1187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CaixaDeTexto 63"/>
            <p:cNvSpPr txBox="1">
              <a:spLocks noChangeArrowheads="1"/>
            </p:cNvSpPr>
            <p:nvPr/>
          </p:nvSpPr>
          <p:spPr bwMode="auto">
            <a:xfrm>
              <a:off x="4315255" y="5223389"/>
              <a:ext cx="1274117" cy="35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Idade (anos)</a:t>
              </a:r>
            </a:p>
          </p:txBody>
        </p:sp>
        <p:sp>
          <p:nvSpPr>
            <p:cNvPr id="34" name="CaixaDeTexto 64"/>
            <p:cNvSpPr txBox="1">
              <a:spLocks noChangeArrowheads="1"/>
            </p:cNvSpPr>
            <p:nvPr/>
          </p:nvSpPr>
          <p:spPr bwMode="auto">
            <a:xfrm>
              <a:off x="3301707" y="4921961"/>
              <a:ext cx="285189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sp>
          <p:nvSpPr>
            <p:cNvPr id="35" name="CaixaDeTexto 65"/>
            <p:cNvSpPr txBox="1">
              <a:spLocks noChangeArrowheads="1"/>
            </p:cNvSpPr>
            <p:nvPr/>
          </p:nvSpPr>
          <p:spPr bwMode="auto">
            <a:xfrm>
              <a:off x="4346032" y="4921961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sp>
          <p:nvSpPr>
            <p:cNvPr id="36" name="CaixaDeTexto 66"/>
            <p:cNvSpPr txBox="1">
              <a:spLocks noChangeArrowheads="1"/>
            </p:cNvSpPr>
            <p:nvPr/>
          </p:nvSpPr>
          <p:spPr bwMode="auto">
            <a:xfrm>
              <a:off x="5408821" y="4921961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60</a:t>
              </a:r>
            </a:p>
          </p:txBody>
        </p:sp>
        <p:sp>
          <p:nvSpPr>
            <p:cNvPr id="37" name="CaixaDeTexto 67"/>
            <p:cNvSpPr txBox="1">
              <a:spLocks noChangeArrowheads="1"/>
            </p:cNvSpPr>
            <p:nvPr/>
          </p:nvSpPr>
          <p:spPr bwMode="auto">
            <a:xfrm>
              <a:off x="6442887" y="4921961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70</a:t>
              </a:r>
            </a:p>
          </p:txBody>
        </p:sp>
        <p:sp>
          <p:nvSpPr>
            <p:cNvPr id="38" name="CaixaDeTexto 68"/>
            <p:cNvSpPr txBox="1">
              <a:spLocks noChangeArrowheads="1"/>
            </p:cNvSpPr>
            <p:nvPr/>
          </p:nvSpPr>
          <p:spPr bwMode="auto">
            <a:xfrm>
              <a:off x="7487211" y="4921961"/>
              <a:ext cx="285189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80</a:t>
              </a:r>
            </a:p>
          </p:txBody>
        </p:sp>
        <p:sp>
          <p:nvSpPr>
            <p:cNvPr id="39" name="CaixaDeTexto 69"/>
            <p:cNvSpPr txBox="1">
              <a:spLocks noChangeArrowheads="1"/>
            </p:cNvSpPr>
            <p:nvPr/>
          </p:nvSpPr>
          <p:spPr bwMode="auto">
            <a:xfrm>
              <a:off x="5927905" y="3791200"/>
              <a:ext cx="1733702" cy="58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Idade média</a:t>
              </a:r>
            </a:p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ao óbito</a:t>
              </a:r>
            </a:p>
          </p:txBody>
        </p:sp>
        <p:cxnSp>
          <p:nvCxnSpPr>
            <p:cNvPr id="40" name="Conector reto 70"/>
            <p:cNvCxnSpPr>
              <a:cxnSpLocks noChangeShapeType="1"/>
            </p:cNvCxnSpPr>
            <p:nvPr/>
          </p:nvCxnSpPr>
          <p:spPr bwMode="auto">
            <a:xfrm flipV="1">
              <a:off x="5913544" y="4428272"/>
              <a:ext cx="459585" cy="316092"/>
            </a:xfrm>
            <a:prstGeom prst="lin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CaixaDeTexto 73"/>
            <p:cNvSpPr txBox="1">
              <a:spLocks noChangeArrowheads="1"/>
            </p:cNvSpPr>
            <p:nvPr/>
          </p:nvSpPr>
          <p:spPr bwMode="auto">
            <a:xfrm>
              <a:off x="4982064" y="1454728"/>
              <a:ext cx="1173582" cy="700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Início dos</a:t>
              </a:r>
            </a:p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Sintomas</a:t>
              </a:r>
            </a:p>
          </p:txBody>
        </p:sp>
        <p:cxnSp>
          <p:nvCxnSpPr>
            <p:cNvPr id="42" name="Conector reto 74"/>
            <p:cNvCxnSpPr>
              <a:cxnSpLocks noChangeShapeType="1"/>
            </p:cNvCxnSpPr>
            <p:nvPr/>
          </p:nvCxnSpPr>
          <p:spPr bwMode="auto">
            <a:xfrm rot="5400000" flipH="1" flipV="1">
              <a:off x="5212308" y="2214815"/>
              <a:ext cx="232995" cy="110793"/>
            </a:xfrm>
            <a:prstGeom prst="lin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" name="Grupo 200"/>
          <p:cNvGrpSpPr>
            <a:grpSpLocks/>
          </p:cNvGrpSpPr>
          <p:nvPr/>
        </p:nvGrpSpPr>
        <p:grpSpPr bwMode="auto">
          <a:xfrm>
            <a:off x="5895975" y="1710556"/>
            <a:ext cx="2649538" cy="2643188"/>
            <a:chOff x="5896000" y="1942272"/>
            <a:chExt cx="2649193" cy="2643579"/>
          </a:xfrm>
        </p:grpSpPr>
        <p:grpSp>
          <p:nvGrpSpPr>
            <p:cNvPr id="44" name="Grupo 82"/>
            <p:cNvGrpSpPr>
              <a:grpSpLocks/>
            </p:cNvGrpSpPr>
            <p:nvPr/>
          </p:nvGrpSpPr>
          <p:grpSpPr bwMode="auto">
            <a:xfrm>
              <a:off x="5896000" y="1942272"/>
              <a:ext cx="2649193" cy="2643579"/>
              <a:chOff x="5961413" y="2367341"/>
              <a:chExt cx="1460665" cy="1163456"/>
            </a:xfrm>
          </p:grpSpPr>
          <p:cxnSp>
            <p:nvCxnSpPr>
              <p:cNvPr id="48" name="Conector reto 8"/>
              <p:cNvCxnSpPr>
                <a:cxnSpLocks noChangeShapeType="1"/>
              </p:cNvCxnSpPr>
              <p:nvPr/>
            </p:nvCxnSpPr>
            <p:spPr bwMode="auto">
              <a:xfrm rot="16200000" flipH="1">
                <a:off x="5885022" y="2580841"/>
                <a:ext cx="796655" cy="380758"/>
              </a:xfrm>
              <a:prstGeom prst="line">
                <a:avLst/>
              </a:prstGeom>
              <a:noFill/>
              <a:ln w="8890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Conector reto 12"/>
              <p:cNvCxnSpPr>
                <a:cxnSpLocks noChangeShapeType="1"/>
              </p:cNvCxnSpPr>
              <p:nvPr/>
            </p:nvCxnSpPr>
            <p:spPr bwMode="auto">
              <a:xfrm rot="16200000" flipH="1">
                <a:off x="6180185" y="2298055"/>
                <a:ext cx="785509" cy="951363"/>
              </a:xfrm>
              <a:prstGeom prst="line">
                <a:avLst/>
              </a:prstGeom>
              <a:noFill/>
              <a:ln w="88900">
                <a:solidFill>
                  <a:srgbClr val="00CC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Conector reto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5998057" y="2470503"/>
                <a:ext cx="791461" cy="601633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Conector reto 19"/>
              <p:cNvCxnSpPr>
                <a:cxnSpLocks noChangeShapeType="1"/>
              </p:cNvCxnSpPr>
              <p:nvPr/>
            </p:nvCxnSpPr>
            <p:spPr bwMode="auto">
              <a:xfrm>
                <a:off x="6092260" y="3171758"/>
                <a:ext cx="120050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Conector reto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6061684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Conector reto 23"/>
              <p:cNvCxnSpPr>
                <a:cxnSpLocks noChangeShapeType="1"/>
              </p:cNvCxnSpPr>
              <p:nvPr/>
            </p:nvCxnSpPr>
            <p:spPr bwMode="auto">
              <a:xfrm rot="16200000" flipH="1">
                <a:off x="7253665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Conector reto 24"/>
              <p:cNvCxnSpPr>
                <a:cxnSpLocks noChangeShapeType="1"/>
              </p:cNvCxnSpPr>
              <p:nvPr/>
            </p:nvCxnSpPr>
            <p:spPr bwMode="auto">
              <a:xfrm rot="16200000" flipH="1">
                <a:off x="6448761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" name="Conector reto 25"/>
              <p:cNvCxnSpPr>
                <a:cxnSpLocks noChangeShapeType="1"/>
              </p:cNvCxnSpPr>
              <p:nvPr/>
            </p:nvCxnSpPr>
            <p:spPr bwMode="auto">
              <a:xfrm rot="16200000" flipH="1">
                <a:off x="6847058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" name="CaixaDeTexto 78"/>
              <p:cNvSpPr txBox="1">
                <a:spLocks noChangeArrowheads="1"/>
              </p:cNvSpPr>
              <p:nvPr/>
            </p:nvSpPr>
            <p:spPr bwMode="auto">
              <a:xfrm>
                <a:off x="5961254" y="3241685"/>
                <a:ext cx="285391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0</a:t>
                </a:r>
              </a:p>
            </p:txBody>
          </p:sp>
          <p:sp>
            <p:nvSpPr>
              <p:cNvPr id="57" name="CaixaDeTexto 79"/>
              <p:cNvSpPr txBox="1">
                <a:spLocks noChangeArrowheads="1"/>
              </p:cNvSpPr>
              <p:nvPr/>
            </p:nvSpPr>
            <p:spPr bwMode="auto">
              <a:xfrm>
                <a:off x="6337689" y="3241685"/>
                <a:ext cx="285391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2</a:t>
                </a:r>
              </a:p>
            </p:txBody>
          </p:sp>
          <p:sp>
            <p:nvSpPr>
              <p:cNvPr id="58" name="CaixaDeTexto 80"/>
              <p:cNvSpPr txBox="1">
                <a:spLocks noChangeArrowheads="1"/>
              </p:cNvSpPr>
              <p:nvPr/>
            </p:nvSpPr>
            <p:spPr bwMode="auto">
              <a:xfrm>
                <a:off x="6745641" y="3241685"/>
                <a:ext cx="284516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4</a:t>
                </a:r>
              </a:p>
            </p:txBody>
          </p:sp>
          <p:sp>
            <p:nvSpPr>
              <p:cNvPr id="59" name="CaixaDeTexto 81"/>
              <p:cNvSpPr txBox="1">
                <a:spLocks noChangeArrowheads="1"/>
              </p:cNvSpPr>
              <p:nvPr/>
            </p:nvSpPr>
            <p:spPr bwMode="auto">
              <a:xfrm>
                <a:off x="7136959" y="3241685"/>
                <a:ext cx="285391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6</a:t>
                </a:r>
              </a:p>
            </p:txBody>
          </p:sp>
          <p:cxnSp>
            <p:nvCxnSpPr>
              <p:cNvPr id="60" name="Conector reto 7"/>
              <p:cNvCxnSpPr>
                <a:cxnSpLocks noChangeShapeType="1"/>
              </p:cNvCxnSpPr>
              <p:nvPr/>
            </p:nvCxnSpPr>
            <p:spPr bwMode="auto">
              <a:xfrm rot="16200000" flipH="1">
                <a:off x="5682744" y="2776858"/>
                <a:ext cx="8190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" name="CaixaDeTexto 103"/>
              <p:cNvSpPr txBox="1">
                <a:spLocks noChangeArrowheads="1"/>
              </p:cNvSpPr>
              <p:nvPr/>
            </p:nvSpPr>
            <p:spPr bwMode="auto">
              <a:xfrm>
                <a:off x="6684360" y="2369610"/>
                <a:ext cx="284516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Angina</a:t>
                </a:r>
              </a:p>
            </p:txBody>
          </p:sp>
          <p:sp>
            <p:nvSpPr>
              <p:cNvPr id="62" name="CaixaDeTexto 127"/>
              <p:cNvSpPr txBox="1">
                <a:spLocks noChangeArrowheads="1"/>
              </p:cNvSpPr>
              <p:nvPr/>
            </p:nvSpPr>
            <p:spPr bwMode="auto">
              <a:xfrm>
                <a:off x="6799042" y="2540112"/>
                <a:ext cx="284515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Síncope</a:t>
                </a:r>
              </a:p>
            </p:txBody>
          </p:sp>
          <p:sp>
            <p:nvSpPr>
              <p:cNvPr id="63" name="CaixaDeTexto 135"/>
              <p:cNvSpPr txBox="1">
                <a:spLocks noChangeArrowheads="1"/>
              </p:cNvSpPr>
              <p:nvPr/>
            </p:nvSpPr>
            <p:spPr bwMode="auto">
              <a:xfrm>
                <a:off x="6852443" y="2711312"/>
                <a:ext cx="284516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ICC</a:t>
                </a:r>
              </a:p>
            </p:txBody>
          </p:sp>
          <p:sp>
            <p:nvSpPr>
              <p:cNvPr id="64" name="CaixaDeTexto 156"/>
              <p:cNvSpPr txBox="1">
                <a:spLocks noChangeArrowheads="1"/>
              </p:cNvSpPr>
              <p:nvPr/>
            </p:nvSpPr>
            <p:spPr bwMode="auto">
              <a:xfrm>
                <a:off x="6550420" y="3418476"/>
                <a:ext cx="284515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Sobrevida média </a:t>
                </a:r>
                <a:r>
                  <a:rPr lang="pt-BR" sz="1400">
                    <a:latin typeface="Tahoma" charset="0"/>
                    <a:ea typeface="MS PGothic" charset="0"/>
                    <a:cs typeface="MS PGothic" charset="0"/>
                  </a:rPr>
                  <a:t>(anos)</a:t>
                </a:r>
                <a:endParaRPr lang="pt-BR" sz="1800">
                  <a:latin typeface="Tahoma" charset="0"/>
                  <a:ea typeface="MS PGothic" charset="0"/>
                  <a:cs typeface="MS PGothic" charset="0"/>
                </a:endParaRPr>
              </a:p>
            </p:txBody>
          </p:sp>
        </p:grpSp>
        <p:cxnSp>
          <p:nvCxnSpPr>
            <p:cNvPr id="45" name="Conector reto 104"/>
            <p:cNvCxnSpPr>
              <a:cxnSpLocks noChangeShapeType="1"/>
            </p:cNvCxnSpPr>
            <p:nvPr/>
          </p:nvCxnSpPr>
          <p:spPr bwMode="auto">
            <a:xfrm flipV="1">
              <a:off x="6608618" y="2105891"/>
              <a:ext cx="401785" cy="249382"/>
            </a:xfrm>
            <a:prstGeom prst="line">
              <a:avLst/>
            </a:prstGeom>
            <a:noFill/>
            <a:ln w="38100">
              <a:solidFill>
                <a:srgbClr val="37609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Conector reto 128"/>
            <p:cNvCxnSpPr>
              <a:cxnSpLocks noChangeShapeType="1"/>
            </p:cNvCxnSpPr>
            <p:nvPr/>
          </p:nvCxnSpPr>
          <p:spPr bwMode="auto">
            <a:xfrm flipV="1">
              <a:off x="6705603" y="2507673"/>
              <a:ext cx="491075" cy="304803"/>
            </a:xfrm>
            <a:prstGeom prst="line">
              <a:avLst/>
            </a:prstGeom>
            <a:noFill/>
            <a:ln w="38100">
              <a:solidFill>
                <a:srgbClr val="37609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Conector reto 132"/>
            <p:cNvCxnSpPr>
              <a:cxnSpLocks noChangeShapeType="1"/>
            </p:cNvCxnSpPr>
            <p:nvPr/>
          </p:nvCxnSpPr>
          <p:spPr bwMode="auto">
            <a:xfrm flipV="1">
              <a:off x="6705603" y="2812473"/>
              <a:ext cx="775852" cy="512622"/>
            </a:xfrm>
            <a:prstGeom prst="line">
              <a:avLst/>
            </a:prstGeom>
            <a:noFill/>
            <a:ln w="38100">
              <a:solidFill>
                <a:srgbClr val="37609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5" name="Conector reto 197"/>
          <p:cNvCxnSpPr>
            <a:cxnSpLocks noChangeShapeType="1"/>
          </p:cNvCxnSpPr>
          <p:nvPr/>
        </p:nvCxnSpPr>
        <p:spPr bwMode="auto">
          <a:xfrm rot="10800000" flipV="1">
            <a:off x="3657600" y="2039169"/>
            <a:ext cx="2286000" cy="401637"/>
          </a:xfrm>
          <a:prstGeom prst="line">
            <a:avLst/>
          </a:prstGeom>
          <a:noFill/>
          <a:ln w="57150">
            <a:solidFill>
              <a:srgbClr val="FFC000"/>
            </a:solidFill>
            <a:prstDash val="sys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43887" y="5456005"/>
            <a:ext cx="797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mtClean="0"/>
              <a:t>Estima-se que 3 a 5 % dos indivíduos acima de 75 anos sejam acometidos por Estenose Aórtica grave.</a:t>
            </a:r>
            <a:endParaRPr lang="pt-BR" sz="2400" b="1"/>
          </a:p>
        </p:txBody>
      </p:sp>
    </p:spTree>
    <p:extLst>
      <p:ext uri="{BB962C8B-B14F-4D97-AF65-F5344CB8AC3E}">
        <p14:creationId xmlns:p14="http://schemas.microsoft.com/office/powerpoint/2010/main" val="259371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2615301" y="0"/>
            <a:ext cx="6257729" cy="5847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FFFFFF"/>
                </a:solidFill>
              </a:rPr>
              <a:t>Prognóstico da </a:t>
            </a:r>
            <a:r>
              <a:rPr lang="pt-BR" sz="2800" dirty="0" smtClean="0">
                <a:solidFill>
                  <a:srgbClr val="FFFFFF"/>
                </a:solidFill>
              </a:rPr>
              <a:t>Estenose Aórtica</a:t>
            </a:r>
            <a:endParaRPr lang="pt-BR" sz="2800" dirty="0">
              <a:solidFill>
                <a:srgbClr val="FFFFFF"/>
              </a:solidFill>
            </a:endParaRPr>
          </a:p>
        </p:txBody>
      </p:sp>
      <p:sp>
        <p:nvSpPr>
          <p:cNvPr id="5" name="Retângulo 31"/>
          <p:cNvSpPr>
            <a:spLocks noChangeArrowheads="1"/>
          </p:cNvSpPr>
          <p:nvPr/>
        </p:nvSpPr>
        <p:spPr bwMode="auto">
          <a:xfrm>
            <a:off x="4356100" y="6334780"/>
            <a:ext cx="4787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400" dirty="0" err="1">
                <a:latin typeface="Times New Roman" charset="0"/>
                <a:cs typeface="Times New Roman" charset="0"/>
              </a:rPr>
              <a:t>European</a:t>
            </a:r>
            <a:r>
              <a:rPr lang="pt-BR" sz="1400" dirty="0">
                <a:latin typeface="Times New Roman" charset="0"/>
                <a:cs typeface="Times New Roman" charset="0"/>
              </a:rPr>
              <a:t> Heart </a:t>
            </a:r>
            <a:r>
              <a:rPr lang="pt-BR" sz="1400" dirty="0" err="1">
                <a:latin typeface="Times New Roman" charset="0"/>
                <a:cs typeface="Times New Roman" charset="0"/>
              </a:rPr>
              <a:t>Journal</a:t>
            </a:r>
            <a:r>
              <a:rPr lang="pt-BR" sz="1400" dirty="0">
                <a:latin typeface="Times New Roman" charset="0"/>
                <a:cs typeface="Times New Roman" charset="0"/>
              </a:rPr>
              <a:t> (2002) 4 (</a:t>
            </a:r>
            <a:r>
              <a:rPr lang="pt-BR" sz="1400" dirty="0" err="1">
                <a:latin typeface="Times New Roman" charset="0"/>
                <a:cs typeface="Times New Roman" charset="0"/>
              </a:rPr>
              <a:t>Supplement</a:t>
            </a:r>
            <a:r>
              <a:rPr lang="pt-BR" sz="1400" dirty="0">
                <a:latin typeface="Times New Roman" charset="0"/>
                <a:cs typeface="Times New Roman" charset="0"/>
              </a:rPr>
              <a:t> </a:t>
            </a:r>
            <a:r>
              <a:rPr lang="pt-BR" sz="1400" dirty="0" err="1">
                <a:latin typeface="Times New Roman" charset="0"/>
                <a:cs typeface="Times New Roman" charset="0"/>
              </a:rPr>
              <a:t>D</a:t>
            </a:r>
            <a:r>
              <a:rPr lang="pt-BR" sz="1400" dirty="0">
                <a:latin typeface="Times New Roman" charset="0"/>
                <a:cs typeface="Times New Roman" charset="0"/>
              </a:rPr>
              <a:t>), D50-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D58</a:t>
            </a:r>
          </a:p>
          <a:p>
            <a:pPr algn="r"/>
            <a:r>
              <a:rPr lang="pt-BR" sz="1400" dirty="0" smtClean="0">
                <a:latin typeface="Times New Roman" charset="0"/>
                <a:cs typeface="Times New Roman" charset="0"/>
              </a:rPr>
              <a:t>PARTNER 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trial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1400" dirty="0" smtClean="0">
                <a:latin typeface="Times New Roman" charset="0"/>
                <a:cs typeface="Times New Roman" charset="0"/>
              </a:rPr>
              <a:t>–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inoperable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pts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(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adapted</a:t>
            </a:r>
            <a:r>
              <a:rPr lang="pt-BR" sz="1400" dirty="0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6" name="CaixaDeTexto 33"/>
          <p:cNvSpPr txBox="1">
            <a:spLocks noChangeArrowheads="1"/>
          </p:cNvSpPr>
          <p:nvPr/>
        </p:nvSpPr>
        <p:spPr bwMode="auto">
          <a:xfrm>
            <a:off x="990613" y="981075"/>
            <a:ext cx="7075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dirty="0" smtClean="0"/>
              <a:t>A </a:t>
            </a:r>
            <a:r>
              <a:rPr lang="pt-BR" sz="1800" dirty="0"/>
              <a:t>sobrevida em 5 anos da </a:t>
            </a:r>
            <a:r>
              <a:rPr lang="pt-BR" sz="1800" dirty="0" smtClean="0"/>
              <a:t>E</a:t>
            </a:r>
            <a:r>
              <a:rPr lang="en-US" sz="1800" dirty="0" smtClean="0"/>
              <a:t>A</a:t>
            </a:r>
            <a:r>
              <a:rPr lang="pt-BR" sz="1800" dirty="0" smtClean="0"/>
              <a:t>o é </a:t>
            </a:r>
            <a:r>
              <a:rPr lang="pt-BR" sz="1800" dirty="0"/>
              <a:t>pior que a maioria das </a:t>
            </a:r>
            <a:r>
              <a:rPr lang="pt-BR" sz="1800" dirty="0" smtClean="0"/>
              <a:t>neoplasias</a:t>
            </a:r>
            <a:endParaRPr lang="pt-BR" sz="1800" dirty="0"/>
          </a:p>
        </p:txBody>
      </p:sp>
      <p:sp>
        <p:nvSpPr>
          <p:cNvPr id="7" name="Retângulo 35"/>
          <p:cNvSpPr/>
          <p:nvPr/>
        </p:nvSpPr>
        <p:spPr>
          <a:xfrm>
            <a:off x="107504" y="1978786"/>
            <a:ext cx="8982708" cy="4186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aixaDeTexto 36"/>
          <p:cNvSpPr txBox="1">
            <a:spLocks noChangeArrowheads="1"/>
          </p:cNvSpPr>
          <p:nvPr/>
        </p:nvSpPr>
        <p:spPr bwMode="auto">
          <a:xfrm>
            <a:off x="427038" y="2365375"/>
            <a:ext cx="4714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1.0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0.9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0.8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0.7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0.6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0.5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0.4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0.3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0.2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0.1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0.0</a:t>
            </a:r>
          </a:p>
        </p:txBody>
      </p:sp>
      <p:sp>
        <p:nvSpPr>
          <p:cNvPr id="9" name="Forma livre 37"/>
          <p:cNvSpPr/>
          <p:nvPr/>
        </p:nvSpPr>
        <p:spPr>
          <a:xfrm>
            <a:off x="841375" y="2520950"/>
            <a:ext cx="2289175" cy="2855913"/>
          </a:xfrm>
          <a:custGeom>
            <a:avLst/>
            <a:gdLst>
              <a:gd name="connsiteX0" fmla="*/ 0 w 2288804"/>
              <a:gd name="connsiteY0" fmla="*/ 0 h 2855397"/>
              <a:gd name="connsiteX1" fmla="*/ 5609 w 2288804"/>
              <a:gd name="connsiteY1" fmla="*/ 2849787 h 2855397"/>
              <a:gd name="connsiteX2" fmla="*/ 2288804 w 2288804"/>
              <a:gd name="connsiteY2" fmla="*/ 2855397 h 28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804" h="2855397">
                <a:moveTo>
                  <a:pt x="0" y="0"/>
                </a:moveTo>
                <a:cubicBezTo>
                  <a:pt x="1870" y="949929"/>
                  <a:pt x="3739" y="1899858"/>
                  <a:pt x="5609" y="2849787"/>
                </a:cubicBezTo>
                <a:lnTo>
                  <a:pt x="2288804" y="2855397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38"/>
          <p:cNvSpPr txBox="1">
            <a:spLocks noChangeArrowheads="1"/>
          </p:cNvSpPr>
          <p:nvPr/>
        </p:nvSpPr>
        <p:spPr bwMode="auto">
          <a:xfrm>
            <a:off x="709613" y="5356225"/>
            <a:ext cx="26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0</a:t>
            </a:r>
          </a:p>
        </p:txBody>
      </p:sp>
      <p:sp>
        <p:nvSpPr>
          <p:cNvPr id="11" name="CaixaDeTexto 39"/>
          <p:cNvSpPr txBox="1">
            <a:spLocks noChangeArrowheads="1"/>
          </p:cNvSpPr>
          <p:nvPr/>
        </p:nvSpPr>
        <p:spPr bwMode="auto">
          <a:xfrm>
            <a:off x="939800" y="5356225"/>
            <a:ext cx="268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</a:t>
            </a:r>
          </a:p>
        </p:txBody>
      </p:sp>
      <p:sp>
        <p:nvSpPr>
          <p:cNvPr id="12" name="CaixaDeTexto 40"/>
          <p:cNvSpPr txBox="1">
            <a:spLocks noChangeArrowheads="1"/>
          </p:cNvSpPr>
          <p:nvPr/>
        </p:nvSpPr>
        <p:spPr bwMode="auto">
          <a:xfrm>
            <a:off x="1111250" y="5356225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12</a:t>
            </a:r>
          </a:p>
        </p:txBody>
      </p:sp>
      <p:sp>
        <p:nvSpPr>
          <p:cNvPr id="13" name="CaixaDeTexto 41"/>
          <p:cNvSpPr txBox="1">
            <a:spLocks noChangeArrowheads="1"/>
          </p:cNvSpPr>
          <p:nvPr/>
        </p:nvSpPr>
        <p:spPr bwMode="auto">
          <a:xfrm>
            <a:off x="134778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18</a:t>
            </a:r>
          </a:p>
        </p:txBody>
      </p:sp>
      <p:sp>
        <p:nvSpPr>
          <p:cNvPr id="14" name="CaixaDeTexto 42"/>
          <p:cNvSpPr txBox="1">
            <a:spLocks noChangeArrowheads="1"/>
          </p:cNvSpPr>
          <p:nvPr/>
        </p:nvSpPr>
        <p:spPr bwMode="auto">
          <a:xfrm>
            <a:off x="158273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24</a:t>
            </a:r>
          </a:p>
        </p:txBody>
      </p:sp>
      <p:sp>
        <p:nvSpPr>
          <p:cNvPr id="15" name="CaixaDeTexto 43"/>
          <p:cNvSpPr txBox="1">
            <a:spLocks noChangeArrowheads="1"/>
          </p:cNvSpPr>
          <p:nvPr/>
        </p:nvSpPr>
        <p:spPr bwMode="auto">
          <a:xfrm>
            <a:off x="1817688" y="5356225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30</a:t>
            </a:r>
          </a:p>
        </p:txBody>
      </p:sp>
      <p:sp>
        <p:nvSpPr>
          <p:cNvPr id="16" name="CaixaDeTexto 44"/>
          <p:cNvSpPr txBox="1">
            <a:spLocks noChangeArrowheads="1"/>
          </p:cNvSpPr>
          <p:nvPr/>
        </p:nvSpPr>
        <p:spPr bwMode="auto">
          <a:xfrm>
            <a:off x="2054225" y="5356225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36</a:t>
            </a:r>
          </a:p>
        </p:txBody>
      </p:sp>
      <p:sp>
        <p:nvSpPr>
          <p:cNvPr id="17" name="CaixaDeTexto 45"/>
          <p:cNvSpPr txBox="1">
            <a:spLocks noChangeArrowheads="1"/>
          </p:cNvSpPr>
          <p:nvPr/>
        </p:nvSpPr>
        <p:spPr bwMode="auto">
          <a:xfrm>
            <a:off x="2263775" y="5356225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42</a:t>
            </a:r>
          </a:p>
        </p:txBody>
      </p:sp>
      <p:sp>
        <p:nvSpPr>
          <p:cNvPr id="18" name="CaixaDeTexto 46"/>
          <p:cNvSpPr txBox="1">
            <a:spLocks noChangeArrowheads="1"/>
          </p:cNvSpPr>
          <p:nvPr/>
        </p:nvSpPr>
        <p:spPr bwMode="auto">
          <a:xfrm>
            <a:off x="249713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48</a:t>
            </a:r>
          </a:p>
        </p:txBody>
      </p:sp>
      <p:sp>
        <p:nvSpPr>
          <p:cNvPr id="19" name="CaixaDeTexto 47"/>
          <p:cNvSpPr txBox="1">
            <a:spLocks noChangeArrowheads="1"/>
          </p:cNvSpPr>
          <p:nvPr/>
        </p:nvSpPr>
        <p:spPr bwMode="auto">
          <a:xfrm>
            <a:off x="271303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54</a:t>
            </a:r>
          </a:p>
        </p:txBody>
      </p:sp>
      <p:sp>
        <p:nvSpPr>
          <p:cNvPr id="20" name="CaixaDeTexto 48"/>
          <p:cNvSpPr txBox="1">
            <a:spLocks noChangeArrowheads="1"/>
          </p:cNvSpPr>
          <p:nvPr/>
        </p:nvSpPr>
        <p:spPr bwMode="auto">
          <a:xfrm>
            <a:off x="2946400" y="5356225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60</a:t>
            </a:r>
          </a:p>
        </p:txBody>
      </p:sp>
      <p:sp>
        <p:nvSpPr>
          <p:cNvPr id="21" name="Forma livre 49"/>
          <p:cNvSpPr/>
          <p:nvPr/>
        </p:nvSpPr>
        <p:spPr>
          <a:xfrm>
            <a:off x="841375" y="2527300"/>
            <a:ext cx="2295525" cy="1036638"/>
          </a:xfrm>
          <a:custGeom>
            <a:avLst/>
            <a:gdLst>
              <a:gd name="connsiteX0" fmla="*/ 0 w 2294414"/>
              <a:gd name="connsiteY0" fmla="*/ 0 h 1037816"/>
              <a:gd name="connsiteX1" fmla="*/ 78537 w 2294414"/>
              <a:gd name="connsiteY1" fmla="*/ 140245 h 1037816"/>
              <a:gd name="connsiteX2" fmla="*/ 140245 w 2294414"/>
              <a:gd name="connsiteY2" fmla="*/ 134636 h 1037816"/>
              <a:gd name="connsiteX3" fmla="*/ 207563 w 2294414"/>
              <a:gd name="connsiteY3" fmla="*/ 207563 h 1037816"/>
              <a:gd name="connsiteX4" fmla="*/ 499273 w 2294414"/>
              <a:gd name="connsiteY4" fmla="*/ 342199 h 1037816"/>
              <a:gd name="connsiteX5" fmla="*/ 572201 w 2294414"/>
              <a:gd name="connsiteY5" fmla="*/ 336589 h 1037816"/>
              <a:gd name="connsiteX6" fmla="*/ 701227 w 2294414"/>
              <a:gd name="connsiteY6" fmla="*/ 471225 h 1037816"/>
              <a:gd name="connsiteX7" fmla="*/ 790984 w 2294414"/>
              <a:gd name="connsiteY7" fmla="*/ 476834 h 1037816"/>
              <a:gd name="connsiteX8" fmla="*/ 897570 w 2294414"/>
              <a:gd name="connsiteY8" fmla="*/ 583421 h 1037816"/>
              <a:gd name="connsiteX9" fmla="*/ 992937 w 2294414"/>
              <a:gd name="connsiteY9" fmla="*/ 583421 h 1037816"/>
              <a:gd name="connsiteX10" fmla="*/ 1245379 w 2294414"/>
              <a:gd name="connsiteY10" fmla="*/ 734886 h 1037816"/>
              <a:gd name="connsiteX11" fmla="*/ 1374404 w 2294414"/>
              <a:gd name="connsiteY11" fmla="*/ 718057 h 1037816"/>
              <a:gd name="connsiteX12" fmla="*/ 1452942 w 2294414"/>
              <a:gd name="connsiteY12" fmla="*/ 802204 h 1037816"/>
              <a:gd name="connsiteX13" fmla="*/ 2103681 w 2294414"/>
              <a:gd name="connsiteY13" fmla="*/ 992938 h 1037816"/>
              <a:gd name="connsiteX14" fmla="*/ 2154169 w 2294414"/>
              <a:gd name="connsiteY14" fmla="*/ 987328 h 1037816"/>
              <a:gd name="connsiteX15" fmla="*/ 2187828 w 2294414"/>
              <a:gd name="connsiteY15" fmla="*/ 1032206 h 1037816"/>
              <a:gd name="connsiteX16" fmla="*/ 2294414 w 2294414"/>
              <a:gd name="connsiteY16" fmla="*/ 1037816 h 103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4414" h="1037816">
                <a:moveTo>
                  <a:pt x="0" y="0"/>
                </a:moveTo>
                <a:lnTo>
                  <a:pt x="78537" y="140245"/>
                </a:lnTo>
                <a:lnTo>
                  <a:pt x="140245" y="134636"/>
                </a:lnTo>
                <a:lnTo>
                  <a:pt x="207563" y="207563"/>
                </a:lnTo>
                <a:lnTo>
                  <a:pt x="499273" y="342199"/>
                </a:lnTo>
                <a:lnTo>
                  <a:pt x="572201" y="336589"/>
                </a:lnTo>
                <a:lnTo>
                  <a:pt x="701227" y="471225"/>
                </a:lnTo>
                <a:lnTo>
                  <a:pt x="790984" y="476834"/>
                </a:lnTo>
                <a:lnTo>
                  <a:pt x="897570" y="583421"/>
                </a:lnTo>
                <a:lnTo>
                  <a:pt x="992937" y="583421"/>
                </a:lnTo>
                <a:lnTo>
                  <a:pt x="1245379" y="734886"/>
                </a:lnTo>
                <a:lnTo>
                  <a:pt x="1374404" y="718057"/>
                </a:lnTo>
                <a:lnTo>
                  <a:pt x="1452942" y="802204"/>
                </a:lnTo>
                <a:lnTo>
                  <a:pt x="2103681" y="992938"/>
                </a:lnTo>
                <a:lnTo>
                  <a:pt x="2154169" y="987328"/>
                </a:lnTo>
                <a:lnTo>
                  <a:pt x="2187828" y="1032206"/>
                </a:lnTo>
                <a:lnTo>
                  <a:pt x="2294414" y="103781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Forma livre 50"/>
          <p:cNvSpPr/>
          <p:nvPr/>
        </p:nvSpPr>
        <p:spPr>
          <a:xfrm>
            <a:off x="3187700" y="3559175"/>
            <a:ext cx="307975" cy="0"/>
          </a:xfrm>
          <a:custGeom>
            <a:avLst/>
            <a:gdLst>
              <a:gd name="connsiteX0" fmla="*/ 0 w 308539"/>
              <a:gd name="connsiteY0" fmla="*/ 0 h 11220"/>
              <a:gd name="connsiteX1" fmla="*/ 308539 w 308539"/>
              <a:gd name="connsiteY1" fmla="*/ 11220 h 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8539" h="11220">
                <a:moveTo>
                  <a:pt x="0" y="0"/>
                </a:moveTo>
                <a:lnTo>
                  <a:pt x="308539" y="1122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Forma livre 51"/>
          <p:cNvSpPr/>
          <p:nvPr/>
        </p:nvSpPr>
        <p:spPr>
          <a:xfrm>
            <a:off x="858838" y="2560638"/>
            <a:ext cx="2238375" cy="1503362"/>
          </a:xfrm>
          <a:custGeom>
            <a:avLst/>
            <a:gdLst>
              <a:gd name="connsiteX0" fmla="*/ 0 w 2238317"/>
              <a:gd name="connsiteY0" fmla="*/ 0 h 1503431"/>
              <a:gd name="connsiteX1" fmla="*/ 0 w 2238317"/>
              <a:gd name="connsiteY1" fmla="*/ 476834 h 1503431"/>
              <a:gd name="connsiteX2" fmla="*/ 162685 w 2238317"/>
              <a:gd name="connsiteY2" fmla="*/ 701227 h 1503431"/>
              <a:gd name="connsiteX3" fmla="*/ 258052 w 2238317"/>
              <a:gd name="connsiteY3" fmla="*/ 858302 h 1503431"/>
              <a:gd name="connsiteX4" fmla="*/ 308540 w 2238317"/>
              <a:gd name="connsiteY4" fmla="*/ 1020986 h 1503431"/>
              <a:gd name="connsiteX5" fmla="*/ 454395 w 2238317"/>
              <a:gd name="connsiteY5" fmla="*/ 992937 h 1503431"/>
              <a:gd name="connsiteX6" fmla="*/ 532932 w 2238317"/>
              <a:gd name="connsiteY6" fmla="*/ 1054645 h 1503431"/>
              <a:gd name="connsiteX7" fmla="*/ 863912 w 2238317"/>
              <a:gd name="connsiteY7" fmla="*/ 1178061 h 1503431"/>
              <a:gd name="connsiteX8" fmla="*/ 987328 w 2238317"/>
              <a:gd name="connsiteY8" fmla="*/ 1178061 h 1503431"/>
              <a:gd name="connsiteX9" fmla="*/ 1037816 w 2238317"/>
              <a:gd name="connsiteY9" fmla="*/ 1239769 h 1503431"/>
              <a:gd name="connsiteX10" fmla="*/ 1189281 w 2238317"/>
              <a:gd name="connsiteY10" fmla="*/ 1245379 h 1503431"/>
              <a:gd name="connsiteX11" fmla="*/ 1301477 w 2238317"/>
              <a:gd name="connsiteY11" fmla="*/ 1295867 h 1503431"/>
              <a:gd name="connsiteX12" fmla="*/ 1363185 w 2238317"/>
              <a:gd name="connsiteY12" fmla="*/ 1295867 h 1503431"/>
              <a:gd name="connsiteX13" fmla="*/ 1430503 w 2238317"/>
              <a:gd name="connsiteY13" fmla="*/ 1346356 h 1503431"/>
              <a:gd name="connsiteX14" fmla="*/ 1688555 w 2238317"/>
              <a:gd name="connsiteY14" fmla="*/ 1374405 h 1503431"/>
              <a:gd name="connsiteX15" fmla="*/ 1699774 w 2238317"/>
              <a:gd name="connsiteY15" fmla="*/ 1408064 h 1503431"/>
              <a:gd name="connsiteX16" fmla="*/ 1806361 w 2238317"/>
              <a:gd name="connsiteY16" fmla="*/ 1396844 h 1503431"/>
              <a:gd name="connsiteX17" fmla="*/ 1940996 w 2238317"/>
              <a:gd name="connsiteY17" fmla="*/ 1480991 h 1503431"/>
              <a:gd name="connsiteX18" fmla="*/ 2013924 w 2238317"/>
              <a:gd name="connsiteY18" fmla="*/ 1464162 h 1503431"/>
              <a:gd name="connsiteX19" fmla="*/ 2086852 w 2238317"/>
              <a:gd name="connsiteY19" fmla="*/ 1503431 h 1503431"/>
              <a:gd name="connsiteX20" fmla="*/ 2238317 w 2238317"/>
              <a:gd name="connsiteY20" fmla="*/ 1503431 h 150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38317" h="1503431">
                <a:moveTo>
                  <a:pt x="0" y="0"/>
                </a:moveTo>
                <a:lnTo>
                  <a:pt x="0" y="476834"/>
                </a:lnTo>
                <a:lnTo>
                  <a:pt x="162685" y="701227"/>
                </a:lnTo>
                <a:lnTo>
                  <a:pt x="258052" y="858302"/>
                </a:lnTo>
                <a:lnTo>
                  <a:pt x="308540" y="1020986"/>
                </a:lnTo>
                <a:lnTo>
                  <a:pt x="454395" y="992937"/>
                </a:lnTo>
                <a:lnTo>
                  <a:pt x="532932" y="1054645"/>
                </a:lnTo>
                <a:lnTo>
                  <a:pt x="863912" y="1178061"/>
                </a:lnTo>
                <a:lnTo>
                  <a:pt x="987328" y="1178061"/>
                </a:lnTo>
                <a:lnTo>
                  <a:pt x="1037816" y="1239769"/>
                </a:lnTo>
                <a:lnTo>
                  <a:pt x="1189281" y="1245379"/>
                </a:lnTo>
                <a:lnTo>
                  <a:pt x="1301477" y="1295867"/>
                </a:lnTo>
                <a:lnTo>
                  <a:pt x="1363185" y="1295867"/>
                </a:lnTo>
                <a:lnTo>
                  <a:pt x="1430503" y="1346356"/>
                </a:lnTo>
                <a:lnTo>
                  <a:pt x="1688555" y="1374405"/>
                </a:lnTo>
                <a:lnTo>
                  <a:pt x="1699774" y="1408064"/>
                </a:lnTo>
                <a:lnTo>
                  <a:pt x="1806361" y="1396844"/>
                </a:lnTo>
                <a:lnTo>
                  <a:pt x="1940996" y="1480991"/>
                </a:lnTo>
                <a:lnTo>
                  <a:pt x="2013924" y="1464162"/>
                </a:lnTo>
                <a:lnTo>
                  <a:pt x="2086852" y="1503431"/>
                </a:lnTo>
                <a:lnTo>
                  <a:pt x="2238317" y="1503431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Forma livre 52"/>
          <p:cNvSpPr/>
          <p:nvPr/>
        </p:nvSpPr>
        <p:spPr>
          <a:xfrm>
            <a:off x="3198813" y="4065588"/>
            <a:ext cx="309562" cy="0"/>
          </a:xfrm>
          <a:custGeom>
            <a:avLst/>
            <a:gdLst>
              <a:gd name="connsiteX0" fmla="*/ 0 w 308539"/>
              <a:gd name="connsiteY0" fmla="*/ 0 h 11220"/>
              <a:gd name="connsiteX1" fmla="*/ 308539 w 308539"/>
              <a:gd name="connsiteY1" fmla="*/ 11220 h 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8539" h="11220">
                <a:moveTo>
                  <a:pt x="0" y="0"/>
                </a:moveTo>
                <a:lnTo>
                  <a:pt x="308539" y="1122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Forma livre 53"/>
          <p:cNvSpPr/>
          <p:nvPr/>
        </p:nvSpPr>
        <p:spPr>
          <a:xfrm>
            <a:off x="854075" y="2549525"/>
            <a:ext cx="2243138" cy="2159000"/>
          </a:xfrm>
          <a:custGeom>
            <a:avLst/>
            <a:gdLst>
              <a:gd name="connsiteX0" fmla="*/ 0 w 2243927"/>
              <a:gd name="connsiteY0" fmla="*/ 0 h 2159779"/>
              <a:gd name="connsiteX1" fmla="*/ 11220 w 2243927"/>
              <a:gd name="connsiteY1" fmla="*/ 617080 h 2159779"/>
              <a:gd name="connsiteX2" fmla="*/ 106587 w 2243927"/>
              <a:gd name="connsiteY2" fmla="*/ 785375 h 2159779"/>
              <a:gd name="connsiteX3" fmla="*/ 218783 w 2243927"/>
              <a:gd name="connsiteY3" fmla="*/ 936840 h 2159779"/>
              <a:gd name="connsiteX4" fmla="*/ 286101 w 2243927"/>
              <a:gd name="connsiteY4" fmla="*/ 936840 h 2159779"/>
              <a:gd name="connsiteX5" fmla="*/ 370248 w 2243927"/>
              <a:gd name="connsiteY5" fmla="*/ 1082695 h 2159779"/>
              <a:gd name="connsiteX6" fmla="*/ 577811 w 2243927"/>
              <a:gd name="connsiteY6" fmla="*/ 1447333 h 2159779"/>
              <a:gd name="connsiteX7" fmla="*/ 1088304 w 2243927"/>
              <a:gd name="connsiteY7" fmla="*/ 1744653 h 2159779"/>
              <a:gd name="connsiteX8" fmla="*/ 1222940 w 2243927"/>
              <a:gd name="connsiteY8" fmla="*/ 1761483 h 2159779"/>
              <a:gd name="connsiteX9" fmla="*/ 1290258 w 2243927"/>
              <a:gd name="connsiteY9" fmla="*/ 1840020 h 2159779"/>
              <a:gd name="connsiteX10" fmla="*/ 1363185 w 2243927"/>
              <a:gd name="connsiteY10" fmla="*/ 1840020 h 2159779"/>
              <a:gd name="connsiteX11" fmla="*/ 1514650 w 2243927"/>
              <a:gd name="connsiteY11" fmla="*/ 1929777 h 2159779"/>
              <a:gd name="connsiteX12" fmla="*/ 1688555 w 2243927"/>
              <a:gd name="connsiteY12" fmla="*/ 1957826 h 2159779"/>
              <a:gd name="connsiteX13" fmla="*/ 1828800 w 2243927"/>
              <a:gd name="connsiteY13" fmla="*/ 2053193 h 2159779"/>
              <a:gd name="connsiteX14" fmla="*/ 2070022 w 2243927"/>
              <a:gd name="connsiteY14" fmla="*/ 2092462 h 2159779"/>
              <a:gd name="connsiteX15" fmla="*/ 2137340 w 2243927"/>
              <a:gd name="connsiteY15" fmla="*/ 2154170 h 2159779"/>
              <a:gd name="connsiteX16" fmla="*/ 2243927 w 2243927"/>
              <a:gd name="connsiteY16" fmla="*/ 2159779 h 215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3927" h="2159779">
                <a:moveTo>
                  <a:pt x="0" y="0"/>
                </a:moveTo>
                <a:lnTo>
                  <a:pt x="11220" y="617080"/>
                </a:lnTo>
                <a:lnTo>
                  <a:pt x="106587" y="785375"/>
                </a:lnTo>
                <a:lnTo>
                  <a:pt x="218783" y="936840"/>
                </a:lnTo>
                <a:lnTo>
                  <a:pt x="286101" y="936840"/>
                </a:lnTo>
                <a:lnTo>
                  <a:pt x="370248" y="1082695"/>
                </a:lnTo>
                <a:lnTo>
                  <a:pt x="577811" y="1447333"/>
                </a:lnTo>
                <a:lnTo>
                  <a:pt x="1088304" y="1744653"/>
                </a:lnTo>
                <a:lnTo>
                  <a:pt x="1222940" y="1761483"/>
                </a:lnTo>
                <a:lnTo>
                  <a:pt x="1290258" y="1840020"/>
                </a:lnTo>
                <a:lnTo>
                  <a:pt x="1363185" y="1840020"/>
                </a:lnTo>
                <a:lnTo>
                  <a:pt x="1514650" y="1929777"/>
                </a:lnTo>
                <a:lnTo>
                  <a:pt x="1688555" y="1957826"/>
                </a:lnTo>
                <a:lnTo>
                  <a:pt x="1828800" y="2053193"/>
                </a:lnTo>
                <a:lnTo>
                  <a:pt x="2070022" y="2092462"/>
                </a:lnTo>
                <a:lnTo>
                  <a:pt x="2137340" y="2154170"/>
                </a:lnTo>
                <a:lnTo>
                  <a:pt x="2243927" y="2159779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Forma livre 54"/>
          <p:cNvSpPr/>
          <p:nvPr/>
        </p:nvSpPr>
        <p:spPr>
          <a:xfrm>
            <a:off x="3175000" y="4730750"/>
            <a:ext cx="354013" cy="241300"/>
          </a:xfrm>
          <a:custGeom>
            <a:avLst/>
            <a:gdLst>
              <a:gd name="connsiteX0" fmla="*/ 0 w 353418"/>
              <a:gd name="connsiteY0" fmla="*/ 0 h 241222"/>
              <a:gd name="connsiteX1" fmla="*/ 353418 w 353418"/>
              <a:gd name="connsiteY1" fmla="*/ 241222 h 24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418" h="241222">
                <a:moveTo>
                  <a:pt x="0" y="0"/>
                </a:moveTo>
                <a:lnTo>
                  <a:pt x="353418" y="241222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Forma livre 55"/>
          <p:cNvSpPr/>
          <p:nvPr/>
        </p:nvSpPr>
        <p:spPr>
          <a:xfrm>
            <a:off x="854075" y="2538413"/>
            <a:ext cx="2260600" cy="1879600"/>
          </a:xfrm>
          <a:custGeom>
            <a:avLst/>
            <a:gdLst>
              <a:gd name="connsiteX0" fmla="*/ 0 w 2260756"/>
              <a:gd name="connsiteY0" fmla="*/ 0 h 1879288"/>
              <a:gd name="connsiteX1" fmla="*/ 16830 w 2260756"/>
              <a:gd name="connsiteY1" fmla="*/ 779764 h 1879288"/>
              <a:gd name="connsiteX2" fmla="*/ 84147 w 2260756"/>
              <a:gd name="connsiteY2" fmla="*/ 819033 h 1879288"/>
              <a:gd name="connsiteX3" fmla="*/ 252442 w 2260756"/>
              <a:gd name="connsiteY3" fmla="*/ 976108 h 1879288"/>
              <a:gd name="connsiteX4" fmla="*/ 392687 w 2260756"/>
              <a:gd name="connsiteY4" fmla="*/ 1116353 h 1879288"/>
              <a:gd name="connsiteX5" fmla="*/ 572201 w 2260756"/>
              <a:gd name="connsiteY5" fmla="*/ 1211720 h 1879288"/>
              <a:gd name="connsiteX6" fmla="*/ 645129 w 2260756"/>
              <a:gd name="connsiteY6" fmla="*/ 1267818 h 1879288"/>
              <a:gd name="connsiteX7" fmla="*/ 712447 w 2260756"/>
              <a:gd name="connsiteY7" fmla="*/ 1273428 h 1879288"/>
              <a:gd name="connsiteX8" fmla="*/ 858302 w 2260756"/>
              <a:gd name="connsiteY8" fmla="*/ 1374405 h 1879288"/>
              <a:gd name="connsiteX9" fmla="*/ 903181 w 2260756"/>
              <a:gd name="connsiteY9" fmla="*/ 1452942 h 1879288"/>
              <a:gd name="connsiteX10" fmla="*/ 1015377 w 2260756"/>
              <a:gd name="connsiteY10" fmla="*/ 1509040 h 1879288"/>
              <a:gd name="connsiteX11" fmla="*/ 1234160 w 2260756"/>
              <a:gd name="connsiteY11" fmla="*/ 1565138 h 1879288"/>
              <a:gd name="connsiteX12" fmla="*/ 1301477 w 2260756"/>
              <a:gd name="connsiteY12" fmla="*/ 1626846 h 1879288"/>
              <a:gd name="connsiteX13" fmla="*/ 1413674 w 2260756"/>
              <a:gd name="connsiteY13" fmla="*/ 1649286 h 1879288"/>
              <a:gd name="connsiteX14" fmla="*/ 1509041 w 2260756"/>
              <a:gd name="connsiteY14" fmla="*/ 1699774 h 1879288"/>
              <a:gd name="connsiteX15" fmla="*/ 1559529 w 2260756"/>
              <a:gd name="connsiteY15" fmla="*/ 1727823 h 1879288"/>
              <a:gd name="connsiteX16" fmla="*/ 1671725 w 2260756"/>
              <a:gd name="connsiteY16" fmla="*/ 1739043 h 1879288"/>
              <a:gd name="connsiteX17" fmla="*/ 1828800 w 2260756"/>
              <a:gd name="connsiteY17" fmla="*/ 1761482 h 1879288"/>
              <a:gd name="connsiteX18" fmla="*/ 1840020 w 2260756"/>
              <a:gd name="connsiteY18" fmla="*/ 1795141 h 1879288"/>
              <a:gd name="connsiteX19" fmla="*/ 1957826 w 2260756"/>
              <a:gd name="connsiteY19" fmla="*/ 1795141 h 1879288"/>
              <a:gd name="connsiteX20" fmla="*/ 1963436 w 2260756"/>
              <a:gd name="connsiteY20" fmla="*/ 1834410 h 1879288"/>
              <a:gd name="connsiteX21" fmla="*/ 2092462 w 2260756"/>
              <a:gd name="connsiteY21" fmla="*/ 1834410 h 1879288"/>
              <a:gd name="connsiteX22" fmla="*/ 2260756 w 2260756"/>
              <a:gd name="connsiteY22" fmla="*/ 1879288 h 18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60756" h="1879288">
                <a:moveTo>
                  <a:pt x="0" y="0"/>
                </a:moveTo>
                <a:lnTo>
                  <a:pt x="16830" y="779764"/>
                </a:lnTo>
                <a:lnTo>
                  <a:pt x="84147" y="819033"/>
                </a:lnTo>
                <a:lnTo>
                  <a:pt x="252442" y="976108"/>
                </a:lnTo>
                <a:lnTo>
                  <a:pt x="392687" y="1116353"/>
                </a:lnTo>
                <a:lnTo>
                  <a:pt x="572201" y="1211720"/>
                </a:lnTo>
                <a:lnTo>
                  <a:pt x="645129" y="1267818"/>
                </a:lnTo>
                <a:lnTo>
                  <a:pt x="712447" y="1273428"/>
                </a:lnTo>
                <a:lnTo>
                  <a:pt x="858302" y="1374405"/>
                </a:lnTo>
                <a:lnTo>
                  <a:pt x="903181" y="1452942"/>
                </a:lnTo>
                <a:lnTo>
                  <a:pt x="1015377" y="1509040"/>
                </a:lnTo>
                <a:lnTo>
                  <a:pt x="1234160" y="1565138"/>
                </a:lnTo>
                <a:lnTo>
                  <a:pt x="1301477" y="1626846"/>
                </a:lnTo>
                <a:lnTo>
                  <a:pt x="1413674" y="1649286"/>
                </a:lnTo>
                <a:lnTo>
                  <a:pt x="1509041" y="1699774"/>
                </a:lnTo>
                <a:lnTo>
                  <a:pt x="1559529" y="1727823"/>
                </a:lnTo>
                <a:lnTo>
                  <a:pt x="1671725" y="1739043"/>
                </a:lnTo>
                <a:lnTo>
                  <a:pt x="1828800" y="1761482"/>
                </a:lnTo>
                <a:lnTo>
                  <a:pt x="1840020" y="1795141"/>
                </a:lnTo>
                <a:lnTo>
                  <a:pt x="1957826" y="1795141"/>
                </a:lnTo>
                <a:lnTo>
                  <a:pt x="1963436" y="1834410"/>
                </a:lnTo>
                <a:lnTo>
                  <a:pt x="2092462" y="1834410"/>
                </a:lnTo>
                <a:lnTo>
                  <a:pt x="2260756" y="1879288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Forma livre 56"/>
          <p:cNvSpPr/>
          <p:nvPr/>
        </p:nvSpPr>
        <p:spPr>
          <a:xfrm>
            <a:off x="3192463" y="4367213"/>
            <a:ext cx="336550" cy="44450"/>
          </a:xfrm>
          <a:custGeom>
            <a:avLst/>
            <a:gdLst>
              <a:gd name="connsiteX0" fmla="*/ 0 w 336589"/>
              <a:gd name="connsiteY0" fmla="*/ 44878 h 44878"/>
              <a:gd name="connsiteX1" fmla="*/ 336589 w 336589"/>
              <a:gd name="connsiteY1" fmla="*/ 0 h 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589" h="44878">
                <a:moveTo>
                  <a:pt x="0" y="44878"/>
                </a:moveTo>
                <a:lnTo>
                  <a:pt x="336589" y="0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" name="Forma livre 57"/>
          <p:cNvSpPr/>
          <p:nvPr/>
        </p:nvSpPr>
        <p:spPr>
          <a:xfrm>
            <a:off x="854075" y="2543175"/>
            <a:ext cx="2254250" cy="1997075"/>
          </a:xfrm>
          <a:custGeom>
            <a:avLst/>
            <a:gdLst>
              <a:gd name="connsiteX0" fmla="*/ 0 w 2255146"/>
              <a:gd name="connsiteY0" fmla="*/ 0 h 1997094"/>
              <a:gd name="connsiteX1" fmla="*/ 0 w 2255146"/>
              <a:gd name="connsiteY1" fmla="*/ 673177 h 1997094"/>
              <a:gd name="connsiteX2" fmla="*/ 291711 w 2255146"/>
              <a:gd name="connsiteY2" fmla="*/ 1150012 h 1997094"/>
              <a:gd name="connsiteX3" fmla="*/ 353419 w 2255146"/>
              <a:gd name="connsiteY3" fmla="*/ 1150012 h 1997094"/>
              <a:gd name="connsiteX4" fmla="*/ 387077 w 2255146"/>
              <a:gd name="connsiteY4" fmla="*/ 1256598 h 1997094"/>
              <a:gd name="connsiteX5" fmla="*/ 538542 w 2255146"/>
              <a:gd name="connsiteY5" fmla="*/ 1312696 h 1997094"/>
              <a:gd name="connsiteX6" fmla="*/ 768545 w 2255146"/>
              <a:gd name="connsiteY6" fmla="*/ 1537089 h 1997094"/>
              <a:gd name="connsiteX7" fmla="*/ 931230 w 2255146"/>
              <a:gd name="connsiteY7" fmla="*/ 1576358 h 1997094"/>
              <a:gd name="connsiteX8" fmla="*/ 1071475 w 2255146"/>
              <a:gd name="connsiteY8" fmla="*/ 1682944 h 1997094"/>
              <a:gd name="connsiteX9" fmla="*/ 1183671 w 2255146"/>
              <a:gd name="connsiteY9" fmla="*/ 1716603 h 1997094"/>
              <a:gd name="connsiteX10" fmla="*/ 1262209 w 2255146"/>
              <a:gd name="connsiteY10" fmla="*/ 1789531 h 1997094"/>
              <a:gd name="connsiteX11" fmla="*/ 1374405 w 2255146"/>
              <a:gd name="connsiteY11" fmla="*/ 1795141 h 1997094"/>
              <a:gd name="connsiteX12" fmla="*/ 1570749 w 2255146"/>
              <a:gd name="connsiteY12" fmla="*/ 1873678 h 1997094"/>
              <a:gd name="connsiteX13" fmla="*/ 1767092 w 2255146"/>
              <a:gd name="connsiteY13" fmla="*/ 1907337 h 1997094"/>
              <a:gd name="connsiteX14" fmla="*/ 1834410 w 2255146"/>
              <a:gd name="connsiteY14" fmla="*/ 1952215 h 1997094"/>
              <a:gd name="connsiteX15" fmla="*/ 2041973 w 2255146"/>
              <a:gd name="connsiteY15" fmla="*/ 1974655 h 1997094"/>
              <a:gd name="connsiteX16" fmla="*/ 2255146 w 2255146"/>
              <a:gd name="connsiteY16" fmla="*/ 1997094 h 199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5146" h="1997094">
                <a:moveTo>
                  <a:pt x="0" y="0"/>
                </a:moveTo>
                <a:lnTo>
                  <a:pt x="0" y="673177"/>
                </a:lnTo>
                <a:lnTo>
                  <a:pt x="291711" y="1150012"/>
                </a:lnTo>
                <a:lnTo>
                  <a:pt x="353419" y="1150012"/>
                </a:lnTo>
                <a:lnTo>
                  <a:pt x="387077" y="1256598"/>
                </a:lnTo>
                <a:lnTo>
                  <a:pt x="538542" y="1312696"/>
                </a:lnTo>
                <a:lnTo>
                  <a:pt x="768545" y="1537089"/>
                </a:lnTo>
                <a:lnTo>
                  <a:pt x="931230" y="1576358"/>
                </a:lnTo>
                <a:lnTo>
                  <a:pt x="1071475" y="1682944"/>
                </a:lnTo>
                <a:lnTo>
                  <a:pt x="1183671" y="1716603"/>
                </a:lnTo>
                <a:lnTo>
                  <a:pt x="1262209" y="1789531"/>
                </a:lnTo>
                <a:lnTo>
                  <a:pt x="1374405" y="1795141"/>
                </a:lnTo>
                <a:lnTo>
                  <a:pt x="1570749" y="1873678"/>
                </a:lnTo>
                <a:lnTo>
                  <a:pt x="1767092" y="1907337"/>
                </a:lnTo>
                <a:lnTo>
                  <a:pt x="1834410" y="1952215"/>
                </a:lnTo>
                <a:lnTo>
                  <a:pt x="2041973" y="1974655"/>
                </a:lnTo>
                <a:lnTo>
                  <a:pt x="2255146" y="1997094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Forma livre 58"/>
          <p:cNvSpPr/>
          <p:nvPr/>
        </p:nvSpPr>
        <p:spPr>
          <a:xfrm>
            <a:off x="3203575" y="4546600"/>
            <a:ext cx="358775" cy="128588"/>
          </a:xfrm>
          <a:custGeom>
            <a:avLst/>
            <a:gdLst>
              <a:gd name="connsiteX0" fmla="*/ 0 w 359028"/>
              <a:gd name="connsiteY0" fmla="*/ 0 h 129026"/>
              <a:gd name="connsiteX1" fmla="*/ 359028 w 359028"/>
              <a:gd name="connsiteY1" fmla="*/ 129026 h 12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028" h="129026">
                <a:moveTo>
                  <a:pt x="0" y="0"/>
                </a:moveTo>
                <a:lnTo>
                  <a:pt x="359028" y="129026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Forma livre 59"/>
          <p:cNvSpPr/>
          <p:nvPr/>
        </p:nvSpPr>
        <p:spPr>
          <a:xfrm>
            <a:off x="847725" y="2543175"/>
            <a:ext cx="2255838" cy="2705100"/>
          </a:xfrm>
          <a:custGeom>
            <a:avLst/>
            <a:gdLst>
              <a:gd name="connsiteX0" fmla="*/ 0 w 2255146"/>
              <a:gd name="connsiteY0" fmla="*/ 0 h 2703931"/>
              <a:gd name="connsiteX1" fmla="*/ 39269 w 2255146"/>
              <a:gd name="connsiteY1" fmla="*/ 802203 h 2703931"/>
              <a:gd name="connsiteX2" fmla="*/ 50489 w 2255146"/>
              <a:gd name="connsiteY2" fmla="*/ 1026596 h 2703931"/>
              <a:gd name="connsiteX3" fmla="*/ 117806 w 2255146"/>
              <a:gd name="connsiteY3" fmla="*/ 1183671 h 2703931"/>
              <a:gd name="connsiteX4" fmla="*/ 117806 w 2255146"/>
              <a:gd name="connsiteY4" fmla="*/ 1424893 h 2703931"/>
              <a:gd name="connsiteX5" fmla="*/ 157075 w 2255146"/>
              <a:gd name="connsiteY5" fmla="*/ 1643676 h 2703931"/>
              <a:gd name="connsiteX6" fmla="*/ 218783 w 2255146"/>
              <a:gd name="connsiteY6" fmla="*/ 1733433 h 2703931"/>
              <a:gd name="connsiteX7" fmla="*/ 230003 w 2255146"/>
              <a:gd name="connsiteY7" fmla="*/ 1890508 h 2703931"/>
              <a:gd name="connsiteX8" fmla="*/ 308540 w 2255146"/>
              <a:gd name="connsiteY8" fmla="*/ 2053192 h 2703931"/>
              <a:gd name="connsiteX9" fmla="*/ 398297 w 2255146"/>
              <a:gd name="connsiteY9" fmla="*/ 2193438 h 2703931"/>
              <a:gd name="connsiteX10" fmla="*/ 589031 w 2255146"/>
              <a:gd name="connsiteY10" fmla="*/ 2401001 h 2703931"/>
              <a:gd name="connsiteX11" fmla="*/ 706837 w 2255146"/>
              <a:gd name="connsiteY11" fmla="*/ 2496368 h 2703931"/>
              <a:gd name="connsiteX12" fmla="*/ 785375 w 2255146"/>
              <a:gd name="connsiteY12" fmla="*/ 2580515 h 2703931"/>
              <a:gd name="connsiteX13" fmla="*/ 953669 w 2255146"/>
              <a:gd name="connsiteY13" fmla="*/ 2586125 h 2703931"/>
              <a:gd name="connsiteX14" fmla="*/ 1217330 w 2255146"/>
              <a:gd name="connsiteY14" fmla="*/ 2625393 h 2703931"/>
              <a:gd name="connsiteX15" fmla="*/ 1284648 w 2255146"/>
              <a:gd name="connsiteY15" fmla="*/ 2659052 h 2703931"/>
              <a:gd name="connsiteX16" fmla="*/ 1598798 w 2255146"/>
              <a:gd name="connsiteY16" fmla="*/ 2659052 h 2703931"/>
              <a:gd name="connsiteX17" fmla="*/ 1654896 w 2255146"/>
              <a:gd name="connsiteY17" fmla="*/ 2687101 h 2703931"/>
              <a:gd name="connsiteX18" fmla="*/ 2255146 w 2255146"/>
              <a:gd name="connsiteY18" fmla="*/ 2703931 h 270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5146" h="2703931">
                <a:moveTo>
                  <a:pt x="0" y="0"/>
                </a:moveTo>
                <a:lnTo>
                  <a:pt x="39269" y="802203"/>
                </a:lnTo>
                <a:lnTo>
                  <a:pt x="50489" y="1026596"/>
                </a:lnTo>
                <a:lnTo>
                  <a:pt x="117806" y="1183671"/>
                </a:lnTo>
                <a:lnTo>
                  <a:pt x="117806" y="1424893"/>
                </a:lnTo>
                <a:lnTo>
                  <a:pt x="157075" y="1643676"/>
                </a:lnTo>
                <a:lnTo>
                  <a:pt x="218783" y="1733433"/>
                </a:lnTo>
                <a:lnTo>
                  <a:pt x="230003" y="1890508"/>
                </a:lnTo>
                <a:lnTo>
                  <a:pt x="308540" y="2053192"/>
                </a:lnTo>
                <a:lnTo>
                  <a:pt x="398297" y="2193438"/>
                </a:lnTo>
                <a:lnTo>
                  <a:pt x="589031" y="2401001"/>
                </a:lnTo>
                <a:lnTo>
                  <a:pt x="706837" y="2496368"/>
                </a:lnTo>
                <a:lnTo>
                  <a:pt x="785375" y="2580515"/>
                </a:lnTo>
                <a:lnTo>
                  <a:pt x="953669" y="2586125"/>
                </a:lnTo>
                <a:lnTo>
                  <a:pt x="1217330" y="2625393"/>
                </a:lnTo>
                <a:lnTo>
                  <a:pt x="1284648" y="2659052"/>
                </a:lnTo>
                <a:lnTo>
                  <a:pt x="1598798" y="2659052"/>
                </a:lnTo>
                <a:lnTo>
                  <a:pt x="1654896" y="2687101"/>
                </a:lnTo>
                <a:lnTo>
                  <a:pt x="2255146" y="2703931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Forma livre 60"/>
          <p:cNvSpPr/>
          <p:nvPr/>
        </p:nvSpPr>
        <p:spPr>
          <a:xfrm>
            <a:off x="3203575" y="5253038"/>
            <a:ext cx="303213" cy="0"/>
          </a:xfrm>
          <a:custGeom>
            <a:avLst/>
            <a:gdLst>
              <a:gd name="connsiteX0" fmla="*/ 0 w 302930"/>
              <a:gd name="connsiteY0" fmla="*/ 0 h 0"/>
              <a:gd name="connsiteX1" fmla="*/ 302930 w 3029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930">
                <a:moveTo>
                  <a:pt x="0" y="0"/>
                </a:moveTo>
                <a:lnTo>
                  <a:pt x="30293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CaixaDeTexto 61"/>
          <p:cNvSpPr txBox="1">
            <a:spLocks noChangeArrowheads="1"/>
          </p:cNvSpPr>
          <p:nvPr/>
        </p:nvSpPr>
        <p:spPr bwMode="auto">
          <a:xfrm>
            <a:off x="1808163" y="2047875"/>
            <a:ext cx="1201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C00000"/>
                </a:solidFill>
                <a:latin typeface="Tahoma" charset="0"/>
                <a:cs typeface="Tahoma" charset="0"/>
              </a:rPr>
              <a:t>Mulheres</a:t>
            </a:r>
          </a:p>
        </p:txBody>
      </p:sp>
      <p:sp>
        <p:nvSpPr>
          <p:cNvPr id="34" name="CaixaDeTexto 62"/>
          <p:cNvSpPr txBox="1">
            <a:spLocks noChangeArrowheads="1"/>
          </p:cNvSpPr>
          <p:nvPr/>
        </p:nvSpPr>
        <p:spPr bwMode="auto">
          <a:xfrm>
            <a:off x="3486150" y="3430588"/>
            <a:ext cx="661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C00000"/>
                </a:solidFill>
                <a:latin typeface="Tahoma" charset="0"/>
                <a:cs typeface="Tahoma" charset="0"/>
              </a:rPr>
              <a:t>Mama</a:t>
            </a:r>
          </a:p>
        </p:txBody>
      </p:sp>
      <p:sp>
        <p:nvSpPr>
          <p:cNvPr id="35" name="CaixaDeTexto 63"/>
          <p:cNvSpPr txBox="1">
            <a:spLocks noChangeArrowheads="1"/>
          </p:cNvSpPr>
          <p:nvPr/>
        </p:nvSpPr>
        <p:spPr bwMode="auto">
          <a:xfrm>
            <a:off x="3486150" y="3897313"/>
            <a:ext cx="49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70C0"/>
                </a:solidFill>
                <a:latin typeface="Tahoma" charset="0"/>
                <a:cs typeface="Tahoma" charset="0"/>
              </a:rPr>
              <a:t>IAM</a:t>
            </a:r>
          </a:p>
        </p:txBody>
      </p:sp>
      <p:sp>
        <p:nvSpPr>
          <p:cNvPr id="36" name="CaixaDeTexto 64"/>
          <p:cNvSpPr txBox="1">
            <a:spLocks noChangeArrowheads="1"/>
          </p:cNvSpPr>
          <p:nvPr/>
        </p:nvSpPr>
        <p:spPr bwMode="auto">
          <a:xfrm>
            <a:off x="3486150" y="4195763"/>
            <a:ext cx="62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B050"/>
                </a:solidFill>
                <a:latin typeface="Tahoma" charset="0"/>
                <a:cs typeface="Tahoma" charset="0"/>
              </a:rPr>
              <a:t>Cólon</a:t>
            </a:r>
          </a:p>
        </p:txBody>
      </p:sp>
      <p:sp>
        <p:nvSpPr>
          <p:cNvPr id="37" name="CaixaDeTexto 65"/>
          <p:cNvSpPr txBox="1">
            <a:spLocks noChangeArrowheads="1"/>
          </p:cNvSpPr>
          <p:nvPr/>
        </p:nvSpPr>
        <p:spPr bwMode="auto">
          <a:xfrm>
            <a:off x="3486150" y="4516438"/>
            <a:ext cx="698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7030A0"/>
                </a:solidFill>
                <a:latin typeface="Tahoma" charset="0"/>
                <a:cs typeface="Tahoma" charset="0"/>
              </a:rPr>
              <a:t>Ovário</a:t>
            </a:r>
          </a:p>
        </p:txBody>
      </p:sp>
      <p:sp>
        <p:nvSpPr>
          <p:cNvPr id="38" name="CaixaDeTexto 66"/>
          <p:cNvSpPr txBox="1"/>
          <p:nvPr/>
        </p:nvSpPr>
        <p:spPr>
          <a:xfrm>
            <a:off x="3486150" y="4819650"/>
            <a:ext cx="5111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</a:t>
            </a:r>
            <a:endParaRPr lang="pt-BR" sz="1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CaixaDeTexto 67"/>
          <p:cNvSpPr txBox="1">
            <a:spLocks noChangeArrowheads="1"/>
          </p:cNvSpPr>
          <p:nvPr/>
        </p:nvSpPr>
        <p:spPr bwMode="auto">
          <a:xfrm>
            <a:off x="3486150" y="5095875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latin typeface="Tahoma" charset="0"/>
                <a:cs typeface="Tahoma" charset="0"/>
              </a:rPr>
              <a:t>Pulmão</a:t>
            </a:r>
          </a:p>
        </p:txBody>
      </p:sp>
      <p:sp>
        <p:nvSpPr>
          <p:cNvPr id="40" name="CaixaDeTexto 68"/>
          <p:cNvSpPr txBox="1">
            <a:spLocks noChangeArrowheads="1"/>
          </p:cNvSpPr>
          <p:nvPr/>
        </p:nvSpPr>
        <p:spPr bwMode="auto">
          <a:xfrm>
            <a:off x="1019175" y="5661025"/>
            <a:ext cx="3878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>
                <a:latin typeface="Tahoma" charset="0"/>
                <a:cs typeface="Tahoma" charset="0"/>
              </a:rPr>
              <a:t>Meses de seguimento		</a:t>
            </a:r>
          </a:p>
        </p:txBody>
      </p:sp>
      <p:sp>
        <p:nvSpPr>
          <p:cNvPr id="41" name="CaixaDeTexto 69"/>
          <p:cNvSpPr txBox="1">
            <a:spLocks noChangeArrowheads="1"/>
          </p:cNvSpPr>
          <p:nvPr/>
        </p:nvSpPr>
        <p:spPr bwMode="auto">
          <a:xfrm rot="16200000">
            <a:off x="-1547019" y="3774282"/>
            <a:ext cx="3648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>
                <a:latin typeface="Tahoma" charset="0"/>
                <a:cs typeface="Tahoma" charset="0"/>
              </a:rPr>
              <a:t>Probabilidade cumulatica de sobrevida</a:t>
            </a:r>
          </a:p>
        </p:txBody>
      </p:sp>
      <p:sp>
        <p:nvSpPr>
          <p:cNvPr id="42" name="CaixaDeTexto 70"/>
          <p:cNvSpPr txBox="1">
            <a:spLocks noChangeArrowheads="1"/>
          </p:cNvSpPr>
          <p:nvPr/>
        </p:nvSpPr>
        <p:spPr bwMode="auto">
          <a:xfrm>
            <a:off x="4749800" y="2392363"/>
            <a:ext cx="47148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1.0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0.9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0.8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0.7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0.6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0.5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0.4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0.3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0.2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0.1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0.0</a:t>
            </a:r>
          </a:p>
        </p:txBody>
      </p:sp>
      <p:sp>
        <p:nvSpPr>
          <p:cNvPr id="43" name="CaixaDeTexto 71"/>
          <p:cNvSpPr txBox="1">
            <a:spLocks noChangeArrowheads="1"/>
          </p:cNvSpPr>
          <p:nvPr/>
        </p:nvSpPr>
        <p:spPr bwMode="auto">
          <a:xfrm>
            <a:off x="5084763" y="5383213"/>
            <a:ext cx="268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0</a:t>
            </a:r>
          </a:p>
        </p:txBody>
      </p:sp>
      <p:sp>
        <p:nvSpPr>
          <p:cNvPr id="44" name="CaixaDeTexto 72"/>
          <p:cNvSpPr txBox="1">
            <a:spLocks noChangeArrowheads="1"/>
          </p:cNvSpPr>
          <p:nvPr/>
        </p:nvSpPr>
        <p:spPr bwMode="auto">
          <a:xfrm>
            <a:off x="5316538" y="5383213"/>
            <a:ext cx="268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</a:t>
            </a:r>
          </a:p>
        </p:txBody>
      </p:sp>
      <p:sp>
        <p:nvSpPr>
          <p:cNvPr id="45" name="CaixaDeTexto 73"/>
          <p:cNvSpPr txBox="1">
            <a:spLocks noChangeArrowheads="1"/>
          </p:cNvSpPr>
          <p:nvPr/>
        </p:nvSpPr>
        <p:spPr bwMode="auto">
          <a:xfrm>
            <a:off x="5487988" y="5383213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12</a:t>
            </a:r>
          </a:p>
        </p:txBody>
      </p:sp>
      <p:sp>
        <p:nvSpPr>
          <p:cNvPr id="46" name="CaixaDeTexto 74"/>
          <p:cNvSpPr txBox="1">
            <a:spLocks noChangeArrowheads="1"/>
          </p:cNvSpPr>
          <p:nvPr/>
        </p:nvSpPr>
        <p:spPr bwMode="auto">
          <a:xfrm>
            <a:off x="5722938" y="5383213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18</a:t>
            </a:r>
          </a:p>
        </p:txBody>
      </p:sp>
      <p:sp>
        <p:nvSpPr>
          <p:cNvPr id="47" name="CaixaDeTexto 75"/>
          <p:cNvSpPr txBox="1">
            <a:spLocks noChangeArrowheads="1"/>
          </p:cNvSpPr>
          <p:nvPr/>
        </p:nvSpPr>
        <p:spPr bwMode="auto">
          <a:xfrm>
            <a:off x="595947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24</a:t>
            </a:r>
          </a:p>
        </p:txBody>
      </p:sp>
      <p:sp>
        <p:nvSpPr>
          <p:cNvPr id="48" name="CaixaDeTexto 76"/>
          <p:cNvSpPr txBox="1">
            <a:spLocks noChangeArrowheads="1"/>
          </p:cNvSpPr>
          <p:nvPr/>
        </p:nvSpPr>
        <p:spPr bwMode="auto">
          <a:xfrm>
            <a:off x="619442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30</a:t>
            </a:r>
          </a:p>
        </p:txBody>
      </p:sp>
      <p:sp>
        <p:nvSpPr>
          <p:cNvPr id="49" name="CaixaDeTexto 77"/>
          <p:cNvSpPr txBox="1">
            <a:spLocks noChangeArrowheads="1"/>
          </p:cNvSpPr>
          <p:nvPr/>
        </p:nvSpPr>
        <p:spPr bwMode="auto">
          <a:xfrm>
            <a:off x="6429375" y="5383213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36</a:t>
            </a:r>
          </a:p>
        </p:txBody>
      </p:sp>
      <p:sp>
        <p:nvSpPr>
          <p:cNvPr id="50" name="CaixaDeTexto 78"/>
          <p:cNvSpPr txBox="1">
            <a:spLocks noChangeArrowheads="1"/>
          </p:cNvSpPr>
          <p:nvPr/>
        </p:nvSpPr>
        <p:spPr bwMode="auto">
          <a:xfrm>
            <a:off x="6640513" y="5383213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42</a:t>
            </a:r>
          </a:p>
        </p:txBody>
      </p:sp>
      <p:sp>
        <p:nvSpPr>
          <p:cNvPr id="51" name="CaixaDeTexto 79"/>
          <p:cNvSpPr txBox="1">
            <a:spLocks noChangeArrowheads="1"/>
          </p:cNvSpPr>
          <p:nvPr/>
        </p:nvSpPr>
        <p:spPr bwMode="auto">
          <a:xfrm>
            <a:off x="687387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48</a:t>
            </a:r>
          </a:p>
        </p:txBody>
      </p:sp>
      <p:sp>
        <p:nvSpPr>
          <p:cNvPr id="52" name="CaixaDeTexto 80"/>
          <p:cNvSpPr txBox="1">
            <a:spLocks noChangeArrowheads="1"/>
          </p:cNvSpPr>
          <p:nvPr/>
        </p:nvSpPr>
        <p:spPr bwMode="auto">
          <a:xfrm>
            <a:off x="708977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54</a:t>
            </a:r>
          </a:p>
        </p:txBody>
      </p:sp>
      <p:sp>
        <p:nvSpPr>
          <p:cNvPr id="53" name="CaixaDeTexto 81"/>
          <p:cNvSpPr txBox="1">
            <a:spLocks noChangeArrowheads="1"/>
          </p:cNvSpPr>
          <p:nvPr/>
        </p:nvSpPr>
        <p:spPr bwMode="auto">
          <a:xfrm>
            <a:off x="7321550" y="5383213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60</a:t>
            </a:r>
          </a:p>
        </p:txBody>
      </p:sp>
      <p:sp>
        <p:nvSpPr>
          <p:cNvPr id="54" name="Forma livre 82"/>
          <p:cNvSpPr/>
          <p:nvPr/>
        </p:nvSpPr>
        <p:spPr>
          <a:xfrm>
            <a:off x="7605713" y="5216525"/>
            <a:ext cx="303212" cy="0"/>
          </a:xfrm>
          <a:custGeom>
            <a:avLst/>
            <a:gdLst>
              <a:gd name="connsiteX0" fmla="*/ 0 w 302930"/>
              <a:gd name="connsiteY0" fmla="*/ 0 h 0"/>
              <a:gd name="connsiteX1" fmla="*/ 302930 w 3029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930">
                <a:moveTo>
                  <a:pt x="0" y="0"/>
                </a:moveTo>
                <a:lnTo>
                  <a:pt x="30293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" name="CaixaDeTexto 83"/>
          <p:cNvSpPr txBox="1">
            <a:spLocks noChangeArrowheads="1"/>
          </p:cNvSpPr>
          <p:nvPr/>
        </p:nvSpPr>
        <p:spPr bwMode="auto">
          <a:xfrm>
            <a:off x="5313363" y="5661025"/>
            <a:ext cx="2138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>
                <a:latin typeface="Tahoma" charset="0"/>
                <a:cs typeface="Tahoma" charset="0"/>
              </a:rPr>
              <a:t>Meses de seguimento</a:t>
            </a:r>
          </a:p>
        </p:txBody>
      </p:sp>
      <p:sp>
        <p:nvSpPr>
          <p:cNvPr id="56" name="Forma livre 84"/>
          <p:cNvSpPr/>
          <p:nvPr/>
        </p:nvSpPr>
        <p:spPr>
          <a:xfrm>
            <a:off x="5199063" y="2530475"/>
            <a:ext cx="2289175" cy="2854325"/>
          </a:xfrm>
          <a:custGeom>
            <a:avLst/>
            <a:gdLst>
              <a:gd name="connsiteX0" fmla="*/ 0 w 2288804"/>
              <a:gd name="connsiteY0" fmla="*/ 0 h 2855397"/>
              <a:gd name="connsiteX1" fmla="*/ 5609 w 2288804"/>
              <a:gd name="connsiteY1" fmla="*/ 2849787 h 2855397"/>
              <a:gd name="connsiteX2" fmla="*/ 2288804 w 2288804"/>
              <a:gd name="connsiteY2" fmla="*/ 2855397 h 28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804" h="2855397">
                <a:moveTo>
                  <a:pt x="0" y="0"/>
                </a:moveTo>
                <a:cubicBezTo>
                  <a:pt x="1870" y="949929"/>
                  <a:pt x="3739" y="1899858"/>
                  <a:pt x="5609" y="2849787"/>
                </a:cubicBezTo>
                <a:lnTo>
                  <a:pt x="2288804" y="2855397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7" name="Forma livre 85"/>
          <p:cNvSpPr/>
          <p:nvPr/>
        </p:nvSpPr>
        <p:spPr>
          <a:xfrm>
            <a:off x="5216525" y="2541588"/>
            <a:ext cx="2278063" cy="1130300"/>
          </a:xfrm>
          <a:custGeom>
            <a:avLst/>
            <a:gdLst>
              <a:gd name="connsiteX0" fmla="*/ 2278072 w 2278072"/>
              <a:gd name="connsiteY0" fmla="*/ 1131108 h 1131108"/>
              <a:gd name="connsiteX1" fmla="*/ 2082506 w 2278072"/>
              <a:gd name="connsiteY1" fmla="*/ 1067681 h 1131108"/>
              <a:gd name="connsiteX2" fmla="*/ 1976795 w 2278072"/>
              <a:gd name="connsiteY2" fmla="*/ 1067681 h 1131108"/>
              <a:gd name="connsiteX3" fmla="*/ 1828800 w 2278072"/>
              <a:gd name="connsiteY3" fmla="*/ 1004255 h 1131108"/>
              <a:gd name="connsiteX4" fmla="*/ 1585665 w 2278072"/>
              <a:gd name="connsiteY4" fmla="*/ 961970 h 1131108"/>
              <a:gd name="connsiteX5" fmla="*/ 1474668 w 2278072"/>
              <a:gd name="connsiteY5" fmla="*/ 961970 h 1131108"/>
              <a:gd name="connsiteX6" fmla="*/ 887972 w 2278072"/>
              <a:gd name="connsiteY6" fmla="*/ 824546 h 1131108"/>
              <a:gd name="connsiteX7" fmla="*/ 739977 w 2278072"/>
              <a:gd name="connsiteY7" fmla="*/ 750548 h 1131108"/>
              <a:gd name="connsiteX8" fmla="*/ 644837 w 2278072"/>
              <a:gd name="connsiteY8" fmla="*/ 766405 h 1131108"/>
              <a:gd name="connsiteX9" fmla="*/ 544412 w 2278072"/>
              <a:gd name="connsiteY9" fmla="*/ 697693 h 1131108"/>
              <a:gd name="connsiteX10" fmla="*/ 486271 w 2278072"/>
              <a:gd name="connsiteY10" fmla="*/ 708264 h 1131108"/>
              <a:gd name="connsiteX11" fmla="*/ 433415 w 2278072"/>
              <a:gd name="connsiteY11" fmla="*/ 644837 h 1131108"/>
              <a:gd name="connsiteX12" fmla="*/ 364703 w 2278072"/>
              <a:gd name="connsiteY12" fmla="*/ 655408 h 1131108"/>
              <a:gd name="connsiteX13" fmla="*/ 258992 w 2278072"/>
              <a:gd name="connsiteY13" fmla="*/ 607839 h 1131108"/>
              <a:gd name="connsiteX14" fmla="*/ 190280 w 2278072"/>
              <a:gd name="connsiteY14" fmla="*/ 581411 h 1131108"/>
              <a:gd name="connsiteX15" fmla="*/ 158566 w 2278072"/>
              <a:gd name="connsiteY15" fmla="*/ 539126 h 1131108"/>
              <a:gd name="connsiteX16" fmla="*/ 121568 w 2278072"/>
              <a:gd name="connsiteY16" fmla="*/ 539126 h 1131108"/>
              <a:gd name="connsiteX17" fmla="*/ 36999 w 2278072"/>
              <a:gd name="connsiteY17" fmla="*/ 406988 h 1131108"/>
              <a:gd name="connsiteX18" fmla="*/ 0 w 2278072"/>
              <a:gd name="connsiteY18" fmla="*/ 0 h 113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78072" h="1131108">
                <a:moveTo>
                  <a:pt x="2278072" y="1131108"/>
                </a:moveTo>
                <a:lnTo>
                  <a:pt x="2082506" y="1067681"/>
                </a:lnTo>
                <a:lnTo>
                  <a:pt x="1976795" y="1067681"/>
                </a:lnTo>
                <a:lnTo>
                  <a:pt x="1828800" y="1004255"/>
                </a:lnTo>
                <a:lnTo>
                  <a:pt x="1585665" y="961970"/>
                </a:lnTo>
                <a:lnTo>
                  <a:pt x="1474668" y="961970"/>
                </a:lnTo>
                <a:lnTo>
                  <a:pt x="887972" y="824546"/>
                </a:lnTo>
                <a:lnTo>
                  <a:pt x="739977" y="750548"/>
                </a:lnTo>
                <a:lnTo>
                  <a:pt x="644837" y="766405"/>
                </a:lnTo>
                <a:lnTo>
                  <a:pt x="544412" y="697693"/>
                </a:lnTo>
                <a:lnTo>
                  <a:pt x="486271" y="708264"/>
                </a:lnTo>
                <a:lnTo>
                  <a:pt x="433415" y="644837"/>
                </a:lnTo>
                <a:lnTo>
                  <a:pt x="364703" y="655408"/>
                </a:lnTo>
                <a:lnTo>
                  <a:pt x="258992" y="607839"/>
                </a:lnTo>
                <a:lnTo>
                  <a:pt x="190280" y="581411"/>
                </a:lnTo>
                <a:lnTo>
                  <a:pt x="158566" y="539126"/>
                </a:lnTo>
                <a:lnTo>
                  <a:pt x="121568" y="539126"/>
                </a:lnTo>
                <a:lnTo>
                  <a:pt x="36999" y="406988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8" name="Forma livre 86"/>
          <p:cNvSpPr/>
          <p:nvPr/>
        </p:nvSpPr>
        <p:spPr>
          <a:xfrm>
            <a:off x="7605713" y="3687763"/>
            <a:ext cx="322262" cy="0"/>
          </a:xfrm>
          <a:custGeom>
            <a:avLst/>
            <a:gdLst>
              <a:gd name="connsiteX0" fmla="*/ 0 w 322419"/>
              <a:gd name="connsiteY0" fmla="*/ 0 h 5285"/>
              <a:gd name="connsiteX1" fmla="*/ 322419 w 322419"/>
              <a:gd name="connsiteY1" fmla="*/ 5285 h 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419" h="5285">
                <a:moveTo>
                  <a:pt x="0" y="0"/>
                </a:moveTo>
                <a:lnTo>
                  <a:pt x="322419" y="5285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9" name="CaixaDeTexto 87"/>
          <p:cNvSpPr txBox="1">
            <a:spLocks noChangeArrowheads="1"/>
          </p:cNvSpPr>
          <p:nvPr/>
        </p:nvSpPr>
        <p:spPr bwMode="auto">
          <a:xfrm>
            <a:off x="7899400" y="3521075"/>
            <a:ext cx="49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70C0"/>
                </a:solidFill>
                <a:latin typeface="Tahoma" charset="0"/>
                <a:cs typeface="Tahoma" charset="0"/>
              </a:rPr>
              <a:t>IAM</a:t>
            </a:r>
          </a:p>
        </p:txBody>
      </p:sp>
      <p:sp>
        <p:nvSpPr>
          <p:cNvPr id="60" name="Forma livre 88"/>
          <p:cNvSpPr/>
          <p:nvPr/>
        </p:nvSpPr>
        <p:spPr>
          <a:xfrm>
            <a:off x="5222875" y="2541588"/>
            <a:ext cx="2271713" cy="1352550"/>
          </a:xfrm>
          <a:custGeom>
            <a:avLst/>
            <a:gdLst>
              <a:gd name="connsiteX0" fmla="*/ 2272786 w 2272786"/>
              <a:gd name="connsiteY0" fmla="*/ 1347815 h 1353101"/>
              <a:gd name="connsiteX1" fmla="*/ 2172360 w 2272786"/>
              <a:gd name="connsiteY1" fmla="*/ 1353101 h 1353101"/>
              <a:gd name="connsiteX2" fmla="*/ 2130076 w 2272786"/>
              <a:gd name="connsiteY2" fmla="*/ 1310817 h 1353101"/>
              <a:gd name="connsiteX3" fmla="*/ 2008508 w 2272786"/>
              <a:gd name="connsiteY3" fmla="*/ 1321388 h 1353101"/>
              <a:gd name="connsiteX4" fmla="*/ 1966224 w 2272786"/>
              <a:gd name="connsiteY4" fmla="*/ 1268532 h 1353101"/>
              <a:gd name="connsiteX5" fmla="*/ 1849942 w 2272786"/>
              <a:gd name="connsiteY5" fmla="*/ 1257961 h 1353101"/>
              <a:gd name="connsiteX6" fmla="*/ 1738945 w 2272786"/>
              <a:gd name="connsiteY6" fmla="*/ 1199820 h 1353101"/>
              <a:gd name="connsiteX7" fmla="*/ 1532809 w 2272786"/>
              <a:gd name="connsiteY7" fmla="*/ 1146965 h 1353101"/>
              <a:gd name="connsiteX8" fmla="*/ 1479953 w 2272786"/>
              <a:gd name="connsiteY8" fmla="*/ 1083538 h 1353101"/>
              <a:gd name="connsiteX9" fmla="*/ 1390099 w 2272786"/>
              <a:gd name="connsiteY9" fmla="*/ 1094109 h 1353101"/>
              <a:gd name="connsiteX10" fmla="*/ 993683 w 2272786"/>
              <a:gd name="connsiteY10" fmla="*/ 914400 h 1353101"/>
              <a:gd name="connsiteX11" fmla="*/ 803403 w 2272786"/>
              <a:gd name="connsiteY11" fmla="*/ 798118 h 1353101"/>
              <a:gd name="connsiteX12" fmla="*/ 734691 w 2272786"/>
              <a:gd name="connsiteY12" fmla="*/ 755834 h 1353101"/>
              <a:gd name="connsiteX13" fmla="*/ 687121 w 2272786"/>
              <a:gd name="connsiteY13" fmla="*/ 739977 h 1353101"/>
              <a:gd name="connsiteX14" fmla="*/ 639551 w 2272786"/>
              <a:gd name="connsiteY14" fmla="*/ 681836 h 1353101"/>
              <a:gd name="connsiteX15" fmla="*/ 507412 w 2272786"/>
              <a:gd name="connsiteY15" fmla="*/ 623695 h 1353101"/>
              <a:gd name="connsiteX16" fmla="*/ 0 w 2272786"/>
              <a:gd name="connsiteY16" fmla="*/ 0 h 135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2786" h="1353101">
                <a:moveTo>
                  <a:pt x="2272786" y="1347815"/>
                </a:moveTo>
                <a:lnTo>
                  <a:pt x="2172360" y="1353101"/>
                </a:lnTo>
                <a:lnTo>
                  <a:pt x="2130076" y="1310817"/>
                </a:lnTo>
                <a:lnTo>
                  <a:pt x="2008508" y="1321388"/>
                </a:lnTo>
                <a:lnTo>
                  <a:pt x="1966224" y="1268532"/>
                </a:lnTo>
                <a:lnTo>
                  <a:pt x="1849942" y="1257961"/>
                </a:lnTo>
                <a:lnTo>
                  <a:pt x="1738945" y="1199820"/>
                </a:lnTo>
                <a:lnTo>
                  <a:pt x="1532809" y="1146965"/>
                </a:lnTo>
                <a:lnTo>
                  <a:pt x="1479953" y="1083538"/>
                </a:lnTo>
                <a:lnTo>
                  <a:pt x="1390099" y="1094109"/>
                </a:lnTo>
                <a:lnTo>
                  <a:pt x="993683" y="914400"/>
                </a:lnTo>
                <a:lnTo>
                  <a:pt x="803403" y="798118"/>
                </a:lnTo>
                <a:lnTo>
                  <a:pt x="734691" y="755834"/>
                </a:lnTo>
                <a:lnTo>
                  <a:pt x="687121" y="739977"/>
                </a:lnTo>
                <a:lnTo>
                  <a:pt x="639551" y="681836"/>
                </a:lnTo>
                <a:lnTo>
                  <a:pt x="507412" y="62369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" name="Forma livre 89"/>
          <p:cNvSpPr/>
          <p:nvPr/>
        </p:nvSpPr>
        <p:spPr>
          <a:xfrm>
            <a:off x="7583488" y="3892550"/>
            <a:ext cx="322262" cy="0"/>
          </a:xfrm>
          <a:custGeom>
            <a:avLst/>
            <a:gdLst>
              <a:gd name="connsiteX0" fmla="*/ 0 w 322419"/>
              <a:gd name="connsiteY0" fmla="*/ 0 h 5285"/>
              <a:gd name="connsiteX1" fmla="*/ 322419 w 322419"/>
              <a:gd name="connsiteY1" fmla="*/ 5285 h 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419" h="5285">
                <a:moveTo>
                  <a:pt x="0" y="0"/>
                </a:moveTo>
                <a:lnTo>
                  <a:pt x="322419" y="5285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2" name="Forma livre 90"/>
          <p:cNvSpPr/>
          <p:nvPr/>
        </p:nvSpPr>
        <p:spPr>
          <a:xfrm>
            <a:off x="5222875" y="2557463"/>
            <a:ext cx="2271713" cy="1806575"/>
          </a:xfrm>
          <a:custGeom>
            <a:avLst/>
            <a:gdLst>
              <a:gd name="connsiteX0" fmla="*/ 2272786 w 2272786"/>
              <a:gd name="connsiteY0" fmla="*/ 1797087 h 1807658"/>
              <a:gd name="connsiteX1" fmla="*/ 2093077 w 2272786"/>
              <a:gd name="connsiteY1" fmla="*/ 1807658 h 1807658"/>
              <a:gd name="connsiteX2" fmla="*/ 2040222 w 2272786"/>
              <a:gd name="connsiteY2" fmla="*/ 1717804 h 1807658"/>
              <a:gd name="connsiteX3" fmla="*/ 1823514 w 2272786"/>
              <a:gd name="connsiteY3" fmla="*/ 1675519 h 1807658"/>
              <a:gd name="connsiteX4" fmla="*/ 1654376 w 2272786"/>
              <a:gd name="connsiteY4" fmla="*/ 1559237 h 1807658"/>
              <a:gd name="connsiteX5" fmla="*/ 1485239 w 2272786"/>
              <a:gd name="connsiteY5" fmla="*/ 1516953 h 1807658"/>
              <a:gd name="connsiteX6" fmla="*/ 1337243 w 2272786"/>
              <a:gd name="connsiteY6" fmla="*/ 1374243 h 1807658"/>
              <a:gd name="connsiteX7" fmla="*/ 1178677 w 2272786"/>
              <a:gd name="connsiteY7" fmla="*/ 1300245 h 1807658"/>
              <a:gd name="connsiteX8" fmla="*/ 882686 w 2272786"/>
              <a:gd name="connsiteY8" fmla="*/ 1078252 h 1807658"/>
              <a:gd name="connsiteX9" fmla="*/ 813974 w 2272786"/>
              <a:gd name="connsiteY9" fmla="*/ 967256 h 1807658"/>
              <a:gd name="connsiteX10" fmla="*/ 692406 w 2272786"/>
              <a:gd name="connsiteY10" fmla="*/ 898543 h 1807658"/>
              <a:gd name="connsiteX11" fmla="*/ 533840 w 2272786"/>
              <a:gd name="connsiteY11" fmla="*/ 734691 h 1807658"/>
              <a:gd name="connsiteX12" fmla="*/ 253706 w 2272786"/>
              <a:gd name="connsiteY12" fmla="*/ 470414 h 1807658"/>
              <a:gd name="connsiteX13" fmla="*/ 137424 w 2272786"/>
              <a:gd name="connsiteY13" fmla="*/ 322419 h 1807658"/>
              <a:gd name="connsiteX14" fmla="*/ 100425 w 2272786"/>
              <a:gd name="connsiteY14" fmla="*/ 248421 h 1807658"/>
              <a:gd name="connsiteX15" fmla="*/ 31713 w 2272786"/>
              <a:gd name="connsiteY15" fmla="*/ 184994 h 1807658"/>
              <a:gd name="connsiteX16" fmla="*/ 0 w 2272786"/>
              <a:gd name="connsiteY16" fmla="*/ 0 h 180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2786" h="1807658">
                <a:moveTo>
                  <a:pt x="2272786" y="1797087"/>
                </a:moveTo>
                <a:lnTo>
                  <a:pt x="2093077" y="1807658"/>
                </a:lnTo>
                <a:lnTo>
                  <a:pt x="2040222" y="1717804"/>
                </a:lnTo>
                <a:lnTo>
                  <a:pt x="1823514" y="1675519"/>
                </a:lnTo>
                <a:lnTo>
                  <a:pt x="1654376" y="1559237"/>
                </a:lnTo>
                <a:lnTo>
                  <a:pt x="1485239" y="1516953"/>
                </a:lnTo>
                <a:lnTo>
                  <a:pt x="1337243" y="1374243"/>
                </a:lnTo>
                <a:lnTo>
                  <a:pt x="1178677" y="1300245"/>
                </a:lnTo>
                <a:lnTo>
                  <a:pt x="882686" y="1078252"/>
                </a:lnTo>
                <a:lnTo>
                  <a:pt x="813974" y="967256"/>
                </a:lnTo>
                <a:lnTo>
                  <a:pt x="692406" y="898543"/>
                </a:lnTo>
                <a:lnTo>
                  <a:pt x="533840" y="734691"/>
                </a:lnTo>
                <a:lnTo>
                  <a:pt x="253706" y="470414"/>
                </a:lnTo>
                <a:lnTo>
                  <a:pt x="137424" y="322419"/>
                </a:lnTo>
                <a:lnTo>
                  <a:pt x="100425" y="248421"/>
                </a:lnTo>
                <a:lnTo>
                  <a:pt x="31713" y="184994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3" name="Forma livre 91"/>
          <p:cNvSpPr/>
          <p:nvPr/>
        </p:nvSpPr>
        <p:spPr>
          <a:xfrm>
            <a:off x="7605713" y="4243388"/>
            <a:ext cx="312737" cy="84137"/>
          </a:xfrm>
          <a:custGeom>
            <a:avLst/>
            <a:gdLst>
              <a:gd name="connsiteX0" fmla="*/ 0 w 311848"/>
              <a:gd name="connsiteY0" fmla="*/ 84569 h 84569"/>
              <a:gd name="connsiteX1" fmla="*/ 311848 w 311848"/>
              <a:gd name="connsiteY1" fmla="*/ 0 h 8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848" h="84569">
                <a:moveTo>
                  <a:pt x="0" y="84569"/>
                </a:moveTo>
                <a:lnTo>
                  <a:pt x="311848" y="0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4" name="Forma livre 92"/>
          <p:cNvSpPr/>
          <p:nvPr/>
        </p:nvSpPr>
        <p:spPr>
          <a:xfrm>
            <a:off x="5216525" y="2551113"/>
            <a:ext cx="2293938" cy="1851025"/>
          </a:xfrm>
          <a:custGeom>
            <a:avLst/>
            <a:gdLst>
              <a:gd name="connsiteX0" fmla="*/ 2293928 w 2293928"/>
              <a:gd name="connsiteY0" fmla="*/ 1849943 h 1849943"/>
              <a:gd name="connsiteX1" fmla="*/ 2161790 w 2293928"/>
              <a:gd name="connsiteY1" fmla="*/ 1849943 h 1849943"/>
              <a:gd name="connsiteX2" fmla="*/ 1997938 w 2293928"/>
              <a:gd name="connsiteY2" fmla="*/ 1797087 h 1849943"/>
              <a:gd name="connsiteX3" fmla="*/ 1913369 w 2293928"/>
              <a:gd name="connsiteY3" fmla="*/ 1802373 h 1849943"/>
              <a:gd name="connsiteX4" fmla="*/ 1548666 w 2293928"/>
              <a:gd name="connsiteY4" fmla="*/ 1675520 h 1849943"/>
              <a:gd name="connsiteX5" fmla="*/ 1474668 w 2293928"/>
              <a:gd name="connsiteY5" fmla="*/ 1680805 h 1849943"/>
              <a:gd name="connsiteX6" fmla="*/ 988398 w 2293928"/>
              <a:gd name="connsiteY6" fmla="*/ 1416528 h 1849943"/>
              <a:gd name="connsiteX7" fmla="*/ 718835 w 2293928"/>
              <a:gd name="connsiteY7" fmla="*/ 1194535 h 1849943"/>
              <a:gd name="connsiteX8" fmla="*/ 665979 w 2293928"/>
              <a:gd name="connsiteY8" fmla="*/ 1120537 h 1849943"/>
              <a:gd name="connsiteX9" fmla="*/ 586696 w 2293928"/>
              <a:gd name="connsiteY9" fmla="*/ 1078253 h 1849943"/>
              <a:gd name="connsiteX10" fmla="*/ 470414 w 2293928"/>
              <a:gd name="connsiteY10" fmla="*/ 977827 h 1849943"/>
              <a:gd name="connsiteX11" fmla="*/ 406987 w 2293928"/>
              <a:gd name="connsiteY11" fmla="*/ 924972 h 1849943"/>
              <a:gd name="connsiteX12" fmla="*/ 105711 w 2293928"/>
              <a:gd name="connsiteY12" fmla="*/ 528555 h 1849943"/>
              <a:gd name="connsiteX13" fmla="*/ 21142 w 2293928"/>
              <a:gd name="connsiteY13" fmla="*/ 343561 h 1849943"/>
              <a:gd name="connsiteX14" fmla="*/ 0 w 2293928"/>
              <a:gd name="connsiteY14" fmla="*/ 0 h 18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3928" h="1849943">
                <a:moveTo>
                  <a:pt x="2293928" y="1849943"/>
                </a:moveTo>
                <a:lnTo>
                  <a:pt x="2161790" y="1849943"/>
                </a:lnTo>
                <a:lnTo>
                  <a:pt x="1997938" y="1797087"/>
                </a:lnTo>
                <a:lnTo>
                  <a:pt x="1913369" y="1802373"/>
                </a:lnTo>
                <a:lnTo>
                  <a:pt x="1548666" y="1675520"/>
                </a:lnTo>
                <a:lnTo>
                  <a:pt x="1474668" y="1680805"/>
                </a:lnTo>
                <a:lnTo>
                  <a:pt x="988398" y="1416528"/>
                </a:lnTo>
                <a:lnTo>
                  <a:pt x="718835" y="1194535"/>
                </a:lnTo>
                <a:lnTo>
                  <a:pt x="665979" y="1120537"/>
                </a:lnTo>
                <a:lnTo>
                  <a:pt x="586696" y="1078253"/>
                </a:lnTo>
                <a:lnTo>
                  <a:pt x="470414" y="977827"/>
                </a:lnTo>
                <a:lnTo>
                  <a:pt x="406987" y="924972"/>
                </a:lnTo>
                <a:lnTo>
                  <a:pt x="105711" y="528555"/>
                </a:lnTo>
                <a:lnTo>
                  <a:pt x="21142" y="343561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5" name="Forma livre 93"/>
          <p:cNvSpPr/>
          <p:nvPr/>
        </p:nvSpPr>
        <p:spPr>
          <a:xfrm>
            <a:off x="7610475" y="4433888"/>
            <a:ext cx="312738" cy="100012"/>
          </a:xfrm>
          <a:custGeom>
            <a:avLst/>
            <a:gdLst>
              <a:gd name="connsiteX0" fmla="*/ 0 w 311847"/>
              <a:gd name="connsiteY0" fmla="*/ 0 h 100425"/>
              <a:gd name="connsiteX1" fmla="*/ 311847 w 311847"/>
              <a:gd name="connsiteY1" fmla="*/ 100425 h 1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847" h="100425">
                <a:moveTo>
                  <a:pt x="0" y="0"/>
                </a:moveTo>
                <a:lnTo>
                  <a:pt x="311847" y="100425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6" name="Forma livre 94"/>
          <p:cNvSpPr/>
          <p:nvPr/>
        </p:nvSpPr>
        <p:spPr>
          <a:xfrm>
            <a:off x="5227638" y="2546350"/>
            <a:ext cx="2257425" cy="2135188"/>
          </a:xfrm>
          <a:custGeom>
            <a:avLst/>
            <a:gdLst>
              <a:gd name="connsiteX0" fmla="*/ 2256930 w 2256930"/>
              <a:gd name="connsiteY0" fmla="*/ 2135362 h 2135362"/>
              <a:gd name="connsiteX1" fmla="*/ 1971510 w 2256930"/>
              <a:gd name="connsiteY1" fmla="*/ 2040222 h 2135362"/>
              <a:gd name="connsiteX2" fmla="*/ 1707232 w 2256930"/>
              <a:gd name="connsiteY2" fmla="*/ 1966224 h 2135362"/>
              <a:gd name="connsiteX3" fmla="*/ 1622664 w 2256930"/>
              <a:gd name="connsiteY3" fmla="*/ 1918654 h 2135362"/>
              <a:gd name="connsiteX4" fmla="*/ 1173392 w 2256930"/>
              <a:gd name="connsiteY4" fmla="*/ 1781230 h 2135362"/>
              <a:gd name="connsiteX5" fmla="*/ 967256 w 2256930"/>
              <a:gd name="connsiteY5" fmla="*/ 1654377 h 2135362"/>
              <a:gd name="connsiteX6" fmla="*/ 724120 w 2256930"/>
              <a:gd name="connsiteY6" fmla="*/ 1506381 h 2135362"/>
              <a:gd name="connsiteX7" fmla="*/ 343561 w 2256930"/>
              <a:gd name="connsiteY7" fmla="*/ 1141679 h 2135362"/>
              <a:gd name="connsiteX8" fmla="*/ 195565 w 2256930"/>
              <a:gd name="connsiteY8" fmla="*/ 914400 h 2135362"/>
              <a:gd name="connsiteX9" fmla="*/ 58141 w 2256930"/>
              <a:gd name="connsiteY9" fmla="*/ 681836 h 2135362"/>
              <a:gd name="connsiteX10" fmla="*/ 21142 w 2256930"/>
              <a:gd name="connsiteY10" fmla="*/ 533840 h 2135362"/>
              <a:gd name="connsiteX11" fmla="*/ 0 w 2256930"/>
              <a:gd name="connsiteY11" fmla="*/ 0 h 213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6930" h="2135362">
                <a:moveTo>
                  <a:pt x="2256930" y="2135362"/>
                </a:moveTo>
                <a:lnTo>
                  <a:pt x="1971510" y="2040222"/>
                </a:lnTo>
                <a:lnTo>
                  <a:pt x="1707232" y="1966224"/>
                </a:lnTo>
                <a:lnTo>
                  <a:pt x="1622664" y="1918654"/>
                </a:lnTo>
                <a:lnTo>
                  <a:pt x="1173392" y="1781230"/>
                </a:lnTo>
                <a:lnTo>
                  <a:pt x="967256" y="1654377"/>
                </a:lnTo>
                <a:lnTo>
                  <a:pt x="724120" y="1506381"/>
                </a:lnTo>
                <a:lnTo>
                  <a:pt x="343561" y="1141679"/>
                </a:lnTo>
                <a:lnTo>
                  <a:pt x="195565" y="914400"/>
                </a:lnTo>
                <a:lnTo>
                  <a:pt x="58141" y="681836"/>
                </a:lnTo>
                <a:lnTo>
                  <a:pt x="21142" y="53384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7" name="Forma livre 95"/>
          <p:cNvSpPr/>
          <p:nvPr/>
        </p:nvSpPr>
        <p:spPr>
          <a:xfrm>
            <a:off x="7600950" y="4745038"/>
            <a:ext cx="322263" cy="0"/>
          </a:xfrm>
          <a:custGeom>
            <a:avLst/>
            <a:gdLst>
              <a:gd name="connsiteX0" fmla="*/ 0 w 322418"/>
              <a:gd name="connsiteY0" fmla="*/ 0 h 0"/>
              <a:gd name="connsiteX1" fmla="*/ 322418 w 3224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418">
                <a:moveTo>
                  <a:pt x="0" y="0"/>
                </a:moveTo>
                <a:lnTo>
                  <a:pt x="322418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8" name="Forma livre 96"/>
          <p:cNvSpPr/>
          <p:nvPr/>
        </p:nvSpPr>
        <p:spPr>
          <a:xfrm>
            <a:off x="5216525" y="2566988"/>
            <a:ext cx="2262188" cy="2670175"/>
          </a:xfrm>
          <a:custGeom>
            <a:avLst/>
            <a:gdLst>
              <a:gd name="connsiteX0" fmla="*/ 2262215 w 2262215"/>
              <a:gd name="connsiteY0" fmla="*/ 2663917 h 2669202"/>
              <a:gd name="connsiteX1" fmla="*/ 1839371 w 2262215"/>
              <a:gd name="connsiteY1" fmla="*/ 2669202 h 2669202"/>
              <a:gd name="connsiteX2" fmla="*/ 1797087 w 2262215"/>
              <a:gd name="connsiteY2" fmla="*/ 2626918 h 2669202"/>
              <a:gd name="connsiteX3" fmla="*/ 1527524 w 2262215"/>
              <a:gd name="connsiteY3" fmla="*/ 2632204 h 2669202"/>
              <a:gd name="connsiteX4" fmla="*/ 1490525 w 2262215"/>
              <a:gd name="connsiteY4" fmla="*/ 2595205 h 2669202"/>
              <a:gd name="connsiteX5" fmla="*/ 1284388 w 2262215"/>
              <a:gd name="connsiteY5" fmla="*/ 2600490 h 2669202"/>
              <a:gd name="connsiteX6" fmla="*/ 903829 w 2262215"/>
              <a:gd name="connsiteY6" fmla="*/ 2489494 h 2669202"/>
              <a:gd name="connsiteX7" fmla="*/ 702978 w 2262215"/>
              <a:gd name="connsiteY7" fmla="*/ 2404925 h 2669202"/>
              <a:gd name="connsiteX8" fmla="*/ 623695 w 2262215"/>
              <a:gd name="connsiteY8" fmla="*/ 2315071 h 2669202"/>
              <a:gd name="connsiteX9" fmla="*/ 523269 w 2262215"/>
              <a:gd name="connsiteY9" fmla="*/ 2251644 h 2669202"/>
              <a:gd name="connsiteX10" fmla="*/ 401702 w 2262215"/>
              <a:gd name="connsiteY10" fmla="*/ 2061364 h 2669202"/>
              <a:gd name="connsiteX11" fmla="*/ 280134 w 2262215"/>
              <a:gd name="connsiteY11" fmla="*/ 1802372 h 2669202"/>
              <a:gd name="connsiteX12" fmla="*/ 221993 w 2262215"/>
              <a:gd name="connsiteY12" fmla="*/ 1738946 h 2669202"/>
              <a:gd name="connsiteX13" fmla="*/ 200851 w 2262215"/>
              <a:gd name="connsiteY13" fmla="*/ 1522238 h 2669202"/>
              <a:gd name="connsiteX14" fmla="*/ 158566 w 2262215"/>
              <a:gd name="connsiteY14" fmla="*/ 1442955 h 2669202"/>
              <a:gd name="connsiteX15" fmla="*/ 95140 w 2262215"/>
              <a:gd name="connsiteY15" fmla="*/ 1072967 h 2669202"/>
              <a:gd name="connsiteX16" fmla="*/ 63427 w 2262215"/>
              <a:gd name="connsiteY16" fmla="*/ 1004254 h 2669202"/>
              <a:gd name="connsiteX17" fmla="*/ 63427 w 2262215"/>
              <a:gd name="connsiteY17" fmla="*/ 729406 h 2669202"/>
              <a:gd name="connsiteX18" fmla="*/ 31713 w 2262215"/>
              <a:gd name="connsiteY18" fmla="*/ 581411 h 2669202"/>
              <a:gd name="connsiteX19" fmla="*/ 0 w 2262215"/>
              <a:gd name="connsiteY19" fmla="*/ 0 h 266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2215" h="2669202">
                <a:moveTo>
                  <a:pt x="2262215" y="2663917"/>
                </a:moveTo>
                <a:lnTo>
                  <a:pt x="1839371" y="2669202"/>
                </a:lnTo>
                <a:lnTo>
                  <a:pt x="1797087" y="2626918"/>
                </a:lnTo>
                <a:lnTo>
                  <a:pt x="1527524" y="2632204"/>
                </a:lnTo>
                <a:lnTo>
                  <a:pt x="1490525" y="2595205"/>
                </a:lnTo>
                <a:lnTo>
                  <a:pt x="1284388" y="2600490"/>
                </a:lnTo>
                <a:lnTo>
                  <a:pt x="903829" y="2489494"/>
                </a:lnTo>
                <a:lnTo>
                  <a:pt x="702978" y="2404925"/>
                </a:lnTo>
                <a:lnTo>
                  <a:pt x="623695" y="2315071"/>
                </a:lnTo>
                <a:lnTo>
                  <a:pt x="523269" y="2251644"/>
                </a:lnTo>
                <a:lnTo>
                  <a:pt x="401702" y="2061364"/>
                </a:lnTo>
                <a:lnTo>
                  <a:pt x="280134" y="1802372"/>
                </a:lnTo>
                <a:lnTo>
                  <a:pt x="221993" y="1738946"/>
                </a:lnTo>
                <a:lnTo>
                  <a:pt x="200851" y="1522238"/>
                </a:lnTo>
                <a:lnTo>
                  <a:pt x="158566" y="1442955"/>
                </a:lnTo>
                <a:lnTo>
                  <a:pt x="95140" y="1072967"/>
                </a:lnTo>
                <a:lnTo>
                  <a:pt x="63427" y="1004254"/>
                </a:lnTo>
                <a:lnTo>
                  <a:pt x="63427" y="729406"/>
                </a:lnTo>
                <a:lnTo>
                  <a:pt x="31713" y="581411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9" name="CaixaDeTexto 97"/>
          <p:cNvSpPr txBox="1">
            <a:spLocks noChangeArrowheads="1"/>
          </p:cNvSpPr>
          <p:nvPr/>
        </p:nvSpPr>
        <p:spPr bwMode="auto">
          <a:xfrm>
            <a:off x="7910513" y="3773488"/>
            <a:ext cx="70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C00000"/>
                </a:solidFill>
                <a:latin typeface="Tahoma" charset="0"/>
                <a:cs typeface="Tahoma" charset="0"/>
              </a:rPr>
              <a:t>Bexiga</a:t>
            </a:r>
          </a:p>
        </p:txBody>
      </p:sp>
      <p:sp>
        <p:nvSpPr>
          <p:cNvPr id="70" name="CaixaDeTexto 98"/>
          <p:cNvSpPr txBox="1">
            <a:spLocks noChangeArrowheads="1"/>
          </p:cNvSpPr>
          <p:nvPr/>
        </p:nvSpPr>
        <p:spPr bwMode="auto">
          <a:xfrm>
            <a:off x="7899400" y="4057650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7030A0"/>
                </a:solidFill>
                <a:latin typeface="Tahoma" charset="0"/>
                <a:cs typeface="Tahoma" charset="0"/>
              </a:rPr>
              <a:t>Próstata</a:t>
            </a:r>
          </a:p>
        </p:txBody>
      </p:sp>
      <p:sp>
        <p:nvSpPr>
          <p:cNvPr id="71" name="CaixaDeTexto 99"/>
          <p:cNvSpPr txBox="1">
            <a:spLocks noChangeArrowheads="1"/>
          </p:cNvSpPr>
          <p:nvPr/>
        </p:nvSpPr>
        <p:spPr bwMode="auto">
          <a:xfrm>
            <a:off x="7915275" y="4343400"/>
            <a:ext cx="62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B050"/>
                </a:solidFill>
                <a:latin typeface="Tahoma" charset="0"/>
                <a:cs typeface="Tahoma" charset="0"/>
              </a:rPr>
              <a:t>Cólon</a:t>
            </a:r>
          </a:p>
        </p:txBody>
      </p:sp>
      <p:sp>
        <p:nvSpPr>
          <p:cNvPr id="72" name="CaixaDeTexto 100"/>
          <p:cNvSpPr txBox="1"/>
          <p:nvPr/>
        </p:nvSpPr>
        <p:spPr>
          <a:xfrm>
            <a:off x="7910513" y="4608513"/>
            <a:ext cx="5111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</a:t>
            </a:r>
            <a:endParaRPr lang="pt-BR" sz="1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CaixaDeTexto 101"/>
          <p:cNvSpPr txBox="1">
            <a:spLocks noChangeArrowheads="1"/>
          </p:cNvSpPr>
          <p:nvPr/>
        </p:nvSpPr>
        <p:spPr bwMode="auto">
          <a:xfrm>
            <a:off x="7915275" y="5064125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latin typeface="Tahoma" charset="0"/>
                <a:cs typeface="Tahoma" charset="0"/>
              </a:rPr>
              <a:t>Pulmão</a:t>
            </a:r>
          </a:p>
        </p:txBody>
      </p:sp>
      <p:sp>
        <p:nvSpPr>
          <p:cNvPr id="74" name="CaixaDeTexto 102"/>
          <p:cNvSpPr txBox="1">
            <a:spLocks noChangeArrowheads="1"/>
          </p:cNvSpPr>
          <p:nvPr/>
        </p:nvSpPr>
        <p:spPr bwMode="auto">
          <a:xfrm>
            <a:off x="6419850" y="2047875"/>
            <a:ext cx="110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C00000"/>
                </a:solidFill>
                <a:latin typeface="Tahoma" charset="0"/>
                <a:cs typeface="Tahoma" charset="0"/>
              </a:rPr>
              <a:t>Homens</a:t>
            </a:r>
          </a:p>
        </p:txBody>
      </p:sp>
      <p:pic>
        <p:nvPicPr>
          <p:cNvPr id="75" name="Picture 74" descr="Untitled-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41531" y="2543862"/>
            <a:ext cx="1386539" cy="2269334"/>
          </a:xfrm>
          <a:prstGeom prst="rect">
            <a:avLst/>
          </a:prstGeom>
        </p:spPr>
      </p:pic>
      <p:pic>
        <p:nvPicPr>
          <p:cNvPr id="76" name="Picture 75" descr="Untitled-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217492" y="2543862"/>
            <a:ext cx="1386539" cy="2269334"/>
          </a:xfrm>
          <a:prstGeom prst="rect">
            <a:avLst/>
          </a:prstGeom>
        </p:spPr>
      </p:pic>
      <p:sp>
        <p:nvSpPr>
          <p:cNvPr id="77" name="CaixaDeTexto 66"/>
          <p:cNvSpPr txBox="1"/>
          <p:nvPr/>
        </p:nvSpPr>
        <p:spPr>
          <a:xfrm>
            <a:off x="2276800" y="4650761"/>
            <a:ext cx="52883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err="1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EAo</a:t>
            </a:r>
            <a:endParaRPr lang="pt-BR" sz="14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CaixaDeTexto 66"/>
          <p:cNvSpPr txBox="1"/>
          <p:nvPr/>
        </p:nvSpPr>
        <p:spPr>
          <a:xfrm>
            <a:off x="6606254" y="4650166"/>
            <a:ext cx="52883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err="1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EAo</a:t>
            </a:r>
            <a:endParaRPr lang="pt-BR" sz="14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5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3-23 às 17.0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355" y="1201203"/>
            <a:ext cx="6657862" cy="4809067"/>
          </a:xfrm>
          <a:prstGeom prst="round2DiagRect">
            <a:avLst>
              <a:gd name="adj1" fmla="val 927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860957" y="-183218"/>
            <a:ext cx="7444154" cy="1211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algn="ctr">
              <a:spcBef>
                <a:spcPct val="0"/>
              </a:spcBef>
              <a:buNone/>
              <a:defRPr sz="36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 </a:t>
            </a:r>
            <a:r>
              <a:rPr lang="pt-BR" dirty="0" smtClean="0">
                <a:solidFill>
                  <a:srgbClr val="FFFFFF"/>
                </a:solidFill>
              </a:rPr>
              <a:t>TAVI por Milhão de Habitantes </a:t>
            </a:r>
            <a:endParaRPr lang="pt-B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33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4-03-20 às 07.48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2260600"/>
            <a:ext cx="6286500" cy="233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-197007"/>
            <a:ext cx="8229600" cy="1143000"/>
          </a:xfrm>
        </p:spPr>
        <p:txBody>
          <a:bodyPr/>
          <a:lstStyle/>
          <a:p>
            <a:r>
              <a:rPr lang="pt-BR" sz="40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Modelo Markov</a:t>
            </a:r>
          </a:p>
        </p:txBody>
      </p:sp>
      <p:pic>
        <p:nvPicPr>
          <p:cNvPr id="6" name="Picture 5" descr="Captura de Tela 2014-03-13 às 06.10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1231895"/>
            <a:ext cx="7112000" cy="490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88915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8" y="1250963"/>
            <a:ext cx="8023102" cy="4733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7"/>
          <p:cNvSpPr txBox="1">
            <a:spLocks/>
          </p:cNvSpPr>
          <p:nvPr/>
        </p:nvSpPr>
        <p:spPr>
          <a:xfrm>
            <a:off x="1115938" y="-157753"/>
            <a:ext cx="6937523" cy="1398467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Mortalidade </a:t>
            </a:r>
            <a:r>
              <a:rPr lang="pt-BR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0641" y="6248404"/>
            <a:ext cx="845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Leon MB, Smith CR, Mack M, Miller DC, Moses JW, </a:t>
            </a:r>
            <a:r>
              <a:rPr lang="en-US" sz="1600" dirty="0" err="1" smtClean="0"/>
              <a:t>Svensson</a:t>
            </a:r>
            <a:r>
              <a:rPr lang="en-US" sz="1600" dirty="0" smtClean="0"/>
              <a:t> </a:t>
            </a:r>
            <a:r>
              <a:rPr lang="en-US" sz="1600" dirty="0"/>
              <a:t>LG, et al. Transcatheter aortic-valve implantation for aortic stenosis in patients who cannot undergo surgery. N </a:t>
            </a:r>
            <a:r>
              <a:rPr lang="en-US" sz="1600" dirty="0" err="1"/>
              <a:t>Engl</a:t>
            </a:r>
            <a:r>
              <a:rPr lang="en-US" sz="1600" dirty="0"/>
              <a:t> J Med.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3" y="97690"/>
            <a:ext cx="2006600" cy="104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05272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8830" y="1142993"/>
            <a:ext cx="3559427" cy="4651558"/>
            <a:chOff x="2381766" y="263025"/>
            <a:chExt cx="5014788" cy="6301380"/>
          </a:xfrm>
        </p:grpSpPr>
        <p:pic>
          <p:nvPicPr>
            <p:cNvPr id="5" name="Picture 4" descr="Captura de Tela 2012-04-10 às 07.38.15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1766" y="263025"/>
              <a:ext cx="5014788" cy="3147110"/>
            </a:xfrm>
            <a:prstGeom prst="rect">
              <a:avLst/>
            </a:prstGeom>
          </p:spPr>
        </p:pic>
        <p:pic>
          <p:nvPicPr>
            <p:cNvPr id="6" name="Picture 5" descr="Captura de Tela 2012-04-10 às 07.38.32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1766" y="3437625"/>
              <a:ext cx="5014788" cy="3126780"/>
            </a:xfrm>
            <a:prstGeom prst="rect">
              <a:avLst/>
            </a:prstGeom>
          </p:spPr>
        </p:pic>
      </p:grpSp>
      <p:pic>
        <p:nvPicPr>
          <p:cNvPr id="7" name="Picture 6" descr="Captura de Tela 2012-04-10 às 07.43.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700" y="1679635"/>
            <a:ext cx="4013595" cy="3106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 Box 102"/>
          <p:cNvSpPr txBox="1">
            <a:spLocks noChangeArrowheads="1"/>
          </p:cNvSpPr>
          <p:nvPr/>
        </p:nvSpPr>
        <p:spPr bwMode="auto">
          <a:xfrm>
            <a:off x="1965941" y="-65476"/>
            <a:ext cx="7030348" cy="5232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Incorporação de Novas Tecnologias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7"/>
          <p:cNvSpPr txBox="1">
            <a:spLocks/>
          </p:cNvSpPr>
          <p:nvPr/>
        </p:nvSpPr>
        <p:spPr>
          <a:xfrm>
            <a:off x="1191100" y="-151155"/>
            <a:ext cx="6937523" cy="1398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FFFFF"/>
                </a:solidFill>
              </a:rPr>
              <a:t>AVC</a:t>
            </a:r>
            <a:r>
              <a:rPr lang="pt-BR" dirty="0"/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641" y="6248404"/>
            <a:ext cx="84510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Leon MB, Smith CR, Mack M, Miller DC, Moses JW, </a:t>
            </a:r>
            <a:r>
              <a:rPr lang="en-US" sz="1600" dirty="0" err="1" smtClean="0"/>
              <a:t>Svensson</a:t>
            </a:r>
            <a:r>
              <a:rPr lang="en-US" sz="1600" dirty="0" smtClean="0"/>
              <a:t> </a:t>
            </a:r>
            <a:r>
              <a:rPr lang="en-US" sz="1600" dirty="0"/>
              <a:t>LG, et al. Transcatheter aortic-valve implantation for aortic stenosis in patients who cannot undergo surgery. N </a:t>
            </a:r>
            <a:r>
              <a:rPr lang="en-US" sz="1600" dirty="0" err="1"/>
              <a:t>Engl</a:t>
            </a:r>
            <a:r>
              <a:rPr lang="en-US" sz="1600" dirty="0"/>
              <a:t> J Med.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463" y="97690"/>
            <a:ext cx="2006600" cy="104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2" y="1247312"/>
            <a:ext cx="7990467" cy="4737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03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Tela 2013-08-09 às 15.22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08" y="2148589"/>
            <a:ext cx="5187959" cy="3605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080" y="6368826"/>
            <a:ext cx="734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Neyt</a:t>
            </a:r>
            <a:r>
              <a:rPr lang="da-DK" dirty="0"/>
              <a:t> M, Van </a:t>
            </a:r>
            <a:r>
              <a:rPr lang="da-DK" dirty="0" err="1"/>
              <a:t>Brabandt</a:t>
            </a:r>
            <a:r>
              <a:rPr lang="da-DK" dirty="0"/>
              <a:t> H. Heart (2012). doi:10.1136/heartjnl-2012-301813 </a:t>
            </a:r>
          </a:p>
        </p:txBody>
      </p:sp>
      <p:pic>
        <p:nvPicPr>
          <p:cNvPr id="4" name="Picture 3" descr="Captura de Tela 2013-11-30 às 05.41.4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" y="1002006"/>
            <a:ext cx="9086280" cy="788276"/>
          </a:xfrm>
          <a:prstGeom prst="rect">
            <a:avLst/>
          </a:prstGeom>
        </p:spPr>
      </p:pic>
      <p:pic>
        <p:nvPicPr>
          <p:cNvPr id="7" name="Picture 6" descr="Captura de Tela 2013-11-30 às 05.41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468" y="1569762"/>
            <a:ext cx="3262909" cy="22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3-11-30 às 05.1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1800"/>
            <a:ext cx="9144000" cy="344031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582614" y="-59142"/>
            <a:ext cx="7444154" cy="1211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 </a:t>
            </a:r>
            <a:r>
              <a:rPr lang="pt-BR" sz="2400" dirty="0">
                <a:solidFill>
                  <a:srgbClr val="FFFFFF"/>
                </a:solidFill>
              </a:rPr>
              <a:t>PARTNER – Opinião </a:t>
            </a:r>
            <a:r>
              <a:rPr lang="pt-BR" sz="2400" dirty="0" err="1">
                <a:solidFill>
                  <a:srgbClr val="FFFFFF"/>
                </a:solidFill>
              </a:rPr>
              <a:t>Neyt</a:t>
            </a:r>
            <a:r>
              <a:rPr lang="pt-BR" sz="2400" dirty="0">
                <a:solidFill>
                  <a:srgbClr val="FFFFFF"/>
                </a:solidFill>
              </a:rPr>
              <a:t> &amp; Van </a:t>
            </a:r>
            <a:r>
              <a:rPr lang="pt-BR" sz="2400" dirty="0" err="1">
                <a:solidFill>
                  <a:srgbClr val="FFFFFF"/>
                </a:solidFill>
              </a:rPr>
              <a:t>Brabandt</a:t>
            </a:r>
            <a:r>
              <a:rPr lang="pt-BR" sz="2400" dirty="0">
                <a:solidFill>
                  <a:srgbClr val="FFFFFF"/>
                </a:solidFill>
              </a:rPr>
              <a:t> </a:t>
            </a:r>
            <a:endParaRPr lang="pt-BR" sz="3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0080" y="6368826"/>
            <a:ext cx="734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Neyt</a:t>
            </a:r>
            <a:r>
              <a:rPr lang="da-DK" dirty="0"/>
              <a:t> M, Van </a:t>
            </a:r>
            <a:r>
              <a:rPr lang="da-DK" dirty="0" err="1"/>
              <a:t>Brabandt</a:t>
            </a:r>
            <a:r>
              <a:rPr lang="da-DK" dirty="0"/>
              <a:t> H. Heart (2012). doi:10.1136/heartjnl-2012-301813 </a:t>
            </a:r>
          </a:p>
        </p:txBody>
      </p:sp>
      <p:pic>
        <p:nvPicPr>
          <p:cNvPr id="7" name="Picture 6" descr="Captura de Tela 2013-11-30 às 06.07.5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5928"/>
            <a:ext cx="9144000" cy="5398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2000" y="4572000"/>
            <a:ext cx="1185333" cy="82973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4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14"/>
          <a:stretch/>
        </p:blipFill>
        <p:spPr>
          <a:xfrm>
            <a:off x="1761067" y="524433"/>
            <a:ext cx="7349037" cy="574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622" y="6243088"/>
            <a:ext cx="875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Mylotte</a:t>
            </a:r>
            <a:r>
              <a:rPr lang="en-US" dirty="0" smtClean="0"/>
              <a:t> D, </a:t>
            </a:r>
            <a:r>
              <a:rPr lang="en-US" dirty="0" err="1" smtClean="0"/>
              <a:t>Osnabrugge</a:t>
            </a:r>
            <a:r>
              <a:rPr lang="en-US" dirty="0" smtClean="0"/>
              <a:t> RLJ, </a:t>
            </a:r>
            <a:r>
              <a:rPr lang="en-US" dirty="0" err="1" smtClean="0"/>
              <a:t>Windecker</a:t>
            </a:r>
            <a:r>
              <a:rPr lang="en-US" dirty="0" smtClean="0"/>
              <a:t> S et al. </a:t>
            </a:r>
            <a:r>
              <a:rPr lang="en-US" dirty="0"/>
              <a:t>Transcatheter Aortic Valve Replacement in </a:t>
            </a:r>
            <a:r>
              <a:rPr lang="en-US" dirty="0" smtClean="0"/>
              <a:t>Europe. Adoption </a:t>
            </a:r>
            <a:r>
              <a:rPr lang="en-US" dirty="0"/>
              <a:t>Trends and Factors Influencing Device </a:t>
            </a:r>
            <a:r>
              <a:rPr lang="en-US" dirty="0" smtClean="0"/>
              <a:t>Utilization. JACC, July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04"/>
          <a:stretch/>
        </p:blipFill>
        <p:spPr>
          <a:xfrm>
            <a:off x="1727201" y="487189"/>
            <a:ext cx="7399838" cy="5795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622" y="6243088"/>
            <a:ext cx="875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Mylotte</a:t>
            </a:r>
            <a:r>
              <a:rPr lang="en-US" dirty="0" smtClean="0"/>
              <a:t> D, </a:t>
            </a:r>
            <a:r>
              <a:rPr lang="en-US" dirty="0" err="1" smtClean="0"/>
              <a:t>Osnabrugge</a:t>
            </a:r>
            <a:r>
              <a:rPr lang="en-US" dirty="0" smtClean="0"/>
              <a:t> RLJ, </a:t>
            </a:r>
            <a:r>
              <a:rPr lang="en-US" dirty="0" err="1" smtClean="0"/>
              <a:t>Windecker</a:t>
            </a:r>
            <a:r>
              <a:rPr lang="en-US" dirty="0" smtClean="0"/>
              <a:t> S et al. </a:t>
            </a:r>
            <a:r>
              <a:rPr lang="en-US" dirty="0"/>
              <a:t>Transcatheter Aortic Valve Replacement in </a:t>
            </a:r>
            <a:r>
              <a:rPr lang="en-US" dirty="0" smtClean="0"/>
              <a:t>Europe. Adoption </a:t>
            </a:r>
            <a:r>
              <a:rPr lang="en-US" dirty="0"/>
              <a:t>Trends and Factors Influencing Device </a:t>
            </a:r>
            <a:r>
              <a:rPr lang="en-US" dirty="0" smtClean="0"/>
              <a:t>Utilization. JACC, July 2013.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89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965" y="994838"/>
            <a:ext cx="6828371" cy="465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3672" y="5799663"/>
            <a:ext cx="77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Professor Alain </a:t>
            </a:r>
            <a:r>
              <a:rPr lang="en-US" dirty="0" err="1">
                <a:solidFill>
                  <a:srgbClr val="000090"/>
                </a:solidFill>
              </a:rPr>
              <a:t>Cribier</a:t>
            </a:r>
            <a:r>
              <a:rPr lang="en-US" dirty="0">
                <a:solidFill>
                  <a:srgbClr val="000090"/>
                </a:solidFill>
              </a:rPr>
              <a:t>, </a:t>
            </a:r>
            <a:r>
              <a:rPr lang="en-US" dirty="0" err="1">
                <a:solidFill>
                  <a:srgbClr val="000090"/>
                </a:solidFill>
              </a:rPr>
              <a:t>recebendo</a:t>
            </a:r>
            <a:r>
              <a:rPr lang="en-US" dirty="0">
                <a:solidFill>
                  <a:srgbClr val="000090"/>
                </a:solidFill>
              </a:rPr>
              <a:t> a </a:t>
            </a:r>
            <a:r>
              <a:rPr lang="en-US" dirty="0" err="1">
                <a:solidFill>
                  <a:srgbClr val="000090"/>
                </a:solidFill>
              </a:rPr>
              <a:t>comenda</a:t>
            </a:r>
            <a:r>
              <a:rPr lang="en-US" dirty="0">
                <a:solidFill>
                  <a:srgbClr val="000090"/>
                </a:solidFill>
              </a:rPr>
              <a:t> de </a:t>
            </a:r>
            <a:r>
              <a:rPr lang="en-US" dirty="0" err="1">
                <a:solidFill>
                  <a:srgbClr val="000090"/>
                </a:solidFill>
              </a:rPr>
              <a:t>Cavaleiro</a:t>
            </a:r>
            <a:r>
              <a:rPr lang="en-US" dirty="0">
                <a:solidFill>
                  <a:srgbClr val="000090"/>
                </a:solidFill>
              </a:rPr>
              <a:t> da </a:t>
            </a:r>
            <a:r>
              <a:rPr lang="en-US" dirty="0" err="1">
                <a:solidFill>
                  <a:srgbClr val="000090"/>
                </a:solidFill>
              </a:rPr>
              <a:t>Legião</a:t>
            </a:r>
            <a:r>
              <a:rPr lang="en-US" dirty="0">
                <a:solidFill>
                  <a:srgbClr val="000090"/>
                </a:solidFill>
              </a:rPr>
              <a:t> de </a:t>
            </a:r>
            <a:r>
              <a:rPr lang="en-US" dirty="0" err="1">
                <a:solidFill>
                  <a:srgbClr val="000090"/>
                </a:solidFill>
              </a:rPr>
              <a:t>Honra</a:t>
            </a:r>
            <a:r>
              <a:rPr lang="en-US" dirty="0">
                <a:solidFill>
                  <a:srgbClr val="000090"/>
                </a:solidFill>
              </a:rPr>
              <a:t> das </a:t>
            </a:r>
            <a:r>
              <a:rPr lang="en-US" dirty="0" err="1">
                <a:solidFill>
                  <a:srgbClr val="000090"/>
                </a:solidFill>
              </a:rPr>
              <a:t>mãos</a:t>
            </a:r>
            <a:r>
              <a:rPr lang="en-US" dirty="0">
                <a:solidFill>
                  <a:srgbClr val="000090"/>
                </a:solidFill>
              </a:rPr>
              <a:t> do Professor Alain </a:t>
            </a:r>
            <a:r>
              <a:rPr lang="en-US" dirty="0" err="1">
                <a:solidFill>
                  <a:srgbClr val="000090"/>
                </a:solidFill>
              </a:rPr>
              <a:t>Carpentier</a:t>
            </a:r>
            <a:r>
              <a:rPr lang="pt-BR" dirty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424215"/>
              </p:ext>
            </p:extLst>
          </p:nvPr>
        </p:nvGraphicFramePr>
        <p:xfrm>
          <a:off x="457200" y="143086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1960629" y="-56010"/>
            <a:ext cx="7183371" cy="10772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 </a:t>
            </a:r>
            <a:r>
              <a:rPr lang="pt-BR" sz="2800" dirty="0">
                <a:solidFill>
                  <a:srgbClr val="FFFFFF"/>
                </a:solidFill>
              </a:rPr>
              <a:t>Incorporação de Novas Tecnologias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267" y="4148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196A0-CC72-4544-87CD-4A6C2E2E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E18B89-C266-C84C-BECD-4FFDB01A0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2D5CB-C765-AA47-98F1-34949F8F3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1DD429-7F6F-C446-AA02-0671BBD42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E5DC92-C04F-0241-B471-266485484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89F0D5-7A36-5841-A317-178B0E2F9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B07694-9A1E-1340-A4AF-ABE793A1B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FC4A61-60B2-BD4E-9C24-FAE276B73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C99492-D410-2148-A56C-F7938DDC94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11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4439"/>
            <a:ext cx="9144000" cy="1892571"/>
          </a:xfrm>
          <a:prstGeom prst="rect">
            <a:avLst/>
          </a:prstGeom>
        </p:spPr>
      </p:pic>
      <p:pic>
        <p:nvPicPr>
          <p:cNvPr id="6" name="Picture 5" descr="Captura de Tela 2012-03-08 às 13.31.4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61" y="-21524"/>
            <a:ext cx="2787747" cy="93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divot"/>
            <a:contourClr>
              <a:srgbClr val="969696"/>
            </a:contourClr>
          </a:sp3d>
        </p:spPr>
      </p:pic>
      <p:pic>
        <p:nvPicPr>
          <p:cNvPr id="7" name="Picture 6" descr="P101007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813" y="33866"/>
            <a:ext cx="2019321" cy="1514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38473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200" y="6020138"/>
            <a:ext cx="74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Brady ST, Davis CA, </a:t>
            </a:r>
            <a:r>
              <a:rPr lang="en-US" sz="1600" dirty="0" err="1"/>
              <a:t>Kussmaul</a:t>
            </a:r>
            <a:r>
              <a:rPr lang="en-US" sz="1600" dirty="0"/>
              <a:t> WG, </a:t>
            </a:r>
            <a:r>
              <a:rPr lang="en-US" sz="1600" dirty="0" err="1"/>
              <a:t>Laskey</a:t>
            </a:r>
            <a:r>
              <a:rPr lang="en-US" sz="1600" dirty="0"/>
              <a:t> WK, </a:t>
            </a:r>
            <a:r>
              <a:rPr lang="en-US" sz="1600" dirty="0" err="1"/>
              <a:t>Hirshfeld</a:t>
            </a:r>
            <a:r>
              <a:rPr lang="en-US" sz="1600" dirty="0"/>
              <a:t> Jr. JW, Herrmann HC. Percutaneous aortic balloon </a:t>
            </a:r>
            <a:r>
              <a:rPr lang="en-US" sz="1600" dirty="0" err="1"/>
              <a:t>valvuloplasty</a:t>
            </a:r>
            <a:r>
              <a:rPr lang="en-US" sz="1600" dirty="0"/>
              <a:t> in octogenarians: morbidity and mortality. Ann Intern Med. </a:t>
            </a:r>
          </a:p>
        </p:txBody>
      </p:sp>
      <p:pic>
        <p:nvPicPr>
          <p:cNvPr id="4" name="Picture 3" descr="image_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6" y="6307999"/>
            <a:ext cx="1471490" cy="4963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52160"/>
              </p:ext>
            </p:extLst>
          </p:nvPr>
        </p:nvGraphicFramePr>
        <p:xfrm>
          <a:off x="433102" y="3414787"/>
          <a:ext cx="8366608" cy="252415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84715"/>
                <a:gridCol w="1526869"/>
                <a:gridCol w="1637626"/>
                <a:gridCol w="1708699"/>
                <a:gridCol w="1708699"/>
              </a:tblGrid>
              <a:tr h="784744">
                <a:tc>
                  <a:txBody>
                    <a:bodyPr/>
                    <a:lstStyle/>
                    <a:p>
                      <a:r>
                        <a:rPr lang="pt-BR" sz="3200" noProof="0" dirty="0" smtClean="0"/>
                        <a:t>Ano</a:t>
                      </a:r>
                      <a:endParaRPr lang="pt-B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noProof="0" smtClean="0"/>
                        <a:t>2008</a:t>
                      </a:r>
                      <a:endParaRPr lang="pt-BR" sz="2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noProof="0" smtClean="0"/>
                        <a:t>2009</a:t>
                      </a:r>
                      <a:endParaRPr lang="pt-BR" sz="2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noProof="0" smtClean="0"/>
                        <a:t>2010</a:t>
                      </a:r>
                      <a:endParaRPr lang="pt-BR" sz="2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noProof="0" smtClean="0"/>
                        <a:t>2011</a:t>
                      </a:r>
                      <a:endParaRPr lang="pt-BR" sz="2800" noProof="0"/>
                    </a:p>
                  </a:txBody>
                  <a:tcPr/>
                </a:tc>
              </a:tr>
              <a:tr h="869707">
                <a:tc>
                  <a:txBody>
                    <a:bodyPr/>
                    <a:lstStyle/>
                    <a:p>
                      <a:r>
                        <a:rPr lang="pt-BR" sz="2000" b="1" noProof="0" smtClean="0"/>
                        <a:t>No. de Procedimentos</a:t>
                      </a:r>
                      <a:endParaRPr lang="pt-BR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smtClean="0"/>
                        <a:t>94</a:t>
                      </a:r>
                      <a:endParaRPr lang="pt-BR" sz="28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smtClean="0"/>
                        <a:t>100</a:t>
                      </a:r>
                      <a:endParaRPr lang="pt-BR" sz="28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smtClean="0"/>
                        <a:t>104</a:t>
                      </a:r>
                      <a:endParaRPr lang="pt-BR" sz="28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smtClean="0"/>
                        <a:t>124</a:t>
                      </a:r>
                      <a:endParaRPr lang="pt-BR" sz="2800" b="1" noProof="0"/>
                    </a:p>
                  </a:txBody>
                  <a:tcPr/>
                </a:tc>
              </a:tr>
              <a:tr h="869707">
                <a:tc>
                  <a:txBody>
                    <a:bodyPr/>
                    <a:lstStyle/>
                    <a:p>
                      <a:r>
                        <a:rPr lang="pt-BR" sz="2000" b="1" noProof="0" smtClean="0"/>
                        <a:t>Custo</a:t>
                      </a:r>
                      <a:r>
                        <a:rPr lang="pt-BR" sz="2000" b="1" baseline="0" noProof="0" smtClean="0"/>
                        <a:t> Médio AIH em Reais</a:t>
                      </a:r>
                      <a:endParaRPr lang="pt-BR" sz="20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dirty="0" smtClean="0"/>
                        <a:t>4.575,52</a:t>
                      </a:r>
                      <a:endParaRPr lang="pt-BR" sz="2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dirty="0" smtClean="0"/>
                        <a:t>4.956,96</a:t>
                      </a:r>
                      <a:endParaRPr lang="pt-BR" sz="28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smtClean="0"/>
                        <a:t>5.389,13</a:t>
                      </a:r>
                      <a:endParaRPr lang="pt-BR" sz="28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noProof="0" dirty="0" smtClean="0"/>
                        <a:t>5.457,77</a:t>
                      </a:r>
                      <a:endParaRPr lang="pt-BR" sz="2800" b="1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0564" y="1196253"/>
            <a:ext cx="7672510" cy="102188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charset="0"/>
              </a:rPr>
              <a:t>E</a:t>
            </a:r>
            <a:r>
              <a:rPr lang="pt-B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charset="0"/>
              </a:rPr>
              <a:t>xistem </a:t>
            </a:r>
            <a:r>
              <a:rPr lang="pt-BR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charset="0"/>
              </a:rPr>
              <a:t>outras tecnologias já incorporadas que desempenhem a mesma </a:t>
            </a:r>
            <a:r>
              <a:rPr lang="pt-B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charset="0"/>
              </a:rPr>
              <a:t>função?</a:t>
            </a:r>
            <a:endParaRPr lang="pt-BR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564" y="2582927"/>
            <a:ext cx="7672510" cy="1323439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Valvoplastia</a:t>
            </a:r>
            <a:r>
              <a:rPr lang="pt-BR" dirty="0"/>
              <a:t> Aórtica Percutânea</a:t>
            </a:r>
          </a:p>
        </p:txBody>
      </p:sp>
      <p:sp>
        <p:nvSpPr>
          <p:cNvPr id="8" name="Title 57"/>
          <p:cNvSpPr>
            <a:spLocks noGrp="1"/>
          </p:cNvSpPr>
          <p:nvPr>
            <p:ph type="title" idx="4294967295"/>
          </p:nvPr>
        </p:nvSpPr>
        <p:spPr>
          <a:xfrm>
            <a:off x="2024282" y="0"/>
            <a:ext cx="6937523" cy="788784"/>
          </a:xfrm>
          <a:prstGeom prst="rect">
            <a:avLst/>
          </a:prstGeom>
        </p:spPr>
        <p:txBody>
          <a:bodyPr/>
          <a:lstStyle/>
          <a:p>
            <a:r>
              <a:rPr lang="pt-BR" sz="2800" b="1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Eao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Grave – Pacientes Inoperáveis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230076" y="2123919"/>
            <a:ext cx="12111318" cy="2619145"/>
            <a:chOff x="-1230076" y="2123919"/>
            <a:chExt cx="12111318" cy="2619145"/>
          </a:xfrm>
        </p:grpSpPr>
        <p:sp>
          <p:nvSpPr>
            <p:cNvPr id="10" name="Wave 9"/>
            <p:cNvSpPr/>
            <p:nvPr/>
          </p:nvSpPr>
          <p:spPr>
            <a:xfrm rot="19588754">
              <a:off x="-1230076" y="2123919"/>
              <a:ext cx="12111318" cy="2619145"/>
            </a:xfrm>
            <a:prstGeom prst="wave">
              <a:avLst>
                <a:gd name="adj1" fmla="val 10139"/>
                <a:gd name="adj2" fmla="val 8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tx1">
                    <a:lumMod val="95000"/>
                    <a:lumOff val="5000"/>
                  </a:schemeClr>
                </a:gs>
                <a:gs pos="53000">
                  <a:srgbClr val="370000">
                    <a:alpha val="91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 rot="19855790">
              <a:off x="2700545" y="2767469"/>
              <a:ext cx="3946112" cy="16617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Wave1">
                <a:avLst>
                  <a:gd name="adj1" fmla="val 12500"/>
                  <a:gd name="adj2" fmla="val -1872"/>
                </a:avLst>
              </a:prstTxWarp>
              <a:spAutoFit/>
            </a:bodyPr>
            <a:lstStyle/>
            <a:p>
              <a:pPr algn="ctr"/>
              <a:r>
                <a:rPr lang="x-none" sz="5400" dirty="0" smtClean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Não !!!</a:t>
              </a:r>
              <a:endParaRPr lang="x-none" sz="54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3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07" y="1303228"/>
            <a:ext cx="4801027" cy="4514067"/>
          </a:xfrm>
          <a:prstGeom prst="rect">
            <a:avLst/>
          </a:prstGeom>
        </p:spPr>
      </p:pic>
      <p:sp>
        <p:nvSpPr>
          <p:cNvPr id="4" name="Text Box 102"/>
          <p:cNvSpPr txBox="1">
            <a:spLocks noChangeArrowheads="1"/>
          </p:cNvSpPr>
          <p:nvPr/>
        </p:nvSpPr>
        <p:spPr bwMode="auto">
          <a:xfrm>
            <a:off x="2001299" y="-33422"/>
            <a:ext cx="7030348" cy="5232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FFFFFF"/>
                </a:solidFill>
              </a:rPr>
              <a:t>Incorporação de Novas Tecnologias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6470" y="2218268"/>
            <a:ext cx="4718964" cy="3412764"/>
            <a:chOff x="453239" y="2300540"/>
            <a:chExt cx="4866152" cy="2433876"/>
          </a:xfrm>
        </p:grpSpPr>
        <p:sp>
          <p:nvSpPr>
            <p:cNvPr id="7" name="Wave 6"/>
            <p:cNvSpPr/>
            <p:nvPr/>
          </p:nvSpPr>
          <p:spPr>
            <a:xfrm>
              <a:off x="453239" y="2300540"/>
              <a:ext cx="4866152" cy="2433876"/>
            </a:xfrm>
            <a:prstGeom prst="wave">
              <a:avLst>
                <a:gd name="adj1" fmla="val 10139"/>
                <a:gd name="adj2" fmla="val 8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tx1">
                    <a:lumMod val="95000"/>
                    <a:lumOff val="5000"/>
                  </a:schemeClr>
                </a:gs>
                <a:gs pos="53000">
                  <a:srgbClr val="370000">
                    <a:alpha val="91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70179">
              <a:off x="560181" y="2871227"/>
              <a:ext cx="4458676" cy="11974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DoubleWave1">
                <a:avLst>
                  <a:gd name="adj1" fmla="val 12500"/>
                  <a:gd name="adj2" fmla="val 542"/>
                </a:avLst>
              </a:prstTxWarp>
              <a:spAutoFit/>
            </a:bodyPr>
            <a:lstStyle/>
            <a:p>
              <a:pPr algn="ctr"/>
              <a:r>
                <a:rPr lang="x-none" sz="4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badi MT Condensed Extra Bold"/>
                </a:rPr>
                <a:t>+200.000 casos </a:t>
              </a:r>
            </a:p>
            <a:p>
              <a:pPr algn="ctr"/>
              <a:r>
                <a:rPr lang="en-US" sz="4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badi MT Condensed Extra Bold"/>
                </a:rPr>
                <a:t>n</a:t>
              </a:r>
              <a:r>
                <a:rPr lang="x-none" sz="4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Abadi MT Condensed Extra Bold"/>
                </a:rPr>
                <a:t>o mundo</a:t>
              </a:r>
              <a:endParaRPr lang="x-none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badi MT Condensed Extra Bold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52973"/>
              </p:ext>
            </p:extLst>
          </p:nvPr>
        </p:nvGraphicFramePr>
        <p:xfrm>
          <a:off x="5892790" y="827105"/>
          <a:ext cx="2675677" cy="58521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456277"/>
                <a:gridCol w="1219400"/>
              </a:tblGrid>
              <a:tr h="32426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Países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Cobertura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TAVI</a:t>
                      </a:r>
                      <a:endParaRPr lang="en-US" sz="16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smtClean="0"/>
                        <a:t>Africa do </a:t>
                      </a:r>
                      <a:r>
                        <a:rPr lang="en-US" sz="1050" b="1" dirty="0" err="1" smtClean="0"/>
                        <a:t>Sul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Alemanha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Austrália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Áustria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Bélgica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Brasil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Canadá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Espanha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Estados</a:t>
                      </a:r>
                      <a:r>
                        <a:rPr lang="en-US" sz="1050" b="1" dirty="0" smtClean="0"/>
                        <a:t> </a:t>
                      </a:r>
                      <a:r>
                        <a:rPr lang="en-US" sz="1050" b="1" dirty="0" err="1" smtClean="0"/>
                        <a:t>Unidos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França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Holanda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Itália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Noruega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Panamá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Perú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Polônia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Reino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Unido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República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Checa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185292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Suíça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Decagon 9"/>
          <p:cNvSpPr/>
          <p:nvPr/>
        </p:nvSpPr>
        <p:spPr>
          <a:xfrm>
            <a:off x="7833784" y="1456266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ecagon 10"/>
          <p:cNvSpPr/>
          <p:nvPr/>
        </p:nvSpPr>
        <p:spPr>
          <a:xfrm>
            <a:off x="7833784" y="1722966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ecagon 11"/>
          <p:cNvSpPr/>
          <p:nvPr/>
        </p:nvSpPr>
        <p:spPr>
          <a:xfrm>
            <a:off x="7838018" y="2008716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ecagon 12"/>
          <p:cNvSpPr/>
          <p:nvPr/>
        </p:nvSpPr>
        <p:spPr>
          <a:xfrm>
            <a:off x="7838020" y="2279647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cagon 13"/>
          <p:cNvSpPr/>
          <p:nvPr/>
        </p:nvSpPr>
        <p:spPr>
          <a:xfrm>
            <a:off x="7831673" y="2567511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ecagon 14"/>
          <p:cNvSpPr/>
          <p:nvPr/>
        </p:nvSpPr>
        <p:spPr>
          <a:xfrm>
            <a:off x="7785108" y="2829975"/>
            <a:ext cx="283624" cy="234958"/>
          </a:xfrm>
          <a:prstGeom prst="decagon">
            <a:avLst/>
          </a:prstGeom>
          <a:solidFill>
            <a:srgbClr val="FF0000"/>
          </a:solidFill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ecagon 15"/>
          <p:cNvSpPr/>
          <p:nvPr/>
        </p:nvSpPr>
        <p:spPr>
          <a:xfrm>
            <a:off x="7838027" y="3166522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ecagon 16"/>
          <p:cNvSpPr/>
          <p:nvPr/>
        </p:nvSpPr>
        <p:spPr>
          <a:xfrm>
            <a:off x="7838030" y="3426870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7840150" y="3710501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/>
          <p:cNvSpPr/>
          <p:nvPr/>
        </p:nvSpPr>
        <p:spPr>
          <a:xfrm>
            <a:off x="7838036" y="3979315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ecagon 19"/>
          <p:cNvSpPr/>
          <p:nvPr/>
        </p:nvSpPr>
        <p:spPr>
          <a:xfrm>
            <a:off x="7838039" y="4254479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7835922" y="4523295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7844389" y="4813279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ecagon 22"/>
          <p:cNvSpPr/>
          <p:nvPr/>
        </p:nvSpPr>
        <p:spPr>
          <a:xfrm>
            <a:off x="7835922" y="5077862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ecagon 23"/>
          <p:cNvSpPr/>
          <p:nvPr/>
        </p:nvSpPr>
        <p:spPr>
          <a:xfrm>
            <a:off x="7833805" y="5353029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ecagon 24"/>
          <p:cNvSpPr/>
          <p:nvPr/>
        </p:nvSpPr>
        <p:spPr>
          <a:xfrm>
            <a:off x="7833805" y="5626079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ecagon 25"/>
          <p:cNvSpPr/>
          <p:nvPr/>
        </p:nvSpPr>
        <p:spPr>
          <a:xfrm>
            <a:off x="7842272" y="5905479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cagon 26"/>
          <p:cNvSpPr/>
          <p:nvPr/>
        </p:nvSpPr>
        <p:spPr>
          <a:xfrm>
            <a:off x="7835922" y="6186996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ecagon 27"/>
          <p:cNvSpPr/>
          <p:nvPr/>
        </p:nvSpPr>
        <p:spPr>
          <a:xfrm>
            <a:off x="7835922" y="6457929"/>
            <a:ext cx="182033" cy="162984"/>
          </a:xfrm>
          <a:prstGeom prst="decagon">
            <a:avLst/>
          </a:prstGeom>
          <a:solidFill>
            <a:srgbClr val="00FF00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19826</TotalTime>
  <Words>1063</Words>
  <Application>Microsoft Macintosh PowerPoint</Application>
  <PresentationFormat>On-screen Show (4:3)</PresentationFormat>
  <Paragraphs>291</Paragraphs>
  <Slides>44</Slides>
  <Notes>3</Notes>
  <HiddenSlides>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Eao Grave – Pacientes Inoperáveis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Revisão Sistemática</vt:lpstr>
      <vt:lpstr>TAVI – Pacientes Inoperáveis Revisão Sistemática</vt:lpstr>
      <vt:lpstr>Recomendação CONITEC</vt:lpstr>
      <vt:lpstr>PowerPoint Presentation</vt:lpstr>
      <vt:lpstr>PowerPoint Presentation</vt:lpstr>
      <vt:lpstr>PowerPoint Presentation</vt:lpstr>
      <vt:lpstr>Resultados (SUS)</vt:lpstr>
      <vt:lpstr>PowerPoint Presentation</vt:lpstr>
      <vt:lpstr>PowerPoint Presentation</vt:lpstr>
      <vt:lpstr>ICER-SUS (Tempo horizonte de 5 anos)</vt:lpstr>
      <vt:lpstr>Análise multivariada - SUS</vt:lpstr>
      <vt:lpstr>PowerPoint Presentation</vt:lpstr>
      <vt:lpstr>PowerPoint Presentation</vt:lpstr>
      <vt:lpstr>PowerPoint Presentation</vt:lpstr>
      <vt:lpstr>PowerPoint Presentation</vt:lpstr>
      <vt:lpstr>Gastos com Saúde (% PIB)</vt:lpstr>
      <vt:lpstr>Relatório Final CONITEC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Modelo Markov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Queiroga</dc:creator>
  <cp:lastModifiedBy>Marcelo Queiroga</cp:lastModifiedBy>
  <cp:revision>836</cp:revision>
  <dcterms:created xsi:type="dcterms:W3CDTF">2011-10-27T13:39:05Z</dcterms:created>
  <dcterms:modified xsi:type="dcterms:W3CDTF">2015-08-12T09:00:47Z</dcterms:modified>
</cp:coreProperties>
</file>