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71" r:id="rId11"/>
    <p:sldId id="272" r:id="rId12"/>
    <p:sldId id="265" r:id="rId13"/>
    <p:sldId id="266" r:id="rId14"/>
    <p:sldId id="267" r:id="rId15"/>
    <p:sldId id="269" r:id="rId16"/>
    <p:sldId id="270" r:id="rId17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642" y="-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24347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348453"/>
            <a:ext cx="19182715" cy="2766695"/>
          </a:xfrm>
          <a:custGeom>
            <a:avLst/>
            <a:gdLst/>
            <a:ahLst/>
            <a:cxnLst/>
            <a:rect l="l" t="t" r="r" b="b"/>
            <a:pathLst>
              <a:path w="19182715" h="2766695">
                <a:moveTo>
                  <a:pt x="18847758" y="0"/>
                </a:moveTo>
                <a:lnTo>
                  <a:pt x="0" y="0"/>
                </a:lnTo>
                <a:lnTo>
                  <a:pt x="0" y="2766544"/>
                </a:lnTo>
                <a:lnTo>
                  <a:pt x="18847758" y="2766544"/>
                </a:lnTo>
                <a:lnTo>
                  <a:pt x="18897246" y="2762912"/>
                </a:lnTo>
                <a:lnTo>
                  <a:pt x="18944480" y="2752364"/>
                </a:lnTo>
                <a:lnTo>
                  <a:pt x="18988942" y="2735417"/>
                </a:lnTo>
                <a:lnTo>
                  <a:pt x="19030113" y="2712588"/>
                </a:lnTo>
                <a:lnTo>
                  <a:pt x="19067476" y="2684397"/>
                </a:lnTo>
                <a:lnTo>
                  <a:pt x="19100512" y="2651361"/>
                </a:lnTo>
                <a:lnTo>
                  <a:pt x="19128703" y="2613998"/>
                </a:lnTo>
                <a:lnTo>
                  <a:pt x="19151531" y="2572827"/>
                </a:lnTo>
                <a:lnTo>
                  <a:pt x="19168479" y="2528365"/>
                </a:lnTo>
                <a:lnTo>
                  <a:pt x="19179027" y="2481131"/>
                </a:lnTo>
                <a:lnTo>
                  <a:pt x="19182658" y="2431643"/>
                </a:lnTo>
                <a:lnTo>
                  <a:pt x="19182658" y="334911"/>
                </a:lnTo>
                <a:lnTo>
                  <a:pt x="19179027" y="285420"/>
                </a:lnTo>
                <a:lnTo>
                  <a:pt x="19168479" y="238183"/>
                </a:lnTo>
                <a:lnTo>
                  <a:pt x="19151531" y="193720"/>
                </a:lnTo>
                <a:lnTo>
                  <a:pt x="19128703" y="152547"/>
                </a:lnTo>
                <a:lnTo>
                  <a:pt x="19100512" y="115184"/>
                </a:lnTo>
                <a:lnTo>
                  <a:pt x="19067476" y="82147"/>
                </a:lnTo>
                <a:lnTo>
                  <a:pt x="19030113" y="53955"/>
                </a:lnTo>
                <a:lnTo>
                  <a:pt x="18988942" y="31127"/>
                </a:lnTo>
                <a:lnTo>
                  <a:pt x="18944480" y="14179"/>
                </a:lnTo>
                <a:lnTo>
                  <a:pt x="18897246" y="3631"/>
                </a:lnTo>
                <a:lnTo>
                  <a:pt x="18847758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8132244"/>
            <a:ext cx="19308445" cy="1941195"/>
          </a:xfrm>
          <a:custGeom>
            <a:avLst/>
            <a:gdLst/>
            <a:ahLst/>
            <a:cxnLst/>
            <a:rect l="l" t="t" r="r" b="b"/>
            <a:pathLst>
              <a:path w="19308445" h="1941195">
                <a:moveTo>
                  <a:pt x="18973408" y="0"/>
                </a:moveTo>
                <a:lnTo>
                  <a:pt x="0" y="0"/>
                </a:lnTo>
                <a:lnTo>
                  <a:pt x="0" y="1940747"/>
                </a:lnTo>
                <a:lnTo>
                  <a:pt x="18973408" y="1940747"/>
                </a:lnTo>
                <a:lnTo>
                  <a:pt x="19022897" y="1937115"/>
                </a:lnTo>
                <a:lnTo>
                  <a:pt x="19070131" y="1926567"/>
                </a:lnTo>
                <a:lnTo>
                  <a:pt x="19114593" y="1909620"/>
                </a:lnTo>
                <a:lnTo>
                  <a:pt x="19155764" y="1886791"/>
                </a:lnTo>
                <a:lnTo>
                  <a:pt x="19193127" y="1858600"/>
                </a:lnTo>
                <a:lnTo>
                  <a:pt x="19226163" y="1825564"/>
                </a:lnTo>
                <a:lnTo>
                  <a:pt x="19254354" y="1788202"/>
                </a:lnTo>
                <a:lnTo>
                  <a:pt x="19277182" y="1747030"/>
                </a:lnTo>
                <a:lnTo>
                  <a:pt x="19294129" y="1702569"/>
                </a:lnTo>
                <a:lnTo>
                  <a:pt x="19304678" y="1655334"/>
                </a:lnTo>
                <a:lnTo>
                  <a:pt x="19308309" y="1605846"/>
                </a:lnTo>
                <a:lnTo>
                  <a:pt x="19308309" y="334900"/>
                </a:lnTo>
                <a:lnTo>
                  <a:pt x="19304678" y="285412"/>
                </a:lnTo>
                <a:lnTo>
                  <a:pt x="19294129" y="238178"/>
                </a:lnTo>
                <a:lnTo>
                  <a:pt x="19277182" y="193716"/>
                </a:lnTo>
                <a:lnTo>
                  <a:pt x="19254354" y="152545"/>
                </a:lnTo>
                <a:lnTo>
                  <a:pt x="19226163" y="115182"/>
                </a:lnTo>
                <a:lnTo>
                  <a:pt x="19193127" y="82146"/>
                </a:lnTo>
                <a:lnTo>
                  <a:pt x="19155764" y="53955"/>
                </a:lnTo>
                <a:lnTo>
                  <a:pt x="19114593" y="31126"/>
                </a:lnTo>
                <a:lnTo>
                  <a:pt x="19070131" y="14179"/>
                </a:lnTo>
                <a:lnTo>
                  <a:pt x="19022897" y="3631"/>
                </a:lnTo>
                <a:lnTo>
                  <a:pt x="18973408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6429123"/>
            <a:ext cx="19308445" cy="1518285"/>
          </a:xfrm>
          <a:custGeom>
            <a:avLst/>
            <a:gdLst/>
            <a:ahLst/>
            <a:cxnLst/>
            <a:rect l="l" t="t" r="r" b="b"/>
            <a:pathLst>
              <a:path w="19308445" h="1518284">
                <a:moveTo>
                  <a:pt x="18973408" y="0"/>
                </a:moveTo>
                <a:lnTo>
                  <a:pt x="0" y="0"/>
                </a:lnTo>
                <a:lnTo>
                  <a:pt x="0" y="1518278"/>
                </a:lnTo>
                <a:lnTo>
                  <a:pt x="18973408" y="1518278"/>
                </a:lnTo>
                <a:lnTo>
                  <a:pt x="19022897" y="1514647"/>
                </a:lnTo>
                <a:lnTo>
                  <a:pt x="19070131" y="1504098"/>
                </a:lnTo>
                <a:lnTo>
                  <a:pt x="19114593" y="1487151"/>
                </a:lnTo>
                <a:lnTo>
                  <a:pt x="19155764" y="1464323"/>
                </a:lnTo>
                <a:lnTo>
                  <a:pt x="19193127" y="1436131"/>
                </a:lnTo>
                <a:lnTo>
                  <a:pt x="19226163" y="1403095"/>
                </a:lnTo>
                <a:lnTo>
                  <a:pt x="19254354" y="1365733"/>
                </a:lnTo>
                <a:lnTo>
                  <a:pt x="19277182" y="1324562"/>
                </a:lnTo>
                <a:lnTo>
                  <a:pt x="19294129" y="1280100"/>
                </a:lnTo>
                <a:lnTo>
                  <a:pt x="19304678" y="1232866"/>
                </a:lnTo>
                <a:lnTo>
                  <a:pt x="19308309" y="1183377"/>
                </a:lnTo>
                <a:lnTo>
                  <a:pt x="19308309" y="334900"/>
                </a:lnTo>
                <a:lnTo>
                  <a:pt x="19304678" y="285412"/>
                </a:lnTo>
                <a:lnTo>
                  <a:pt x="19294129" y="238178"/>
                </a:lnTo>
                <a:lnTo>
                  <a:pt x="19277182" y="193716"/>
                </a:lnTo>
                <a:lnTo>
                  <a:pt x="19254354" y="152545"/>
                </a:lnTo>
                <a:lnTo>
                  <a:pt x="19226163" y="115182"/>
                </a:lnTo>
                <a:lnTo>
                  <a:pt x="19193127" y="82146"/>
                </a:lnTo>
                <a:lnTo>
                  <a:pt x="19155764" y="53955"/>
                </a:lnTo>
                <a:lnTo>
                  <a:pt x="19114593" y="31126"/>
                </a:lnTo>
                <a:lnTo>
                  <a:pt x="19070131" y="14179"/>
                </a:lnTo>
                <a:lnTo>
                  <a:pt x="19022897" y="3631"/>
                </a:lnTo>
                <a:lnTo>
                  <a:pt x="18973408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2828" y="3565383"/>
            <a:ext cx="222054" cy="30874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24347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9670" y="523452"/>
            <a:ext cx="10317480" cy="13074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2720" y="3327192"/>
            <a:ext cx="18070830" cy="650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24347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93.png"/><Relationship Id="rId7" Type="http://schemas.openxmlformats.org/officeDocument/2006/relationships/image" Target="../media/image41.png"/><Relationship Id="rId2" Type="http://schemas.openxmlformats.org/officeDocument/2006/relationships/image" Target="../media/image5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598.svg"/><Relationship Id="rId5" Type="http://schemas.openxmlformats.org/officeDocument/2006/relationships/image" Target="../media/image595.png"/><Relationship Id="rId10" Type="http://schemas.openxmlformats.org/officeDocument/2006/relationships/image" Target="../media/image597.png"/><Relationship Id="rId4" Type="http://schemas.openxmlformats.org/officeDocument/2006/relationships/image" Target="../media/image594.png"/><Relationship Id="rId9" Type="http://schemas.openxmlformats.org/officeDocument/2006/relationships/image" Target="../media/image59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93.png"/><Relationship Id="rId7" Type="http://schemas.openxmlformats.org/officeDocument/2006/relationships/image" Target="../media/image41.png"/><Relationship Id="rId2" Type="http://schemas.openxmlformats.org/officeDocument/2006/relationships/image" Target="../media/image5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600.svg"/><Relationship Id="rId5" Type="http://schemas.openxmlformats.org/officeDocument/2006/relationships/image" Target="../media/image595.png"/><Relationship Id="rId10" Type="http://schemas.openxmlformats.org/officeDocument/2006/relationships/image" Target="../media/image599.png"/><Relationship Id="rId4" Type="http://schemas.openxmlformats.org/officeDocument/2006/relationships/image" Target="../media/image594.png"/><Relationship Id="rId9" Type="http://schemas.openxmlformats.org/officeDocument/2006/relationships/image" Target="../media/image596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14.png"/><Relationship Id="rId21" Type="http://schemas.openxmlformats.org/officeDocument/2006/relationships/image" Target="../media/image618.png"/><Relationship Id="rId63" Type="http://schemas.openxmlformats.org/officeDocument/2006/relationships/image" Target="../media/image660.png"/><Relationship Id="rId159" Type="http://schemas.openxmlformats.org/officeDocument/2006/relationships/image" Target="../media/image756.png"/><Relationship Id="rId170" Type="http://schemas.openxmlformats.org/officeDocument/2006/relationships/image" Target="../media/image767.png"/><Relationship Id="rId226" Type="http://schemas.openxmlformats.org/officeDocument/2006/relationships/image" Target="../media/image823.png"/><Relationship Id="rId268" Type="http://schemas.openxmlformats.org/officeDocument/2006/relationships/image" Target="../media/image865.png"/><Relationship Id="rId32" Type="http://schemas.openxmlformats.org/officeDocument/2006/relationships/image" Target="../media/image629.png"/><Relationship Id="rId74" Type="http://schemas.openxmlformats.org/officeDocument/2006/relationships/image" Target="../media/image671.png"/><Relationship Id="rId128" Type="http://schemas.openxmlformats.org/officeDocument/2006/relationships/image" Target="../media/image725.png"/><Relationship Id="rId5" Type="http://schemas.openxmlformats.org/officeDocument/2006/relationships/image" Target="../media/image603.png"/><Relationship Id="rId181" Type="http://schemas.openxmlformats.org/officeDocument/2006/relationships/image" Target="../media/image778.png"/><Relationship Id="rId237" Type="http://schemas.openxmlformats.org/officeDocument/2006/relationships/image" Target="../media/image834.png"/><Relationship Id="rId279" Type="http://schemas.openxmlformats.org/officeDocument/2006/relationships/image" Target="../media/image876.png"/><Relationship Id="rId22" Type="http://schemas.openxmlformats.org/officeDocument/2006/relationships/image" Target="../media/image619.png"/><Relationship Id="rId43" Type="http://schemas.openxmlformats.org/officeDocument/2006/relationships/image" Target="../media/image640.png"/><Relationship Id="rId64" Type="http://schemas.openxmlformats.org/officeDocument/2006/relationships/image" Target="../media/image661.png"/><Relationship Id="rId118" Type="http://schemas.openxmlformats.org/officeDocument/2006/relationships/image" Target="../media/image715.png"/><Relationship Id="rId139" Type="http://schemas.openxmlformats.org/officeDocument/2006/relationships/image" Target="../media/image736.png"/><Relationship Id="rId85" Type="http://schemas.openxmlformats.org/officeDocument/2006/relationships/image" Target="../media/image682.png"/><Relationship Id="rId150" Type="http://schemas.openxmlformats.org/officeDocument/2006/relationships/image" Target="../media/image747.png"/><Relationship Id="rId171" Type="http://schemas.openxmlformats.org/officeDocument/2006/relationships/image" Target="../media/image768.png"/><Relationship Id="rId192" Type="http://schemas.openxmlformats.org/officeDocument/2006/relationships/image" Target="../media/image789.png"/><Relationship Id="rId206" Type="http://schemas.openxmlformats.org/officeDocument/2006/relationships/image" Target="../media/image803.png"/><Relationship Id="rId227" Type="http://schemas.openxmlformats.org/officeDocument/2006/relationships/image" Target="../media/image824.png"/><Relationship Id="rId248" Type="http://schemas.openxmlformats.org/officeDocument/2006/relationships/image" Target="../media/image845.png"/><Relationship Id="rId269" Type="http://schemas.openxmlformats.org/officeDocument/2006/relationships/image" Target="../media/image866.png"/><Relationship Id="rId12" Type="http://schemas.openxmlformats.org/officeDocument/2006/relationships/image" Target="../media/image609.png"/><Relationship Id="rId33" Type="http://schemas.openxmlformats.org/officeDocument/2006/relationships/image" Target="../media/image630.png"/><Relationship Id="rId108" Type="http://schemas.openxmlformats.org/officeDocument/2006/relationships/image" Target="../media/image705.png"/><Relationship Id="rId129" Type="http://schemas.openxmlformats.org/officeDocument/2006/relationships/image" Target="../media/image726.png"/><Relationship Id="rId280" Type="http://schemas.openxmlformats.org/officeDocument/2006/relationships/image" Target="../media/image877.png"/><Relationship Id="rId54" Type="http://schemas.openxmlformats.org/officeDocument/2006/relationships/image" Target="../media/image651.png"/><Relationship Id="rId75" Type="http://schemas.openxmlformats.org/officeDocument/2006/relationships/image" Target="../media/image672.png"/><Relationship Id="rId96" Type="http://schemas.openxmlformats.org/officeDocument/2006/relationships/image" Target="../media/image693.png"/><Relationship Id="rId140" Type="http://schemas.openxmlformats.org/officeDocument/2006/relationships/image" Target="../media/image737.png"/><Relationship Id="rId161" Type="http://schemas.openxmlformats.org/officeDocument/2006/relationships/image" Target="../media/image758.png"/><Relationship Id="rId182" Type="http://schemas.openxmlformats.org/officeDocument/2006/relationships/image" Target="../media/image779.png"/><Relationship Id="rId217" Type="http://schemas.openxmlformats.org/officeDocument/2006/relationships/image" Target="../media/image814.png"/><Relationship Id="rId6" Type="http://schemas.openxmlformats.org/officeDocument/2006/relationships/image" Target="../media/image604.png"/><Relationship Id="rId238" Type="http://schemas.openxmlformats.org/officeDocument/2006/relationships/image" Target="../media/image835.png"/><Relationship Id="rId259" Type="http://schemas.openxmlformats.org/officeDocument/2006/relationships/image" Target="../media/image856.png"/><Relationship Id="rId23" Type="http://schemas.openxmlformats.org/officeDocument/2006/relationships/image" Target="../media/image620.png"/><Relationship Id="rId119" Type="http://schemas.openxmlformats.org/officeDocument/2006/relationships/image" Target="../media/image716.png"/><Relationship Id="rId270" Type="http://schemas.openxmlformats.org/officeDocument/2006/relationships/image" Target="../media/image867.png"/><Relationship Id="rId44" Type="http://schemas.openxmlformats.org/officeDocument/2006/relationships/image" Target="../media/image641.png"/><Relationship Id="rId65" Type="http://schemas.openxmlformats.org/officeDocument/2006/relationships/image" Target="../media/image662.png"/><Relationship Id="rId86" Type="http://schemas.openxmlformats.org/officeDocument/2006/relationships/image" Target="../media/image683.png"/><Relationship Id="rId130" Type="http://schemas.openxmlformats.org/officeDocument/2006/relationships/image" Target="../media/image727.png"/><Relationship Id="rId151" Type="http://schemas.openxmlformats.org/officeDocument/2006/relationships/image" Target="../media/image748.png"/><Relationship Id="rId172" Type="http://schemas.openxmlformats.org/officeDocument/2006/relationships/image" Target="../media/image769.png"/><Relationship Id="rId193" Type="http://schemas.openxmlformats.org/officeDocument/2006/relationships/image" Target="../media/image790.png"/><Relationship Id="rId207" Type="http://schemas.openxmlformats.org/officeDocument/2006/relationships/image" Target="../media/image804.png"/><Relationship Id="rId228" Type="http://schemas.openxmlformats.org/officeDocument/2006/relationships/image" Target="../media/image825.png"/><Relationship Id="rId249" Type="http://schemas.openxmlformats.org/officeDocument/2006/relationships/image" Target="../media/image846.png"/><Relationship Id="rId13" Type="http://schemas.openxmlformats.org/officeDocument/2006/relationships/image" Target="../media/image610.png"/><Relationship Id="rId109" Type="http://schemas.openxmlformats.org/officeDocument/2006/relationships/image" Target="../media/image706.png"/><Relationship Id="rId260" Type="http://schemas.openxmlformats.org/officeDocument/2006/relationships/image" Target="../media/image857.png"/><Relationship Id="rId281" Type="http://schemas.openxmlformats.org/officeDocument/2006/relationships/image" Target="../media/image878.png"/><Relationship Id="rId34" Type="http://schemas.openxmlformats.org/officeDocument/2006/relationships/image" Target="../media/image631.png"/><Relationship Id="rId55" Type="http://schemas.openxmlformats.org/officeDocument/2006/relationships/image" Target="../media/image652.png"/><Relationship Id="rId76" Type="http://schemas.openxmlformats.org/officeDocument/2006/relationships/image" Target="../media/image673.png"/><Relationship Id="rId97" Type="http://schemas.openxmlformats.org/officeDocument/2006/relationships/image" Target="../media/image694.png"/><Relationship Id="rId120" Type="http://schemas.openxmlformats.org/officeDocument/2006/relationships/image" Target="../media/image717.png"/><Relationship Id="rId141" Type="http://schemas.openxmlformats.org/officeDocument/2006/relationships/image" Target="../media/image738.png"/><Relationship Id="rId7" Type="http://schemas.openxmlformats.org/officeDocument/2006/relationships/image" Target="../media/image605.png"/><Relationship Id="rId162" Type="http://schemas.openxmlformats.org/officeDocument/2006/relationships/image" Target="../media/image759.png"/><Relationship Id="rId183" Type="http://schemas.openxmlformats.org/officeDocument/2006/relationships/image" Target="../media/image780.png"/><Relationship Id="rId218" Type="http://schemas.openxmlformats.org/officeDocument/2006/relationships/image" Target="../media/image815.png"/><Relationship Id="rId239" Type="http://schemas.openxmlformats.org/officeDocument/2006/relationships/image" Target="../media/image836.png"/><Relationship Id="rId250" Type="http://schemas.openxmlformats.org/officeDocument/2006/relationships/image" Target="../media/image847.png"/><Relationship Id="rId271" Type="http://schemas.openxmlformats.org/officeDocument/2006/relationships/image" Target="../media/image868.png"/><Relationship Id="rId24" Type="http://schemas.openxmlformats.org/officeDocument/2006/relationships/image" Target="../media/image621.png"/><Relationship Id="rId45" Type="http://schemas.openxmlformats.org/officeDocument/2006/relationships/image" Target="../media/image642.png"/><Relationship Id="rId66" Type="http://schemas.openxmlformats.org/officeDocument/2006/relationships/image" Target="../media/image663.png"/><Relationship Id="rId87" Type="http://schemas.openxmlformats.org/officeDocument/2006/relationships/image" Target="../media/image684.png"/><Relationship Id="rId110" Type="http://schemas.openxmlformats.org/officeDocument/2006/relationships/image" Target="../media/image707.png"/><Relationship Id="rId131" Type="http://schemas.openxmlformats.org/officeDocument/2006/relationships/image" Target="../media/image728.png"/><Relationship Id="rId152" Type="http://schemas.openxmlformats.org/officeDocument/2006/relationships/image" Target="../media/image749.png"/><Relationship Id="rId173" Type="http://schemas.openxmlformats.org/officeDocument/2006/relationships/image" Target="../media/image770.png"/><Relationship Id="rId194" Type="http://schemas.openxmlformats.org/officeDocument/2006/relationships/image" Target="../media/image791.png"/><Relationship Id="rId208" Type="http://schemas.openxmlformats.org/officeDocument/2006/relationships/image" Target="../media/image805.png"/><Relationship Id="rId229" Type="http://schemas.openxmlformats.org/officeDocument/2006/relationships/image" Target="../media/image826.png"/><Relationship Id="rId240" Type="http://schemas.openxmlformats.org/officeDocument/2006/relationships/image" Target="../media/image837.png"/><Relationship Id="rId261" Type="http://schemas.openxmlformats.org/officeDocument/2006/relationships/image" Target="../media/image858.png"/><Relationship Id="rId14" Type="http://schemas.openxmlformats.org/officeDocument/2006/relationships/image" Target="../media/image611.png"/><Relationship Id="rId35" Type="http://schemas.openxmlformats.org/officeDocument/2006/relationships/image" Target="../media/image632.png"/><Relationship Id="rId56" Type="http://schemas.openxmlformats.org/officeDocument/2006/relationships/image" Target="../media/image653.png"/><Relationship Id="rId77" Type="http://schemas.openxmlformats.org/officeDocument/2006/relationships/image" Target="../media/image674.png"/><Relationship Id="rId100" Type="http://schemas.openxmlformats.org/officeDocument/2006/relationships/image" Target="../media/image697.png"/><Relationship Id="rId282" Type="http://schemas.openxmlformats.org/officeDocument/2006/relationships/image" Target="../media/image879.png"/><Relationship Id="rId8" Type="http://schemas.openxmlformats.org/officeDocument/2006/relationships/image" Target="../media/image28.png"/><Relationship Id="rId98" Type="http://schemas.openxmlformats.org/officeDocument/2006/relationships/image" Target="../media/image695.png"/><Relationship Id="rId121" Type="http://schemas.openxmlformats.org/officeDocument/2006/relationships/image" Target="../media/image718.png"/><Relationship Id="rId142" Type="http://schemas.openxmlformats.org/officeDocument/2006/relationships/image" Target="../media/image739.png"/><Relationship Id="rId163" Type="http://schemas.openxmlformats.org/officeDocument/2006/relationships/image" Target="../media/image760.png"/><Relationship Id="rId184" Type="http://schemas.openxmlformats.org/officeDocument/2006/relationships/image" Target="../media/image781.png"/><Relationship Id="rId219" Type="http://schemas.openxmlformats.org/officeDocument/2006/relationships/image" Target="../media/image816.png"/><Relationship Id="rId230" Type="http://schemas.openxmlformats.org/officeDocument/2006/relationships/image" Target="../media/image827.png"/><Relationship Id="rId251" Type="http://schemas.openxmlformats.org/officeDocument/2006/relationships/image" Target="../media/image848.png"/><Relationship Id="rId25" Type="http://schemas.openxmlformats.org/officeDocument/2006/relationships/image" Target="../media/image622.png"/><Relationship Id="rId46" Type="http://schemas.openxmlformats.org/officeDocument/2006/relationships/image" Target="../media/image643.png"/><Relationship Id="rId67" Type="http://schemas.openxmlformats.org/officeDocument/2006/relationships/image" Target="../media/image664.png"/><Relationship Id="rId272" Type="http://schemas.openxmlformats.org/officeDocument/2006/relationships/image" Target="../media/image869.png"/><Relationship Id="rId88" Type="http://schemas.openxmlformats.org/officeDocument/2006/relationships/image" Target="../media/image685.png"/><Relationship Id="rId111" Type="http://schemas.openxmlformats.org/officeDocument/2006/relationships/image" Target="../media/image708.png"/><Relationship Id="rId132" Type="http://schemas.openxmlformats.org/officeDocument/2006/relationships/image" Target="../media/image729.png"/><Relationship Id="rId153" Type="http://schemas.openxmlformats.org/officeDocument/2006/relationships/image" Target="../media/image750.png"/><Relationship Id="rId174" Type="http://schemas.openxmlformats.org/officeDocument/2006/relationships/image" Target="../media/image771.png"/><Relationship Id="rId195" Type="http://schemas.openxmlformats.org/officeDocument/2006/relationships/image" Target="../media/image792.png"/><Relationship Id="rId209" Type="http://schemas.openxmlformats.org/officeDocument/2006/relationships/image" Target="../media/image806.png"/><Relationship Id="rId220" Type="http://schemas.openxmlformats.org/officeDocument/2006/relationships/image" Target="../media/image817.png"/><Relationship Id="rId241" Type="http://schemas.openxmlformats.org/officeDocument/2006/relationships/image" Target="../media/image838.png"/><Relationship Id="rId15" Type="http://schemas.openxmlformats.org/officeDocument/2006/relationships/image" Target="../media/image612.png"/><Relationship Id="rId36" Type="http://schemas.openxmlformats.org/officeDocument/2006/relationships/image" Target="../media/image633.png"/><Relationship Id="rId57" Type="http://schemas.openxmlformats.org/officeDocument/2006/relationships/image" Target="../media/image654.png"/><Relationship Id="rId262" Type="http://schemas.openxmlformats.org/officeDocument/2006/relationships/image" Target="../media/image859.png"/><Relationship Id="rId283" Type="http://schemas.openxmlformats.org/officeDocument/2006/relationships/image" Target="../media/image880.png"/><Relationship Id="rId78" Type="http://schemas.openxmlformats.org/officeDocument/2006/relationships/image" Target="../media/image675.png"/><Relationship Id="rId99" Type="http://schemas.openxmlformats.org/officeDocument/2006/relationships/image" Target="../media/image696.png"/><Relationship Id="rId101" Type="http://schemas.openxmlformats.org/officeDocument/2006/relationships/image" Target="../media/image698.png"/><Relationship Id="rId122" Type="http://schemas.openxmlformats.org/officeDocument/2006/relationships/image" Target="../media/image719.png"/><Relationship Id="rId143" Type="http://schemas.openxmlformats.org/officeDocument/2006/relationships/image" Target="../media/image740.png"/><Relationship Id="rId164" Type="http://schemas.openxmlformats.org/officeDocument/2006/relationships/image" Target="../media/image761.png"/><Relationship Id="rId185" Type="http://schemas.openxmlformats.org/officeDocument/2006/relationships/image" Target="../media/image782.png"/><Relationship Id="rId9" Type="http://schemas.openxmlformats.org/officeDocument/2006/relationships/image" Target="../media/image606.png"/><Relationship Id="rId210" Type="http://schemas.openxmlformats.org/officeDocument/2006/relationships/image" Target="../media/image807.png"/><Relationship Id="rId26" Type="http://schemas.openxmlformats.org/officeDocument/2006/relationships/image" Target="../media/image623.png"/><Relationship Id="rId231" Type="http://schemas.openxmlformats.org/officeDocument/2006/relationships/image" Target="../media/image828.png"/><Relationship Id="rId252" Type="http://schemas.openxmlformats.org/officeDocument/2006/relationships/image" Target="../media/image849.png"/><Relationship Id="rId273" Type="http://schemas.openxmlformats.org/officeDocument/2006/relationships/image" Target="../media/image870.png"/><Relationship Id="rId47" Type="http://schemas.openxmlformats.org/officeDocument/2006/relationships/image" Target="../media/image644.png"/><Relationship Id="rId68" Type="http://schemas.openxmlformats.org/officeDocument/2006/relationships/image" Target="../media/image665.png"/><Relationship Id="rId89" Type="http://schemas.openxmlformats.org/officeDocument/2006/relationships/image" Target="../media/image686.png"/><Relationship Id="rId112" Type="http://schemas.openxmlformats.org/officeDocument/2006/relationships/image" Target="../media/image709.png"/><Relationship Id="rId133" Type="http://schemas.openxmlformats.org/officeDocument/2006/relationships/image" Target="../media/image730.png"/><Relationship Id="rId154" Type="http://schemas.openxmlformats.org/officeDocument/2006/relationships/image" Target="../media/image751.png"/><Relationship Id="rId175" Type="http://schemas.openxmlformats.org/officeDocument/2006/relationships/image" Target="../media/image772.png"/><Relationship Id="rId196" Type="http://schemas.openxmlformats.org/officeDocument/2006/relationships/image" Target="../media/image793.png"/><Relationship Id="rId200" Type="http://schemas.openxmlformats.org/officeDocument/2006/relationships/image" Target="../media/image797.png"/><Relationship Id="rId16" Type="http://schemas.openxmlformats.org/officeDocument/2006/relationships/image" Target="../media/image613.png"/><Relationship Id="rId221" Type="http://schemas.openxmlformats.org/officeDocument/2006/relationships/image" Target="../media/image818.png"/><Relationship Id="rId242" Type="http://schemas.openxmlformats.org/officeDocument/2006/relationships/image" Target="../media/image839.png"/><Relationship Id="rId263" Type="http://schemas.openxmlformats.org/officeDocument/2006/relationships/image" Target="../media/image860.png"/><Relationship Id="rId284" Type="http://schemas.openxmlformats.org/officeDocument/2006/relationships/image" Target="../media/image881.png"/><Relationship Id="rId37" Type="http://schemas.openxmlformats.org/officeDocument/2006/relationships/image" Target="../media/image634.png"/><Relationship Id="rId58" Type="http://schemas.openxmlformats.org/officeDocument/2006/relationships/image" Target="../media/image655.png"/><Relationship Id="rId79" Type="http://schemas.openxmlformats.org/officeDocument/2006/relationships/image" Target="../media/image676.png"/><Relationship Id="rId102" Type="http://schemas.openxmlformats.org/officeDocument/2006/relationships/image" Target="../media/image699.png"/><Relationship Id="rId123" Type="http://schemas.openxmlformats.org/officeDocument/2006/relationships/image" Target="../media/image720.png"/><Relationship Id="rId144" Type="http://schemas.openxmlformats.org/officeDocument/2006/relationships/image" Target="../media/image741.png"/><Relationship Id="rId90" Type="http://schemas.openxmlformats.org/officeDocument/2006/relationships/image" Target="../media/image687.png"/><Relationship Id="rId165" Type="http://schemas.openxmlformats.org/officeDocument/2006/relationships/image" Target="../media/image762.png"/><Relationship Id="rId186" Type="http://schemas.openxmlformats.org/officeDocument/2006/relationships/image" Target="../media/image783.png"/><Relationship Id="rId211" Type="http://schemas.openxmlformats.org/officeDocument/2006/relationships/image" Target="../media/image808.png"/><Relationship Id="rId232" Type="http://schemas.openxmlformats.org/officeDocument/2006/relationships/image" Target="../media/image829.png"/><Relationship Id="rId253" Type="http://schemas.openxmlformats.org/officeDocument/2006/relationships/image" Target="../media/image850.png"/><Relationship Id="rId274" Type="http://schemas.openxmlformats.org/officeDocument/2006/relationships/image" Target="../media/image871.png"/><Relationship Id="rId27" Type="http://schemas.openxmlformats.org/officeDocument/2006/relationships/image" Target="../media/image624.png"/><Relationship Id="rId48" Type="http://schemas.openxmlformats.org/officeDocument/2006/relationships/image" Target="../media/image645.png"/><Relationship Id="rId69" Type="http://schemas.openxmlformats.org/officeDocument/2006/relationships/image" Target="../media/image666.png"/><Relationship Id="rId113" Type="http://schemas.openxmlformats.org/officeDocument/2006/relationships/image" Target="../media/image710.png"/><Relationship Id="rId134" Type="http://schemas.openxmlformats.org/officeDocument/2006/relationships/image" Target="../media/image731.png"/><Relationship Id="rId80" Type="http://schemas.openxmlformats.org/officeDocument/2006/relationships/image" Target="../media/image677.png"/><Relationship Id="rId155" Type="http://schemas.openxmlformats.org/officeDocument/2006/relationships/image" Target="../media/image752.png"/><Relationship Id="rId176" Type="http://schemas.openxmlformats.org/officeDocument/2006/relationships/image" Target="../media/image773.png"/><Relationship Id="rId197" Type="http://schemas.openxmlformats.org/officeDocument/2006/relationships/image" Target="../media/image794.png"/><Relationship Id="rId201" Type="http://schemas.openxmlformats.org/officeDocument/2006/relationships/image" Target="../media/image798.png"/><Relationship Id="rId222" Type="http://schemas.openxmlformats.org/officeDocument/2006/relationships/image" Target="../media/image819.png"/><Relationship Id="rId243" Type="http://schemas.openxmlformats.org/officeDocument/2006/relationships/image" Target="../media/image840.png"/><Relationship Id="rId264" Type="http://schemas.openxmlformats.org/officeDocument/2006/relationships/image" Target="../media/image861.png"/><Relationship Id="rId17" Type="http://schemas.openxmlformats.org/officeDocument/2006/relationships/image" Target="../media/image614.png"/><Relationship Id="rId38" Type="http://schemas.openxmlformats.org/officeDocument/2006/relationships/image" Target="../media/image635.png"/><Relationship Id="rId59" Type="http://schemas.openxmlformats.org/officeDocument/2006/relationships/image" Target="../media/image656.png"/><Relationship Id="rId103" Type="http://schemas.openxmlformats.org/officeDocument/2006/relationships/image" Target="../media/image700.png"/><Relationship Id="rId124" Type="http://schemas.openxmlformats.org/officeDocument/2006/relationships/image" Target="../media/image721.png"/><Relationship Id="rId70" Type="http://schemas.openxmlformats.org/officeDocument/2006/relationships/image" Target="../media/image667.png"/><Relationship Id="rId91" Type="http://schemas.openxmlformats.org/officeDocument/2006/relationships/image" Target="../media/image688.png"/><Relationship Id="rId145" Type="http://schemas.openxmlformats.org/officeDocument/2006/relationships/image" Target="../media/image742.png"/><Relationship Id="rId166" Type="http://schemas.openxmlformats.org/officeDocument/2006/relationships/image" Target="../media/image763.png"/><Relationship Id="rId187" Type="http://schemas.openxmlformats.org/officeDocument/2006/relationships/image" Target="../media/image784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809.png"/><Relationship Id="rId233" Type="http://schemas.openxmlformats.org/officeDocument/2006/relationships/image" Target="../media/image830.png"/><Relationship Id="rId254" Type="http://schemas.openxmlformats.org/officeDocument/2006/relationships/image" Target="../media/image851.png"/><Relationship Id="rId28" Type="http://schemas.openxmlformats.org/officeDocument/2006/relationships/image" Target="../media/image625.png"/><Relationship Id="rId49" Type="http://schemas.openxmlformats.org/officeDocument/2006/relationships/image" Target="../media/image646.png"/><Relationship Id="rId114" Type="http://schemas.openxmlformats.org/officeDocument/2006/relationships/image" Target="../media/image711.png"/><Relationship Id="rId275" Type="http://schemas.openxmlformats.org/officeDocument/2006/relationships/image" Target="../media/image872.png"/><Relationship Id="rId60" Type="http://schemas.openxmlformats.org/officeDocument/2006/relationships/image" Target="../media/image657.png"/><Relationship Id="rId81" Type="http://schemas.openxmlformats.org/officeDocument/2006/relationships/image" Target="../media/image678.png"/><Relationship Id="rId135" Type="http://schemas.openxmlformats.org/officeDocument/2006/relationships/image" Target="../media/image732.png"/><Relationship Id="rId156" Type="http://schemas.openxmlformats.org/officeDocument/2006/relationships/image" Target="../media/image753.png"/><Relationship Id="rId177" Type="http://schemas.openxmlformats.org/officeDocument/2006/relationships/image" Target="../media/image774.png"/><Relationship Id="rId198" Type="http://schemas.openxmlformats.org/officeDocument/2006/relationships/image" Target="../media/image795.png"/><Relationship Id="rId202" Type="http://schemas.openxmlformats.org/officeDocument/2006/relationships/image" Target="../media/image799.png"/><Relationship Id="rId223" Type="http://schemas.openxmlformats.org/officeDocument/2006/relationships/image" Target="../media/image820.png"/><Relationship Id="rId244" Type="http://schemas.openxmlformats.org/officeDocument/2006/relationships/image" Target="../media/image841.png"/><Relationship Id="rId18" Type="http://schemas.openxmlformats.org/officeDocument/2006/relationships/image" Target="../media/image615.png"/><Relationship Id="rId39" Type="http://schemas.openxmlformats.org/officeDocument/2006/relationships/image" Target="../media/image636.png"/><Relationship Id="rId265" Type="http://schemas.openxmlformats.org/officeDocument/2006/relationships/image" Target="../media/image862.png"/><Relationship Id="rId50" Type="http://schemas.openxmlformats.org/officeDocument/2006/relationships/image" Target="../media/image647.png"/><Relationship Id="rId104" Type="http://schemas.openxmlformats.org/officeDocument/2006/relationships/image" Target="../media/image701.png"/><Relationship Id="rId125" Type="http://schemas.openxmlformats.org/officeDocument/2006/relationships/image" Target="../media/image722.png"/><Relationship Id="rId146" Type="http://schemas.openxmlformats.org/officeDocument/2006/relationships/image" Target="../media/image743.png"/><Relationship Id="rId167" Type="http://schemas.openxmlformats.org/officeDocument/2006/relationships/image" Target="../media/image764.png"/><Relationship Id="rId188" Type="http://schemas.openxmlformats.org/officeDocument/2006/relationships/image" Target="../media/image785.png"/><Relationship Id="rId71" Type="http://schemas.openxmlformats.org/officeDocument/2006/relationships/image" Target="../media/image668.png"/><Relationship Id="rId92" Type="http://schemas.openxmlformats.org/officeDocument/2006/relationships/image" Target="../media/image689.png"/><Relationship Id="rId213" Type="http://schemas.openxmlformats.org/officeDocument/2006/relationships/image" Target="../media/image810.png"/><Relationship Id="rId234" Type="http://schemas.openxmlformats.org/officeDocument/2006/relationships/image" Target="../media/image831.png"/><Relationship Id="rId2" Type="http://schemas.openxmlformats.org/officeDocument/2006/relationships/image" Target="../media/image601.png"/><Relationship Id="rId29" Type="http://schemas.openxmlformats.org/officeDocument/2006/relationships/image" Target="../media/image626.png"/><Relationship Id="rId255" Type="http://schemas.openxmlformats.org/officeDocument/2006/relationships/image" Target="../media/image852.png"/><Relationship Id="rId276" Type="http://schemas.openxmlformats.org/officeDocument/2006/relationships/image" Target="../media/image873.png"/><Relationship Id="rId40" Type="http://schemas.openxmlformats.org/officeDocument/2006/relationships/image" Target="../media/image637.png"/><Relationship Id="rId115" Type="http://schemas.openxmlformats.org/officeDocument/2006/relationships/image" Target="../media/image712.png"/><Relationship Id="rId136" Type="http://schemas.openxmlformats.org/officeDocument/2006/relationships/image" Target="../media/image733.png"/><Relationship Id="rId157" Type="http://schemas.openxmlformats.org/officeDocument/2006/relationships/image" Target="../media/image754.png"/><Relationship Id="rId178" Type="http://schemas.openxmlformats.org/officeDocument/2006/relationships/image" Target="../media/image775.png"/><Relationship Id="rId61" Type="http://schemas.openxmlformats.org/officeDocument/2006/relationships/image" Target="../media/image658.png"/><Relationship Id="rId82" Type="http://schemas.openxmlformats.org/officeDocument/2006/relationships/image" Target="../media/image679.png"/><Relationship Id="rId199" Type="http://schemas.openxmlformats.org/officeDocument/2006/relationships/image" Target="../media/image796.png"/><Relationship Id="rId203" Type="http://schemas.openxmlformats.org/officeDocument/2006/relationships/image" Target="../media/image800.png"/><Relationship Id="rId19" Type="http://schemas.openxmlformats.org/officeDocument/2006/relationships/image" Target="../media/image616.png"/><Relationship Id="rId224" Type="http://schemas.openxmlformats.org/officeDocument/2006/relationships/image" Target="../media/image821.png"/><Relationship Id="rId245" Type="http://schemas.openxmlformats.org/officeDocument/2006/relationships/image" Target="../media/image842.png"/><Relationship Id="rId266" Type="http://schemas.openxmlformats.org/officeDocument/2006/relationships/image" Target="../media/image863.png"/><Relationship Id="rId30" Type="http://schemas.openxmlformats.org/officeDocument/2006/relationships/image" Target="../media/image627.png"/><Relationship Id="rId105" Type="http://schemas.openxmlformats.org/officeDocument/2006/relationships/image" Target="../media/image702.png"/><Relationship Id="rId126" Type="http://schemas.openxmlformats.org/officeDocument/2006/relationships/image" Target="../media/image723.png"/><Relationship Id="rId147" Type="http://schemas.openxmlformats.org/officeDocument/2006/relationships/image" Target="../media/image744.png"/><Relationship Id="rId168" Type="http://schemas.openxmlformats.org/officeDocument/2006/relationships/image" Target="../media/image765.png"/><Relationship Id="rId51" Type="http://schemas.openxmlformats.org/officeDocument/2006/relationships/image" Target="../media/image648.png"/><Relationship Id="rId72" Type="http://schemas.openxmlformats.org/officeDocument/2006/relationships/image" Target="../media/image669.png"/><Relationship Id="rId93" Type="http://schemas.openxmlformats.org/officeDocument/2006/relationships/image" Target="../media/image690.png"/><Relationship Id="rId189" Type="http://schemas.openxmlformats.org/officeDocument/2006/relationships/image" Target="../media/image786.png"/><Relationship Id="rId3" Type="http://schemas.openxmlformats.org/officeDocument/2006/relationships/image" Target="../media/image33.png"/><Relationship Id="rId214" Type="http://schemas.openxmlformats.org/officeDocument/2006/relationships/image" Target="../media/image811.png"/><Relationship Id="rId235" Type="http://schemas.openxmlformats.org/officeDocument/2006/relationships/image" Target="../media/image832.png"/><Relationship Id="rId256" Type="http://schemas.openxmlformats.org/officeDocument/2006/relationships/image" Target="../media/image853.png"/><Relationship Id="rId277" Type="http://schemas.openxmlformats.org/officeDocument/2006/relationships/image" Target="../media/image874.png"/><Relationship Id="rId116" Type="http://schemas.openxmlformats.org/officeDocument/2006/relationships/image" Target="../media/image713.png"/><Relationship Id="rId137" Type="http://schemas.openxmlformats.org/officeDocument/2006/relationships/image" Target="../media/image734.png"/><Relationship Id="rId158" Type="http://schemas.openxmlformats.org/officeDocument/2006/relationships/image" Target="../media/image755.png"/><Relationship Id="rId20" Type="http://schemas.openxmlformats.org/officeDocument/2006/relationships/image" Target="../media/image617.png"/><Relationship Id="rId41" Type="http://schemas.openxmlformats.org/officeDocument/2006/relationships/image" Target="../media/image638.png"/><Relationship Id="rId62" Type="http://schemas.openxmlformats.org/officeDocument/2006/relationships/image" Target="../media/image659.png"/><Relationship Id="rId83" Type="http://schemas.openxmlformats.org/officeDocument/2006/relationships/image" Target="../media/image680.png"/><Relationship Id="rId179" Type="http://schemas.openxmlformats.org/officeDocument/2006/relationships/image" Target="../media/image776.png"/><Relationship Id="rId190" Type="http://schemas.openxmlformats.org/officeDocument/2006/relationships/image" Target="../media/image787.png"/><Relationship Id="rId204" Type="http://schemas.openxmlformats.org/officeDocument/2006/relationships/image" Target="../media/image801.png"/><Relationship Id="rId225" Type="http://schemas.openxmlformats.org/officeDocument/2006/relationships/image" Target="../media/image822.png"/><Relationship Id="rId246" Type="http://schemas.openxmlformats.org/officeDocument/2006/relationships/image" Target="../media/image843.png"/><Relationship Id="rId267" Type="http://schemas.openxmlformats.org/officeDocument/2006/relationships/image" Target="../media/image864.png"/><Relationship Id="rId106" Type="http://schemas.openxmlformats.org/officeDocument/2006/relationships/image" Target="../media/image703.png"/><Relationship Id="rId127" Type="http://schemas.openxmlformats.org/officeDocument/2006/relationships/image" Target="../media/image724.png"/><Relationship Id="rId10" Type="http://schemas.openxmlformats.org/officeDocument/2006/relationships/image" Target="../media/image607.png"/><Relationship Id="rId31" Type="http://schemas.openxmlformats.org/officeDocument/2006/relationships/image" Target="../media/image628.png"/><Relationship Id="rId52" Type="http://schemas.openxmlformats.org/officeDocument/2006/relationships/image" Target="../media/image649.png"/><Relationship Id="rId73" Type="http://schemas.openxmlformats.org/officeDocument/2006/relationships/image" Target="../media/image670.png"/><Relationship Id="rId94" Type="http://schemas.openxmlformats.org/officeDocument/2006/relationships/image" Target="../media/image691.png"/><Relationship Id="rId148" Type="http://schemas.openxmlformats.org/officeDocument/2006/relationships/image" Target="../media/image745.png"/><Relationship Id="rId169" Type="http://schemas.openxmlformats.org/officeDocument/2006/relationships/image" Target="../media/image766.png"/><Relationship Id="rId4" Type="http://schemas.openxmlformats.org/officeDocument/2006/relationships/image" Target="../media/image602.png"/><Relationship Id="rId180" Type="http://schemas.openxmlformats.org/officeDocument/2006/relationships/image" Target="../media/image777.png"/><Relationship Id="rId215" Type="http://schemas.openxmlformats.org/officeDocument/2006/relationships/image" Target="../media/image812.png"/><Relationship Id="rId236" Type="http://schemas.openxmlformats.org/officeDocument/2006/relationships/image" Target="../media/image833.png"/><Relationship Id="rId257" Type="http://schemas.openxmlformats.org/officeDocument/2006/relationships/image" Target="../media/image854.png"/><Relationship Id="rId278" Type="http://schemas.openxmlformats.org/officeDocument/2006/relationships/image" Target="../media/image875.png"/><Relationship Id="rId42" Type="http://schemas.openxmlformats.org/officeDocument/2006/relationships/image" Target="../media/image639.png"/><Relationship Id="rId84" Type="http://schemas.openxmlformats.org/officeDocument/2006/relationships/image" Target="../media/image681.png"/><Relationship Id="rId138" Type="http://schemas.openxmlformats.org/officeDocument/2006/relationships/image" Target="../media/image735.png"/><Relationship Id="rId191" Type="http://schemas.openxmlformats.org/officeDocument/2006/relationships/image" Target="../media/image788.png"/><Relationship Id="rId205" Type="http://schemas.openxmlformats.org/officeDocument/2006/relationships/image" Target="../media/image802.png"/><Relationship Id="rId247" Type="http://schemas.openxmlformats.org/officeDocument/2006/relationships/image" Target="../media/image844.png"/><Relationship Id="rId107" Type="http://schemas.openxmlformats.org/officeDocument/2006/relationships/image" Target="../media/image704.png"/><Relationship Id="rId11" Type="http://schemas.openxmlformats.org/officeDocument/2006/relationships/image" Target="../media/image608.png"/><Relationship Id="rId53" Type="http://schemas.openxmlformats.org/officeDocument/2006/relationships/image" Target="../media/image650.png"/><Relationship Id="rId149" Type="http://schemas.openxmlformats.org/officeDocument/2006/relationships/image" Target="../media/image746.png"/><Relationship Id="rId95" Type="http://schemas.openxmlformats.org/officeDocument/2006/relationships/image" Target="../media/image692.png"/><Relationship Id="rId160" Type="http://schemas.openxmlformats.org/officeDocument/2006/relationships/image" Target="../media/image757.png"/><Relationship Id="rId216" Type="http://schemas.openxmlformats.org/officeDocument/2006/relationships/image" Target="../media/image813.png"/><Relationship Id="rId258" Type="http://schemas.openxmlformats.org/officeDocument/2006/relationships/image" Target="../media/image855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05.png"/><Relationship Id="rId21" Type="http://schemas.openxmlformats.org/officeDocument/2006/relationships/image" Target="../media/image900.png"/><Relationship Id="rId42" Type="http://schemas.openxmlformats.org/officeDocument/2006/relationships/image" Target="../media/image921.png"/><Relationship Id="rId47" Type="http://schemas.openxmlformats.org/officeDocument/2006/relationships/image" Target="../media/image926.png"/><Relationship Id="rId63" Type="http://schemas.openxmlformats.org/officeDocument/2006/relationships/image" Target="../media/image942.png"/><Relationship Id="rId68" Type="http://schemas.openxmlformats.org/officeDocument/2006/relationships/image" Target="../media/image947.png"/><Relationship Id="rId84" Type="http://schemas.openxmlformats.org/officeDocument/2006/relationships/image" Target="../media/image963.png"/><Relationship Id="rId89" Type="http://schemas.openxmlformats.org/officeDocument/2006/relationships/image" Target="../media/image968.png"/><Relationship Id="rId16" Type="http://schemas.openxmlformats.org/officeDocument/2006/relationships/image" Target="../media/image895.png"/><Relationship Id="rId11" Type="http://schemas.openxmlformats.org/officeDocument/2006/relationships/image" Target="../media/image890.png"/><Relationship Id="rId32" Type="http://schemas.openxmlformats.org/officeDocument/2006/relationships/image" Target="../media/image911.png"/><Relationship Id="rId37" Type="http://schemas.openxmlformats.org/officeDocument/2006/relationships/image" Target="../media/image916.png"/><Relationship Id="rId53" Type="http://schemas.openxmlformats.org/officeDocument/2006/relationships/image" Target="../media/image932.png"/><Relationship Id="rId58" Type="http://schemas.openxmlformats.org/officeDocument/2006/relationships/image" Target="../media/image937.png"/><Relationship Id="rId74" Type="http://schemas.openxmlformats.org/officeDocument/2006/relationships/image" Target="../media/image953.png"/><Relationship Id="rId79" Type="http://schemas.openxmlformats.org/officeDocument/2006/relationships/image" Target="../media/image958.png"/><Relationship Id="rId5" Type="http://schemas.openxmlformats.org/officeDocument/2006/relationships/image" Target="../media/image884.png"/><Relationship Id="rId90" Type="http://schemas.openxmlformats.org/officeDocument/2006/relationships/image" Target="../media/image969.png"/><Relationship Id="rId22" Type="http://schemas.openxmlformats.org/officeDocument/2006/relationships/image" Target="../media/image901.png"/><Relationship Id="rId27" Type="http://schemas.openxmlformats.org/officeDocument/2006/relationships/image" Target="../media/image906.png"/><Relationship Id="rId43" Type="http://schemas.openxmlformats.org/officeDocument/2006/relationships/image" Target="../media/image922.png"/><Relationship Id="rId48" Type="http://schemas.openxmlformats.org/officeDocument/2006/relationships/image" Target="../media/image927.png"/><Relationship Id="rId64" Type="http://schemas.openxmlformats.org/officeDocument/2006/relationships/image" Target="../media/image943.png"/><Relationship Id="rId69" Type="http://schemas.openxmlformats.org/officeDocument/2006/relationships/image" Target="../media/image948.png"/><Relationship Id="rId8" Type="http://schemas.openxmlformats.org/officeDocument/2006/relationships/image" Target="../media/image887.png"/><Relationship Id="rId51" Type="http://schemas.openxmlformats.org/officeDocument/2006/relationships/image" Target="../media/image930.png"/><Relationship Id="rId72" Type="http://schemas.openxmlformats.org/officeDocument/2006/relationships/image" Target="../media/image951.png"/><Relationship Id="rId80" Type="http://schemas.openxmlformats.org/officeDocument/2006/relationships/image" Target="../media/image959.png"/><Relationship Id="rId85" Type="http://schemas.openxmlformats.org/officeDocument/2006/relationships/image" Target="../media/image964.png"/><Relationship Id="rId93" Type="http://schemas.openxmlformats.org/officeDocument/2006/relationships/image" Target="../media/image971.png"/><Relationship Id="rId3" Type="http://schemas.openxmlformats.org/officeDocument/2006/relationships/image" Target="../media/image882.png"/><Relationship Id="rId12" Type="http://schemas.openxmlformats.org/officeDocument/2006/relationships/image" Target="../media/image891.png"/><Relationship Id="rId17" Type="http://schemas.openxmlformats.org/officeDocument/2006/relationships/image" Target="../media/image896.png"/><Relationship Id="rId25" Type="http://schemas.openxmlformats.org/officeDocument/2006/relationships/image" Target="../media/image904.png"/><Relationship Id="rId33" Type="http://schemas.openxmlformats.org/officeDocument/2006/relationships/image" Target="../media/image912.png"/><Relationship Id="rId38" Type="http://schemas.openxmlformats.org/officeDocument/2006/relationships/image" Target="../media/image917.png"/><Relationship Id="rId46" Type="http://schemas.openxmlformats.org/officeDocument/2006/relationships/image" Target="../media/image925.png"/><Relationship Id="rId59" Type="http://schemas.openxmlformats.org/officeDocument/2006/relationships/image" Target="../media/image938.png"/><Relationship Id="rId67" Type="http://schemas.openxmlformats.org/officeDocument/2006/relationships/image" Target="../media/image946.png"/><Relationship Id="rId20" Type="http://schemas.openxmlformats.org/officeDocument/2006/relationships/image" Target="../media/image899.png"/><Relationship Id="rId41" Type="http://schemas.openxmlformats.org/officeDocument/2006/relationships/image" Target="../media/image920.png"/><Relationship Id="rId54" Type="http://schemas.openxmlformats.org/officeDocument/2006/relationships/image" Target="../media/image933.png"/><Relationship Id="rId62" Type="http://schemas.openxmlformats.org/officeDocument/2006/relationships/image" Target="../media/image941.png"/><Relationship Id="rId70" Type="http://schemas.openxmlformats.org/officeDocument/2006/relationships/image" Target="../media/image949.png"/><Relationship Id="rId75" Type="http://schemas.openxmlformats.org/officeDocument/2006/relationships/image" Target="../media/image954.png"/><Relationship Id="rId83" Type="http://schemas.openxmlformats.org/officeDocument/2006/relationships/image" Target="../media/image962.png"/><Relationship Id="rId88" Type="http://schemas.openxmlformats.org/officeDocument/2006/relationships/image" Target="../media/image967.png"/><Relationship Id="rId91" Type="http://schemas.openxmlformats.org/officeDocument/2006/relationships/image" Target="../media/image9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5.png"/><Relationship Id="rId15" Type="http://schemas.openxmlformats.org/officeDocument/2006/relationships/image" Target="../media/image894.png"/><Relationship Id="rId23" Type="http://schemas.openxmlformats.org/officeDocument/2006/relationships/image" Target="../media/image902.png"/><Relationship Id="rId28" Type="http://schemas.openxmlformats.org/officeDocument/2006/relationships/image" Target="../media/image907.png"/><Relationship Id="rId36" Type="http://schemas.openxmlformats.org/officeDocument/2006/relationships/image" Target="../media/image915.png"/><Relationship Id="rId49" Type="http://schemas.openxmlformats.org/officeDocument/2006/relationships/image" Target="../media/image928.png"/><Relationship Id="rId57" Type="http://schemas.openxmlformats.org/officeDocument/2006/relationships/image" Target="../media/image936.png"/><Relationship Id="rId10" Type="http://schemas.openxmlformats.org/officeDocument/2006/relationships/image" Target="../media/image889.png"/><Relationship Id="rId31" Type="http://schemas.openxmlformats.org/officeDocument/2006/relationships/image" Target="../media/image910.png"/><Relationship Id="rId44" Type="http://schemas.openxmlformats.org/officeDocument/2006/relationships/image" Target="../media/image923.png"/><Relationship Id="rId52" Type="http://schemas.openxmlformats.org/officeDocument/2006/relationships/image" Target="../media/image931.png"/><Relationship Id="rId60" Type="http://schemas.openxmlformats.org/officeDocument/2006/relationships/image" Target="../media/image939.png"/><Relationship Id="rId65" Type="http://schemas.openxmlformats.org/officeDocument/2006/relationships/image" Target="../media/image944.png"/><Relationship Id="rId73" Type="http://schemas.openxmlformats.org/officeDocument/2006/relationships/image" Target="../media/image952.png"/><Relationship Id="rId78" Type="http://schemas.openxmlformats.org/officeDocument/2006/relationships/image" Target="../media/image957.png"/><Relationship Id="rId81" Type="http://schemas.openxmlformats.org/officeDocument/2006/relationships/image" Target="../media/image960.png"/><Relationship Id="rId86" Type="http://schemas.openxmlformats.org/officeDocument/2006/relationships/image" Target="../media/image965.png"/><Relationship Id="rId94" Type="http://schemas.openxmlformats.org/officeDocument/2006/relationships/image" Target="../media/image972.svg"/><Relationship Id="rId4" Type="http://schemas.openxmlformats.org/officeDocument/2006/relationships/image" Target="../media/image883.png"/><Relationship Id="rId9" Type="http://schemas.openxmlformats.org/officeDocument/2006/relationships/image" Target="../media/image888.png"/><Relationship Id="rId13" Type="http://schemas.openxmlformats.org/officeDocument/2006/relationships/image" Target="../media/image892.png"/><Relationship Id="rId18" Type="http://schemas.openxmlformats.org/officeDocument/2006/relationships/image" Target="../media/image897.png"/><Relationship Id="rId39" Type="http://schemas.openxmlformats.org/officeDocument/2006/relationships/image" Target="../media/image918.png"/><Relationship Id="rId34" Type="http://schemas.openxmlformats.org/officeDocument/2006/relationships/image" Target="../media/image913.png"/><Relationship Id="rId50" Type="http://schemas.openxmlformats.org/officeDocument/2006/relationships/image" Target="../media/image929.png"/><Relationship Id="rId55" Type="http://schemas.openxmlformats.org/officeDocument/2006/relationships/image" Target="../media/image934.png"/><Relationship Id="rId76" Type="http://schemas.openxmlformats.org/officeDocument/2006/relationships/image" Target="../media/image955.png"/><Relationship Id="rId7" Type="http://schemas.openxmlformats.org/officeDocument/2006/relationships/image" Target="../media/image886.png"/><Relationship Id="rId71" Type="http://schemas.openxmlformats.org/officeDocument/2006/relationships/image" Target="../media/image950.png"/><Relationship Id="rId92" Type="http://schemas.openxmlformats.org/officeDocument/2006/relationships/image" Target="../media/image28.png"/><Relationship Id="rId2" Type="http://schemas.openxmlformats.org/officeDocument/2006/relationships/image" Target="../media/image1.png"/><Relationship Id="rId29" Type="http://schemas.openxmlformats.org/officeDocument/2006/relationships/image" Target="../media/image908.png"/><Relationship Id="rId24" Type="http://schemas.openxmlformats.org/officeDocument/2006/relationships/image" Target="../media/image903.png"/><Relationship Id="rId40" Type="http://schemas.openxmlformats.org/officeDocument/2006/relationships/image" Target="../media/image919.png"/><Relationship Id="rId45" Type="http://schemas.openxmlformats.org/officeDocument/2006/relationships/image" Target="../media/image924.png"/><Relationship Id="rId66" Type="http://schemas.openxmlformats.org/officeDocument/2006/relationships/image" Target="../media/image945.png"/><Relationship Id="rId87" Type="http://schemas.openxmlformats.org/officeDocument/2006/relationships/image" Target="../media/image966.png"/><Relationship Id="rId61" Type="http://schemas.openxmlformats.org/officeDocument/2006/relationships/image" Target="../media/image940.png"/><Relationship Id="rId82" Type="http://schemas.openxmlformats.org/officeDocument/2006/relationships/image" Target="../media/image961.png"/><Relationship Id="rId19" Type="http://schemas.openxmlformats.org/officeDocument/2006/relationships/image" Target="../media/image898.png"/><Relationship Id="rId14" Type="http://schemas.openxmlformats.org/officeDocument/2006/relationships/image" Target="../media/image893.png"/><Relationship Id="rId30" Type="http://schemas.openxmlformats.org/officeDocument/2006/relationships/image" Target="../media/image909.png"/><Relationship Id="rId35" Type="http://schemas.openxmlformats.org/officeDocument/2006/relationships/image" Target="../media/image914.png"/><Relationship Id="rId56" Type="http://schemas.openxmlformats.org/officeDocument/2006/relationships/image" Target="../media/image935.png"/><Relationship Id="rId77" Type="http://schemas.openxmlformats.org/officeDocument/2006/relationships/image" Target="../media/image9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8.png"/><Relationship Id="rId3" Type="http://schemas.openxmlformats.org/officeDocument/2006/relationships/image" Target="../media/image4.png"/><Relationship Id="rId7" Type="http://schemas.openxmlformats.org/officeDocument/2006/relationships/image" Target="../media/image977.svg"/><Relationship Id="rId2" Type="http://schemas.openxmlformats.org/officeDocument/2006/relationships/image" Target="../media/image9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6.png"/><Relationship Id="rId5" Type="http://schemas.openxmlformats.org/officeDocument/2006/relationships/image" Target="../media/image975.svg"/><Relationship Id="rId4" Type="http://schemas.openxmlformats.org/officeDocument/2006/relationships/image" Target="../media/image974.png"/><Relationship Id="rId9" Type="http://schemas.openxmlformats.org/officeDocument/2006/relationships/image" Target="../media/image97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4.png"/><Relationship Id="rId3" Type="http://schemas.openxmlformats.org/officeDocument/2006/relationships/image" Target="../media/image980.png"/><Relationship Id="rId7" Type="http://schemas.openxmlformats.org/officeDocument/2006/relationships/image" Target="../media/image98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2.png"/><Relationship Id="rId5" Type="http://schemas.openxmlformats.org/officeDocument/2006/relationships/image" Target="../media/image981.png"/><Relationship Id="rId4" Type="http://schemas.openxmlformats.org/officeDocument/2006/relationships/image" Target="../media/image28.png"/><Relationship Id="rId9" Type="http://schemas.openxmlformats.org/officeDocument/2006/relationships/image" Target="../media/image98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8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8.svg"/><Relationship Id="rId4" Type="http://schemas.openxmlformats.org/officeDocument/2006/relationships/image" Target="../media/image9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3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62.sv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32" Type="http://schemas.openxmlformats.org/officeDocument/2006/relationships/image" Target="../media/image61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31" Type="http://schemas.openxmlformats.org/officeDocument/2006/relationships/image" Target="../media/image60.png"/><Relationship Id="rId4" Type="http://schemas.openxmlformats.org/officeDocument/2006/relationships/image" Target="../media/image28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Relationship Id="rId8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6.png"/><Relationship Id="rId21" Type="http://schemas.openxmlformats.org/officeDocument/2006/relationships/image" Target="../media/image80.png"/><Relationship Id="rId42" Type="http://schemas.openxmlformats.org/officeDocument/2006/relationships/image" Target="../media/image101.png"/><Relationship Id="rId63" Type="http://schemas.openxmlformats.org/officeDocument/2006/relationships/image" Target="../media/image122.png"/><Relationship Id="rId84" Type="http://schemas.openxmlformats.org/officeDocument/2006/relationships/image" Target="../media/image143.png"/><Relationship Id="rId138" Type="http://schemas.openxmlformats.org/officeDocument/2006/relationships/image" Target="../media/image197.svg"/><Relationship Id="rId16" Type="http://schemas.openxmlformats.org/officeDocument/2006/relationships/image" Target="../media/image75.png"/><Relationship Id="rId107" Type="http://schemas.openxmlformats.org/officeDocument/2006/relationships/image" Target="../media/image166.png"/><Relationship Id="rId11" Type="http://schemas.openxmlformats.org/officeDocument/2006/relationships/image" Target="../media/image70.png"/><Relationship Id="rId32" Type="http://schemas.openxmlformats.org/officeDocument/2006/relationships/image" Target="../media/image91.png"/><Relationship Id="rId37" Type="http://schemas.openxmlformats.org/officeDocument/2006/relationships/image" Target="../media/image96.png"/><Relationship Id="rId53" Type="http://schemas.openxmlformats.org/officeDocument/2006/relationships/image" Target="../media/image112.png"/><Relationship Id="rId58" Type="http://schemas.openxmlformats.org/officeDocument/2006/relationships/image" Target="../media/image117.png"/><Relationship Id="rId74" Type="http://schemas.openxmlformats.org/officeDocument/2006/relationships/image" Target="../media/image133.png"/><Relationship Id="rId79" Type="http://schemas.openxmlformats.org/officeDocument/2006/relationships/image" Target="../media/image138.png"/><Relationship Id="rId102" Type="http://schemas.openxmlformats.org/officeDocument/2006/relationships/image" Target="../media/image161.png"/><Relationship Id="rId123" Type="http://schemas.openxmlformats.org/officeDocument/2006/relationships/image" Target="../media/image182.png"/><Relationship Id="rId128" Type="http://schemas.openxmlformats.org/officeDocument/2006/relationships/image" Target="../media/image187.png"/><Relationship Id="rId5" Type="http://schemas.openxmlformats.org/officeDocument/2006/relationships/image" Target="../media/image64.png"/><Relationship Id="rId90" Type="http://schemas.openxmlformats.org/officeDocument/2006/relationships/image" Target="../media/image149.png"/><Relationship Id="rId95" Type="http://schemas.openxmlformats.org/officeDocument/2006/relationships/image" Target="../media/image154.png"/><Relationship Id="rId22" Type="http://schemas.openxmlformats.org/officeDocument/2006/relationships/image" Target="../media/image81.png"/><Relationship Id="rId27" Type="http://schemas.openxmlformats.org/officeDocument/2006/relationships/image" Target="../media/image86.png"/><Relationship Id="rId43" Type="http://schemas.openxmlformats.org/officeDocument/2006/relationships/image" Target="../media/image102.png"/><Relationship Id="rId48" Type="http://schemas.openxmlformats.org/officeDocument/2006/relationships/image" Target="../media/image107.png"/><Relationship Id="rId64" Type="http://schemas.openxmlformats.org/officeDocument/2006/relationships/image" Target="../media/image123.png"/><Relationship Id="rId69" Type="http://schemas.openxmlformats.org/officeDocument/2006/relationships/image" Target="../media/image128.png"/><Relationship Id="rId113" Type="http://schemas.openxmlformats.org/officeDocument/2006/relationships/image" Target="../media/image172.png"/><Relationship Id="rId118" Type="http://schemas.openxmlformats.org/officeDocument/2006/relationships/image" Target="../media/image177.png"/><Relationship Id="rId134" Type="http://schemas.openxmlformats.org/officeDocument/2006/relationships/image" Target="../media/image193.png"/><Relationship Id="rId80" Type="http://schemas.openxmlformats.org/officeDocument/2006/relationships/image" Target="../media/image139.png"/><Relationship Id="rId85" Type="http://schemas.openxmlformats.org/officeDocument/2006/relationships/image" Target="../media/image144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33" Type="http://schemas.openxmlformats.org/officeDocument/2006/relationships/image" Target="../media/image92.png"/><Relationship Id="rId38" Type="http://schemas.openxmlformats.org/officeDocument/2006/relationships/image" Target="../media/image97.png"/><Relationship Id="rId59" Type="http://schemas.openxmlformats.org/officeDocument/2006/relationships/image" Target="../media/image118.png"/><Relationship Id="rId103" Type="http://schemas.openxmlformats.org/officeDocument/2006/relationships/image" Target="../media/image162.png"/><Relationship Id="rId108" Type="http://schemas.openxmlformats.org/officeDocument/2006/relationships/image" Target="../media/image167.png"/><Relationship Id="rId124" Type="http://schemas.openxmlformats.org/officeDocument/2006/relationships/image" Target="../media/image183.png"/><Relationship Id="rId129" Type="http://schemas.openxmlformats.org/officeDocument/2006/relationships/image" Target="../media/image188.png"/><Relationship Id="rId54" Type="http://schemas.openxmlformats.org/officeDocument/2006/relationships/image" Target="../media/image113.png"/><Relationship Id="rId70" Type="http://schemas.openxmlformats.org/officeDocument/2006/relationships/image" Target="../media/image129.png"/><Relationship Id="rId75" Type="http://schemas.openxmlformats.org/officeDocument/2006/relationships/image" Target="../media/image134.png"/><Relationship Id="rId91" Type="http://schemas.openxmlformats.org/officeDocument/2006/relationships/image" Target="../media/image150.png"/><Relationship Id="rId96" Type="http://schemas.openxmlformats.org/officeDocument/2006/relationships/image" Target="../media/image1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23" Type="http://schemas.openxmlformats.org/officeDocument/2006/relationships/image" Target="../media/image82.png"/><Relationship Id="rId28" Type="http://schemas.openxmlformats.org/officeDocument/2006/relationships/image" Target="../media/image87.png"/><Relationship Id="rId49" Type="http://schemas.openxmlformats.org/officeDocument/2006/relationships/image" Target="../media/image108.png"/><Relationship Id="rId114" Type="http://schemas.openxmlformats.org/officeDocument/2006/relationships/image" Target="../media/image173.png"/><Relationship Id="rId119" Type="http://schemas.openxmlformats.org/officeDocument/2006/relationships/image" Target="../media/image178.png"/><Relationship Id="rId44" Type="http://schemas.openxmlformats.org/officeDocument/2006/relationships/image" Target="../media/image103.png"/><Relationship Id="rId60" Type="http://schemas.openxmlformats.org/officeDocument/2006/relationships/image" Target="../media/image119.png"/><Relationship Id="rId65" Type="http://schemas.openxmlformats.org/officeDocument/2006/relationships/image" Target="../media/image124.png"/><Relationship Id="rId81" Type="http://schemas.openxmlformats.org/officeDocument/2006/relationships/image" Target="../media/image140.png"/><Relationship Id="rId86" Type="http://schemas.openxmlformats.org/officeDocument/2006/relationships/image" Target="../media/image145.png"/><Relationship Id="rId130" Type="http://schemas.openxmlformats.org/officeDocument/2006/relationships/image" Target="../media/image189.png"/><Relationship Id="rId135" Type="http://schemas.openxmlformats.org/officeDocument/2006/relationships/image" Target="../media/image194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9" Type="http://schemas.openxmlformats.org/officeDocument/2006/relationships/image" Target="../media/image98.png"/><Relationship Id="rId109" Type="http://schemas.openxmlformats.org/officeDocument/2006/relationships/image" Target="../media/image168.png"/><Relationship Id="rId34" Type="http://schemas.openxmlformats.org/officeDocument/2006/relationships/image" Target="../media/image93.png"/><Relationship Id="rId50" Type="http://schemas.openxmlformats.org/officeDocument/2006/relationships/image" Target="../media/image109.png"/><Relationship Id="rId55" Type="http://schemas.openxmlformats.org/officeDocument/2006/relationships/image" Target="../media/image114.png"/><Relationship Id="rId76" Type="http://schemas.openxmlformats.org/officeDocument/2006/relationships/image" Target="../media/image135.png"/><Relationship Id="rId97" Type="http://schemas.openxmlformats.org/officeDocument/2006/relationships/image" Target="../media/image156.png"/><Relationship Id="rId104" Type="http://schemas.openxmlformats.org/officeDocument/2006/relationships/image" Target="../media/image163.png"/><Relationship Id="rId120" Type="http://schemas.openxmlformats.org/officeDocument/2006/relationships/image" Target="../media/image179.png"/><Relationship Id="rId125" Type="http://schemas.openxmlformats.org/officeDocument/2006/relationships/image" Target="../media/image184.png"/><Relationship Id="rId7" Type="http://schemas.openxmlformats.org/officeDocument/2006/relationships/image" Target="../media/image66.png"/><Relationship Id="rId71" Type="http://schemas.openxmlformats.org/officeDocument/2006/relationships/image" Target="../media/image130.png"/><Relationship Id="rId92" Type="http://schemas.openxmlformats.org/officeDocument/2006/relationships/image" Target="../media/image151.png"/><Relationship Id="rId2" Type="http://schemas.openxmlformats.org/officeDocument/2006/relationships/image" Target="../media/image1.png"/><Relationship Id="rId29" Type="http://schemas.openxmlformats.org/officeDocument/2006/relationships/image" Target="../media/image88.png"/><Relationship Id="rId24" Type="http://schemas.openxmlformats.org/officeDocument/2006/relationships/image" Target="../media/image83.png"/><Relationship Id="rId40" Type="http://schemas.openxmlformats.org/officeDocument/2006/relationships/image" Target="../media/image99.png"/><Relationship Id="rId45" Type="http://schemas.openxmlformats.org/officeDocument/2006/relationships/image" Target="../media/image104.png"/><Relationship Id="rId66" Type="http://schemas.openxmlformats.org/officeDocument/2006/relationships/image" Target="../media/image125.png"/><Relationship Id="rId87" Type="http://schemas.openxmlformats.org/officeDocument/2006/relationships/image" Target="../media/image146.png"/><Relationship Id="rId110" Type="http://schemas.openxmlformats.org/officeDocument/2006/relationships/image" Target="../media/image169.png"/><Relationship Id="rId115" Type="http://schemas.openxmlformats.org/officeDocument/2006/relationships/image" Target="../media/image174.png"/><Relationship Id="rId131" Type="http://schemas.openxmlformats.org/officeDocument/2006/relationships/image" Target="../media/image190.png"/><Relationship Id="rId136" Type="http://schemas.openxmlformats.org/officeDocument/2006/relationships/image" Target="../media/image195.png"/><Relationship Id="rId61" Type="http://schemas.openxmlformats.org/officeDocument/2006/relationships/image" Target="../media/image120.png"/><Relationship Id="rId82" Type="http://schemas.openxmlformats.org/officeDocument/2006/relationships/image" Target="../media/image141.png"/><Relationship Id="rId19" Type="http://schemas.openxmlformats.org/officeDocument/2006/relationships/image" Target="../media/image78.png"/><Relationship Id="rId14" Type="http://schemas.openxmlformats.org/officeDocument/2006/relationships/image" Target="../media/image73.png"/><Relationship Id="rId30" Type="http://schemas.openxmlformats.org/officeDocument/2006/relationships/image" Target="../media/image89.png"/><Relationship Id="rId35" Type="http://schemas.openxmlformats.org/officeDocument/2006/relationships/image" Target="../media/image94.png"/><Relationship Id="rId56" Type="http://schemas.openxmlformats.org/officeDocument/2006/relationships/image" Target="../media/image115.png"/><Relationship Id="rId77" Type="http://schemas.openxmlformats.org/officeDocument/2006/relationships/image" Target="../media/image136.png"/><Relationship Id="rId100" Type="http://schemas.openxmlformats.org/officeDocument/2006/relationships/image" Target="../media/image159.png"/><Relationship Id="rId105" Type="http://schemas.openxmlformats.org/officeDocument/2006/relationships/image" Target="../media/image164.png"/><Relationship Id="rId126" Type="http://schemas.openxmlformats.org/officeDocument/2006/relationships/image" Target="../media/image185.png"/><Relationship Id="rId8" Type="http://schemas.openxmlformats.org/officeDocument/2006/relationships/image" Target="../media/image67.png"/><Relationship Id="rId51" Type="http://schemas.openxmlformats.org/officeDocument/2006/relationships/image" Target="../media/image110.png"/><Relationship Id="rId72" Type="http://schemas.openxmlformats.org/officeDocument/2006/relationships/image" Target="../media/image131.png"/><Relationship Id="rId93" Type="http://schemas.openxmlformats.org/officeDocument/2006/relationships/image" Target="../media/image152.png"/><Relationship Id="rId98" Type="http://schemas.openxmlformats.org/officeDocument/2006/relationships/image" Target="../media/image157.png"/><Relationship Id="rId121" Type="http://schemas.openxmlformats.org/officeDocument/2006/relationships/image" Target="../media/image180.png"/><Relationship Id="rId3" Type="http://schemas.openxmlformats.org/officeDocument/2006/relationships/image" Target="../media/image63.png"/><Relationship Id="rId25" Type="http://schemas.openxmlformats.org/officeDocument/2006/relationships/image" Target="../media/image84.png"/><Relationship Id="rId46" Type="http://schemas.openxmlformats.org/officeDocument/2006/relationships/image" Target="../media/image105.png"/><Relationship Id="rId67" Type="http://schemas.openxmlformats.org/officeDocument/2006/relationships/image" Target="../media/image126.png"/><Relationship Id="rId116" Type="http://schemas.openxmlformats.org/officeDocument/2006/relationships/image" Target="../media/image175.png"/><Relationship Id="rId137" Type="http://schemas.openxmlformats.org/officeDocument/2006/relationships/image" Target="../media/image196.png"/><Relationship Id="rId20" Type="http://schemas.openxmlformats.org/officeDocument/2006/relationships/image" Target="../media/image79.png"/><Relationship Id="rId41" Type="http://schemas.openxmlformats.org/officeDocument/2006/relationships/image" Target="../media/image100.png"/><Relationship Id="rId62" Type="http://schemas.openxmlformats.org/officeDocument/2006/relationships/image" Target="../media/image121.png"/><Relationship Id="rId83" Type="http://schemas.openxmlformats.org/officeDocument/2006/relationships/image" Target="../media/image142.png"/><Relationship Id="rId88" Type="http://schemas.openxmlformats.org/officeDocument/2006/relationships/image" Target="../media/image147.png"/><Relationship Id="rId111" Type="http://schemas.openxmlformats.org/officeDocument/2006/relationships/image" Target="../media/image170.png"/><Relationship Id="rId132" Type="http://schemas.openxmlformats.org/officeDocument/2006/relationships/image" Target="../media/image191.png"/><Relationship Id="rId15" Type="http://schemas.openxmlformats.org/officeDocument/2006/relationships/image" Target="../media/image74.png"/><Relationship Id="rId36" Type="http://schemas.openxmlformats.org/officeDocument/2006/relationships/image" Target="../media/image95.png"/><Relationship Id="rId57" Type="http://schemas.openxmlformats.org/officeDocument/2006/relationships/image" Target="../media/image116.png"/><Relationship Id="rId106" Type="http://schemas.openxmlformats.org/officeDocument/2006/relationships/image" Target="../media/image165.png"/><Relationship Id="rId127" Type="http://schemas.openxmlformats.org/officeDocument/2006/relationships/image" Target="../media/image186.png"/><Relationship Id="rId10" Type="http://schemas.openxmlformats.org/officeDocument/2006/relationships/image" Target="../media/image69.png"/><Relationship Id="rId31" Type="http://schemas.openxmlformats.org/officeDocument/2006/relationships/image" Target="../media/image90.png"/><Relationship Id="rId52" Type="http://schemas.openxmlformats.org/officeDocument/2006/relationships/image" Target="../media/image111.png"/><Relationship Id="rId73" Type="http://schemas.openxmlformats.org/officeDocument/2006/relationships/image" Target="../media/image132.png"/><Relationship Id="rId78" Type="http://schemas.openxmlformats.org/officeDocument/2006/relationships/image" Target="../media/image137.png"/><Relationship Id="rId94" Type="http://schemas.openxmlformats.org/officeDocument/2006/relationships/image" Target="../media/image153.png"/><Relationship Id="rId99" Type="http://schemas.openxmlformats.org/officeDocument/2006/relationships/image" Target="../media/image158.png"/><Relationship Id="rId101" Type="http://schemas.openxmlformats.org/officeDocument/2006/relationships/image" Target="../media/image160.png"/><Relationship Id="rId122" Type="http://schemas.openxmlformats.org/officeDocument/2006/relationships/image" Target="../media/image181.png"/><Relationship Id="rId4" Type="http://schemas.openxmlformats.org/officeDocument/2006/relationships/image" Target="../media/image28.png"/><Relationship Id="rId9" Type="http://schemas.openxmlformats.org/officeDocument/2006/relationships/image" Target="../media/image68.png"/><Relationship Id="rId26" Type="http://schemas.openxmlformats.org/officeDocument/2006/relationships/image" Target="../media/image85.png"/><Relationship Id="rId47" Type="http://schemas.openxmlformats.org/officeDocument/2006/relationships/image" Target="../media/image106.png"/><Relationship Id="rId68" Type="http://schemas.openxmlformats.org/officeDocument/2006/relationships/image" Target="../media/image127.png"/><Relationship Id="rId89" Type="http://schemas.openxmlformats.org/officeDocument/2006/relationships/image" Target="../media/image148.png"/><Relationship Id="rId112" Type="http://schemas.openxmlformats.org/officeDocument/2006/relationships/image" Target="../media/image171.png"/><Relationship Id="rId133" Type="http://schemas.openxmlformats.org/officeDocument/2006/relationships/image" Target="../media/image192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9.png"/><Relationship Id="rId117" Type="http://schemas.openxmlformats.org/officeDocument/2006/relationships/image" Target="../media/image310.png"/><Relationship Id="rId21" Type="http://schemas.openxmlformats.org/officeDocument/2006/relationships/image" Target="../media/image214.png"/><Relationship Id="rId42" Type="http://schemas.openxmlformats.org/officeDocument/2006/relationships/image" Target="../media/image235.png"/><Relationship Id="rId47" Type="http://schemas.openxmlformats.org/officeDocument/2006/relationships/image" Target="../media/image240.png"/><Relationship Id="rId63" Type="http://schemas.openxmlformats.org/officeDocument/2006/relationships/image" Target="../media/image256.png"/><Relationship Id="rId68" Type="http://schemas.openxmlformats.org/officeDocument/2006/relationships/image" Target="../media/image261.png"/><Relationship Id="rId84" Type="http://schemas.openxmlformats.org/officeDocument/2006/relationships/image" Target="../media/image277.png"/><Relationship Id="rId89" Type="http://schemas.openxmlformats.org/officeDocument/2006/relationships/image" Target="../media/image282.png"/><Relationship Id="rId112" Type="http://schemas.openxmlformats.org/officeDocument/2006/relationships/image" Target="../media/image305.png"/><Relationship Id="rId16" Type="http://schemas.openxmlformats.org/officeDocument/2006/relationships/image" Target="../media/image209.png"/><Relationship Id="rId107" Type="http://schemas.openxmlformats.org/officeDocument/2006/relationships/image" Target="../media/image300.png"/><Relationship Id="rId11" Type="http://schemas.openxmlformats.org/officeDocument/2006/relationships/image" Target="../media/image205.png"/><Relationship Id="rId32" Type="http://schemas.openxmlformats.org/officeDocument/2006/relationships/image" Target="../media/image225.png"/><Relationship Id="rId37" Type="http://schemas.openxmlformats.org/officeDocument/2006/relationships/image" Target="../media/image230.png"/><Relationship Id="rId53" Type="http://schemas.openxmlformats.org/officeDocument/2006/relationships/image" Target="../media/image246.png"/><Relationship Id="rId58" Type="http://schemas.openxmlformats.org/officeDocument/2006/relationships/image" Target="../media/image251.png"/><Relationship Id="rId74" Type="http://schemas.openxmlformats.org/officeDocument/2006/relationships/image" Target="../media/image267.png"/><Relationship Id="rId79" Type="http://schemas.openxmlformats.org/officeDocument/2006/relationships/image" Target="../media/image272.png"/><Relationship Id="rId102" Type="http://schemas.openxmlformats.org/officeDocument/2006/relationships/image" Target="../media/image295.png"/><Relationship Id="rId123" Type="http://schemas.openxmlformats.org/officeDocument/2006/relationships/image" Target="../media/image316.png"/><Relationship Id="rId5" Type="http://schemas.openxmlformats.org/officeDocument/2006/relationships/image" Target="../media/image200.png"/><Relationship Id="rId90" Type="http://schemas.openxmlformats.org/officeDocument/2006/relationships/image" Target="../media/image283.png"/><Relationship Id="rId95" Type="http://schemas.openxmlformats.org/officeDocument/2006/relationships/image" Target="../media/image288.png"/><Relationship Id="rId22" Type="http://schemas.openxmlformats.org/officeDocument/2006/relationships/image" Target="../media/image215.png"/><Relationship Id="rId27" Type="http://schemas.openxmlformats.org/officeDocument/2006/relationships/image" Target="../media/image220.png"/><Relationship Id="rId43" Type="http://schemas.openxmlformats.org/officeDocument/2006/relationships/image" Target="../media/image236.png"/><Relationship Id="rId48" Type="http://schemas.openxmlformats.org/officeDocument/2006/relationships/image" Target="../media/image241.png"/><Relationship Id="rId64" Type="http://schemas.openxmlformats.org/officeDocument/2006/relationships/image" Target="../media/image257.png"/><Relationship Id="rId69" Type="http://schemas.openxmlformats.org/officeDocument/2006/relationships/image" Target="../media/image262.png"/><Relationship Id="rId113" Type="http://schemas.openxmlformats.org/officeDocument/2006/relationships/image" Target="../media/image306.png"/><Relationship Id="rId118" Type="http://schemas.openxmlformats.org/officeDocument/2006/relationships/image" Target="../media/image311.png"/><Relationship Id="rId80" Type="http://schemas.openxmlformats.org/officeDocument/2006/relationships/image" Target="../media/image273.png"/><Relationship Id="rId85" Type="http://schemas.openxmlformats.org/officeDocument/2006/relationships/image" Target="../media/image278.png"/><Relationship Id="rId12" Type="http://schemas.openxmlformats.org/officeDocument/2006/relationships/image" Target="../media/image28.png"/><Relationship Id="rId17" Type="http://schemas.openxmlformats.org/officeDocument/2006/relationships/image" Target="../media/image210.png"/><Relationship Id="rId33" Type="http://schemas.openxmlformats.org/officeDocument/2006/relationships/image" Target="../media/image226.png"/><Relationship Id="rId38" Type="http://schemas.openxmlformats.org/officeDocument/2006/relationships/image" Target="../media/image231.png"/><Relationship Id="rId59" Type="http://schemas.openxmlformats.org/officeDocument/2006/relationships/image" Target="../media/image252.png"/><Relationship Id="rId103" Type="http://schemas.openxmlformats.org/officeDocument/2006/relationships/image" Target="../media/image296.png"/><Relationship Id="rId108" Type="http://schemas.openxmlformats.org/officeDocument/2006/relationships/image" Target="../media/image301.png"/><Relationship Id="rId124" Type="http://schemas.openxmlformats.org/officeDocument/2006/relationships/image" Target="../media/image317.png"/><Relationship Id="rId54" Type="http://schemas.openxmlformats.org/officeDocument/2006/relationships/image" Target="../media/image247.png"/><Relationship Id="rId70" Type="http://schemas.openxmlformats.org/officeDocument/2006/relationships/image" Target="../media/image263.png"/><Relationship Id="rId75" Type="http://schemas.openxmlformats.org/officeDocument/2006/relationships/image" Target="../media/image268.png"/><Relationship Id="rId91" Type="http://schemas.openxmlformats.org/officeDocument/2006/relationships/image" Target="../media/image284.png"/><Relationship Id="rId96" Type="http://schemas.openxmlformats.org/officeDocument/2006/relationships/image" Target="../media/image2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1.png"/><Relationship Id="rId23" Type="http://schemas.openxmlformats.org/officeDocument/2006/relationships/image" Target="../media/image216.png"/><Relationship Id="rId28" Type="http://schemas.openxmlformats.org/officeDocument/2006/relationships/image" Target="../media/image221.png"/><Relationship Id="rId49" Type="http://schemas.openxmlformats.org/officeDocument/2006/relationships/image" Target="../media/image242.png"/><Relationship Id="rId114" Type="http://schemas.openxmlformats.org/officeDocument/2006/relationships/image" Target="../media/image307.png"/><Relationship Id="rId119" Type="http://schemas.openxmlformats.org/officeDocument/2006/relationships/image" Target="../media/image312.png"/><Relationship Id="rId44" Type="http://schemas.openxmlformats.org/officeDocument/2006/relationships/image" Target="../media/image237.png"/><Relationship Id="rId60" Type="http://schemas.openxmlformats.org/officeDocument/2006/relationships/image" Target="../media/image253.png"/><Relationship Id="rId65" Type="http://schemas.openxmlformats.org/officeDocument/2006/relationships/image" Target="../media/image258.png"/><Relationship Id="rId81" Type="http://schemas.openxmlformats.org/officeDocument/2006/relationships/image" Target="../media/image274.png"/><Relationship Id="rId86" Type="http://schemas.openxmlformats.org/officeDocument/2006/relationships/image" Target="../media/image279.png"/><Relationship Id="rId13" Type="http://schemas.openxmlformats.org/officeDocument/2006/relationships/image" Target="../media/image206.png"/><Relationship Id="rId18" Type="http://schemas.openxmlformats.org/officeDocument/2006/relationships/image" Target="../media/image211.png"/><Relationship Id="rId39" Type="http://schemas.openxmlformats.org/officeDocument/2006/relationships/image" Target="../media/image232.png"/><Relationship Id="rId109" Type="http://schemas.openxmlformats.org/officeDocument/2006/relationships/image" Target="../media/image302.png"/><Relationship Id="rId34" Type="http://schemas.openxmlformats.org/officeDocument/2006/relationships/image" Target="../media/image227.png"/><Relationship Id="rId50" Type="http://schemas.openxmlformats.org/officeDocument/2006/relationships/image" Target="../media/image243.png"/><Relationship Id="rId55" Type="http://schemas.openxmlformats.org/officeDocument/2006/relationships/image" Target="../media/image248.png"/><Relationship Id="rId76" Type="http://schemas.openxmlformats.org/officeDocument/2006/relationships/image" Target="../media/image269.png"/><Relationship Id="rId97" Type="http://schemas.openxmlformats.org/officeDocument/2006/relationships/image" Target="../media/image290.png"/><Relationship Id="rId104" Type="http://schemas.openxmlformats.org/officeDocument/2006/relationships/image" Target="../media/image297.png"/><Relationship Id="rId120" Type="http://schemas.openxmlformats.org/officeDocument/2006/relationships/image" Target="../media/image313.png"/><Relationship Id="rId125" Type="http://schemas.openxmlformats.org/officeDocument/2006/relationships/image" Target="../media/image318.png"/><Relationship Id="rId7" Type="http://schemas.openxmlformats.org/officeDocument/2006/relationships/image" Target="../media/image202.png"/><Relationship Id="rId71" Type="http://schemas.openxmlformats.org/officeDocument/2006/relationships/image" Target="../media/image264.png"/><Relationship Id="rId92" Type="http://schemas.openxmlformats.org/officeDocument/2006/relationships/image" Target="../media/image285.png"/><Relationship Id="rId2" Type="http://schemas.openxmlformats.org/officeDocument/2006/relationships/image" Target="../media/image1.png"/><Relationship Id="rId29" Type="http://schemas.openxmlformats.org/officeDocument/2006/relationships/image" Target="../media/image222.png"/><Relationship Id="rId24" Type="http://schemas.openxmlformats.org/officeDocument/2006/relationships/image" Target="../media/image217.png"/><Relationship Id="rId40" Type="http://schemas.openxmlformats.org/officeDocument/2006/relationships/image" Target="../media/image233.png"/><Relationship Id="rId45" Type="http://schemas.openxmlformats.org/officeDocument/2006/relationships/image" Target="../media/image238.png"/><Relationship Id="rId66" Type="http://schemas.openxmlformats.org/officeDocument/2006/relationships/image" Target="../media/image259.png"/><Relationship Id="rId87" Type="http://schemas.openxmlformats.org/officeDocument/2006/relationships/image" Target="../media/image280.png"/><Relationship Id="rId110" Type="http://schemas.openxmlformats.org/officeDocument/2006/relationships/image" Target="../media/image303.png"/><Relationship Id="rId115" Type="http://schemas.openxmlformats.org/officeDocument/2006/relationships/image" Target="../media/image308.png"/><Relationship Id="rId61" Type="http://schemas.openxmlformats.org/officeDocument/2006/relationships/image" Target="../media/image254.png"/><Relationship Id="rId82" Type="http://schemas.openxmlformats.org/officeDocument/2006/relationships/image" Target="../media/image275.png"/><Relationship Id="rId19" Type="http://schemas.openxmlformats.org/officeDocument/2006/relationships/image" Target="../media/image212.png"/><Relationship Id="rId14" Type="http://schemas.openxmlformats.org/officeDocument/2006/relationships/image" Target="../media/image207.png"/><Relationship Id="rId30" Type="http://schemas.openxmlformats.org/officeDocument/2006/relationships/image" Target="../media/image223.png"/><Relationship Id="rId35" Type="http://schemas.openxmlformats.org/officeDocument/2006/relationships/image" Target="../media/image228.png"/><Relationship Id="rId56" Type="http://schemas.openxmlformats.org/officeDocument/2006/relationships/image" Target="../media/image249.png"/><Relationship Id="rId77" Type="http://schemas.openxmlformats.org/officeDocument/2006/relationships/image" Target="../media/image270.png"/><Relationship Id="rId100" Type="http://schemas.openxmlformats.org/officeDocument/2006/relationships/image" Target="../media/image293.png"/><Relationship Id="rId105" Type="http://schemas.openxmlformats.org/officeDocument/2006/relationships/image" Target="../media/image298.png"/><Relationship Id="rId126" Type="http://schemas.openxmlformats.org/officeDocument/2006/relationships/image" Target="../media/image319.png"/><Relationship Id="rId8" Type="http://schemas.openxmlformats.org/officeDocument/2006/relationships/image" Target="../media/image203.png"/><Relationship Id="rId51" Type="http://schemas.openxmlformats.org/officeDocument/2006/relationships/image" Target="../media/image244.png"/><Relationship Id="rId72" Type="http://schemas.openxmlformats.org/officeDocument/2006/relationships/image" Target="../media/image265.png"/><Relationship Id="rId93" Type="http://schemas.openxmlformats.org/officeDocument/2006/relationships/image" Target="../media/image286.png"/><Relationship Id="rId98" Type="http://schemas.openxmlformats.org/officeDocument/2006/relationships/image" Target="../media/image291.png"/><Relationship Id="rId121" Type="http://schemas.openxmlformats.org/officeDocument/2006/relationships/image" Target="../media/image314.png"/><Relationship Id="rId3" Type="http://schemas.openxmlformats.org/officeDocument/2006/relationships/image" Target="../media/image198.png"/><Relationship Id="rId25" Type="http://schemas.openxmlformats.org/officeDocument/2006/relationships/image" Target="../media/image218.png"/><Relationship Id="rId46" Type="http://schemas.openxmlformats.org/officeDocument/2006/relationships/image" Target="../media/image239.png"/><Relationship Id="rId67" Type="http://schemas.openxmlformats.org/officeDocument/2006/relationships/image" Target="../media/image260.png"/><Relationship Id="rId116" Type="http://schemas.openxmlformats.org/officeDocument/2006/relationships/image" Target="../media/image309.png"/><Relationship Id="rId20" Type="http://schemas.openxmlformats.org/officeDocument/2006/relationships/image" Target="../media/image213.png"/><Relationship Id="rId41" Type="http://schemas.openxmlformats.org/officeDocument/2006/relationships/image" Target="../media/image234.png"/><Relationship Id="rId62" Type="http://schemas.openxmlformats.org/officeDocument/2006/relationships/image" Target="../media/image255.png"/><Relationship Id="rId83" Type="http://schemas.openxmlformats.org/officeDocument/2006/relationships/image" Target="../media/image276.png"/><Relationship Id="rId88" Type="http://schemas.openxmlformats.org/officeDocument/2006/relationships/image" Target="../media/image281.png"/><Relationship Id="rId111" Type="http://schemas.openxmlformats.org/officeDocument/2006/relationships/image" Target="../media/image304.png"/><Relationship Id="rId15" Type="http://schemas.openxmlformats.org/officeDocument/2006/relationships/image" Target="../media/image208.png"/><Relationship Id="rId36" Type="http://schemas.openxmlformats.org/officeDocument/2006/relationships/image" Target="../media/image229.png"/><Relationship Id="rId57" Type="http://schemas.openxmlformats.org/officeDocument/2006/relationships/image" Target="../media/image250.png"/><Relationship Id="rId106" Type="http://schemas.openxmlformats.org/officeDocument/2006/relationships/image" Target="../media/image299.png"/><Relationship Id="rId10" Type="http://schemas.openxmlformats.org/officeDocument/2006/relationships/image" Target="../media/image37.png"/><Relationship Id="rId31" Type="http://schemas.openxmlformats.org/officeDocument/2006/relationships/image" Target="../media/image224.png"/><Relationship Id="rId52" Type="http://schemas.openxmlformats.org/officeDocument/2006/relationships/image" Target="../media/image245.png"/><Relationship Id="rId73" Type="http://schemas.openxmlformats.org/officeDocument/2006/relationships/image" Target="../media/image266.png"/><Relationship Id="rId78" Type="http://schemas.openxmlformats.org/officeDocument/2006/relationships/image" Target="../media/image271.png"/><Relationship Id="rId94" Type="http://schemas.openxmlformats.org/officeDocument/2006/relationships/image" Target="../media/image287.png"/><Relationship Id="rId99" Type="http://schemas.openxmlformats.org/officeDocument/2006/relationships/image" Target="../media/image292.png"/><Relationship Id="rId101" Type="http://schemas.openxmlformats.org/officeDocument/2006/relationships/image" Target="../media/image294.png"/><Relationship Id="rId122" Type="http://schemas.openxmlformats.org/officeDocument/2006/relationships/image" Target="../media/image315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27.png"/><Relationship Id="rId18" Type="http://schemas.openxmlformats.org/officeDocument/2006/relationships/image" Target="../media/image331.svg"/><Relationship Id="rId3" Type="http://schemas.openxmlformats.org/officeDocument/2006/relationships/image" Target="../media/image321.svg"/><Relationship Id="rId7" Type="http://schemas.openxmlformats.org/officeDocument/2006/relationships/image" Target="../media/image323.png"/><Relationship Id="rId12" Type="http://schemas.openxmlformats.org/officeDocument/2006/relationships/image" Target="../media/image202.png"/><Relationship Id="rId17" Type="http://schemas.openxmlformats.org/officeDocument/2006/relationships/image" Target="../media/image330.png"/><Relationship Id="rId2" Type="http://schemas.openxmlformats.org/officeDocument/2006/relationships/image" Target="../media/image320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2.png"/><Relationship Id="rId11" Type="http://schemas.openxmlformats.org/officeDocument/2006/relationships/image" Target="../media/image326.png"/><Relationship Id="rId5" Type="http://schemas.openxmlformats.org/officeDocument/2006/relationships/image" Target="../media/image199.png"/><Relationship Id="rId15" Type="http://schemas.openxmlformats.org/officeDocument/2006/relationships/image" Target="../media/image329.png"/><Relationship Id="rId10" Type="http://schemas.openxmlformats.org/officeDocument/2006/relationships/image" Target="../media/image325.png"/><Relationship Id="rId4" Type="http://schemas.openxmlformats.org/officeDocument/2006/relationships/image" Target="../media/image1.png"/><Relationship Id="rId9" Type="http://schemas.openxmlformats.org/officeDocument/2006/relationships/image" Target="../media/image324.png"/><Relationship Id="rId14" Type="http://schemas.openxmlformats.org/officeDocument/2006/relationships/image" Target="../media/image3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png"/><Relationship Id="rId13" Type="http://schemas.openxmlformats.org/officeDocument/2006/relationships/image" Target="../media/image338.png"/><Relationship Id="rId18" Type="http://schemas.openxmlformats.org/officeDocument/2006/relationships/image" Target="../media/image342.png"/><Relationship Id="rId3" Type="http://schemas.openxmlformats.org/officeDocument/2006/relationships/image" Target="../media/image332.png"/><Relationship Id="rId7" Type="http://schemas.openxmlformats.org/officeDocument/2006/relationships/image" Target="../media/image36.png"/><Relationship Id="rId12" Type="http://schemas.openxmlformats.org/officeDocument/2006/relationships/image" Target="../media/image337.png"/><Relationship Id="rId17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341.png"/><Relationship Id="rId20" Type="http://schemas.openxmlformats.org/officeDocument/2006/relationships/image" Target="../media/image344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4.png"/><Relationship Id="rId11" Type="http://schemas.openxmlformats.org/officeDocument/2006/relationships/image" Target="../media/image336.png"/><Relationship Id="rId5" Type="http://schemas.openxmlformats.org/officeDocument/2006/relationships/image" Target="../media/image333.png"/><Relationship Id="rId15" Type="http://schemas.openxmlformats.org/officeDocument/2006/relationships/image" Target="../media/image340.png"/><Relationship Id="rId10" Type="http://schemas.openxmlformats.org/officeDocument/2006/relationships/image" Target="../media/image326.png"/><Relationship Id="rId19" Type="http://schemas.openxmlformats.org/officeDocument/2006/relationships/image" Target="../media/image343.png"/><Relationship Id="rId4" Type="http://schemas.openxmlformats.org/officeDocument/2006/relationships/image" Target="../media/image28.png"/><Relationship Id="rId9" Type="http://schemas.openxmlformats.org/officeDocument/2006/relationships/image" Target="../media/image335.png"/><Relationship Id="rId14" Type="http://schemas.openxmlformats.org/officeDocument/2006/relationships/image" Target="../media/image339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56.png"/><Relationship Id="rId21" Type="http://schemas.openxmlformats.org/officeDocument/2006/relationships/image" Target="../media/image360.png"/><Relationship Id="rId42" Type="http://schemas.openxmlformats.org/officeDocument/2006/relationships/image" Target="../media/image381.png"/><Relationship Id="rId63" Type="http://schemas.openxmlformats.org/officeDocument/2006/relationships/image" Target="../media/image402.png"/><Relationship Id="rId84" Type="http://schemas.openxmlformats.org/officeDocument/2006/relationships/image" Target="../media/image423.png"/><Relationship Id="rId138" Type="http://schemas.openxmlformats.org/officeDocument/2006/relationships/image" Target="../media/image477.png"/><Relationship Id="rId159" Type="http://schemas.openxmlformats.org/officeDocument/2006/relationships/image" Target="../media/image498.png"/><Relationship Id="rId170" Type="http://schemas.openxmlformats.org/officeDocument/2006/relationships/image" Target="../media/image509.png"/><Relationship Id="rId191" Type="http://schemas.openxmlformats.org/officeDocument/2006/relationships/image" Target="../media/image530.png"/><Relationship Id="rId205" Type="http://schemas.openxmlformats.org/officeDocument/2006/relationships/image" Target="../media/image544.png"/><Relationship Id="rId226" Type="http://schemas.openxmlformats.org/officeDocument/2006/relationships/image" Target="../media/image565.png"/><Relationship Id="rId247" Type="http://schemas.openxmlformats.org/officeDocument/2006/relationships/image" Target="../media/image586.png"/><Relationship Id="rId107" Type="http://schemas.openxmlformats.org/officeDocument/2006/relationships/image" Target="../media/image446.png"/><Relationship Id="rId11" Type="http://schemas.openxmlformats.org/officeDocument/2006/relationships/image" Target="../media/image351.png"/><Relationship Id="rId32" Type="http://schemas.openxmlformats.org/officeDocument/2006/relationships/image" Target="../media/image371.png"/><Relationship Id="rId53" Type="http://schemas.openxmlformats.org/officeDocument/2006/relationships/image" Target="../media/image392.png"/><Relationship Id="rId74" Type="http://schemas.openxmlformats.org/officeDocument/2006/relationships/image" Target="../media/image413.png"/><Relationship Id="rId128" Type="http://schemas.openxmlformats.org/officeDocument/2006/relationships/image" Target="../media/image467.png"/><Relationship Id="rId149" Type="http://schemas.openxmlformats.org/officeDocument/2006/relationships/image" Target="../media/image488.png"/><Relationship Id="rId5" Type="http://schemas.openxmlformats.org/officeDocument/2006/relationships/image" Target="../media/image347.png"/><Relationship Id="rId95" Type="http://schemas.openxmlformats.org/officeDocument/2006/relationships/image" Target="../media/image434.png"/><Relationship Id="rId160" Type="http://schemas.openxmlformats.org/officeDocument/2006/relationships/image" Target="../media/image499.png"/><Relationship Id="rId181" Type="http://schemas.openxmlformats.org/officeDocument/2006/relationships/image" Target="../media/image520.png"/><Relationship Id="rId216" Type="http://schemas.openxmlformats.org/officeDocument/2006/relationships/image" Target="../media/image555.png"/><Relationship Id="rId237" Type="http://schemas.openxmlformats.org/officeDocument/2006/relationships/image" Target="../media/image576.png"/><Relationship Id="rId22" Type="http://schemas.openxmlformats.org/officeDocument/2006/relationships/image" Target="../media/image361.png"/><Relationship Id="rId43" Type="http://schemas.openxmlformats.org/officeDocument/2006/relationships/image" Target="../media/image382.png"/><Relationship Id="rId64" Type="http://schemas.openxmlformats.org/officeDocument/2006/relationships/image" Target="../media/image403.png"/><Relationship Id="rId118" Type="http://schemas.openxmlformats.org/officeDocument/2006/relationships/image" Target="../media/image457.png"/><Relationship Id="rId139" Type="http://schemas.openxmlformats.org/officeDocument/2006/relationships/image" Target="../media/image478.png"/><Relationship Id="rId85" Type="http://schemas.openxmlformats.org/officeDocument/2006/relationships/image" Target="../media/image424.png"/><Relationship Id="rId150" Type="http://schemas.openxmlformats.org/officeDocument/2006/relationships/image" Target="../media/image489.png"/><Relationship Id="rId171" Type="http://schemas.openxmlformats.org/officeDocument/2006/relationships/image" Target="../media/image510.png"/><Relationship Id="rId192" Type="http://schemas.openxmlformats.org/officeDocument/2006/relationships/image" Target="../media/image531.png"/><Relationship Id="rId206" Type="http://schemas.openxmlformats.org/officeDocument/2006/relationships/image" Target="../media/image545.png"/><Relationship Id="rId227" Type="http://schemas.openxmlformats.org/officeDocument/2006/relationships/image" Target="../media/image566.png"/><Relationship Id="rId248" Type="http://schemas.openxmlformats.org/officeDocument/2006/relationships/image" Target="../media/image587.png"/><Relationship Id="rId12" Type="http://schemas.openxmlformats.org/officeDocument/2006/relationships/image" Target="../media/image352.png"/><Relationship Id="rId33" Type="http://schemas.openxmlformats.org/officeDocument/2006/relationships/image" Target="../media/image372.png"/><Relationship Id="rId108" Type="http://schemas.openxmlformats.org/officeDocument/2006/relationships/image" Target="../media/image447.png"/><Relationship Id="rId129" Type="http://schemas.openxmlformats.org/officeDocument/2006/relationships/image" Target="../media/image468.png"/><Relationship Id="rId54" Type="http://schemas.openxmlformats.org/officeDocument/2006/relationships/image" Target="../media/image393.png"/><Relationship Id="rId75" Type="http://schemas.openxmlformats.org/officeDocument/2006/relationships/image" Target="../media/image414.png"/><Relationship Id="rId96" Type="http://schemas.openxmlformats.org/officeDocument/2006/relationships/image" Target="../media/image435.png"/><Relationship Id="rId140" Type="http://schemas.openxmlformats.org/officeDocument/2006/relationships/image" Target="../media/image479.png"/><Relationship Id="rId161" Type="http://schemas.openxmlformats.org/officeDocument/2006/relationships/image" Target="../media/image500.png"/><Relationship Id="rId182" Type="http://schemas.openxmlformats.org/officeDocument/2006/relationships/image" Target="../media/image521.png"/><Relationship Id="rId217" Type="http://schemas.openxmlformats.org/officeDocument/2006/relationships/image" Target="../media/image556.png"/><Relationship Id="rId6" Type="http://schemas.openxmlformats.org/officeDocument/2006/relationships/image" Target="../media/image348.png"/><Relationship Id="rId238" Type="http://schemas.openxmlformats.org/officeDocument/2006/relationships/image" Target="../media/image577.png"/><Relationship Id="rId23" Type="http://schemas.openxmlformats.org/officeDocument/2006/relationships/image" Target="../media/image362.png"/><Relationship Id="rId119" Type="http://schemas.openxmlformats.org/officeDocument/2006/relationships/image" Target="../media/image458.png"/><Relationship Id="rId44" Type="http://schemas.openxmlformats.org/officeDocument/2006/relationships/image" Target="../media/image383.png"/><Relationship Id="rId65" Type="http://schemas.openxmlformats.org/officeDocument/2006/relationships/image" Target="../media/image404.png"/><Relationship Id="rId86" Type="http://schemas.openxmlformats.org/officeDocument/2006/relationships/image" Target="../media/image425.png"/><Relationship Id="rId130" Type="http://schemas.openxmlformats.org/officeDocument/2006/relationships/image" Target="../media/image469.png"/><Relationship Id="rId151" Type="http://schemas.openxmlformats.org/officeDocument/2006/relationships/image" Target="../media/image490.png"/><Relationship Id="rId172" Type="http://schemas.openxmlformats.org/officeDocument/2006/relationships/image" Target="../media/image511.png"/><Relationship Id="rId193" Type="http://schemas.openxmlformats.org/officeDocument/2006/relationships/image" Target="../media/image532.png"/><Relationship Id="rId207" Type="http://schemas.openxmlformats.org/officeDocument/2006/relationships/image" Target="../media/image546.png"/><Relationship Id="rId228" Type="http://schemas.openxmlformats.org/officeDocument/2006/relationships/image" Target="../media/image567.png"/><Relationship Id="rId249" Type="http://schemas.openxmlformats.org/officeDocument/2006/relationships/image" Target="../media/image588.png"/><Relationship Id="rId13" Type="http://schemas.openxmlformats.org/officeDocument/2006/relationships/image" Target="../media/image353.png"/><Relationship Id="rId109" Type="http://schemas.openxmlformats.org/officeDocument/2006/relationships/image" Target="../media/image448.png"/><Relationship Id="rId34" Type="http://schemas.openxmlformats.org/officeDocument/2006/relationships/image" Target="../media/image373.png"/><Relationship Id="rId55" Type="http://schemas.openxmlformats.org/officeDocument/2006/relationships/image" Target="../media/image394.png"/><Relationship Id="rId76" Type="http://schemas.openxmlformats.org/officeDocument/2006/relationships/image" Target="../media/image415.png"/><Relationship Id="rId97" Type="http://schemas.openxmlformats.org/officeDocument/2006/relationships/image" Target="../media/image436.png"/><Relationship Id="rId120" Type="http://schemas.openxmlformats.org/officeDocument/2006/relationships/image" Target="../media/image459.png"/><Relationship Id="rId141" Type="http://schemas.openxmlformats.org/officeDocument/2006/relationships/image" Target="../media/image480.png"/><Relationship Id="rId7" Type="http://schemas.openxmlformats.org/officeDocument/2006/relationships/image" Target="../media/image202.png"/><Relationship Id="rId162" Type="http://schemas.openxmlformats.org/officeDocument/2006/relationships/image" Target="../media/image501.png"/><Relationship Id="rId183" Type="http://schemas.openxmlformats.org/officeDocument/2006/relationships/image" Target="../media/image522.png"/><Relationship Id="rId218" Type="http://schemas.openxmlformats.org/officeDocument/2006/relationships/image" Target="../media/image557.png"/><Relationship Id="rId239" Type="http://schemas.openxmlformats.org/officeDocument/2006/relationships/image" Target="../media/image578.png"/><Relationship Id="rId250" Type="http://schemas.openxmlformats.org/officeDocument/2006/relationships/image" Target="../media/image589.png"/><Relationship Id="rId24" Type="http://schemas.openxmlformats.org/officeDocument/2006/relationships/image" Target="../media/image363.png"/><Relationship Id="rId45" Type="http://schemas.openxmlformats.org/officeDocument/2006/relationships/image" Target="../media/image384.png"/><Relationship Id="rId66" Type="http://schemas.openxmlformats.org/officeDocument/2006/relationships/image" Target="../media/image405.png"/><Relationship Id="rId87" Type="http://schemas.openxmlformats.org/officeDocument/2006/relationships/image" Target="../media/image426.png"/><Relationship Id="rId110" Type="http://schemas.openxmlformats.org/officeDocument/2006/relationships/image" Target="../media/image449.png"/><Relationship Id="rId131" Type="http://schemas.openxmlformats.org/officeDocument/2006/relationships/image" Target="../media/image470.png"/><Relationship Id="rId152" Type="http://schemas.openxmlformats.org/officeDocument/2006/relationships/image" Target="../media/image491.png"/><Relationship Id="rId173" Type="http://schemas.openxmlformats.org/officeDocument/2006/relationships/image" Target="../media/image512.png"/><Relationship Id="rId194" Type="http://schemas.openxmlformats.org/officeDocument/2006/relationships/image" Target="../media/image533.png"/><Relationship Id="rId208" Type="http://schemas.openxmlformats.org/officeDocument/2006/relationships/image" Target="../media/image547.png"/><Relationship Id="rId229" Type="http://schemas.openxmlformats.org/officeDocument/2006/relationships/image" Target="../media/image568.png"/><Relationship Id="rId240" Type="http://schemas.openxmlformats.org/officeDocument/2006/relationships/image" Target="../media/image579.png"/><Relationship Id="rId14" Type="http://schemas.openxmlformats.org/officeDocument/2006/relationships/image" Target="../media/image354.png"/><Relationship Id="rId35" Type="http://schemas.openxmlformats.org/officeDocument/2006/relationships/image" Target="../media/image374.png"/><Relationship Id="rId56" Type="http://schemas.openxmlformats.org/officeDocument/2006/relationships/image" Target="../media/image395.png"/><Relationship Id="rId77" Type="http://schemas.openxmlformats.org/officeDocument/2006/relationships/image" Target="../media/image416.png"/><Relationship Id="rId100" Type="http://schemas.openxmlformats.org/officeDocument/2006/relationships/image" Target="../media/image439.png"/><Relationship Id="rId8" Type="http://schemas.openxmlformats.org/officeDocument/2006/relationships/image" Target="../media/image349.png"/><Relationship Id="rId98" Type="http://schemas.openxmlformats.org/officeDocument/2006/relationships/image" Target="../media/image437.png"/><Relationship Id="rId121" Type="http://schemas.openxmlformats.org/officeDocument/2006/relationships/image" Target="../media/image460.png"/><Relationship Id="rId142" Type="http://schemas.openxmlformats.org/officeDocument/2006/relationships/image" Target="../media/image481.png"/><Relationship Id="rId163" Type="http://schemas.openxmlformats.org/officeDocument/2006/relationships/image" Target="../media/image502.png"/><Relationship Id="rId184" Type="http://schemas.openxmlformats.org/officeDocument/2006/relationships/image" Target="../media/image523.png"/><Relationship Id="rId219" Type="http://schemas.openxmlformats.org/officeDocument/2006/relationships/image" Target="../media/image558.png"/><Relationship Id="rId230" Type="http://schemas.openxmlformats.org/officeDocument/2006/relationships/image" Target="../media/image569.png"/><Relationship Id="rId251" Type="http://schemas.openxmlformats.org/officeDocument/2006/relationships/image" Target="../media/image590.png"/><Relationship Id="rId25" Type="http://schemas.openxmlformats.org/officeDocument/2006/relationships/image" Target="../media/image364.png"/><Relationship Id="rId46" Type="http://schemas.openxmlformats.org/officeDocument/2006/relationships/image" Target="../media/image385.png"/><Relationship Id="rId67" Type="http://schemas.openxmlformats.org/officeDocument/2006/relationships/image" Target="../media/image406.png"/><Relationship Id="rId88" Type="http://schemas.openxmlformats.org/officeDocument/2006/relationships/image" Target="../media/image427.png"/><Relationship Id="rId111" Type="http://schemas.openxmlformats.org/officeDocument/2006/relationships/image" Target="../media/image450.png"/><Relationship Id="rId132" Type="http://schemas.openxmlformats.org/officeDocument/2006/relationships/image" Target="../media/image471.png"/><Relationship Id="rId153" Type="http://schemas.openxmlformats.org/officeDocument/2006/relationships/image" Target="../media/image492.png"/><Relationship Id="rId174" Type="http://schemas.openxmlformats.org/officeDocument/2006/relationships/image" Target="../media/image513.png"/><Relationship Id="rId195" Type="http://schemas.openxmlformats.org/officeDocument/2006/relationships/image" Target="../media/image534.png"/><Relationship Id="rId209" Type="http://schemas.openxmlformats.org/officeDocument/2006/relationships/image" Target="../media/image548.png"/><Relationship Id="rId220" Type="http://schemas.openxmlformats.org/officeDocument/2006/relationships/image" Target="../media/image559.png"/><Relationship Id="rId241" Type="http://schemas.openxmlformats.org/officeDocument/2006/relationships/image" Target="../media/image580.png"/><Relationship Id="rId15" Type="http://schemas.openxmlformats.org/officeDocument/2006/relationships/image" Target="../media/image355.png"/><Relationship Id="rId36" Type="http://schemas.openxmlformats.org/officeDocument/2006/relationships/image" Target="../media/image375.png"/><Relationship Id="rId57" Type="http://schemas.openxmlformats.org/officeDocument/2006/relationships/image" Target="../media/image396.png"/><Relationship Id="rId78" Type="http://schemas.openxmlformats.org/officeDocument/2006/relationships/image" Target="../media/image417.png"/><Relationship Id="rId99" Type="http://schemas.openxmlformats.org/officeDocument/2006/relationships/image" Target="../media/image438.png"/><Relationship Id="rId101" Type="http://schemas.openxmlformats.org/officeDocument/2006/relationships/image" Target="../media/image440.png"/><Relationship Id="rId122" Type="http://schemas.openxmlformats.org/officeDocument/2006/relationships/image" Target="../media/image461.png"/><Relationship Id="rId143" Type="http://schemas.openxmlformats.org/officeDocument/2006/relationships/image" Target="../media/image482.png"/><Relationship Id="rId164" Type="http://schemas.openxmlformats.org/officeDocument/2006/relationships/image" Target="../media/image503.png"/><Relationship Id="rId185" Type="http://schemas.openxmlformats.org/officeDocument/2006/relationships/image" Target="../media/image524.png"/><Relationship Id="rId4" Type="http://schemas.openxmlformats.org/officeDocument/2006/relationships/image" Target="../media/image346.png"/><Relationship Id="rId9" Type="http://schemas.openxmlformats.org/officeDocument/2006/relationships/image" Target="../media/image37.png"/><Relationship Id="rId180" Type="http://schemas.openxmlformats.org/officeDocument/2006/relationships/image" Target="../media/image519.png"/><Relationship Id="rId210" Type="http://schemas.openxmlformats.org/officeDocument/2006/relationships/image" Target="../media/image549.png"/><Relationship Id="rId215" Type="http://schemas.openxmlformats.org/officeDocument/2006/relationships/image" Target="../media/image554.png"/><Relationship Id="rId236" Type="http://schemas.openxmlformats.org/officeDocument/2006/relationships/image" Target="../media/image575.png"/><Relationship Id="rId26" Type="http://schemas.openxmlformats.org/officeDocument/2006/relationships/image" Target="../media/image365.png"/><Relationship Id="rId231" Type="http://schemas.openxmlformats.org/officeDocument/2006/relationships/image" Target="../media/image570.png"/><Relationship Id="rId252" Type="http://schemas.openxmlformats.org/officeDocument/2006/relationships/image" Target="../media/image591.png"/><Relationship Id="rId47" Type="http://schemas.openxmlformats.org/officeDocument/2006/relationships/image" Target="../media/image386.png"/><Relationship Id="rId68" Type="http://schemas.openxmlformats.org/officeDocument/2006/relationships/image" Target="../media/image407.png"/><Relationship Id="rId89" Type="http://schemas.openxmlformats.org/officeDocument/2006/relationships/image" Target="../media/image428.png"/><Relationship Id="rId112" Type="http://schemas.openxmlformats.org/officeDocument/2006/relationships/image" Target="../media/image451.png"/><Relationship Id="rId133" Type="http://schemas.openxmlformats.org/officeDocument/2006/relationships/image" Target="../media/image472.png"/><Relationship Id="rId154" Type="http://schemas.openxmlformats.org/officeDocument/2006/relationships/image" Target="../media/image493.png"/><Relationship Id="rId175" Type="http://schemas.openxmlformats.org/officeDocument/2006/relationships/image" Target="../media/image514.png"/><Relationship Id="rId196" Type="http://schemas.openxmlformats.org/officeDocument/2006/relationships/image" Target="../media/image535.png"/><Relationship Id="rId200" Type="http://schemas.openxmlformats.org/officeDocument/2006/relationships/image" Target="../media/image539.png"/><Relationship Id="rId16" Type="http://schemas.openxmlformats.org/officeDocument/2006/relationships/image" Target="../media/image356.png"/><Relationship Id="rId221" Type="http://schemas.openxmlformats.org/officeDocument/2006/relationships/image" Target="../media/image560.png"/><Relationship Id="rId242" Type="http://schemas.openxmlformats.org/officeDocument/2006/relationships/image" Target="../media/image581.png"/><Relationship Id="rId37" Type="http://schemas.openxmlformats.org/officeDocument/2006/relationships/image" Target="../media/image376.png"/><Relationship Id="rId58" Type="http://schemas.openxmlformats.org/officeDocument/2006/relationships/image" Target="../media/image397.png"/><Relationship Id="rId79" Type="http://schemas.openxmlformats.org/officeDocument/2006/relationships/image" Target="../media/image418.png"/><Relationship Id="rId102" Type="http://schemas.openxmlformats.org/officeDocument/2006/relationships/image" Target="../media/image441.png"/><Relationship Id="rId123" Type="http://schemas.openxmlformats.org/officeDocument/2006/relationships/image" Target="../media/image462.png"/><Relationship Id="rId144" Type="http://schemas.openxmlformats.org/officeDocument/2006/relationships/image" Target="../media/image483.png"/><Relationship Id="rId90" Type="http://schemas.openxmlformats.org/officeDocument/2006/relationships/image" Target="../media/image429.png"/><Relationship Id="rId165" Type="http://schemas.openxmlformats.org/officeDocument/2006/relationships/image" Target="../media/image504.png"/><Relationship Id="rId186" Type="http://schemas.openxmlformats.org/officeDocument/2006/relationships/image" Target="../media/image525.png"/><Relationship Id="rId211" Type="http://schemas.openxmlformats.org/officeDocument/2006/relationships/image" Target="../media/image550.png"/><Relationship Id="rId232" Type="http://schemas.openxmlformats.org/officeDocument/2006/relationships/image" Target="../media/image571.png"/><Relationship Id="rId27" Type="http://schemas.openxmlformats.org/officeDocument/2006/relationships/image" Target="../media/image366.png"/><Relationship Id="rId48" Type="http://schemas.openxmlformats.org/officeDocument/2006/relationships/image" Target="../media/image387.png"/><Relationship Id="rId69" Type="http://schemas.openxmlformats.org/officeDocument/2006/relationships/image" Target="../media/image408.png"/><Relationship Id="rId113" Type="http://schemas.openxmlformats.org/officeDocument/2006/relationships/image" Target="../media/image452.png"/><Relationship Id="rId134" Type="http://schemas.openxmlformats.org/officeDocument/2006/relationships/image" Target="../media/image473.png"/><Relationship Id="rId80" Type="http://schemas.openxmlformats.org/officeDocument/2006/relationships/image" Target="../media/image419.png"/><Relationship Id="rId155" Type="http://schemas.openxmlformats.org/officeDocument/2006/relationships/image" Target="../media/image494.png"/><Relationship Id="rId176" Type="http://schemas.openxmlformats.org/officeDocument/2006/relationships/image" Target="../media/image515.png"/><Relationship Id="rId197" Type="http://schemas.openxmlformats.org/officeDocument/2006/relationships/image" Target="../media/image536.png"/><Relationship Id="rId201" Type="http://schemas.openxmlformats.org/officeDocument/2006/relationships/image" Target="../media/image540.png"/><Relationship Id="rId222" Type="http://schemas.openxmlformats.org/officeDocument/2006/relationships/image" Target="../media/image561.png"/><Relationship Id="rId243" Type="http://schemas.openxmlformats.org/officeDocument/2006/relationships/image" Target="../media/image582.png"/><Relationship Id="rId17" Type="http://schemas.openxmlformats.org/officeDocument/2006/relationships/image" Target="../media/image28.png"/><Relationship Id="rId38" Type="http://schemas.openxmlformats.org/officeDocument/2006/relationships/image" Target="../media/image377.png"/><Relationship Id="rId59" Type="http://schemas.openxmlformats.org/officeDocument/2006/relationships/image" Target="../media/image398.png"/><Relationship Id="rId103" Type="http://schemas.openxmlformats.org/officeDocument/2006/relationships/image" Target="../media/image442.png"/><Relationship Id="rId124" Type="http://schemas.openxmlformats.org/officeDocument/2006/relationships/image" Target="../media/image463.png"/><Relationship Id="rId70" Type="http://schemas.openxmlformats.org/officeDocument/2006/relationships/image" Target="../media/image409.png"/><Relationship Id="rId91" Type="http://schemas.openxmlformats.org/officeDocument/2006/relationships/image" Target="../media/image430.png"/><Relationship Id="rId145" Type="http://schemas.openxmlformats.org/officeDocument/2006/relationships/image" Target="../media/image484.png"/><Relationship Id="rId166" Type="http://schemas.openxmlformats.org/officeDocument/2006/relationships/image" Target="../media/image505.png"/><Relationship Id="rId187" Type="http://schemas.openxmlformats.org/officeDocument/2006/relationships/image" Target="../media/image526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551.png"/><Relationship Id="rId233" Type="http://schemas.openxmlformats.org/officeDocument/2006/relationships/image" Target="../media/image572.png"/><Relationship Id="rId28" Type="http://schemas.openxmlformats.org/officeDocument/2006/relationships/image" Target="../media/image367.png"/><Relationship Id="rId49" Type="http://schemas.openxmlformats.org/officeDocument/2006/relationships/image" Target="../media/image388.png"/><Relationship Id="rId114" Type="http://schemas.openxmlformats.org/officeDocument/2006/relationships/image" Target="../media/image453.png"/><Relationship Id="rId60" Type="http://schemas.openxmlformats.org/officeDocument/2006/relationships/image" Target="../media/image399.png"/><Relationship Id="rId81" Type="http://schemas.openxmlformats.org/officeDocument/2006/relationships/image" Target="../media/image420.png"/><Relationship Id="rId135" Type="http://schemas.openxmlformats.org/officeDocument/2006/relationships/image" Target="../media/image474.png"/><Relationship Id="rId156" Type="http://schemas.openxmlformats.org/officeDocument/2006/relationships/image" Target="../media/image495.png"/><Relationship Id="rId177" Type="http://schemas.openxmlformats.org/officeDocument/2006/relationships/image" Target="../media/image516.png"/><Relationship Id="rId198" Type="http://schemas.openxmlformats.org/officeDocument/2006/relationships/image" Target="../media/image537.png"/><Relationship Id="rId202" Type="http://schemas.openxmlformats.org/officeDocument/2006/relationships/image" Target="../media/image541.png"/><Relationship Id="rId223" Type="http://schemas.openxmlformats.org/officeDocument/2006/relationships/image" Target="../media/image562.png"/><Relationship Id="rId244" Type="http://schemas.openxmlformats.org/officeDocument/2006/relationships/image" Target="../media/image583.png"/><Relationship Id="rId18" Type="http://schemas.openxmlformats.org/officeDocument/2006/relationships/image" Target="../media/image357.png"/><Relationship Id="rId39" Type="http://schemas.openxmlformats.org/officeDocument/2006/relationships/image" Target="../media/image378.png"/><Relationship Id="rId50" Type="http://schemas.openxmlformats.org/officeDocument/2006/relationships/image" Target="../media/image389.png"/><Relationship Id="rId104" Type="http://schemas.openxmlformats.org/officeDocument/2006/relationships/image" Target="../media/image443.png"/><Relationship Id="rId125" Type="http://schemas.openxmlformats.org/officeDocument/2006/relationships/image" Target="../media/image464.png"/><Relationship Id="rId146" Type="http://schemas.openxmlformats.org/officeDocument/2006/relationships/image" Target="../media/image485.png"/><Relationship Id="rId167" Type="http://schemas.openxmlformats.org/officeDocument/2006/relationships/image" Target="../media/image506.png"/><Relationship Id="rId188" Type="http://schemas.openxmlformats.org/officeDocument/2006/relationships/image" Target="../media/image527.png"/><Relationship Id="rId71" Type="http://schemas.openxmlformats.org/officeDocument/2006/relationships/image" Target="../media/image410.png"/><Relationship Id="rId92" Type="http://schemas.openxmlformats.org/officeDocument/2006/relationships/image" Target="../media/image431.png"/><Relationship Id="rId213" Type="http://schemas.openxmlformats.org/officeDocument/2006/relationships/image" Target="../media/image552.png"/><Relationship Id="rId234" Type="http://schemas.openxmlformats.org/officeDocument/2006/relationships/image" Target="../media/image573.png"/><Relationship Id="rId2" Type="http://schemas.openxmlformats.org/officeDocument/2006/relationships/image" Target="../media/image1.png"/><Relationship Id="rId29" Type="http://schemas.openxmlformats.org/officeDocument/2006/relationships/image" Target="../media/image368.png"/><Relationship Id="rId40" Type="http://schemas.openxmlformats.org/officeDocument/2006/relationships/image" Target="../media/image379.png"/><Relationship Id="rId115" Type="http://schemas.openxmlformats.org/officeDocument/2006/relationships/image" Target="../media/image454.png"/><Relationship Id="rId136" Type="http://schemas.openxmlformats.org/officeDocument/2006/relationships/image" Target="../media/image475.png"/><Relationship Id="rId157" Type="http://schemas.openxmlformats.org/officeDocument/2006/relationships/image" Target="../media/image496.png"/><Relationship Id="rId178" Type="http://schemas.openxmlformats.org/officeDocument/2006/relationships/image" Target="../media/image517.png"/><Relationship Id="rId61" Type="http://schemas.openxmlformats.org/officeDocument/2006/relationships/image" Target="../media/image400.png"/><Relationship Id="rId82" Type="http://schemas.openxmlformats.org/officeDocument/2006/relationships/image" Target="../media/image421.png"/><Relationship Id="rId199" Type="http://schemas.openxmlformats.org/officeDocument/2006/relationships/image" Target="../media/image538.png"/><Relationship Id="rId203" Type="http://schemas.openxmlformats.org/officeDocument/2006/relationships/image" Target="../media/image542.png"/><Relationship Id="rId19" Type="http://schemas.openxmlformats.org/officeDocument/2006/relationships/image" Target="../media/image358.png"/><Relationship Id="rId224" Type="http://schemas.openxmlformats.org/officeDocument/2006/relationships/image" Target="../media/image563.png"/><Relationship Id="rId245" Type="http://schemas.openxmlformats.org/officeDocument/2006/relationships/image" Target="../media/image584.png"/><Relationship Id="rId30" Type="http://schemas.openxmlformats.org/officeDocument/2006/relationships/image" Target="../media/image369.png"/><Relationship Id="rId105" Type="http://schemas.openxmlformats.org/officeDocument/2006/relationships/image" Target="../media/image444.png"/><Relationship Id="rId126" Type="http://schemas.openxmlformats.org/officeDocument/2006/relationships/image" Target="../media/image465.png"/><Relationship Id="rId147" Type="http://schemas.openxmlformats.org/officeDocument/2006/relationships/image" Target="../media/image486.png"/><Relationship Id="rId168" Type="http://schemas.openxmlformats.org/officeDocument/2006/relationships/image" Target="../media/image507.png"/><Relationship Id="rId51" Type="http://schemas.openxmlformats.org/officeDocument/2006/relationships/image" Target="../media/image390.png"/><Relationship Id="rId72" Type="http://schemas.openxmlformats.org/officeDocument/2006/relationships/image" Target="../media/image411.png"/><Relationship Id="rId93" Type="http://schemas.openxmlformats.org/officeDocument/2006/relationships/image" Target="../media/image432.png"/><Relationship Id="rId189" Type="http://schemas.openxmlformats.org/officeDocument/2006/relationships/image" Target="../media/image528.png"/><Relationship Id="rId3" Type="http://schemas.openxmlformats.org/officeDocument/2006/relationships/image" Target="../media/image345.png"/><Relationship Id="rId214" Type="http://schemas.openxmlformats.org/officeDocument/2006/relationships/image" Target="../media/image553.png"/><Relationship Id="rId235" Type="http://schemas.openxmlformats.org/officeDocument/2006/relationships/image" Target="../media/image574.png"/><Relationship Id="rId116" Type="http://schemas.openxmlformats.org/officeDocument/2006/relationships/image" Target="../media/image455.png"/><Relationship Id="rId137" Type="http://schemas.openxmlformats.org/officeDocument/2006/relationships/image" Target="../media/image476.png"/><Relationship Id="rId158" Type="http://schemas.openxmlformats.org/officeDocument/2006/relationships/image" Target="../media/image497.png"/><Relationship Id="rId20" Type="http://schemas.openxmlformats.org/officeDocument/2006/relationships/image" Target="../media/image359.png"/><Relationship Id="rId41" Type="http://schemas.openxmlformats.org/officeDocument/2006/relationships/image" Target="../media/image380.png"/><Relationship Id="rId62" Type="http://schemas.openxmlformats.org/officeDocument/2006/relationships/image" Target="../media/image401.png"/><Relationship Id="rId83" Type="http://schemas.openxmlformats.org/officeDocument/2006/relationships/image" Target="../media/image422.png"/><Relationship Id="rId179" Type="http://schemas.openxmlformats.org/officeDocument/2006/relationships/image" Target="../media/image518.png"/><Relationship Id="rId190" Type="http://schemas.openxmlformats.org/officeDocument/2006/relationships/image" Target="../media/image529.png"/><Relationship Id="rId204" Type="http://schemas.openxmlformats.org/officeDocument/2006/relationships/image" Target="../media/image543.png"/><Relationship Id="rId225" Type="http://schemas.openxmlformats.org/officeDocument/2006/relationships/image" Target="../media/image564.png"/><Relationship Id="rId246" Type="http://schemas.openxmlformats.org/officeDocument/2006/relationships/image" Target="../media/image585.png"/><Relationship Id="rId106" Type="http://schemas.openxmlformats.org/officeDocument/2006/relationships/image" Target="../media/image445.png"/><Relationship Id="rId127" Type="http://schemas.openxmlformats.org/officeDocument/2006/relationships/image" Target="../media/image466.png"/><Relationship Id="rId10" Type="http://schemas.openxmlformats.org/officeDocument/2006/relationships/image" Target="../media/image350.png"/><Relationship Id="rId31" Type="http://schemas.openxmlformats.org/officeDocument/2006/relationships/image" Target="../media/image370.png"/><Relationship Id="rId52" Type="http://schemas.openxmlformats.org/officeDocument/2006/relationships/image" Target="../media/image391.png"/><Relationship Id="rId73" Type="http://schemas.openxmlformats.org/officeDocument/2006/relationships/image" Target="../media/image412.png"/><Relationship Id="rId94" Type="http://schemas.openxmlformats.org/officeDocument/2006/relationships/image" Target="../media/image433.png"/><Relationship Id="rId148" Type="http://schemas.openxmlformats.org/officeDocument/2006/relationships/image" Target="../media/image487.png"/><Relationship Id="rId169" Type="http://schemas.openxmlformats.org/officeDocument/2006/relationships/image" Target="../media/image5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844" y="1279429"/>
              <a:ext cx="5957933" cy="199223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34885"/>
              <a:ext cx="8439785" cy="1075690"/>
            </a:xfrm>
            <a:custGeom>
              <a:avLst/>
              <a:gdLst/>
              <a:ahLst/>
              <a:cxnLst/>
              <a:rect l="l" t="t" r="r" b="b"/>
              <a:pathLst>
                <a:path w="8439785" h="1075690">
                  <a:moveTo>
                    <a:pt x="8439585" y="0"/>
                  </a:moveTo>
                  <a:lnTo>
                    <a:pt x="0" y="0"/>
                  </a:lnTo>
                  <a:lnTo>
                    <a:pt x="0" y="1075412"/>
                  </a:lnTo>
                  <a:lnTo>
                    <a:pt x="8439585" y="1075412"/>
                  </a:lnTo>
                  <a:lnTo>
                    <a:pt x="84395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4903" y="6495268"/>
              <a:ext cx="7165975" cy="706120"/>
            </a:xfrm>
            <a:custGeom>
              <a:avLst/>
              <a:gdLst/>
              <a:ahLst/>
              <a:cxnLst/>
              <a:rect l="l" t="t" r="r" b="b"/>
              <a:pathLst>
                <a:path w="7165975" h="706120">
                  <a:moveTo>
                    <a:pt x="481304" y="698106"/>
                  </a:moveTo>
                  <a:lnTo>
                    <a:pt x="426542" y="554951"/>
                  </a:lnTo>
                  <a:lnTo>
                    <a:pt x="403974" y="495973"/>
                  </a:lnTo>
                  <a:lnTo>
                    <a:pt x="333654" y="312140"/>
                  </a:lnTo>
                  <a:lnTo>
                    <a:pt x="333654" y="495973"/>
                  </a:lnTo>
                  <a:lnTo>
                    <a:pt x="147662" y="495973"/>
                  </a:lnTo>
                  <a:lnTo>
                    <a:pt x="240474" y="240093"/>
                  </a:lnTo>
                  <a:lnTo>
                    <a:pt x="333654" y="495973"/>
                  </a:lnTo>
                  <a:lnTo>
                    <a:pt x="333654" y="312140"/>
                  </a:lnTo>
                  <a:lnTo>
                    <a:pt x="306095" y="240093"/>
                  </a:lnTo>
                  <a:lnTo>
                    <a:pt x="272034" y="151053"/>
                  </a:lnTo>
                  <a:lnTo>
                    <a:pt x="208915" y="151053"/>
                  </a:lnTo>
                  <a:lnTo>
                    <a:pt x="0" y="698106"/>
                  </a:lnTo>
                  <a:lnTo>
                    <a:pt x="74396" y="698106"/>
                  </a:lnTo>
                  <a:lnTo>
                    <a:pt x="125869" y="554951"/>
                  </a:lnTo>
                  <a:lnTo>
                    <a:pt x="355079" y="554951"/>
                  </a:lnTo>
                  <a:lnTo>
                    <a:pt x="407289" y="698106"/>
                  </a:lnTo>
                  <a:lnTo>
                    <a:pt x="481304" y="698106"/>
                  </a:lnTo>
                  <a:close/>
                </a:path>
                <a:path w="7165975" h="706120">
                  <a:moveTo>
                    <a:pt x="933691" y="151053"/>
                  </a:moveTo>
                  <a:lnTo>
                    <a:pt x="861187" y="151053"/>
                  </a:lnTo>
                  <a:lnTo>
                    <a:pt x="861187" y="521893"/>
                  </a:lnTo>
                  <a:lnTo>
                    <a:pt x="859155" y="549910"/>
                  </a:lnTo>
                  <a:lnTo>
                    <a:pt x="842899" y="595934"/>
                  </a:lnTo>
                  <a:lnTo>
                    <a:pt x="810628" y="628256"/>
                  </a:lnTo>
                  <a:lnTo>
                    <a:pt x="763752" y="644601"/>
                  </a:lnTo>
                  <a:lnTo>
                    <a:pt x="734936" y="646633"/>
                  </a:lnTo>
                  <a:lnTo>
                    <a:pt x="706424" y="644588"/>
                  </a:lnTo>
                  <a:lnTo>
                    <a:pt x="659828" y="628142"/>
                  </a:lnTo>
                  <a:lnTo>
                    <a:pt x="627456" y="595668"/>
                  </a:lnTo>
                  <a:lnTo>
                    <a:pt x="611111" y="549554"/>
                  </a:lnTo>
                  <a:lnTo>
                    <a:pt x="609066" y="521525"/>
                  </a:lnTo>
                  <a:lnTo>
                    <a:pt x="609066" y="151053"/>
                  </a:lnTo>
                  <a:lnTo>
                    <a:pt x="537679" y="151053"/>
                  </a:lnTo>
                  <a:lnTo>
                    <a:pt x="537679" y="523773"/>
                  </a:lnTo>
                  <a:lnTo>
                    <a:pt x="541337" y="563956"/>
                  </a:lnTo>
                  <a:lnTo>
                    <a:pt x="568388" y="630643"/>
                  </a:lnTo>
                  <a:lnTo>
                    <a:pt x="620737" y="678370"/>
                  </a:lnTo>
                  <a:lnTo>
                    <a:pt x="692315" y="702602"/>
                  </a:lnTo>
                  <a:lnTo>
                    <a:pt x="734936" y="705624"/>
                  </a:lnTo>
                  <a:lnTo>
                    <a:pt x="754100" y="704875"/>
                  </a:lnTo>
                  <a:lnTo>
                    <a:pt x="793280" y="699173"/>
                  </a:lnTo>
                  <a:lnTo>
                    <a:pt x="858748" y="671550"/>
                  </a:lnTo>
                  <a:lnTo>
                    <a:pt x="906183" y="623265"/>
                  </a:lnTo>
                  <a:lnTo>
                    <a:pt x="930516" y="559955"/>
                  </a:lnTo>
                  <a:lnTo>
                    <a:pt x="933691" y="523024"/>
                  </a:lnTo>
                  <a:lnTo>
                    <a:pt x="933691" y="151053"/>
                  </a:lnTo>
                  <a:close/>
                </a:path>
                <a:path w="7165975" h="706120">
                  <a:moveTo>
                    <a:pt x="1443189" y="406171"/>
                  </a:moveTo>
                  <a:lnTo>
                    <a:pt x="1435442" y="334975"/>
                  </a:lnTo>
                  <a:lnTo>
                    <a:pt x="1412938" y="272415"/>
                  </a:lnTo>
                  <a:lnTo>
                    <a:pt x="1376819" y="220840"/>
                  </a:lnTo>
                  <a:lnTo>
                    <a:pt x="1371727" y="216192"/>
                  </a:lnTo>
                  <a:lnTo>
                    <a:pt x="1371727" y="406171"/>
                  </a:lnTo>
                  <a:lnTo>
                    <a:pt x="1371688" y="441109"/>
                  </a:lnTo>
                  <a:lnTo>
                    <a:pt x="1368894" y="484632"/>
                  </a:lnTo>
                  <a:lnTo>
                    <a:pt x="1360195" y="524332"/>
                  </a:lnTo>
                  <a:lnTo>
                    <a:pt x="1325397" y="587222"/>
                  </a:lnTo>
                  <a:lnTo>
                    <a:pt x="1269733" y="626148"/>
                  </a:lnTo>
                  <a:lnTo>
                    <a:pt x="1195578" y="639127"/>
                  </a:lnTo>
                  <a:lnTo>
                    <a:pt x="1119682" y="639127"/>
                  </a:lnTo>
                  <a:lnTo>
                    <a:pt x="1119682" y="210045"/>
                  </a:lnTo>
                  <a:lnTo>
                    <a:pt x="1203845" y="210045"/>
                  </a:lnTo>
                  <a:lnTo>
                    <a:pt x="1275092" y="223532"/>
                  </a:lnTo>
                  <a:lnTo>
                    <a:pt x="1328026" y="262496"/>
                  </a:lnTo>
                  <a:lnTo>
                    <a:pt x="1360855" y="324599"/>
                  </a:lnTo>
                  <a:lnTo>
                    <a:pt x="1369060" y="363435"/>
                  </a:lnTo>
                  <a:lnTo>
                    <a:pt x="1371727" y="406171"/>
                  </a:lnTo>
                  <a:lnTo>
                    <a:pt x="1371727" y="216192"/>
                  </a:lnTo>
                  <a:lnTo>
                    <a:pt x="1328216" y="182613"/>
                  </a:lnTo>
                  <a:lnTo>
                    <a:pt x="1269225" y="158940"/>
                  </a:lnTo>
                  <a:lnTo>
                    <a:pt x="1201966" y="151053"/>
                  </a:lnTo>
                  <a:lnTo>
                    <a:pt x="1047534" y="151053"/>
                  </a:lnTo>
                  <a:lnTo>
                    <a:pt x="1047534" y="698106"/>
                  </a:lnTo>
                  <a:lnTo>
                    <a:pt x="1198956" y="698106"/>
                  </a:lnTo>
                  <a:lnTo>
                    <a:pt x="1268044" y="689749"/>
                  </a:lnTo>
                  <a:lnTo>
                    <a:pt x="1328026" y="666178"/>
                  </a:lnTo>
                  <a:lnTo>
                    <a:pt x="1364970" y="639127"/>
                  </a:lnTo>
                  <a:lnTo>
                    <a:pt x="1377061" y="628230"/>
                  </a:lnTo>
                  <a:lnTo>
                    <a:pt x="1413306" y="576757"/>
                  </a:lnTo>
                  <a:lnTo>
                    <a:pt x="1435722" y="513727"/>
                  </a:lnTo>
                  <a:lnTo>
                    <a:pt x="1443189" y="441109"/>
                  </a:lnTo>
                  <a:lnTo>
                    <a:pt x="1443189" y="406171"/>
                  </a:lnTo>
                  <a:close/>
                </a:path>
                <a:path w="7165975" h="706120">
                  <a:moveTo>
                    <a:pt x="1629537" y="151053"/>
                  </a:moveTo>
                  <a:lnTo>
                    <a:pt x="1557413" y="151053"/>
                  </a:lnTo>
                  <a:lnTo>
                    <a:pt x="1557413" y="698106"/>
                  </a:lnTo>
                  <a:lnTo>
                    <a:pt x="1629537" y="698106"/>
                  </a:lnTo>
                  <a:lnTo>
                    <a:pt x="1629537" y="151053"/>
                  </a:lnTo>
                  <a:close/>
                </a:path>
                <a:path w="7165975" h="706120">
                  <a:moveTo>
                    <a:pt x="2044357" y="102781"/>
                  </a:moveTo>
                  <a:lnTo>
                    <a:pt x="1990229" y="42837"/>
                  </a:lnTo>
                  <a:lnTo>
                    <a:pt x="1951545" y="0"/>
                  </a:lnTo>
                  <a:lnTo>
                    <a:pt x="1909470" y="0"/>
                  </a:lnTo>
                  <a:lnTo>
                    <a:pt x="1817039" y="102019"/>
                  </a:lnTo>
                  <a:lnTo>
                    <a:pt x="1817039" y="106527"/>
                  </a:lnTo>
                  <a:lnTo>
                    <a:pt x="1874532" y="106718"/>
                  </a:lnTo>
                  <a:lnTo>
                    <a:pt x="1930501" y="42837"/>
                  </a:lnTo>
                  <a:lnTo>
                    <a:pt x="1986864" y="106718"/>
                  </a:lnTo>
                  <a:lnTo>
                    <a:pt x="2044357" y="106527"/>
                  </a:lnTo>
                  <a:lnTo>
                    <a:pt x="2044357" y="102781"/>
                  </a:lnTo>
                  <a:close/>
                </a:path>
                <a:path w="7165975" h="706120">
                  <a:moveTo>
                    <a:pt x="2108974" y="639127"/>
                  </a:moveTo>
                  <a:lnTo>
                    <a:pt x="1833575" y="639127"/>
                  </a:lnTo>
                  <a:lnTo>
                    <a:pt x="1833575" y="445249"/>
                  </a:lnTo>
                  <a:lnTo>
                    <a:pt x="2070658" y="445249"/>
                  </a:lnTo>
                  <a:lnTo>
                    <a:pt x="2070658" y="386257"/>
                  </a:lnTo>
                  <a:lnTo>
                    <a:pt x="1833575" y="386257"/>
                  </a:lnTo>
                  <a:lnTo>
                    <a:pt x="1833575" y="210045"/>
                  </a:lnTo>
                  <a:lnTo>
                    <a:pt x="2105215" y="210045"/>
                  </a:lnTo>
                  <a:lnTo>
                    <a:pt x="2105215" y="151041"/>
                  </a:lnTo>
                  <a:lnTo>
                    <a:pt x="1761426" y="151041"/>
                  </a:lnTo>
                  <a:lnTo>
                    <a:pt x="1761426" y="698106"/>
                  </a:lnTo>
                  <a:lnTo>
                    <a:pt x="2108974" y="698106"/>
                  </a:lnTo>
                  <a:lnTo>
                    <a:pt x="2108974" y="639127"/>
                  </a:lnTo>
                  <a:close/>
                </a:path>
                <a:path w="7165975" h="706120">
                  <a:moveTo>
                    <a:pt x="2619222" y="151053"/>
                  </a:moveTo>
                  <a:lnTo>
                    <a:pt x="2547455" y="151053"/>
                  </a:lnTo>
                  <a:lnTo>
                    <a:pt x="2547455" y="574497"/>
                  </a:lnTo>
                  <a:lnTo>
                    <a:pt x="2271293" y="151053"/>
                  </a:lnTo>
                  <a:lnTo>
                    <a:pt x="2198776" y="151053"/>
                  </a:lnTo>
                  <a:lnTo>
                    <a:pt x="2198776" y="698119"/>
                  </a:lnTo>
                  <a:lnTo>
                    <a:pt x="2271293" y="698119"/>
                  </a:lnTo>
                  <a:lnTo>
                    <a:pt x="2271293" y="276542"/>
                  </a:lnTo>
                  <a:lnTo>
                    <a:pt x="2546705" y="698119"/>
                  </a:lnTo>
                  <a:lnTo>
                    <a:pt x="2619222" y="698119"/>
                  </a:lnTo>
                  <a:lnTo>
                    <a:pt x="2619222" y="151053"/>
                  </a:lnTo>
                  <a:close/>
                </a:path>
                <a:path w="7165975" h="706120">
                  <a:moveTo>
                    <a:pt x="3149752" y="326885"/>
                  </a:moveTo>
                  <a:lnTo>
                    <a:pt x="3142691" y="286207"/>
                  </a:lnTo>
                  <a:lnTo>
                    <a:pt x="3130118" y="250190"/>
                  </a:lnTo>
                  <a:lnTo>
                    <a:pt x="3088513" y="192189"/>
                  </a:lnTo>
                  <a:lnTo>
                    <a:pt x="3027261" y="155702"/>
                  </a:lnTo>
                  <a:lnTo>
                    <a:pt x="2990164" y="146570"/>
                  </a:lnTo>
                  <a:lnTo>
                    <a:pt x="2948736" y="143535"/>
                  </a:lnTo>
                  <a:lnTo>
                    <a:pt x="2916847" y="145465"/>
                  </a:lnTo>
                  <a:lnTo>
                    <a:pt x="2858986" y="160972"/>
                  </a:lnTo>
                  <a:lnTo>
                    <a:pt x="2809443" y="191706"/>
                  </a:lnTo>
                  <a:lnTo>
                    <a:pt x="2770835" y="236143"/>
                  </a:lnTo>
                  <a:lnTo>
                    <a:pt x="2743885" y="293471"/>
                  </a:lnTo>
                  <a:lnTo>
                    <a:pt x="2730258" y="360540"/>
                  </a:lnTo>
                  <a:lnTo>
                    <a:pt x="2728557" y="397522"/>
                  </a:lnTo>
                  <a:lnTo>
                    <a:pt x="2728557" y="450126"/>
                  </a:lnTo>
                  <a:lnTo>
                    <a:pt x="2732201" y="505434"/>
                  </a:lnTo>
                  <a:lnTo>
                    <a:pt x="2743162" y="554875"/>
                  </a:lnTo>
                  <a:lnTo>
                    <a:pt x="2761424" y="598424"/>
                  </a:lnTo>
                  <a:lnTo>
                    <a:pt x="2786989" y="636117"/>
                  </a:lnTo>
                  <a:lnTo>
                    <a:pt x="2818600" y="666521"/>
                  </a:lnTo>
                  <a:lnTo>
                    <a:pt x="2855036" y="688251"/>
                  </a:lnTo>
                  <a:lnTo>
                    <a:pt x="2896285" y="701281"/>
                  </a:lnTo>
                  <a:lnTo>
                    <a:pt x="2942348" y="705624"/>
                  </a:lnTo>
                  <a:lnTo>
                    <a:pt x="2984843" y="702678"/>
                  </a:lnTo>
                  <a:lnTo>
                    <a:pt x="3022892" y="693839"/>
                  </a:lnTo>
                  <a:lnTo>
                    <a:pt x="3085693" y="658469"/>
                  </a:lnTo>
                  <a:lnTo>
                    <a:pt x="3128670" y="601408"/>
                  </a:lnTo>
                  <a:lnTo>
                    <a:pt x="3141942" y="565442"/>
                  </a:lnTo>
                  <a:lnTo>
                    <a:pt x="3149752" y="524522"/>
                  </a:lnTo>
                  <a:lnTo>
                    <a:pt x="3077235" y="524522"/>
                  </a:lnTo>
                  <a:lnTo>
                    <a:pt x="3070631" y="555815"/>
                  </a:lnTo>
                  <a:lnTo>
                    <a:pt x="3061309" y="582053"/>
                  </a:lnTo>
                  <a:lnTo>
                    <a:pt x="3034588" y="619404"/>
                  </a:lnTo>
                  <a:lnTo>
                    <a:pt x="2995472" y="639826"/>
                  </a:lnTo>
                  <a:lnTo>
                    <a:pt x="2942348" y="646633"/>
                  </a:lnTo>
                  <a:lnTo>
                    <a:pt x="2910763" y="643343"/>
                  </a:lnTo>
                  <a:lnTo>
                    <a:pt x="2858732" y="617029"/>
                  </a:lnTo>
                  <a:lnTo>
                    <a:pt x="2822003" y="565391"/>
                  </a:lnTo>
                  <a:lnTo>
                    <a:pt x="2803398" y="494512"/>
                  </a:lnTo>
                  <a:lnTo>
                    <a:pt x="2801074" y="452221"/>
                  </a:lnTo>
                  <a:lnTo>
                    <a:pt x="2801074" y="399199"/>
                  </a:lnTo>
                  <a:lnTo>
                    <a:pt x="2803537" y="354711"/>
                  </a:lnTo>
                  <a:lnTo>
                    <a:pt x="2810891" y="315620"/>
                  </a:lnTo>
                  <a:lnTo>
                    <a:pt x="2840342" y="253669"/>
                  </a:lnTo>
                  <a:lnTo>
                    <a:pt x="2887065" y="215315"/>
                  </a:lnTo>
                  <a:lnTo>
                    <a:pt x="2948736" y="202526"/>
                  </a:lnTo>
                  <a:lnTo>
                    <a:pt x="2975356" y="204368"/>
                  </a:lnTo>
                  <a:lnTo>
                    <a:pt x="3019221" y="219062"/>
                  </a:lnTo>
                  <a:lnTo>
                    <a:pt x="3050781" y="248881"/>
                  </a:lnTo>
                  <a:lnTo>
                    <a:pt x="3071164" y="296367"/>
                  </a:lnTo>
                  <a:lnTo>
                    <a:pt x="3077235" y="326885"/>
                  </a:lnTo>
                  <a:lnTo>
                    <a:pt x="3149752" y="326885"/>
                  </a:lnTo>
                  <a:close/>
                </a:path>
                <a:path w="7165975" h="706120">
                  <a:moveTo>
                    <a:pt x="3325596" y="151053"/>
                  </a:moveTo>
                  <a:lnTo>
                    <a:pt x="3253460" y="151053"/>
                  </a:lnTo>
                  <a:lnTo>
                    <a:pt x="3253460" y="698106"/>
                  </a:lnTo>
                  <a:lnTo>
                    <a:pt x="3325596" y="698106"/>
                  </a:lnTo>
                  <a:lnTo>
                    <a:pt x="3325596" y="151053"/>
                  </a:lnTo>
                  <a:close/>
                </a:path>
                <a:path w="7165975" h="706120">
                  <a:moveTo>
                    <a:pt x="3885806" y="698106"/>
                  </a:moveTo>
                  <a:lnTo>
                    <a:pt x="3831044" y="554951"/>
                  </a:lnTo>
                  <a:lnTo>
                    <a:pt x="3808476" y="495973"/>
                  </a:lnTo>
                  <a:lnTo>
                    <a:pt x="3738143" y="312140"/>
                  </a:lnTo>
                  <a:lnTo>
                    <a:pt x="3738143" y="495973"/>
                  </a:lnTo>
                  <a:lnTo>
                    <a:pt x="3552164" y="495973"/>
                  </a:lnTo>
                  <a:lnTo>
                    <a:pt x="3644963" y="240093"/>
                  </a:lnTo>
                  <a:lnTo>
                    <a:pt x="3738143" y="495973"/>
                  </a:lnTo>
                  <a:lnTo>
                    <a:pt x="3738143" y="312140"/>
                  </a:lnTo>
                  <a:lnTo>
                    <a:pt x="3710584" y="240093"/>
                  </a:lnTo>
                  <a:lnTo>
                    <a:pt x="3676523" y="151053"/>
                  </a:lnTo>
                  <a:lnTo>
                    <a:pt x="3613404" y="151053"/>
                  </a:lnTo>
                  <a:lnTo>
                    <a:pt x="3404501" y="698106"/>
                  </a:lnTo>
                  <a:lnTo>
                    <a:pt x="3478898" y="698106"/>
                  </a:lnTo>
                  <a:lnTo>
                    <a:pt x="3530371" y="554951"/>
                  </a:lnTo>
                  <a:lnTo>
                    <a:pt x="3759568" y="554951"/>
                  </a:lnTo>
                  <a:lnTo>
                    <a:pt x="3811790" y="698106"/>
                  </a:lnTo>
                  <a:lnTo>
                    <a:pt x="3885806" y="698106"/>
                  </a:lnTo>
                  <a:close/>
                </a:path>
                <a:path w="7165975" h="706120">
                  <a:moveTo>
                    <a:pt x="4543336" y="318249"/>
                  </a:moveTo>
                  <a:lnTo>
                    <a:pt x="4530610" y="250151"/>
                  </a:lnTo>
                  <a:lnTo>
                    <a:pt x="4504258" y="210045"/>
                  </a:lnTo>
                  <a:lnTo>
                    <a:pt x="4471200" y="181622"/>
                  </a:lnTo>
                  <a:lnTo>
                    <a:pt x="4471200" y="318808"/>
                  </a:lnTo>
                  <a:lnTo>
                    <a:pt x="4469282" y="343077"/>
                  </a:lnTo>
                  <a:lnTo>
                    <a:pt x="4453864" y="382511"/>
                  </a:lnTo>
                  <a:lnTo>
                    <a:pt x="4423295" y="409613"/>
                  </a:lnTo>
                  <a:lnTo>
                    <a:pt x="4378947" y="423252"/>
                  </a:lnTo>
                  <a:lnTo>
                    <a:pt x="4351706" y="424954"/>
                  </a:lnTo>
                  <a:lnTo>
                    <a:pt x="4222089" y="424954"/>
                  </a:lnTo>
                  <a:lnTo>
                    <a:pt x="4222089" y="210045"/>
                  </a:lnTo>
                  <a:lnTo>
                    <a:pt x="4355846" y="210045"/>
                  </a:lnTo>
                  <a:lnTo>
                    <a:pt x="4403852" y="218224"/>
                  </a:lnTo>
                  <a:lnTo>
                    <a:pt x="4440390" y="240525"/>
                  </a:lnTo>
                  <a:lnTo>
                    <a:pt x="4463504" y="274777"/>
                  </a:lnTo>
                  <a:lnTo>
                    <a:pt x="4471162" y="318249"/>
                  </a:lnTo>
                  <a:lnTo>
                    <a:pt x="4471200" y="318808"/>
                  </a:lnTo>
                  <a:lnTo>
                    <a:pt x="4471200" y="181622"/>
                  </a:lnTo>
                  <a:lnTo>
                    <a:pt x="4464545" y="176834"/>
                  </a:lnTo>
                  <a:lnTo>
                    <a:pt x="4431792" y="162509"/>
                  </a:lnTo>
                  <a:lnTo>
                    <a:pt x="4394187" y="153911"/>
                  </a:lnTo>
                  <a:lnTo>
                    <a:pt x="4351706" y="151053"/>
                  </a:lnTo>
                  <a:lnTo>
                    <a:pt x="4149953" y="151053"/>
                  </a:lnTo>
                  <a:lnTo>
                    <a:pt x="4149953" y="698119"/>
                  </a:lnTo>
                  <a:lnTo>
                    <a:pt x="4222089" y="698119"/>
                  </a:lnTo>
                  <a:lnTo>
                    <a:pt x="4222089" y="483946"/>
                  </a:lnTo>
                  <a:lnTo>
                    <a:pt x="4350969" y="483946"/>
                  </a:lnTo>
                  <a:lnTo>
                    <a:pt x="4394682" y="481253"/>
                  </a:lnTo>
                  <a:lnTo>
                    <a:pt x="4433011" y="473189"/>
                  </a:lnTo>
                  <a:lnTo>
                    <a:pt x="4493552" y="440918"/>
                  </a:lnTo>
                  <a:lnTo>
                    <a:pt x="4508157" y="424954"/>
                  </a:lnTo>
                  <a:lnTo>
                    <a:pt x="4515332" y="417118"/>
                  </a:lnTo>
                  <a:lnTo>
                    <a:pt x="4530890" y="388747"/>
                  </a:lnTo>
                  <a:lnTo>
                    <a:pt x="4540224" y="355790"/>
                  </a:lnTo>
                  <a:lnTo>
                    <a:pt x="4543298" y="318808"/>
                  </a:lnTo>
                  <a:lnTo>
                    <a:pt x="4543336" y="318249"/>
                  </a:lnTo>
                  <a:close/>
                </a:path>
                <a:path w="7165975" h="706120">
                  <a:moveTo>
                    <a:pt x="4940871" y="4508"/>
                  </a:moveTo>
                  <a:lnTo>
                    <a:pt x="4856696" y="4508"/>
                  </a:lnTo>
                  <a:lnTo>
                    <a:pt x="4784179" y="114795"/>
                  </a:lnTo>
                  <a:lnTo>
                    <a:pt x="4840173" y="114985"/>
                  </a:lnTo>
                  <a:lnTo>
                    <a:pt x="4940871" y="4508"/>
                  </a:lnTo>
                  <a:close/>
                </a:path>
                <a:path w="7165975" h="706120">
                  <a:moveTo>
                    <a:pt x="5020513" y="151053"/>
                  </a:moveTo>
                  <a:lnTo>
                    <a:pt x="4948009" y="151053"/>
                  </a:lnTo>
                  <a:lnTo>
                    <a:pt x="4947932" y="523024"/>
                  </a:lnTo>
                  <a:lnTo>
                    <a:pt x="4946002" y="549554"/>
                  </a:lnTo>
                  <a:lnTo>
                    <a:pt x="4945977" y="549910"/>
                  </a:lnTo>
                  <a:lnTo>
                    <a:pt x="4939957" y="574268"/>
                  </a:lnTo>
                  <a:lnTo>
                    <a:pt x="4939881" y="574598"/>
                  </a:lnTo>
                  <a:lnTo>
                    <a:pt x="4915509" y="613956"/>
                  </a:lnTo>
                  <a:lnTo>
                    <a:pt x="4875809" y="638467"/>
                  </a:lnTo>
                  <a:lnTo>
                    <a:pt x="4821758" y="646645"/>
                  </a:lnTo>
                  <a:lnTo>
                    <a:pt x="4793386" y="644601"/>
                  </a:lnTo>
                  <a:lnTo>
                    <a:pt x="4746879" y="628256"/>
                  </a:lnTo>
                  <a:lnTo>
                    <a:pt x="4714278" y="595668"/>
                  </a:lnTo>
                  <a:lnTo>
                    <a:pt x="4698022" y="549910"/>
                  </a:lnTo>
                  <a:lnTo>
                    <a:pt x="4697933" y="549554"/>
                  </a:lnTo>
                  <a:lnTo>
                    <a:pt x="4696053" y="523773"/>
                  </a:lnTo>
                  <a:lnTo>
                    <a:pt x="4696003" y="523024"/>
                  </a:lnTo>
                  <a:lnTo>
                    <a:pt x="4695888" y="151053"/>
                  </a:lnTo>
                  <a:lnTo>
                    <a:pt x="4624502" y="151053"/>
                  </a:lnTo>
                  <a:lnTo>
                    <a:pt x="4624502" y="523773"/>
                  </a:lnTo>
                  <a:lnTo>
                    <a:pt x="4628159" y="563956"/>
                  </a:lnTo>
                  <a:lnTo>
                    <a:pt x="4655210" y="630656"/>
                  </a:lnTo>
                  <a:lnTo>
                    <a:pt x="4707560" y="678370"/>
                  </a:lnTo>
                  <a:lnTo>
                    <a:pt x="4779137" y="702602"/>
                  </a:lnTo>
                  <a:lnTo>
                    <a:pt x="4821758" y="705624"/>
                  </a:lnTo>
                  <a:lnTo>
                    <a:pt x="4840922" y="704875"/>
                  </a:lnTo>
                  <a:lnTo>
                    <a:pt x="4880102" y="699173"/>
                  </a:lnTo>
                  <a:lnTo>
                    <a:pt x="4945570" y="671550"/>
                  </a:lnTo>
                  <a:lnTo>
                    <a:pt x="4993005" y="623277"/>
                  </a:lnTo>
                  <a:lnTo>
                    <a:pt x="5017338" y="559968"/>
                  </a:lnTo>
                  <a:lnTo>
                    <a:pt x="5020449" y="523773"/>
                  </a:lnTo>
                  <a:lnTo>
                    <a:pt x="5020513" y="151053"/>
                  </a:lnTo>
                  <a:close/>
                </a:path>
                <a:path w="7165975" h="706120">
                  <a:moveTo>
                    <a:pt x="5506707" y="540296"/>
                  </a:moveTo>
                  <a:lnTo>
                    <a:pt x="5500268" y="495554"/>
                  </a:lnTo>
                  <a:lnTo>
                    <a:pt x="5480964" y="457454"/>
                  </a:lnTo>
                  <a:lnTo>
                    <a:pt x="5467604" y="442239"/>
                  </a:lnTo>
                  <a:lnTo>
                    <a:pt x="5466943" y="441477"/>
                  </a:lnTo>
                  <a:lnTo>
                    <a:pt x="5450586" y="428294"/>
                  </a:lnTo>
                  <a:lnTo>
                    <a:pt x="5434190" y="419188"/>
                  </a:lnTo>
                  <a:lnTo>
                    <a:pt x="5434190" y="541070"/>
                  </a:lnTo>
                  <a:lnTo>
                    <a:pt x="5432374" y="562749"/>
                  </a:lnTo>
                  <a:lnTo>
                    <a:pt x="5417820" y="598716"/>
                  </a:lnTo>
                  <a:lnTo>
                    <a:pt x="5389181" y="624433"/>
                  </a:lnTo>
                  <a:lnTo>
                    <a:pt x="5349456" y="637489"/>
                  </a:lnTo>
                  <a:lnTo>
                    <a:pt x="5325605" y="639127"/>
                  </a:lnTo>
                  <a:lnTo>
                    <a:pt x="5206504" y="639127"/>
                  </a:lnTo>
                  <a:lnTo>
                    <a:pt x="5206504" y="442239"/>
                  </a:lnTo>
                  <a:lnTo>
                    <a:pt x="5326735" y="442239"/>
                  </a:lnTo>
                  <a:lnTo>
                    <a:pt x="5373751" y="448411"/>
                  </a:lnTo>
                  <a:lnTo>
                    <a:pt x="5407330" y="466953"/>
                  </a:lnTo>
                  <a:lnTo>
                    <a:pt x="5434076" y="540296"/>
                  </a:lnTo>
                  <a:lnTo>
                    <a:pt x="5434190" y="541070"/>
                  </a:lnTo>
                  <a:lnTo>
                    <a:pt x="5434190" y="419188"/>
                  </a:lnTo>
                  <a:lnTo>
                    <a:pt x="5431904" y="417906"/>
                  </a:lnTo>
                  <a:lnTo>
                    <a:pt x="5410911" y="410298"/>
                  </a:lnTo>
                  <a:lnTo>
                    <a:pt x="5428704" y="401396"/>
                  </a:lnTo>
                  <a:lnTo>
                    <a:pt x="5444528" y="390817"/>
                  </a:lnTo>
                  <a:lnTo>
                    <a:pt x="5451805" y="384378"/>
                  </a:lnTo>
                  <a:lnTo>
                    <a:pt x="5458384" y="378561"/>
                  </a:lnTo>
                  <a:lnTo>
                    <a:pt x="5486603" y="332943"/>
                  </a:lnTo>
                  <a:lnTo>
                    <a:pt x="5492051" y="296837"/>
                  </a:lnTo>
                  <a:lnTo>
                    <a:pt x="5489245" y="262966"/>
                  </a:lnTo>
                  <a:lnTo>
                    <a:pt x="5467667" y="210045"/>
                  </a:lnTo>
                  <a:lnTo>
                    <a:pt x="5421947" y="171767"/>
                  </a:lnTo>
                  <a:lnTo>
                    <a:pt x="5419547" y="170878"/>
                  </a:lnTo>
                  <a:lnTo>
                    <a:pt x="5419547" y="296278"/>
                  </a:lnTo>
                  <a:lnTo>
                    <a:pt x="5417769" y="315544"/>
                  </a:lnTo>
                  <a:lnTo>
                    <a:pt x="5391175" y="360667"/>
                  </a:lnTo>
                  <a:lnTo>
                    <a:pt x="5357774" y="378561"/>
                  </a:lnTo>
                  <a:lnTo>
                    <a:pt x="5357533" y="378561"/>
                  </a:lnTo>
                  <a:lnTo>
                    <a:pt x="5337949" y="382892"/>
                  </a:lnTo>
                  <a:lnTo>
                    <a:pt x="5315470" y="384378"/>
                  </a:lnTo>
                  <a:lnTo>
                    <a:pt x="5206504" y="384378"/>
                  </a:lnTo>
                  <a:lnTo>
                    <a:pt x="5206504" y="210045"/>
                  </a:lnTo>
                  <a:lnTo>
                    <a:pt x="5313197" y="210045"/>
                  </a:lnTo>
                  <a:lnTo>
                    <a:pt x="5360073" y="215176"/>
                  </a:lnTo>
                  <a:lnTo>
                    <a:pt x="5404751" y="242366"/>
                  </a:lnTo>
                  <a:lnTo>
                    <a:pt x="5419547" y="296278"/>
                  </a:lnTo>
                  <a:lnTo>
                    <a:pt x="5419547" y="170878"/>
                  </a:lnTo>
                  <a:lnTo>
                    <a:pt x="5391213" y="160261"/>
                  </a:lnTo>
                  <a:lnTo>
                    <a:pt x="5354967" y="153352"/>
                  </a:lnTo>
                  <a:lnTo>
                    <a:pt x="5313197" y="151041"/>
                  </a:lnTo>
                  <a:lnTo>
                    <a:pt x="5134356" y="151041"/>
                  </a:lnTo>
                  <a:lnTo>
                    <a:pt x="5134356" y="698119"/>
                  </a:lnTo>
                  <a:lnTo>
                    <a:pt x="5324106" y="698119"/>
                  </a:lnTo>
                  <a:lnTo>
                    <a:pt x="5365216" y="695490"/>
                  </a:lnTo>
                  <a:lnTo>
                    <a:pt x="5432666" y="674446"/>
                  </a:lnTo>
                  <a:lnTo>
                    <a:pt x="5474322" y="639127"/>
                  </a:lnTo>
                  <a:lnTo>
                    <a:pt x="5494782" y="606069"/>
                  </a:lnTo>
                  <a:lnTo>
                    <a:pt x="5506644" y="541070"/>
                  </a:lnTo>
                  <a:lnTo>
                    <a:pt x="5506707" y="540296"/>
                  </a:lnTo>
                  <a:close/>
                </a:path>
                <a:path w="7165975" h="706120">
                  <a:moveTo>
                    <a:pt x="5945200" y="639127"/>
                  </a:moveTo>
                  <a:lnTo>
                    <a:pt x="5685929" y="639127"/>
                  </a:lnTo>
                  <a:lnTo>
                    <a:pt x="5685929" y="151447"/>
                  </a:lnTo>
                  <a:lnTo>
                    <a:pt x="5613425" y="151447"/>
                  </a:lnTo>
                  <a:lnTo>
                    <a:pt x="5613425" y="639127"/>
                  </a:lnTo>
                  <a:lnTo>
                    <a:pt x="5613425" y="697547"/>
                  </a:lnTo>
                  <a:lnTo>
                    <a:pt x="5945200" y="697547"/>
                  </a:lnTo>
                  <a:lnTo>
                    <a:pt x="5945200" y="639127"/>
                  </a:lnTo>
                  <a:close/>
                </a:path>
                <a:path w="7165975" h="706120">
                  <a:moveTo>
                    <a:pt x="6104877" y="151053"/>
                  </a:moveTo>
                  <a:lnTo>
                    <a:pt x="6032741" y="151053"/>
                  </a:lnTo>
                  <a:lnTo>
                    <a:pt x="6032741" y="698106"/>
                  </a:lnTo>
                  <a:lnTo>
                    <a:pt x="6104877" y="698106"/>
                  </a:lnTo>
                  <a:lnTo>
                    <a:pt x="6104877" y="151053"/>
                  </a:lnTo>
                  <a:close/>
                </a:path>
                <a:path w="7165975" h="706120">
                  <a:moveTo>
                    <a:pt x="6639166" y="326885"/>
                  </a:moveTo>
                  <a:lnTo>
                    <a:pt x="6632092" y="286207"/>
                  </a:lnTo>
                  <a:lnTo>
                    <a:pt x="6619532" y="250190"/>
                  </a:lnTo>
                  <a:lnTo>
                    <a:pt x="6577914" y="192189"/>
                  </a:lnTo>
                  <a:lnTo>
                    <a:pt x="6516675" y="155702"/>
                  </a:lnTo>
                  <a:lnTo>
                    <a:pt x="6479565" y="146570"/>
                  </a:lnTo>
                  <a:lnTo>
                    <a:pt x="6438151" y="143535"/>
                  </a:lnTo>
                  <a:lnTo>
                    <a:pt x="6406261" y="145465"/>
                  </a:lnTo>
                  <a:lnTo>
                    <a:pt x="6348387" y="160972"/>
                  </a:lnTo>
                  <a:lnTo>
                    <a:pt x="6298857" y="191706"/>
                  </a:lnTo>
                  <a:lnTo>
                    <a:pt x="6260249" y="236143"/>
                  </a:lnTo>
                  <a:lnTo>
                    <a:pt x="6233287" y="293471"/>
                  </a:lnTo>
                  <a:lnTo>
                    <a:pt x="6219660" y="360540"/>
                  </a:lnTo>
                  <a:lnTo>
                    <a:pt x="6217958" y="397522"/>
                  </a:lnTo>
                  <a:lnTo>
                    <a:pt x="6217958" y="450126"/>
                  </a:lnTo>
                  <a:lnTo>
                    <a:pt x="6221615" y="505434"/>
                  </a:lnTo>
                  <a:lnTo>
                    <a:pt x="6232576" y="554875"/>
                  </a:lnTo>
                  <a:lnTo>
                    <a:pt x="6250825" y="598424"/>
                  </a:lnTo>
                  <a:lnTo>
                    <a:pt x="6276391" y="636117"/>
                  </a:lnTo>
                  <a:lnTo>
                    <a:pt x="6308014" y="666521"/>
                  </a:lnTo>
                  <a:lnTo>
                    <a:pt x="6344450" y="688251"/>
                  </a:lnTo>
                  <a:lnTo>
                    <a:pt x="6385700" y="701281"/>
                  </a:lnTo>
                  <a:lnTo>
                    <a:pt x="6431762" y="705624"/>
                  </a:lnTo>
                  <a:lnTo>
                    <a:pt x="6474244" y="702678"/>
                  </a:lnTo>
                  <a:lnTo>
                    <a:pt x="6512306" y="693839"/>
                  </a:lnTo>
                  <a:lnTo>
                    <a:pt x="6575107" y="658469"/>
                  </a:lnTo>
                  <a:lnTo>
                    <a:pt x="6618071" y="601408"/>
                  </a:lnTo>
                  <a:lnTo>
                    <a:pt x="6631356" y="565442"/>
                  </a:lnTo>
                  <a:lnTo>
                    <a:pt x="6639166" y="524522"/>
                  </a:lnTo>
                  <a:lnTo>
                    <a:pt x="6566649" y="524522"/>
                  </a:lnTo>
                  <a:lnTo>
                    <a:pt x="6560032" y="555815"/>
                  </a:lnTo>
                  <a:lnTo>
                    <a:pt x="6550723" y="582053"/>
                  </a:lnTo>
                  <a:lnTo>
                    <a:pt x="6523990" y="619404"/>
                  </a:lnTo>
                  <a:lnTo>
                    <a:pt x="6484874" y="639826"/>
                  </a:lnTo>
                  <a:lnTo>
                    <a:pt x="6431762" y="646633"/>
                  </a:lnTo>
                  <a:lnTo>
                    <a:pt x="6400178" y="643343"/>
                  </a:lnTo>
                  <a:lnTo>
                    <a:pt x="6348133" y="617029"/>
                  </a:lnTo>
                  <a:lnTo>
                    <a:pt x="6311404" y="565391"/>
                  </a:lnTo>
                  <a:lnTo>
                    <a:pt x="6292812" y="494512"/>
                  </a:lnTo>
                  <a:lnTo>
                    <a:pt x="6290488" y="452221"/>
                  </a:lnTo>
                  <a:lnTo>
                    <a:pt x="6290488" y="399199"/>
                  </a:lnTo>
                  <a:lnTo>
                    <a:pt x="6292939" y="354711"/>
                  </a:lnTo>
                  <a:lnTo>
                    <a:pt x="6300305" y="315620"/>
                  </a:lnTo>
                  <a:lnTo>
                    <a:pt x="6329756" y="253669"/>
                  </a:lnTo>
                  <a:lnTo>
                    <a:pt x="6376479" y="215315"/>
                  </a:lnTo>
                  <a:lnTo>
                    <a:pt x="6438151" y="202526"/>
                  </a:lnTo>
                  <a:lnTo>
                    <a:pt x="6464770" y="204368"/>
                  </a:lnTo>
                  <a:lnTo>
                    <a:pt x="6508636" y="219062"/>
                  </a:lnTo>
                  <a:lnTo>
                    <a:pt x="6540195" y="248881"/>
                  </a:lnTo>
                  <a:lnTo>
                    <a:pt x="6560579" y="296367"/>
                  </a:lnTo>
                  <a:lnTo>
                    <a:pt x="6566649" y="326885"/>
                  </a:lnTo>
                  <a:lnTo>
                    <a:pt x="6639166" y="326885"/>
                  </a:lnTo>
                  <a:close/>
                </a:path>
                <a:path w="7165975" h="706120">
                  <a:moveTo>
                    <a:pt x="7165937" y="698106"/>
                  </a:moveTo>
                  <a:lnTo>
                    <a:pt x="7111162" y="554951"/>
                  </a:lnTo>
                  <a:lnTo>
                    <a:pt x="7088606" y="495973"/>
                  </a:lnTo>
                  <a:lnTo>
                    <a:pt x="7018274" y="312140"/>
                  </a:lnTo>
                  <a:lnTo>
                    <a:pt x="7018274" y="495973"/>
                  </a:lnTo>
                  <a:lnTo>
                    <a:pt x="6832282" y="495973"/>
                  </a:lnTo>
                  <a:lnTo>
                    <a:pt x="6925094" y="240093"/>
                  </a:lnTo>
                  <a:lnTo>
                    <a:pt x="7018274" y="495973"/>
                  </a:lnTo>
                  <a:lnTo>
                    <a:pt x="7018274" y="312140"/>
                  </a:lnTo>
                  <a:lnTo>
                    <a:pt x="6990715" y="240093"/>
                  </a:lnTo>
                  <a:lnTo>
                    <a:pt x="6956653" y="151053"/>
                  </a:lnTo>
                  <a:lnTo>
                    <a:pt x="6893534" y="151053"/>
                  </a:lnTo>
                  <a:lnTo>
                    <a:pt x="6684632" y="698106"/>
                  </a:lnTo>
                  <a:lnTo>
                    <a:pt x="6759029" y="698106"/>
                  </a:lnTo>
                  <a:lnTo>
                    <a:pt x="6810502" y="554951"/>
                  </a:lnTo>
                  <a:lnTo>
                    <a:pt x="7039699" y="554951"/>
                  </a:lnTo>
                  <a:lnTo>
                    <a:pt x="7091908" y="698106"/>
                  </a:lnTo>
                  <a:lnTo>
                    <a:pt x="7165937" y="698106"/>
                  </a:lnTo>
                  <a:close/>
                </a:path>
              </a:pathLst>
            </a:custGeom>
            <a:solidFill>
              <a:srgbClr val="243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782" y="7497154"/>
              <a:ext cx="13067664" cy="28271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45197" y="7632020"/>
              <a:ext cx="12348845" cy="1625600"/>
            </a:xfrm>
            <a:custGeom>
              <a:avLst/>
              <a:gdLst/>
              <a:ahLst/>
              <a:cxnLst/>
              <a:rect l="l" t="t" r="r" b="b"/>
              <a:pathLst>
                <a:path w="12348844" h="1625600">
                  <a:moveTo>
                    <a:pt x="388124" y="1070584"/>
                  </a:moveTo>
                  <a:lnTo>
                    <a:pt x="10528" y="1070584"/>
                  </a:lnTo>
                  <a:lnTo>
                    <a:pt x="10528" y="1172184"/>
                  </a:lnTo>
                  <a:lnTo>
                    <a:pt x="10528" y="1287754"/>
                  </a:lnTo>
                  <a:lnTo>
                    <a:pt x="10528" y="1385544"/>
                  </a:lnTo>
                  <a:lnTo>
                    <a:pt x="10528" y="1516354"/>
                  </a:lnTo>
                  <a:lnTo>
                    <a:pt x="10528" y="1617954"/>
                  </a:lnTo>
                  <a:lnTo>
                    <a:pt x="387375" y="1617954"/>
                  </a:lnTo>
                  <a:lnTo>
                    <a:pt x="387375" y="1516354"/>
                  </a:lnTo>
                  <a:lnTo>
                    <a:pt x="142392" y="1516354"/>
                  </a:lnTo>
                  <a:lnTo>
                    <a:pt x="142392" y="1385544"/>
                  </a:lnTo>
                  <a:lnTo>
                    <a:pt x="349796" y="1385544"/>
                  </a:lnTo>
                  <a:lnTo>
                    <a:pt x="349796" y="1287754"/>
                  </a:lnTo>
                  <a:lnTo>
                    <a:pt x="142392" y="1287754"/>
                  </a:lnTo>
                  <a:lnTo>
                    <a:pt x="142392" y="1172184"/>
                  </a:lnTo>
                  <a:lnTo>
                    <a:pt x="388124" y="1172184"/>
                  </a:lnTo>
                  <a:lnTo>
                    <a:pt x="388124" y="1070584"/>
                  </a:lnTo>
                  <a:close/>
                </a:path>
                <a:path w="12348844" h="1625600">
                  <a:moveTo>
                    <a:pt x="458393" y="402031"/>
                  </a:moveTo>
                  <a:lnTo>
                    <a:pt x="234823" y="402031"/>
                  </a:lnTo>
                  <a:lnTo>
                    <a:pt x="234823" y="492582"/>
                  </a:lnTo>
                  <a:lnTo>
                    <a:pt x="326504" y="492582"/>
                  </a:lnTo>
                  <a:lnTo>
                    <a:pt x="326504" y="577494"/>
                  </a:lnTo>
                  <a:lnTo>
                    <a:pt x="312280" y="587527"/>
                  </a:lnTo>
                  <a:lnTo>
                    <a:pt x="294754" y="594677"/>
                  </a:lnTo>
                  <a:lnTo>
                    <a:pt x="273951" y="598982"/>
                  </a:lnTo>
                  <a:lnTo>
                    <a:pt x="249847" y="600405"/>
                  </a:lnTo>
                  <a:lnTo>
                    <a:pt x="221805" y="597839"/>
                  </a:lnTo>
                  <a:lnTo>
                    <a:pt x="177749" y="577265"/>
                  </a:lnTo>
                  <a:lnTo>
                    <a:pt x="149504" y="536143"/>
                  </a:lnTo>
                  <a:lnTo>
                    <a:pt x="135509" y="474624"/>
                  </a:lnTo>
                  <a:lnTo>
                    <a:pt x="133756" y="436232"/>
                  </a:lnTo>
                  <a:lnTo>
                    <a:pt x="133756" y="403148"/>
                  </a:lnTo>
                  <a:lnTo>
                    <a:pt x="140804" y="334022"/>
                  </a:lnTo>
                  <a:lnTo>
                    <a:pt x="161188" y="282917"/>
                  </a:lnTo>
                  <a:lnTo>
                    <a:pt x="193878" y="251358"/>
                  </a:lnTo>
                  <a:lnTo>
                    <a:pt x="237845" y="240842"/>
                  </a:lnTo>
                  <a:lnTo>
                    <a:pt x="257327" y="242062"/>
                  </a:lnTo>
                  <a:lnTo>
                    <a:pt x="301713" y="260375"/>
                  </a:lnTo>
                  <a:lnTo>
                    <a:pt x="326644" y="304482"/>
                  </a:lnTo>
                  <a:lnTo>
                    <a:pt x="331012" y="325755"/>
                  </a:lnTo>
                  <a:lnTo>
                    <a:pt x="458012" y="325755"/>
                  </a:lnTo>
                  <a:lnTo>
                    <a:pt x="450367" y="282232"/>
                  </a:lnTo>
                  <a:lnTo>
                    <a:pt x="436829" y="244449"/>
                  </a:lnTo>
                  <a:lnTo>
                    <a:pt x="392074" y="186169"/>
                  </a:lnTo>
                  <a:lnTo>
                    <a:pt x="324116" y="151079"/>
                  </a:lnTo>
                  <a:lnTo>
                    <a:pt x="281571" y="142316"/>
                  </a:lnTo>
                  <a:lnTo>
                    <a:pt x="233324" y="139382"/>
                  </a:lnTo>
                  <a:lnTo>
                    <a:pt x="199428" y="141414"/>
                  </a:lnTo>
                  <a:lnTo>
                    <a:pt x="137909" y="157670"/>
                  </a:lnTo>
                  <a:lnTo>
                    <a:pt x="85229" y="189877"/>
                  </a:lnTo>
                  <a:lnTo>
                    <a:pt x="44361" y="236283"/>
                  </a:lnTo>
                  <a:lnTo>
                    <a:pt x="16052" y="296138"/>
                  </a:lnTo>
                  <a:lnTo>
                    <a:pt x="1778" y="366674"/>
                  </a:lnTo>
                  <a:lnTo>
                    <a:pt x="0" y="405790"/>
                  </a:lnTo>
                  <a:lnTo>
                    <a:pt x="368" y="453123"/>
                  </a:lnTo>
                  <a:lnTo>
                    <a:pt x="6362" y="508520"/>
                  </a:lnTo>
                  <a:lnTo>
                    <a:pt x="19812" y="557491"/>
                  </a:lnTo>
                  <a:lnTo>
                    <a:pt x="40741" y="600011"/>
                  </a:lnTo>
                  <a:lnTo>
                    <a:pt x="69138" y="636104"/>
                  </a:lnTo>
                  <a:lnTo>
                    <a:pt x="103962" y="664870"/>
                  </a:lnTo>
                  <a:lnTo>
                    <a:pt x="144183" y="685419"/>
                  </a:lnTo>
                  <a:lnTo>
                    <a:pt x="189814" y="697750"/>
                  </a:lnTo>
                  <a:lnTo>
                    <a:pt x="240842" y="701865"/>
                  </a:lnTo>
                  <a:lnTo>
                    <a:pt x="275082" y="700570"/>
                  </a:lnTo>
                  <a:lnTo>
                    <a:pt x="339331" y="690232"/>
                  </a:lnTo>
                  <a:lnTo>
                    <a:pt x="396887" y="670039"/>
                  </a:lnTo>
                  <a:lnTo>
                    <a:pt x="441413" y="642797"/>
                  </a:lnTo>
                  <a:lnTo>
                    <a:pt x="458393" y="626706"/>
                  </a:lnTo>
                  <a:lnTo>
                    <a:pt x="458393" y="402031"/>
                  </a:lnTo>
                  <a:close/>
                </a:path>
                <a:path w="12348844" h="1625600">
                  <a:moveTo>
                    <a:pt x="884834" y="1259662"/>
                  </a:moveTo>
                  <a:lnTo>
                    <a:pt x="877443" y="1216126"/>
                  </a:lnTo>
                  <a:lnTo>
                    <a:pt x="863523" y="1177531"/>
                  </a:lnTo>
                  <a:lnTo>
                    <a:pt x="843064" y="1143889"/>
                  </a:lnTo>
                  <a:lnTo>
                    <a:pt x="816089" y="1115199"/>
                  </a:lnTo>
                  <a:lnTo>
                    <a:pt x="783399" y="1092276"/>
                  </a:lnTo>
                  <a:lnTo>
                    <a:pt x="745820" y="1075893"/>
                  </a:lnTo>
                  <a:lnTo>
                    <a:pt x="703364" y="1066063"/>
                  </a:lnTo>
                  <a:lnTo>
                    <a:pt x="656031" y="1062786"/>
                  </a:lnTo>
                  <a:lnTo>
                    <a:pt x="622490" y="1064844"/>
                  </a:lnTo>
                  <a:lnTo>
                    <a:pt x="561619" y="1081278"/>
                  </a:lnTo>
                  <a:lnTo>
                    <a:pt x="509524" y="1113815"/>
                  </a:lnTo>
                  <a:lnTo>
                    <a:pt x="469226" y="1160411"/>
                  </a:lnTo>
                  <a:lnTo>
                    <a:pt x="441452" y="1220254"/>
                  </a:lnTo>
                  <a:lnTo>
                    <a:pt x="427456" y="1290612"/>
                  </a:lnTo>
                  <a:lnTo>
                    <a:pt x="425704" y="1329563"/>
                  </a:lnTo>
                  <a:lnTo>
                    <a:pt x="425704" y="1356601"/>
                  </a:lnTo>
                  <a:lnTo>
                    <a:pt x="429577" y="1417053"/>
                  </a:lnTo>
                  <a:lnTo>
                    <a:pt x="441198" y="1470279"/>
                  </a:lnTo>
                  <a:lnTo>
                    <a:pt x="460578" y="1516253"/>
                  </a:lnTo>
                  <a:lnTo>
                    <a:pt x="487705" y="1555000"/>
                  </a:lnTo>
                  <a:lnTo>
                    <a:pt x="521563" y="1585734"/>
                  </a:lnTo>
                  <a:lnTo>
                    <a:pt x="561149" y="1607693"/>
                  </a:lnTo>
                  <a:lnTo>
                    <a:pt x="606475" y="1620862"/>
                  </a:lnTo>
                  <a:lnTo>
                    <a:pt x="657529" y="1625257"/>
                  </a:lnTo>
                  <a:lnTo>
                    <a:pt x="689317" y="1623758"/>
                  </a:lnTo>
                  <a:lnTo>
                    <a:pt x="747458" y="1611731"/>
                  </a:lnTo>
                  <a:lnTo>
                    <a:pt x="797852" y="1587957"/>
                  </a:lnTo>
                  <a:lnTo>
                    <a:pt x="837399" y="1554048"/>
                  </a:lnTo>
                  <a:lnTo>
                    <a:pt x="865403" y="1510677"/>
                  </a:lnTo>
                  <a:lnTo>
                    <a:pt x="880808" y="1460233"/>
                  </a:lnTo>
                  <a:lnTo>
                    <a:pt x="752589" y="1432509"/>
                  </a:lnTo>
                  <a:lnTo>
                    <a:pt x="750430" y="1454226"/>
                  </a:lnTo>
                  <a:lnTo>
                    <a:pt x="745451" y="1472806"/>
                  </a:lnTo>
                  <a:lnTo>
                    <a:pt x="713676" y="1509890"/>
                  </a:lnTo>
                  <a:lnTo>
                    <a:pt x="657529" y="1521929"/>
                  </a:lnTo>
                  <a:lnTo>
                    <a:pt x="632650" y="1519580"/>
                  </a:lnTo>
                  <a:lnTo>
                    <a:pt x="594791" y="1500797"/>
                  </a:lnTo>
                  <a:lnTo>
                    <a:pt x="572198" y="1462455"/>
                  </a:lnTo>
                  <a:lnTo>
                    <a:pt x="561213" y="1399895"/>
                  </a:lnTo>
                  <a:lnTo>
                    <a:pt x="559828" y="1359230"/>
                  </a:lnTo>
                  <a:lnTo>
                    <a:pt x="559828" y="1320546"/>
                  </a:lnTo>
                  <a:lnTo>
                    <a:pt x="566407" y="1250746"/>
                  </a:lnTo>
                  <a:lnTo>
                    <a:pt x="583882" y="1202931"/>
                  </a:lnTo>
                  <a:lnTo>
                    <a:pt x="613384" y="1175321"/>
                  </a:lnTo>
                  <a:lnTo>
                    <a:pt x="656031" y="1166126"/>
                  </a:lnTo>
                  <a:lnTo>
                    <a:pt x="678713" y="1167485"/>
                  </a:lnTo>
                  <a:lnTo>
                    <a:pt x="728179" y="1187907"/>
                  </a:lnTo>
                  <a:lnTo>
                    <a:pt x="751205" y="1236446"/>
                  </a:lnTo>
                  <a:lnTo>
                    <a:pt x="753338" y="1259662"/>
                  </a:lnTo>
                  <a:lnTo>
                    <a:pt x="884834" y="1259662"/>
                  </a:lnTo>
                  <a:close/>
                </a:path>
                <a:path w="12348844" h="1625600">
                  <a:moveTo>
                    <a:pt x="964501" y="147510"/>
                  </a:moveTo>
                  <a:lnTo>
                    <a:pt x="507238" y="147510"/>
                  </a:lnTo>
                  <a:lnTo>
                    <a:pt x="507238" y="249110"/>
                  </a:lnTo>
                  <a:lnTo>
                    <a:pt x="668426" y="249110"/>
                  </a:lnTo>
                  <a:lnTo>
                    <a:pt x="668426" y="694880"/>
                  </a:lnTo>
                  <a:lnTo>
                    <a:pt x="800303" y="694880"/>
                  </a:lnTo>
                  <a:lnTo>
                    <a:pt x="800303" y="249110"/>
                  </a:lnTo>
                  <a:lnTo>
                    <a:pt x="964501" y="249110"/>
                  </a:lnTo>
                  <a:lnTo>
                    <a:pt x="964501" y="147510"/>
                  </a:lnTo>
                  <a:close/>
                </a:path>
                <a:path w="12348844" h="1625600">
                  <a:moveTo>
                    <a:pt x="1409369" y="1330312"/>
                  </a:moveTo>
                  <a:lnTo>
                    <a:pt x="1407312" y="1291971"/>
                  </a:lnTo>
                  <a:lnTo>
                    <a:pt x="1391996" y="1221994"/>
                  </a:lnTo>
                  <a:lnTo>
                    <a:pt x="1364945" y="1166495"/>
                  </a:lnTo>
                  <a:lnTo>
                    <a:pt x="1362100" y="1161567"/>
                  </a:lnTo>
                  <a:lnTo>
                    <a:pt x="1342440" y="1136294"/>
                  </a:lnTo>
                  <a:lnTo>
                    <a:pt x="1319733" y="1114513"/>
                  </a:lnTo>
                  <a:lnTo>
                    <a:pt x="1294015" y="1096225"/>
                  </a:lnTo>
                  <a:lnTo>
                    <a:pt x="1275232" y="1086586"/>
                  </a:lnTo>
                  <a:lnTo>
                    <a:pt x="1275232" y="1357731"/>
                  </a:lnTo>
                  <a:lnTo>
                    <a:pt x="1273467" y="1393367"/>
                  </a:lnTo>
                  <a:lnTo>
                    <a:pt x="1259662" y="1456296"/>
                  </a:lnTo>
                  <a:lnTo>
                    <a:pt x="1232839" y="1498422"/>
                  </a:lnTo>
                  <a:lnTo>
                    <a:pt x="1194320" y="1519656"/>
                  </a:lnTo>
                  <a:lnTo>
                    <a:pt x="1170774" y="1522310"/>
                  </a:lnTo>
                  <a:lnTo>
                    <a:pt x="1146517" y="1519656"/>
                  </a:lnTo>
                  <a:lnTo>
                    <a:pt x="1146213" y="1519656"/>
                  </a:lnTo>
                  <a:lnTo>
                    <a:pt x="1106449" y="1498003"/>
                  </a:lnTo>
                  <a:lnTo>
                    <a:pt x="1079817" y="1455178"/>
                  </a:lnTo>
                  <a:lnTo>
                    <a:pt x="1066482" y="1393367"/>
                  </a:lnTo>
                  <a:lnTo>
                    <a:pt x="1064818" y="1355483"/>
                  </a:lnTo>
                  <a:lnTo>
                    <a:pt x="1065187" y="1315275"/>
                  </a:lnTo>
                  <a:lnTo>
                    <a:pt x="1073861" y="1250175"/>
                  </a:lnTo>
                  <a:lnTo>
                    <a:pt x="1094219" y="1203693"/>
                  </a:lnTo>
                  <a:lnTo>
                    <a:pt x="1126274" y="1175791"/>
                  </a:lnTo>
                  <a:lnTo>
                    <a:pt x="1170025" y="1166495"/>
                  </a:lnTo>
                  <a:lnTo>
                    <a:pt x="1193914" y="1169136"/>
                  </a:lnTo>
                  <a:lnTo>
                    <a:pt x="1232966" y="1190345"/>
                  </a:lnTo>
                  <a:lnTo>
                    <a:pt x="1259903" y="1232344"/>
                  </a:lnTo>
                  <a:lnTo>
                    <a:pt x="1273530" y="1294295"/>
                  </a:lnTo>
                  <a:lnTo>
                    <a:pt x="1275232" y="1357731"/>
                  </a:lnTo>
                  <a:lnTo>
                    <a:pt x="1275232" y="1086586"/>
                  </a:lnTo>
                  <a:lnTo>
                    <a:pt x="1265834" y="1081760"/>
                  </a:lnTo>
                  <a:lnTo>
                    <a:pt x="1236040" y="1071524"/>
                  </a:lnTo>
                  <a:lnTo>
                    <a:pt x="1236243" y="1071524"/>
                  </a:lnTo>
                  <a:lnTo>
                    <a:pt x="1203947" y="1065250"/>
                  </a:lnTo>
                  <a:lnTo>
                    <a:pt x="1204201" y="1065250"/>
                  </a:lnTo>
                  <a:lnTo>
                    <a:pt x="1170025" y="1063167"/>
                  </a:lnTo>
                  <a:lnTo>
                    <a:pt x="1103566" y="1071524"/>
                  </a:lnTo>
                  <a:lnTo>
                    <a:pt x="1044714" y="1096606"/>
                  </a:lnTo>
                  <a:lnTo>
                    <a:pt x="996061" y="1137043"/>
                  </a:lnTo>
                  <a:lnTo>
                    <a:pt x="960183" y="1191475"/>
                  </a:lnTo>
                  <a:lnTo>
                    <a:pt x="938060" y="1257655"/>
                  </a:lnTo>
                  <a:lnTo>
                    <a:pt x="930821" y="1330312"/>
                  </a:lnTo>
                  <a:lnTo>
                    <a:pt x="930681" y="1364119"/>
                  </a:lnTo>
                  <a:lnTo>
                    <a:pt x="933221" y="1401724"/>
                  </a:lnTo>
                  <a:lnTo>
                    <a:pt x="949096" y="1470291"/>
                  </a:lnTo>
                  <a:lnTo>
                    <a:pt x="979043" y="1529410"/>
                  </a:lnTo>
                  <a:lnTo>
                    <a:pt x="1021219" y="1575346"/>
                  </a:lnTo>
                  <a:lnTo>
                    <a:pt x="1074826" y="1607185"/>
                  </a:lnTo>
                  <a:lnTo>
                    <a:pt x="1136815" y="1623250"/>
                  </a:lnTo>
                  <a:lnTo>
                    <a:pt x="1170774" y="1625269"/>
                  </a:lnTo>
                  <a:lnTo>
                    <a:pt x="1203604" y="1623250"/>
                  </a:lnTo>
                  <a:lnTo>
                    <a:pt x="1204404" y="1623250"/>
                  </a:lnTo>
                  <a:lnTo>
                    <a:pt x="1267040" y="1606562"/>
                  </a:lnTo>
                  <a:lnTo>
                    <a:pt x="1321104" y="1573606"/>
                  </a:lnTo>
                  <a:lnTo>
                    <a:pt x="1363268" y="1526171"/>
                  </a:lnTo>
                  <a:lnTo>
                    <a:pt x="1392669" y="1465173"/>
                  </a:lnTo>
                  <a:lnTo>
                    <a:pt x="1407515" y="1394345"/>
                  </a:lnTo>
                  <a:lnTo>
                    <a:pt x="1409255" y="1357731"/>
                  </a:lnTo>
                  <a:lnTo>
                    <a:pt x="1409369" y="1330312"/>
                  </a:lnTo>
                  <a:close/>
                </a:path>
                <a:path w="12348844" h="1625600">
                  <a:moveTo>
                    <a:pt x="1619021" y="407289"/>
                  </a:moveTo>
                  <a:lnTo>
                    <a:pt x="1610614" y="336511"/>
                  </a:lnTo>
                  <a:lnTo>
                    <a:pt x="1586141" y="272961"/>
                  </a:lnTo>
                  <a:lnTo>
                    <a:pt x="1571091" y="249110"/>
                  </a:lnTo>
                  <a:lnTo>
                    <a:pt x="1568310" y="244690"/>
                  </a:lnTo>
                  <a:lnTo>
                    <a:pt x="1547304" y="219798"/>
                  </a:lnTo>
                  <a:lnTo>
                    <a:pt x="1523123" y="198285"/>
                  </a:lnTo>
                  <a:lnTo>
                    <a:pt x="1495780" y="180149"/>
                  </a:lnTo>
                  <a:lnTo>
                    <a:pt x="1484503" y="174726"/>
                  </a:lnTo>
                  <a:lnTo>
                    <a:pt x="1484503" y="432460"/>
                  </a:lnTo>
                  <a:lnTo>
                    <a:pt x="1482636" y="469061"/>
                  </a:lnTo>
                  <a:lnTo>
                    <a:pt x="1467383" y="529856"/>
                  </a:lnTo>
                  <a:lnTo>
                    <a:pt x="1437208" y="570179"/>
                  </a:lnTo>
                  <a:lnTo>
                    <a:pt x="1393621" y="590372"/>
                  </a:lnTo>
                  <a:lnTo>
                    <a:pt x="1366901" y="592899"/>
                  </a:lnTo>
                  <a:lnTo>
                    <a:pt x="1321066" y="592899"/>
                  </a:lnTo>
                  <a:lnTo>
                    <a:pt x="1321066" y="249110"/>
                  </a:lnTo>
                  <a:lnTo>
                    <a:pt x="1365402" y="249110"/>
                  </a:lnTo>
                  <a:lnTo>
                    <a:pt x="1416685" y="259156"/>
                  </a:lnTo>
                  <a:lnTo>
                    <a:pt x="1454073" y="289306"/>
                  </a:lnTo>
                  <a:lnTo>
                    <a:pt x="1476895" y="339280"/>
                  </a:lnTo>
                  <a:lnTo>
                    <a:pt x="1484426" y="407289"/>
                  </a:lnTo>
                  <a:lnTo>
                    <a:pt x="1484503" y="432460"/>
                  </a:lnTo>
                  <a:lnTo>
                    <a:pt x="1484503" y="174726"/>
                  </a:lnTo>
                  <a:lnTo>
                    <a:pt x="1465935" y="165773"/>
                  </a:lnTo>
                  <a:lnTo>
                    <a:pt x="1434249" y="155498"/>
                  </a:lnTo>
                  <a:lnTo>
                    <a:pt x="1400733" y="149326"/>
                  </a:lnTo>
                  <a:lnTo>
                    <a:pt x="1365402" y="147281"/>
                  </a:lnTo>
                  <a:lnTo>
                    <a:pt x="1189177" y="147281"/>
                  </a:lnTo>
                  <a:lnTo>
                    <a:pt x="1189177" y="694334"/>
                  </a:lnTo>
                  <a:lnTo>
                    <a:pt x="1369161" y="694334"/>
                  </a:lnTo>
                  <a:lnTo>
                    <a:pt x="1436839" y="685660"/>
                  </a:lnTo>
                  <a:lnTo>
                    <a:pt x="1497838" y="660336"/>
                  </a:lnTo>
                  <a:lnTo>
                    <a:pt x="1549031" y="620229"/>
                  </a:lnTo>
                  <a:lnTo>
                    <a:pt x="1587271" y="567156"/>
                  </a:lnTo>
                  <a:lnTo>
                    <a:pt x="1611083" y="503707"/>
                  </a:lnTo>
                  <a:lnTo>
                    <a:pt x="1619021" y="432460"/>
                  </a:lnTo>
                  <a:lnTo>
                    <a:pt x="1619021" y="407289"/>
                  </a:lnTo>
                  <a:close/>
                </a:path>
                <a:path w="12348844" h="1625600">
                  <a:moveTo>
                    <a:pt x="1934260" y="1070686"/>
                  </a:moveTo>
                  <a:lnTo>
                    <a:pt x="1802752" y="1070686"/>
                  </a:lnTo>
                  <a:lnTo>
                    <a:pt x="1802752" y="1411097"/>
                  </a:lnTo>
                  <a:lnTo>
                    <a:pt x="1609242" y="1070686"/>
                  </a:lnTo>
                  <a:lnTo>
                    <a:pt x="1477378" y="1070686"/>
                  </a:lnTo>
                  <a:lnTo>
                    <a:pt x="1477378" y="1617738"/>
                  </a:lnTo>
                  <a:lnTo>
                    <a:pt x="1609242" y="1617738"/>
                  </a:lnTo>
                  <a:lnTo>
                    <a:pt x="1609242" y="1277327"/>
                  </a:lnTo>
                  <a:lnTo>
                    <a:pt x="1803133" y="1617738"/>
                  </a:lnTo>
                  <a:lnTo>
                    <a:pt x="1934260" y="1617738"/>
                  </a:lnTo>
                  <a:lnTo>
                    <a:pt x="1934260" y="1070686"/>
                  </a:lnTo>
                  <a:close/>
                </a:path>
                <a:path w="12348844" h="1625600">
                  <a:moveTo>
                    <a:pt x="2170976" y="694334"/>
                  </a:moveTo>
                  <a:lnTo>
                    <a:pt x="2133219" y="592150"/>
                  </a:lnTo>
                  <a:lnTo>
                    <a:pt x="2095588" y="490321"/>
                  </a:lnTo>
                  <a:lnTo>
                    <a:pt x="2025472" y="300583"/>
                  </a:lnTo>
                  <a:lnTo>
                    <a:pt x="1968830" y="147281"/>
                  </a:lnTo>
                  <a:lnTo>
                    <a:pt x="1965820" y="147281"/>
                  </a:lnTo>
                  <a:lnTo>
                    <a:pt x="1965820" y="490321"/>
                  </a:lnTo>
                  <a:lnTo>
                    <a:pt x="1848218" y="490321"/>
                  </a:lnTo>
                  <a:lnTo>
                    <a:pt x="1906828" y="300583"/>
                  </a:lnTo>
                  <a:lnTo>
                    <a:pt x="1965820" y="490321"/>
                  </a:lnTo>
                  <a:lnTo>
                    <a:pt x="1965820" y="147281"/>
                  </a:lnTo>
                  <a:lnTo>
                    <a:pt x="1844840" y="147281"/>
                  </a:lnTo>
                  <a:lnTo>
                    <a:pt x="1644205" y="694334"/>
                  </a:lnTo>
                  <a:lnTo>
                    <a:pt x="1785099" y="694334"/>
                  </a:lnTo>
                  <a:lnTo>
                    <a:pt x="1816658" y="592150"/>
                  </a:lnTo>
                  <a:lnTo>
                    <a:pt x="1997379" y="592150"/>
                  </a:lnTo>
                  <a:lnTo>
                    <a:pt x="2029320" y="694334"/>
                  </a:lnTo>
                  <a:lnTo>
                    <a:pt x="2170976" y="694334"/>
                  </a:lnTo>
                  <a:close/>
                </a:path>
                <a:path w="12348844" h="1625600">
                  <a:moveTo>
                    <a:pt x="2400541" y="1029550"/>
                  </a:moveTo>
                  <a:lnTo>
                    <a:pt x="2346718" y="983513"/>
                  </a:lnTo>
                  <a:lnTo>
                    <a:pt x="2277300" y="924140"/>
                  </a:lnTo>
                  <a:lnTo>
                    <a:pt x="2204783" y="924140"/>
                  </a:lnTo>
                  <a:lnTo>
                    <a:pt x="2083422" y="1028039"/>
                  </a:lnTo>
                  <a:lnTo>
                    <a:pt x="2083422" y="1034427"/>
                  </a:lnTo>
                  <a:lnTo>
                    <a:pt x="2181123" y="1034605"/>
                  </a:lnTo>
                  <a:lnTo>
                    <a:pt x="2240851" y="983513"/>
                  </a:lnTo>
                  <a:lnTo>
                    <a:pt x="2300592" y="1034605"/>
                  </a:lnTo>
                  <a:lnTo>
                    <a:pt x="2400541" y="1034427"/>
                  </a:lnTo>
                  <a:lnTo>
                    <a:pt x="2400541" y="1029550"/>
                  </a:lnTo>
                  <a:close/>
                </a:path>
                <a:path w="12348844" h="1625600">
                  <a:moveTo>
                    <a:pt x="2480957" y="1330312"/>
                  </a:moveTo>
                  <a:lnTo>
                    <a:pt x="2478900" y="1291971"/>
                  </a:lnTo>
                  <a:lnTo>
                    <a:pt x="2463584" y="1221994"/>
                  </a:lnTo>
                  <a:lnTo>
                    <a:pt x="2436533" y="1166495"/>
                  </a:lnTo>
                  <a:lnTo>
                    <a:pt x="2433688" y="1161567"/>
                  </a:lnTo>
                  <a:lnTo>
                    <a:pt x="2414016" y="1136294"/>
                  </a:lnTo>
                  <a:lnTo>
                    <a:pt x="2391321" y="1114513"/>
                  </a:lnTo>
                  <a:lnTo>
                    <a:pt x="2365591" y="1096225"/>
                  </a:lnTo>
                  <a:lnTo>
                    <a:pt x="2346807" y="1086586"/>
                  </a:lnTo>
                  <a:lnTo>
                    <a:pt x="2346807" y="1357731"/>
                  </a:lnTo>
                  <a:lnTo>
                    <a:pt x="2345042" y="1393367"/>
                  </a:lnTo>
                  <a:lnTo>
                    <a:pt x="2331237" y="1456296"/>
                  </a:lnTo>
                  <a:lnTo>
                    <a:pt x="2304427" y="1498422"/>
                  </a:lnTo>
                  <a:lnTo>
                    <a:pt x="2265908" y="1519656"/>
                  </a:lnTo>
                  <a:lnTo>
                    <a:pt x="2242350" y="1522310"/>
                  </a:lnTo>
                  <a:lnTo>
                    <a:pt x="2218105" y="1519656"/>
                  </a:lnTo>
                  <a:lnTo>
                    <a:pt x="2217801" y="1519656"/>
                  </a:lnTo>
                  <a:lnTo>
                    <a:pt x="2178037" y="1498003"/>
                  </a:lnTo>
                  <a:lnTo>
                    <a:pt x="2151405" y="1455178"/>
                  </a:lnTo>
                  <a:lnTo>
                    <a:pt x="2138070" y="1393367"/>
                  </a:lnTo>
                  <a:lnTo>
                    <a:pt x="2136495" y="1357731"/>
                  </a:lnTo>
                  <a:lnTo>
                    <a:pt x="2136394" y="1355483"/>
                  </a:lnTo>
                  <a:lnTo>
                    <a:pt x="2136775" y="1315275"/>
                  </a:lnTo>
                  <a:lnTo>
                    <a:pt x="2145436" y="1250175"/>
                  </a:lnTo>
                  <a:lnTo>
                    <a:pt x="2165807" y="1203693"/>
                  </a:lnTo>
                  <a:lnTo>
                    <a:pt x="2197862" y="1175791"/>
                  </a:lnTo>
                  <a:lnTo>
                    <a:pt x="2241613" y="1166495"/>
                  </a:lnTo>
                  <a:lnTo>
                    <a:pt x="2265502" y="1169136"/>
                  </a:lnTo>
                  <a:lnTo>
                    <a:pt x="2304542" y="1190345"/>
                  </a:lnTo>
                  <a:lnTo>
                    <a:pt x="2331491" y="1232344"/>
                  </a:lnTo>
                  <a:lnTo>
                    <a:pt x="2345105" y="1294295"/>
                  </a:lnTo>
                  <a:lnTo>
                    <a:pt x="2346807" y="1357731"/>
                  </a:lnTo>
                  <a:lnTo>
                    <a:pt x="2346807" y="1086586"/>
                  </a:lnTo>
                  <a:lnTo>
                    <a:pt x="2337409" y="1081760"/>
                  </a:lnTo>
                  <a:lnTo>
                    <a:pt x="2307615" y="1071524"/>
                  </a:lnTo>
                  <a:lnTo>
                    <a:pt x="2307818" y="1071524"/>
                  </a:lnTo>
                  <a:lnTo>
                    <a:pt x="2275535" y="1065250"/>
                  </a:lnTo>
                  <a:lnTo>
                    <a:pt x="2275776" y="1065250"/>
                  </a:lnTo>
                  <a:lnTo>
                    <a:pt x="2241613" y="1063167"/>
                  </a:lnTo>
                  <a:lnTo>
                    <a:pt x="2175154" y="1071524"/>
                  </a:lnTo>
                  <a:lnTo>
                    <a:pt x="2116302" y="1096606"/>
                  </a:lnTo>
                  <a:lnTo>
                    <a:pt x="2067648" y="1137043"/>
                  </a:lnTo>
                  <a:lnTo>
                    <a:pt x="2031758" y="1191475"/>
                  </a:lnTo>
                  <a:lnTo>
                    <a:pt x="2009635" y="1257655"/>
                  </a:lnTo>
                  <a:lnTo>
                    <a:pt x="2002409" y="1330312"/>
                  </a:lnTo>
                  <a:lnTo>
                    <a:pt x="2002269" y="1364119"/>
                  </a:lnTo>
                  <a:lnTo>
                    <a:pt x="2004809" y="1401724"/>
                  </a:lnTo>
                  <a:lnTo>
                    <a:pt x="2020684" y="1470291"/>
                  </a:lnTo>
                  <a:lnTo>
                    <a:pt x="2050630" y="1529410"/>
                  </a:lnTo>
                  <a:lnTo>
                    <a:pt x="2092807" y="1575346"/>
                  </a:lnTo>
                  <a:lnTo>
                    <a:pt x="2146401" y="1607185"/>
                  </a:lnTo>
                  <a:lnTo>
                    <a:pt x="2208403" y="1623250"/>
                  </a:lnTo>
                  <a:lnTo>
                    <a:pt x="2242350" y="1625269"/>
                  </a:lnTo>
                  <a:lnTo>
                    <a:pt x="2275192" y="1623250"/>
                  </a:lnTo>
                  <a:lnTo>
                    <a:pt x="2275979" y="1623250"/>
                  </a:lnTo>
                  <a:lnTo>
                    <a:pt x="2338628" y="1606562"/>
                  </a:lnTo>
                  <a:lnTo>
                    <a:pt x="2392680" y="1573606"/>
                  </a:lnTo>
                  <a:lnTo>
                    <a:pt x="2434856" y="1526171"/>
                  </a:lnTo>
                  <a:lnTo>
                    <a:pt x="2464244" y="1465173"/>
                  </a:lnTo>
                  <a:lnTo>
                    <a:pt x="2479090" y="1394345"/>
                  </a:lnTo>
                  <a:lnTo>
                    <a:pt x="2480843" y="1357731"/>
                  </a:lnTo>
                  <a:lnTo>
                    <a:pt x="2480957" y="1330312"/>
                  </a:lnTo>
                  <a:close/>
                </a:path>
                <a:path w="12348844" h="1625600">
                  <a:moveTo>
                    <a:pt x="2846146" y="336283"/>
                  </a:moveTo>
                  <a:lnTo>
                    <a:pt x="2838754" y="292722"/>
                  </a:lnTo>
                  <a:lnTo>
                    <a:pt x="2824835" y="254127"/>
                  </a:lnTo>
                  <a:lnTo>
                    <a:pt x="2804376" y="220497"/>
                  </a:lnTo>
                  <a:lnTo>
                    <a:pt x="2777401" y="191808"/>
                  </a:lnTo>
                  <a:lnTo>
                    <a:pt x="2744711" y="168871"/>
                  </a:lnTo>
                  <a:lnTo>
                    <a:pt x="2707132" y="152488"/>
                  </a:lnTo>
                  <a:lnTo>
                    <a:pt x="2664676" y="142671"/>
                  </a:lnTo>
                  <a:lnTo>
                    <a:pt x="2617343" y="139395"/>
                  </a:lnTo>
                  <a:lnTo>
                    <a:pt x="2583802" y="141452"/>
                  </a:lnTo>
                  <a:lnTo>
                    <a:pt x="2522931" y="157886"/>
                  </a:lnTo>
                  <a:lnTo>
                    <a:pt x="2470835" y="190423"/>
                  </a:lnTo>
                  <a:lnTo>
                    <a:pt x="2430538" y="237007"/>
                  </a:lnTo>
                  <a:lnTo>
                    <a:pt x="2402763" y="296849"/>
                  </a:lnTo>
                  <a:lnTo>
                    <a:pt x="2388768" y="367220"/>
                  </a:lnTo>
                  <a:lnTo>
                    <a:pt x="2387015" y="406158"/>
                  </a:lnTo>
                  <a:lnTo>
                    <a:pt x="2387015" y="433222"/>
                  </a:lnTo>
                  <a:lnTo>
                    <a:pt x="2390889" y="493661"/>
                  </a:lnTo>
                  <a:lnTo>
                    <a:pt x="2402509" y="546874"/>
                  </a:lnTo>
                  <a:lnTo>
                    <a:pt x="2421890" y="592848"/>
                  </a:lnTo>
                  <a:lnTo>
                    <a:pt x="2449017" y="631596"/>
                  </a:lnTo>
                  <a:lnTo>
                    <a:pt x="2482875" y="662343"/>
                  </a:lnTo>
                  <a:lnTo>
                    <a:pt x="2522461" y="684301"/>
                  </a:lnTo>
                  <a:lnTo>
                    <a:pt x="2567787" y="697471"/>
                  </a:lnTo>
                  <a:lnTo>
                    <a:pt x="2618841" y="701852"/>
                  </a:lnTo>
                  <a:lnTo>
                    <a:pt x="2650629" y="700354"/>
                  </a:lnTo>
                  <a:lnTo>
                    <a:pt x="2708770" y="688340"/>
                  </a:lnTo>
                  <a:lnTo>
                    <a:pt x="2759164" y="664565"/>
                  </a:lnTo>
                  <a:lnTo>
                    <a:pt x="2798711" y="630656"/>
                  </a:lnTo>
                  <a:lnTo>
                    <a:pt x="2826715" y="587286"/>
                  </a:lnTo>
                  <a:lnTo>
                    <a:pt x="2842120" y="536841"/>
                  </a:lnTo>
                  <a:lnTo>
                    <a:pt x="2713901" y="509104"/>
                  </a:lnTo>
                  <a:lnTo>
                    <a:pt x="2711742" y="530834"/>
                  </a:lnTo>
                  <a:lnTo>
                    <a:pt x="2706763" y="549414"/>
                  </a:lnTo>
                  <a:lnTo>
                    <a:pt x="2674988" y="586486"/>
                  </a:lnTo>
                  <a:lnTo>
                    <a:pt x="2618841" y="598538"/>
                  </a:lnTo>
                  <a:lnTo>
                    <a:pt x="2593962" y="596188"/>
                  </a:lnTo>
                  <a:lnTo>
                    <a:pt x="2556103" y="577405"/>
                  </a:lnTo>
                  <a:lnTo>
                    <a:pt x="2533510" y="539051"/>
                  </a:lnTo>
                  <a:lnTo>
                    <a:pt x="2522524" y="476491"/>
                  </a:lnTo>
                  <a:lnTo>
                    <a:pt x="2521140" y="435838"/>
                  </a:lnTo>
                  <a:lnTo>
                    <a:pt x="2521140" y="397141"/>
                  </a:lnTo>
                  <a:lnTo>
                    <a:pt x="2527719" y="327355"/>
                  </a:lnTo>
                  <a:lnTo>
                    <a:pt x="2545194" y="279539"/>
                  </a:lnTo>
                  <a:lnTo>
                    <a:pt x="2574696" y="251929"/>
                  </a:lnTo>
                  <a:lnTo>
                    <a:pt x="2617343" y="242722"/>
                  </a:lnTo>
                  <a:lnTo>
                    <a:pt x="2640025" y="244081"/>
                  </a:lnTo>
                  <a:lnTo>
                    <a:pt x="2689491" y="264515"/>
                  </a:lnTo>
                  <a:lnTo>
                    <a:pt x="2712516" y="313055"/>
                  </a:lnTo>
                  <a:lnTo>
                    <a:pt x="2714650" y="336283"/>
                  </a:lnTo>
                  <a:lnTo>
                    <a:pt x="2846146" y="336283"/>
                  </a:lnTo>
                  <a:close/>
                </a:path>
                <a:path w="12348844" h="1625600">
                  <a:moveTo>
                    <a:pt x="3139605" y="1070686"/>
                  </a:moveTo>
                  <a:lnTo>
                    <a:pt x="2966021" y="1070686"/>
                  </a:lnTo>
                  <a:lnTo>
                    <a:pt x="2844279" y="1451292"/>
                  </a:lnTo>
                  <a:lnTo>
                    <a:pt x="2722168" y="1070686"/>
                  </a:lnTo>
                  <a:lnTo>
                    <a:pt x="2548953" y="1070686"/>
                  </a:lnTo>
                  <a:lnTo>
                    <a:pt x="2548953" y="1617738"/>
                  </a:lnTo>
                  <a:lnTo>
                    <a:pt x="2680843" y="1617738"/>
                  </a:lnTo>
                  <a:lnTo>
                    <a:pt x="2680843" y="1489989"/>
                  </a:lnTo>
                  <a:lnTo>
                    <a:pt x="2668066" y="1228115"/>
                  </a:lnTo>
                  <a:lnTo>
                    <a:pt x="2800693" y="1617738"/>
                  </a:lnTo>
                  <a:lnTo>
                    <a:pt x="2887865" y="1617738"/>
                  </a:lnTo>
                  <a:lnTo>
                    <a:pt x="3020123" y="1228483"/>
                  </a:lnTo>
                  <a:lnTo>
                    <a:pt x="3007347" y="1489989"/>
                  </a:lnTo>
                  <a:lnTo>
                    <a:pt x="3007347" y="1617738"/>
                  </a:lnTo>
                  <a:lnTo>
                    <a:pt x="3139605" y="1617738"/>
                  </a:lnTo>
                  <a:lnTo>
                    <a:pt x="3139605" y="1070686"/>
                  </a:lnTo>
                  <a:close/>
                </a:path>
                <a:path w="12348844" h="1625600">
                  <a:moveTo>
                    <a:pt x="3363912" y="1070686"/>
                  </a:moveTo>
                  <a:lnTo>
                    <a:pt x="3232416" y="1070686"/>
                  </a:lnTo>
                  <a:lnTo>
                    <a:pt x="3232416" y="1617751"/>
                  </a:lnTo>
                  <a:lnTo>
                    <a:pt x="3363912" y="1617751"/>
                  </a:lnTo>
                  <a:lnTo>
                    <a:pt x="3363912" y="1070686"/>
                  </a:lnTo>
                  <a:close/>
                </a:path>
                <a:path w="12348844" h="1625600">
                  <a:moveTo>
                    <a:pt x="3370681" y="406920"/>
                  </a:moveTo>
                  <a:lnTo>
                    <a:pt x="3368624" y="368579"/>
                  </a:lnTo>
                  <a:lnTo>
                    <a:pt x="3353308" y="298602"/>
                  </a:lnTo>
                  <a:lnTo>
                    <a:pt x="3326257" y="243103"/>
                  </a:lnTo>
                  <a:lnTo>
                    <a:pt x="3323412" y="238175"/>
                  </a:lnTo>
                  <a:lnTo>
                    <a:pt x="3303752" y="212902"/>
                  </a:lnTo>
                  <a:lnTo>
                    <a:pt x="3281057" y="191122"/>
                  </a:lnTo>
                  <a:lnTo>
                    <a:pt x="3255327" y="172834"/>
                  </a:lnTo>
                  <a:lnTo>
                    <a:pt x="3236544" y="163195"/>
                  </a:lnTo>
                  <a:lnTo>
                    <a:pt x="3236544" y="434340"/>
                  </a:lnTo>
                  <a:lnTo>
                    <a:pt x="3234779" y="469963"/>
                  </a:lnTo>
                  <a:lnTo>
                    <a:pt x="3220974" y="532892"/>
                  </a:lnTo>
                  <a:lnTo>
                    <a:pt x="3194151" y="575030"/>
                  </a:lnTo>
                  <a:lnTo>
                    <a:pt x="3155632" y="596252"/>
                  </a:lnTo>
                  <a:lnTo>
                    <a:pt x="3132086" y="598906"/>
                  </a:lnTo>
                  <a:lnTo>
                    <a:pt x="3107829" y="596252"/>
                  </a:lnTo>
                  <a:lnTo>
                    <a:pt x="3107525" y="596252"/>
                  </a:lnTo>
                  <a:lnTo>
                    <a:pt x="3067761" y="574611"/>
                  </a:lnTo>
                  <a:lnTo>
                    <a:pt x="3041129" y="531774"/>
                  </a:lnTo>
                  <a:lnTo>
                    <a:pt x="3027794" y="469963"/>
                  </a:lnTo>
                  <a:lnTo>
                    <a:pt x="3026232" y="434340"/>
                  </a:lnTo>
                  <a:lnTo>
                    <a:pt x="3026130" y="432092"/>
                  </a:lnTo>
                  <a:lnTo>
                    <a:pt x="3026499" y="391883"/>
                  </a:lnTo>
                  <a:lnTo>
                    <a:pt x="3035173" y="326783"/>
                  </a:lnTo>
                  <a:lnTo>
                    <a:pt x="3055531" y="280289"/>
                  </a:lnTo>
                  <a:lnTo>
                    <a:pt x="3087586" y="252399"/>
                  </a:lnTo>
                  <a:lnTo>
                    <a:pt x="3131337" y="243103"/>
                  </a:lnTo>
                  <a:lnTo>
                    <a:pt x="3155226" y="245745"/>
                  </a:lnTo>
                  <a:lnTo>
                    <a:pt x="3194266" y="266954"/>
                  </a:lnTo>
                  <a:lnTo>
                    <a:pt x="3221215" y="308952"/>
                  </a:lnTo>
                  <a:lnTo>
                    <a:pt x="3234842" y="370903"/>
                  </a:lnTo>
                  <a:lnTo>
                    <a:pt x="3236544" y="434340"/>
                  </a:lnTo>
                  <a:lnTo>
                    <a:pt x="3236544" y="163195"/>
                  </a:lnTo>
                  <a:lnTo>
                    <a:pt x="3227146" y="158369"/>
                  </a:lnTo>
                  <a:lnTo>
                    <a:pt x="3197339" y="148120"/>
                  </a:lnTo>
                  <a:lnTo>
                    <a:pt x="3197542" y="148120"/>
                  </a:lnTo>
                  <a:lnTo>
                    <a:pt x="3165259" y="141846"/>
                  </a:lnTo>
                  <a:lnTo>
                    <a:pt x="3165513" y="141846"/>
                  </a:lnTo>
                  <a:lnTo>
                    <a:pt x="3131337" y="139763"/>
                  </a:lnTo>
                  <a:lnTo>
                    <a:pt x="3064878" y="148120"/>
                  </a:lnTo>
                  <a:lnTo>
                    <a:pt x="3006039" y="173202"/>
                  </a:lnTo>
                  <a:lnTo>
                    <a:pt x="2957372" y="213652"/>
                  </a:lnTo>
                  <a:lnTo>
                    <a:pt x="2921495" y="268084"/>
                  </a:lnTo>
                  <a:lnTo>
                    <a:pt x="2899372" y="334251"/>
                  </a:lnTo>
                  <a:lnTo>
                    <a:pt x="2892133" y="406920"/>
                  </a:lnTo>
                  <a:lnTo>
                    <a:pt x="2891993" y="440740"/>
                  </a:lnTo>
                  <a:lnTo>
                    <a:pt x="2894533" y="478332"/>
                  </a:lnTo>
                  <a:lnTo>
                    <a:pt x="2910408" y="546900"/>
                  </a:lnTo>
                  <a:lnTo>
                    <a:pt x="2940354" y="606018"/>
                  </a:lnTo>
                  <a:lnTo>
                    <a:pt x="2982531" y="651941"/>
                  </a:lnTo>
                  <a:lnTo>
                    <a:pt x="3036138" y="683793"/>
                  </a:lnTo>
                  <a:lnTo>
                    <a:pt x="3098127" y="699846"/>
                  </a:lnTo>
                  <a:lnTo>
                    <a:pt x="3132086" y="701852"/>
                  </a:lnTo>
                  <a:lnTo>
                    <a:pt x="3164916" y="699846"/>
                  </a:lnTo>
                  <a:lnTo>
                    <a:pt x="3165716" y="699846"/>
                  </a:lnTo>
                  <a:lnTo>
                    <a:pt x="3228352" y="683158"/>
                  </a:lnTo>
                  <a:lnTo>
                    <a:pt x="3282416" y="650201"/>
                  </a:lnTo>
                  <a:lnTo>
                    <a:pt x="3324593" y="602780"/>
                  </a:lnTo>
                  <a:lnTo>
                    <a:pt x="3326777" y="598906"/>
                  </a:lnTo>
                  <a:lnTo>
                    <a:pt x="3341001" y="573735"/>
                  </a:lnTo>
                  <a:lnTo>
                    <a:pt x="3353981" y="541782"/>
                  </a:lnTo>
                  <a:lnTo>
                    <a:pt x="3363252" y="507517"/>
                  </a:lnTo>
                  <a:lnTo>
                    <a:pt x="3368827" y="470954"/>
                  </a:lnTo>
                  <a:lnTo>
                    <a:pt x="3370580" y="434340"/>
                  </a:lnTo>
                  <a:lnTo>
                    <a:pt x="3370681" y="406920"/>
                  </a:lnTo>
                  <a:close/>
                </a:path>
                <a:path w="12348844" h="1625600">
                  <a:moveTo>
                    <a:pt x="3899319" y="1259662"/>
                  </a:moveTo>
                  <a:lnTo>
                    <a:pt x="3891927" y="1216126"/>
                  </a:lnTo>
                  <a:lnTo>
                    <a:pt x="3878008" y="1177531"/>
                  </a:lnTo>
                  <a:lnTo>
                    <a:pt x="3857548" y="1143889"/>
                  </a:lnTo>
                  <a:lnTo>
                    <a:pt x="3830574" y="1115199"/>
                  </a:lnTo>
                  <a:lnTo>
                    <a:pt x="3797884" y="1092276"/>
                  </a:lnTo>
                  <a:lnTo>
                    <a:pt x="3760305" y="1075893"/>
                  </a:lnTo>
                  <a:lnTo>
                    <a:pt x="3717848" y="1066063"/>
                  </a:lnTo>
                  <a:lnTo>
                    <a:pt x="3670516" y="1062786"/>
                  </a:lnTo>
                  <a:lnTo>
                    <a:pt x="3636975" y="1064844"/>
                  </a:lnTo>
                  <a:lnTo>
                    <a:pt x="3576104" y="1081278"/>
                  </a:lnTo>
                  <a:lnTo>
                    <a:pt x="3524008" y="1113815"/>
                  </a:lnTo>
                  <a:lnTo>
                    <a:pt x="3483711" y="1160411"/>
                  </a:lnTo>
                  <a:lnTo>
                    <a:pt x="3455936" y="1220254"/>
                  </a:lnTo>
                  <a:lnTo>
                    <a:pt x="3441941" y="1290612"/>
                  </a:lnTo>
                  <a:lnTo>
                    <a:pt x="3440188" y="1329563"/>
                  </a:lnTo>
                  <a:lnTo>
                    <a:pt x="3440188" y="1356601"/>
                  </a:lnTo>
                  <a:lnTo>
                    <a:pt x="3444062" y="1417053"/>
                  </a:lnTo>
                  <a:lnTo>
                    <a:pt x="3455682" y="1470279"/>
                  </a:lnTo>
                  <a:lnTo>
                    <a:pt x="3475063" y="1516253"/>
                  </a:lnTo>
                  <a:lnTo>
                    <a:pt x="3502190" y="1555000"/>
                  </a:lnTo>
                  <a:lnTo>
                    <a:pt x="3536048" y="1585734"/>
                  </a:lnTo>
                  <a:lnTo>
                    <a:pt x="3575634" y="1607693"/>
                  </a:lnTo>
                  <a:lnTo>
                    <a:pt x="3620960" y="1620862"/>
                  </a:lnTo>
                  <a:lnTo>
                    <a:pt x="3672014" y="1625257"/>
                  </a:lnTo>
                  <a:lnTo>
                    <a:pt x="3703802" y="1623758"/>
                  </a:lnTo>
                  <a:lnTo>
                    <a:pt x="3761943" y="1611731"/>
                  </a:lnTo>
                  <a:lnTo>
                    <a:pt x="3812336" y="1587957"/>
                  </a:lnTo>
                  <a:lnTo>
                    <a:pt x="3851884" y="1554048"/>
                  </a:lnTo>
                  <a:lnTo>
                    <a:pt x="3879888" y="1510677"/>
                  </a:lnTo>
                  <a:lnTo>
                    <a:pt x="3895293" y="1460233"/>
                  </a:lnTo>
                  <a:lnTo>
                    <a:pt x="3767074" y="1432509"/>
                  </a:lnTo>
                  <a:lnTo>
                    <a:pt x="3764915" y="1454226"/>
                  </a:lnTo>
                  <a:lnTo>
                    <a:pt x="3759936" y="1472806"/>
                  </a:lnTo>
                  <a:lnTo>
                    <a:pt x="3728161" y="1509890"/>
                  </a:lnTo>
                  <a:lnTo>
                    <a:pt x="3672014" y="1521929"/>
                  </a:lnTo>
                  <a:lnTo>
                    <a:pt x="3647135" y="1519580"/>
                  </a:lnTo>
                  <a:lnTo>
                    <a:pt x="3609276" y="1500797"/>
                  </a:lnTo>
                  <a:lnTo>
                    <a:pt x="3586683" y="1462455"/>
                  </a:lnTo>
                  <a:lnTo>
                    <a:pt x="3575697" y="1399895"/>
                  </a:lnTo>
                  <a:lnTo>
                    <a:pt x="3574313" y="1359230"/>
                  </a:lnTo>
                  <a:lnTo>
                    <a:pt x="3574313" y="1320546"/>
                  </a:lnTo>
                  <a:lnTo>
                    <a:pt x="3580892" y="1250746"/>
                  </a:lnTo>
                  <a:lnTo>
                    <a:pt x="3598367" y="1202931"/>
                  </a:lnTo>
                  <a:lnTo>
                    <a:pt x="3627869" y="1175321"/>
                  </a:lnTo>
                  <a:lnTo>
                    <a:pt x="3670516" y="1166126"/>
                  </a:lnTo>
                  <a:lnTo>
                    <a:pt x="3693198" y="1167485"/>
                  </a:lnTo>
                  <a:lnTo>
                    <a:pt x="3742664" y="1187907"/>
                  </a:lnTo>
                  <a:lnTo>
                    <a:pt x="3765689" y="1236446"/>
                  </a:lnTo>
                  <a:lnTo>
                    <a:pt x="3767823" y="1259662"/>
                  </a:lnTo>
                  <a:lnTo>
                    <a:pt x="3899319" y="1259662"/>
                  </a:lnTo>
                  <a:close/>
                </a:path>
                <a:path w="12348844" h="1625600">
                  <a:moveTo>
                    <a:pt x="4029341" y="147281"/>
                  </a:moveTo>
                  <a:lnTo>
                    <a:pt x="3855758" y="147281"/>
                  </a:lnTo>
                  <a:lnTo>
                    <a:pt x="3734003" y="527900"/>
                  </a:lnTo>
                  <a:lnTo>
                    <a:pt x="3611892" y="147281"/>
                  </a:lnTo>
                  <a:lnTo>
                    <a:pt x="3438690" y="147281"/>
                  </a:lnTo>
                  <a:lnTo>
                    <a:pt x="3438690" y="694347"/>
                  </a:lnTo>
                  <a:lnTo>
                    <a:pt x="3570567" y="694347"/>
                  </a:lnTo>
                  <a:lnTo>
                    <a:pt x="3570567" y="566597"/>
                  </a:lnTo>
                  <a:lnTo>
                    <a:pt x="3557790" y="304711"/>
                  </a:lnTo>
                  <a:lnTo>
                    <a:pt x="3690429" y="694347"/>
                  </a:lnTo>
                  <a:lnTo>
                    <a:pt x="3777602" y="694347"/>
                  </a:lnTo>
                  <a:lnTo>
                    <a:pt x="3909860" y="305092"/>
                  </a:lnTo>
                  <a:lnTo>
                    <a:pt x="3897084" y="566597"/>
                  </a:lnTo>
                  <a:lnTo>
                    <a:pt x="3897084" y="694347"/>
                  </a:lnTo>
                  <a:lnTo>
                    <a:pt x="4029341" y="694347"/>
                  </a:lnTo>
                  <a:lnTo>
                    <a:pt x="4029341" y="147281"/>
                  </a:lnTo>
                  <a:close/>
                </a:path>
                <a:path w="12348844" h="1625600">
                  <a:moveTo>
                    <a:pt x="4253649" y="147281"/>
                  </a:moveTo>
                  <a:lnTo>
                    <a:pt x="4122140" y="147281"/>
                  </a:lnTo>
                  <a:lnTo>
                    <a:pt x="4122140" y="694334"/>
                  </a:lnTo>
                  <a:lnTo>
                    <a:pt x="4253649" y="694334"/>
                  </a:lnTo>
                  <a:lnTo>
                    <a:pt x="4253649" y="147281"/>
                  </a:lnTo>
                  <a:close/>
                </a:path>
                <a:path w="12348844" h="1625600">
                  <a:moveTo>
                    <a:pt x="4423854" y="1330312"/>
                  </a:moveTo>
                  <a:lnTo>
                    <a:pt x="4421797" y="1291971"/>
                  </a:lnTo>
                  <a:lnTo>
                    <a:pt x="4406481" y="1221994"/>
                  </a:lnTo>
                  <a:lnTo>
                    <a:pt x="4379430" y="1166495"/>
                  </a:lnTo>
                  <a:lnTo>
                    <a:pt x="4376585" y="1161567"/>
                  </a:lnTo>
                  <a:lnTo>
                    <a:pt x="4356925" y="1136294"/>
                  </a:lnTo>
                  <a:lnTo>
                    <a:pt x="4334218" y="1114513"/>
                  </a:lnTo>
                  <a:lnTo>
                    <a:pt x="4308500" y="1096225"/>
                  </a:lnTo>
                  <a:lnTo>
                    <a:pt x="4289717" y="1086586"/>
                  </a:lnTo>
                  <a:lnTo>
                    <a:pt x="4289717" y="1357731"/>
                  </a:lnTo>
                  <a:lnTo>
                    <a:pt x="4287952" y="1393367"/>
                  </a:lnTo>
                  <a:lnTo>
                    <a:pt x="4274147" y="1456296"/>
                  </a:lnTo>
                  <a:lnTo>
                    <a:pt x="4247324" y="1498422"/>
                  </a:lnTo>
                  <a:lnTo>
                    <a:pt x="4208805" y="1519656"/>
                  </a:lnTo>
                  <a:lnTo>
                    <a:pt x="4185259" y="1522310"/>
                  </a:lnTo>
                  <a:lnTo>
                    <a:pt x="4161002" y="1519656"/>
                  </a:lnTo>
                  <a:lnTo>
                    <a:pt x="4160697" y="1519656"/>
                  </a:lnTo>
                  <a:lnTo>
                    <a:pt x="4120934" y="1498003"/>
                  </a:lnTo>
                  <a:lnTo>
                    <a:pt x="4094302" y="1455178"/>
                  </a:lnTo>
                  <a:lnTo>
                    <a:pt x="4080967" y="1393367"/>
                  </a:lnTo>
                  <a:lnTo>
                    <a:pt x="4079303" y="1355483"/>
                  </a:lnTo>
                  <a:lnTo>
                    <a:pt x="4079671" y="1315275"/>
                  </a:lnTo>
                  <a:lnTo>
                    <a:pt x="4088346" y="1250175"/>
                  </a:lnTo>
                  <a:lnTo>
                    <a:pt x="4108704" y="1203693"/>
                  </a:lnTo>
                  <a:lnTo>
                    <a:pt x="4140758" y="1175791"/>
                  </a:lnTo>
                  <a:lnTo>
                    <a:pt x="4184510" y="1166495"/>
                  </a:lnTo>
                  <a:lnTo>
                    <a:pt x="4208399" y="1169136"/>
                  </a:lnTo>
                  <a:lnTo>
                    <a:pt x="4247451" y="1190345"/>
                  </a:lnTo>
                  <a:lnTo>
                    <a:pt x="4274388" y="1232344"/>
                  </a:lnTo>
                  <a:lnTo>
                    <a:pt x="4288015" y="1294295"/>
                  </a:lnTo>
                  <a:lnTo>
                    <a:pt x="4289717" y="1357731"/>
                  </a:lnTo>
                  <a:lnTo>
                    <a:pt x="4289717" y="1086586"/>
                  </a:lnTo>
                  <a:lnTo>
                    <a:pt x="4280319" y="1081760"/>
                  </a:lnTo>
                  <a:lnTo>
                    <a:pt x="4250525" y="1071524"/>
                  </a:lnTo>
                  <a:lnTo>
                    <a:pt x="4250728" y="1071524"/>
                  </a:lnTo>
                  <a:lnTo>
                    <a:pt x="4218432" y="1065250"/>
                  </a:lnTo>
                  <a:lnTo>
                    <a:pt x="4218686" y="1065250"/>
                  </a:lnTo>
                  <a:lnTo>
                    <a:pt x="4184510" y="1063167"/>
                  </a:lnTo>
                  <a:lnTo>
                    <a:pt x="4118051" y="1071524"/>
                  </a:lnTo>
                  <a:lnTo>
                    <a:pt x="4059199" y="1096606"/>
                  </a:lnTo>
                  <a:lnTo>
                    <a:pt x="4010545" y="1137043"/>
                  </a:lnTo>
                  <a:lnTo>
                    <a:pt x="3974668" y="1191475"/>
                  </a:lnTo>
                  <a:lnTo>
                    <a:pt x="3952544" y="1257655"/>
                  </a:lnTo>
                  <a:lnTo>
                    <a:pt x="3945305" y="1330312"/>
                  </a:lnTo>
                  <a:lnTo>
                    <a:pt x="3945166" y="1364119"/>
                  </a:lnTo>
                  <a:lnTo>
                    <a:pt x="3947706" y="1401724"/>
                  </a:lnTo>
                  <a:lnTo>
                    <a:pt x="3963581" y="1470291"/>
                  </a:lnTo>
                  <a:lnTo>
                    <a:pt x="3993527" y="1529410"/>
                  </a:lnTo>
                  <a:lnTo>
                    <a:pt x="4035704" y="1575346"/>
                  </a:lnTo>
                  <a:lnTo>
                    <a:pt x="4089311" y="1607185"/>
                  </a:lnTo>
                  <a:lnTo>
                    <a:pt x="4151299" y="1623250"/>
                  </a:lnTo>
                  <a:lnTo>
                    <a:pt x="4185259" y="1625269"/>
                  </a:lnTo>
                  <a:lnTo>
                    <a:pt x="4218102" y="1623250"/>
                  </a:lnTo>
                  <a:lnTo>
                    <a:pt x="4218889" y="1623250"/>
                  </a:lnTo>
                  <a:lnTo>
                    <a:pt x="4281525" y="1606562"/>
                  </a:lnTo>
                  <a:lnTo>
                    <a:pt x="4335589" y="1573606"/>
                  </a:lnTo>
                  <a:lnTo>
                    <a:pt x="4377753" y="1526171"/>
                  </a:lnTo>
                  <a:lnTo>
                    <a:pt x="4407154" y="1465173"/>
                  </a:lnTo>
                  <a:lnTo>
                    <a:pt x="4422000" y="1394345"/>
                  </a:lnTo>
                  <a:lnTo>
                    <a:pt x="4423740" y="1357731"/>
                  </a:lnTo>
                  <a:lnTo>
                    <a:pt x="4423854" y="1330312"/>
                  </a:lnTo>
                  <a:close/>
                </a:path>
                <a:path w="12348844" h="1625600">
                  <a:moveTo>
                    <a:pt x="4759376" y="309600"/>
                  </a:moveTo>
                  <a:lnTo>
                    <a:pt x="4752899" y="262394"/>
                  </a:lnTo>
                  <a:lnTo>
                    <a:pt x="4733455" y="220738"/>
                  </a:lnTo>
                  <a:lnTo>
                    <a:pt x="4702314" y="186309"/>
                  </a:lnTo>
                  <a:lnTo>
                    <a:pt x="4660747" y="160807"/>
                  </a:lnTo>
                  <a:lnTo>
                    <a:pt x="4610913" y="145034"/>
                  </a:lnTo>
                  <a:lnTo>
                    <a:pt x="4554982" y="139763"/>
                  </a:lnTo>
                  <a:lnTo>
                    <a:pt x="4525480" y="140982"/>
                  </a:lnTo>
                  <a:lnTo>
                    <a:pt x="4470997" y="150647"/>
                  </a:lnTo>
                  <a:lnTo>
                    <a:pt x="4423156" y="169760"/>
                  </a:lnTo>
                  <a:lnTo>
                    <a:pt x="4385678" y="196811"/>
                  </a:lnTo>
                  <a:lnTo>
                    <a:pt x="4359465" y="231267"/>
                  </a:lnTo>
                  <a:lnTo>
                    <a:pt x="4346232" y="271386"/>
                  </a:lnTo>
                  <a:lnTo>
                    <a:pt x="4344568" y="293446"/>
                  </a:lnTo>
                  <a:lnTo>
                    <a:pt x="4351223" y="336651"/>
                  </a:lnTo>
                  <a:lnTo>
                    <a:pt x="4371149" y="374980"/>
                  </a:lnTo>
                  <a:lnTo>
                    <a:pt x="4404385" y="408419"/>
                  </a:lnTo>
                  <a:lnTo>
                    <a:pt x="4450905" y="436968"/>
                  </a:lnTo>
                  <a:lnTo>
                    <a:pt x="4488281" y="453415"/>
                  </a:lnTo>
                  <a:lnTo>
                    <a:pt x="4535068" y="470408"/>
                  </a:lnTo>
                  <a:lnTo>
                    <a:pt x="4558868" y="478980"/>
                  </a:lnTo>
                  <a:lnTo>
                    <a:pt x="4594834" y="495706"/>
                  </a:lnTo>
                  <a:lnTo>
                    <a:pt x="4622381" y="523201"/>
                  </a:lnTo>
                  <a:lnTo>
                    <a:pt x="4627499" y="548932"/>
                  </a:lnTo>
                  <a:lnTo>
                    <a:pt x="4626305" y="560997"/>
                  </a:lnTo>
                  <a:lnTo>
                    <a:pt x="4598174" y="594741"/>
                  </a:lnTo>
                  <a:lnTo>
                    <a:pt x="4556861" y="602665"/>
                  </a:lnTo>
                  <a:lnTo>
                    <a:pt x="4533074" y="601357"/>
                  </a:lnTo>
                  <a:lnTo>
                    <a:pt x="4496168" y="590943"/>
                  </a:lnTo>
                  <a:lnTo>
                    <a:pt x="4465980" y="555180"/>
                  </a:lnTo>
                  <a:lnTo>
                    <a:pt x="4460291" y="517004"/>
                  </a:lnTo>
                  <a:lnTo>
                    <a:pt x="4328033" y="517004"/>
                  </a:lnTo>
                  <a:lnTo>
                    <a:pt x="4334853" y="567956"/>
                  </a:lnTo>
                  <a:lnTo>
                    <a:pt x="4355274" y="612622"/>
                  </a:lnTo>
                  <a:lnTo>
                    <a:pt x="4389183" y="649732"/>
                  </a:lnTo>
                  <a:lnTo>
                    <a:pt x="4436427" y="678002"/>
                  </a:lnTo>
                  <a:lnTo>
                    <a:pt x="4493501" y="695896"/>
                  </a:lnTo>
                  <a:lnTo>
                    <a:pt x="4556861" y="701852"/>
                  </a:lnTo>
                  <a:lnTo>
                    <a:pt x="4601502" y="699300"/>
                  </a:lnTo>
                  <a:lnTo>
                    <a:pt x="4641113" y="691616"/>
                  </a:lnTo>
                  <a:lnTo>
                    <a:pt x="4705274" y="660908"/>
                  </a:lnTo>
                  <a:lnTo>
                    <a:pt x="4745850" y="612254"/>
                  </a:lnTo>
                  <a:lnTo>
                    <a:pt x="4759376" y="548182"/>
                  </a:lnTo>
                  <a:lnTo>
                    <a:pt x="4753838" y="505701"/>
                  </a:lnTo>
                  <a:lnTo>
                    <a:pt x="4737201" y="468058"/>
                  </a:lnTo>
                  <a:lnTo>
                    <a:pt x="4709490" y="435254"/>
                  </a:lnTo>
                  <a:lnTo>
                    <a:pt x="4670691" y="407289"/>
                  </a:lnTo>
                  <a:lnTo>
                    <a:pt x="4629188" y="386956"/>
                  </a:lnTo>
                  <a:lnTo>
                    <a:pt x="4551286" y="358990"/>
                  </a:lnTo>
                  <a:lnTo>
                    <a:pt x="4529328" y="350088"/>
                  </a:lnTo>
                  <a:lnTo>
                    <a:pt x="4488383" y="323913"/>
                  </a:lnTo>
                  <a:lnTo>
                    <a:pt x="4475696" y="294563"/>
                  </a:lnTo>
                  <a:lnTo>
                    <a:pt x="4476978" y="283083"/>
                  </a:lnTo>
                  <a:lnTo>
                    <a:pt x="4507344" y="248107"/>
                  </a:lnTo>
                  <a:lnTo>
                    <a:pt x="4551985" y="239331"/>
                  </a:lnTo>
                  <a:lnTo>
                    <a:pt x="4568545" y="240487"/>
                  </a:lnTo>
                  <a:lnTo>
                    <a:pt x="4607395" y="257746"/>
                  </a:lnTo>
                  <a:lnTo>
                    <a:pt x="4626597" y="293827"/>
                  </a:lnTo>
                  <a:lnTo>
                    <a:pt x="4627867" y="309600"/>
                  </a:lnTo>
                  <a:lnTo>
                    <a:pt x="4759376" y="309600"/>
                  </a:lnTo>
                  <a:close/>
                </a:path>
                <a:path w="12348844" h="1625600">
                  <a:moveTo>
                    <a:pt x="4905908" y="1232992"/>
                  </a:moveTo>
                  <a:lnTo>
                    <a:pt x="4899431" y="1185799"/>
                  </a:lnTo>
                  <a:lnTo>
                    <a:pt x="4879987" y="1144130"/>
                  </a:lnTo>
                  <a:lnTo>
                    <a:pt x="4848847" y="1109713"/>
                  </a:lnTo>
                  <a:lnTo>
                    <a:pt x="4807280" y="1084211"/>
                  </a:lnTo>
                  <a:lnTo>
                    <a:pt x="4757445" y="1068425"/>
                  </a:lnTo>
                  <a:lnTo>
                    <a:pt x="4701514" y="1063167"/>
                  </a:lnTo>
                  <a:lnTo>
                    <a:pt x="4672025" y="1064374"/>
                  </a:lnTo>
                  <a:lnTo>
                    <a:pt x="4617542" y="1074051"/>
                  </a:lnTo>
                  <a:lnTo>
                    <a:pt x="4569688" y="1093152"/>
                  </a:lnTo>
                  <a:lnTo>
                    <a:pt x="4532211" y="1120203"/>
                  </a:lnTo>
                  <a:lnTo>
                    <a:pt x="4506011" y="1154658"/>
                  </a:lnTo>
                  <a:lnTo>
                    <a:pt x="4492764" y="1194777"/>
                  </a:lnTo>
                  <a:lnTo>
                    <a:pt x="4491113" y="1216837"/>
                  </a:lnTo>
                  <a:lnTo>
                    <a:pt x="4497756" y="1260043"/>
                  </a:lnTo>
                  <a:lnTo>
                    <a:pt x="4517695" y="1298371"/>
                  </a:lnTo>
                  <a:lnTo>
                    <a:pt x="4550918" y="1331810"/>
                  </a:lnTo>
                  <a:lnTo>
                    <a:pt x="4597438" y="1360373"/>
                  </a:lnTo>
                  <a:lnTo>
                    <a:pt x="4634827" y="1376807"/>
                  </a:lnTo>
                  <a:lnTo>
                    <a:pt x="4681601" y="1393799"/>
                  </a:lnTo>
                  <a:lnTo>
                    <a:pt x="4705401" y="1402372"/>
                  </a:lnTo>
                  <a:lnTo>
                    <a:pt x="4741367" y="1419098"/>
                  </a:lnTo>
                  <a:lnTo>
                    <a:pt x="4768913" y="1446593"/>
                  </a:lnTo>
                  <a:lnTo>
                    <a:pt x="4774031" y="1472336"/>
                  </a:lnTo>
                  <a:lnTo>
                    <a:pt x="4772850" y="1484388"/>
                  </a:lnTo>
                  <a:lnTo>
                    <a:pt x="4744707" y="1518145"/>
                  </a:lnTo>
                  <a:lnTo>
                    <a:pt x="4703394" y="1526057"/>
                  </a:lnTo>
                  <a:lnTo>
                    <a:pt x="4679620" y="1524762"/>
                  </a:lnTo>
                  <a:lnTo>
                    <a:pt x="4642701" y="1514335"/>
                  </a:lnTo>
                  <a:lnTo>
                    <a:pt x="4612513" y="1478584"/>
                  </a:lnTo>
                  <a:lnTo>
                    <a:pt x="4606836" y="1440395"/>
                  </a:lnTo>
                  <a:lnTo>
                    <a:pt x="4474578" y="1440395"/>
                  </a:lnTo>
                  <a:lnTo>
                    <a:pt x="4481385" y="1491361"/>
                  </a:lnTo>
                  <a:lnTo>
                    <a:pt x="4501807" y="1536026"/>
                  </a:lnTo>
                  <a:lnTo>
                    <a:pt x="4535716" y="1573123"/>
                  </a:lnTo>
                  <a:lnTo>
                    <a:pt x="4582973" y="1601393"/>
                  </a:lnTo>
                  <a:lnTo>
                    <a:pt x="4640034" y="1619288"/>
                  </a:lnTo>
                  <a:lnTo>
                    <a:pt x="4703394" y="1625257"/>
                  </a:lnTo>
                  <a:lnTo>
                    <a:pt x="4748034" y="1622704"/>
                  </a:lnTo>
                  <a:lnTo>
                    <a:pt x="4787646" y="1615020"/>
                  </a:lnTo>
                  <a:lnTo>
                    <a:pt x="4851806" y="1584299"/>
                  </a:lnTo>
                  <a:lnTo>
                    <a:pt x="4892383" y="1535645"/>
                  </a:lnTo>
                  <a:lnTo>
                    <a:pt x="4905908" y="1471574"/>
                  </a:lnTo>
                  <a:lnTo>
                    <a:pt x="4900371" y="1429105"/>
                  </a:lnTo>
                  <a:lnTo>
                    <a:pt x="4883747" y="1391462"/>
                  </a:lnTo>
                  <a:lnTo>
                    <a:pt x="4856035" y="1358658"/>
                  </a:lnTo>
                  <a:lnTo>
                    <a:pt x="4817237" y="1330680"/>
                  </a:lnTo>
                  <a:lnTo>
                    <a:pt x="4775720" y="1310347"/>
                  </a:lnTo>
                  <a:lnTo>
                    <a:pt x="4697831" y="1282382"/>
                  </a:lnTo>
                  <a:lnTo>
                    <a:pt x="4675873" y="1273479"/>
                  </a:lnTo>
                  <a:lnTo>
                    <a:pt x="4634916" y="1247305"/>
                  </a:lnTo>
                  <a:lnTo>
                    <a:pt x="4622228" y="1217968"/>
                  </a:lnTo>
                  <a:lnTo>
                    <a:pt x="4623511" y="1206474"/>
                  </a:lnTo>
                  <a:lnTo>
                    <a:pt x="4653877" y="1171498"/>
                  </a:lnTo>
                  <a:lnTo>
                    <a:pt x="4698517" y="1162735"/>
                  </a:lnTo>
                  <a:lnTo>
                    <a:pt x="4715078" y="1163878"/>
                  </a:lnTo>
                  <a:lnTo>
                    <a:pt x="4753927" y="1181138"/>
                  </a:lnTo>
                  <a:lnTo>
                    <a:pt x="4773130" y="1217206"/>
                  </a:lnTo>
                  <a:lnTo>
                    <a:pt x="4774412" y="1232992"/>
                  </a:lnTo>
                  <a:lnTo>
                    <a:pt x="4905908" y="1232992"/>
                  </a:lnTo>
                  <a:close/>
                </a:path>
                <a:path w="12348844" h="1625600">
                  <a:moveTo>
                    <a:pt x="5241061" y="309600"/>
                  </a:moveTo>
                  <a:lnTo>
                    <a:pt x="5234584" y="262394"/>
                  </a:lnTo>
                  <a:lnTo>
                    <a:pt x="5215140" y="220738"/>
                  </a:lnTo>
                  <a:lnTo>
                    <a:pt x="5184000" y="186309"/>
                  </a:lnTo>
                  <a:lnTo>
                    <a:pt x="5142433" y="160807"/>
                  </a:lnTo>
                  <a:lnTo>
                    <a:pt x="5092598" y="145034"/>
                  </a:lnTo>
                  <a:lnTo>
                    <a:pt x="5036667" y="139763"/>
                  </a:lnTo>
                  <a:lnTo>
                    <a:pt x="5007165" y="140982"/>
                  </a:lnTo>
                  <a:lnTo>
                    <a:pt x="4952682" y="150647"/>
                  </a:lnTo>
                  <a:lnTo>
                    <a:pt x="4904841" y="169760"/>
                  </a:lnTo>
                  <a:lnTo>
                    <a:pt x="4867364" y="196811"/>
                  </a:lnTo>
                  <a:lnTo>
                    <a:pt x="4841151" y="231267"/>
                  </a:lnTo>
                  <a:lnTo>
                    <a:pt x="4827917" y="271386"/>
                  </a:lnTo>
                  <a:lnTo>
                    <a:pt x="4826254" y="293446"/>
                  </a:lnTo>
                  <a:lnTo>
                    <a:pt x="4832909" y="336651"/>
                  </a:lnTo>
                  <a:lnTo>
                    <a:pt x="4852835" y="374980"/>
                  </a:lnTo>
                  <a:lnTo>
                    <a:pt x="4886071" y="408419"/>
                  </a:lnTo>
                  <a:lnTo>
                    <a:pt x="4932591" y="436968"/>
                  </a:lnTo>
                  <a:lnTo>
                    <a:pt x="4969967" y="453415"/>
                  </a:lnTo>
                  <a:lnTo>
                    <a:pt x="5016754" y="470408"/>
                  </a:lnTo>
                  <a:lnTo>
                    <a:pt x="5040554" y="478980"/>
                  </a:lnTo>
                  <a:lnTo>
                    <a:pt x="5076520" y="495706"/>
                  </a:lnTo>
                  <a:lnTo>
                    <a:pt x="5104066" y="523201"/>
                  </a:lnTo>
                  <a:lnTo>
                    <a:pt x="5109184" y="548932"/>
                  </a:lnTo>
                  <a:lnTo>
                    <a:pt x="5107991" y="560997"/>
                  </a:lnTo>
                  <a:lnTo>
                    <a:pt x="5079860" y="594741"/>
                  </a:lnTo>
                  <a:lnTo>
                    <a:pt x="5038547" y="602665"/>
                  </a:lnTo>
                  <a:lnTo>
                    <a:pt x="5014760" y="601357"/>
                  </a:lnTo>
                  <a:lnTo>
                    <a:pt x="4977854" y="590943"/>
                  </a:lnTo>
                  <a:lnTo>
                    <a:pt x="4947666" y="555180"/>
                  </a:lnTo>
                  <a:lnTo>
                    <a:pt x="4941976" y="517004"/>
                  </a:lnTo>
                  <a:lnTo>
                    <a:pt x="4809718" y="517004"/>
                  </a:lnTo>
                  <a:lnTo>
                    <a:pt x="4816538" y="567956"/>
                  </a:lnTo>
                  <a:lnTo>
                    <a:pt x="4836960" y="612622"/>
                  </a:lnTo>
                  <a:lnTo>
                    <a:pt x="4870869" y="649732"/>
                  </a:lnTo>
                  <a:lnTo>
                    <a:pt x="4918113" y="678002"/>
                  </a:lnTo>
                  <a:lnTo>
                    <a:pt x="4975187" y="695896"/>
                  </a:lnTo>
                  <a:lnTo>
                    <a:pt x="5038547" y="701852"/>
                  </a:lnTo>
                  <a:lnTo>
                    <a:pt x="5083187" y="699300"/>
                  </a:lnTo>
                  <a:lnTo>
                    <a:pt x="5122799" y="691616"/>
                  </a:lnTo>
                  <a:lnTo>
                    <a:pt x="5186959" y="660908"/>
                  </a:lnTo>
                  <a:lnTo>
                    <a:pt x="5227536" y="612254"/>
                  </a:lnTo>
                  <a:lnTo>
                    <a:pt x="5241061" y="548182"/>
                  </a:lnTo>
                  <a:lnTo>
                    <a:pt x="5235524" y="505701"/>
                  </a:lnTo>
                  <a:lnTo>
                    <a:pt x="5218887" y="468058"/>
                  </a:lnTo>
                  <a:lnTo>
                    <a:pt x="5191176" y="435254"/>
                  </a:lnTo>
                  <a:lnTo>
                    <a:pt x="5152390" y="407289"/>
                  </a:lnTo>
                  <a:lnTo>
                    <a:pt x="5110873" y="386956"/>
                  </a:lnTo>
                  <a:lnTo>
                    <a:pt x="5032984" y="358990"/>
                  </a:lnTo>
                  <a:lnTo>
                    <a:pt x="5011013" y="350088"/>
                  </a:lnTo>
                  <a:lnTo>
                    <a:pt x="4970069" y="323913"/>
                  </a:lnTo>
                  <a:lnTo>
                    <a:pt x="4957381" y="294563"/>
                  </a:lnTo>
                  <a:lnTo>
                    <a:pt x="4958664" y="283083"/>
                  </a:lnTo>
                  <a:lnTo>
                    <a:pt x="4989030" y="248107"/>
                  </a:lnTo>
                  <a:lnTo>
                    <a:pt x="5033670" y="239331"/>
                  </a:lnTo>
                  <a:lnTo>
                    <a:pt x="5050231" y="240487"/>
                  </a:lnTo>
                  <a:lnTo>
                    <a:pt x="5089080" y="257746"/>
                  </a:lnTo>
                  <a:lnTo>
                    <a:pt x="5108283" y="293827"/>
                  </a:lnTo>
                  <a:lnTo>
                    <a:pt x="5109553" y="309600"/>
                  </a:lnTo>
                  <a:lnTo>
                    <a:pt x="5241061" y="309600"/>
                  </a:lnTo>
                  <a:close/>
                </a:path>
                <a:path w="12348844" h="1625600">
                  <a:moveTo>
                    <a:pt x="5595010" y="1330680"/>
                  </a:moveTo>
                  <a:lnTo>
                    <a:pt x="5586603" y="1259903"/>
                  </a:lnTo>
                  <a:lnTo>
                    <a:pt x="5562130" y="1196365"/>
                  </a:lnTo>
                  <a:lnTo>
                    <a:pt x="5523293" y="1143203"/>
                  </a:lnTo>
                  <a:lnTo>
                    <a:pt x="5471769" y="1103566"/>
                  </a:lnTo>
                  <a:lnTo>
                    <a:pt x="5460492" y="1098143"/>
                  </a:lnTo>
                  <a:lnTo>
                    <a:pt x="5460492" y="1355852"/>
                  </a:lnTo>
                  <a:lnTo>
                    <a:pt x="5458625" y="1392453"/>
                  </a:lnTo>
                  <a:lnTo>
                    <a:pt x="5443372" y="1453261"/>
                  </a:lnTo>
                  <a:lnTo>
                    <a:pt x="5413197" y="1493570"/>
                  </a:lnTo>
                  <a:lnTo>
                    <a:pt x="5369611" y="1513763"/>
                  </a:lnTo>
                  <a:lnTo>
                    <a:pt x="5342890" y="1516291"/>
                  </a:lnTo>
                  <a:lnTo>
                    <a:pt x="5297043" y="1516291"/>
                  </a:lnTo>
                  <a:lnTo>
                    <a:pt x="5297043" y="1172502"/>
                  </a:lnTo>
                  <a:lnTo>
                    <a:pt x="5341378" y="1172502"/>
                  </a:lnTo>
                  <a:lnTo>
                    <a:pt x="5392674" y="1182547"/>
                  </a:lnTo>
                  <a:lnTo>
                    <a:pt x="5430063" y="1212697"/>
                  </a:lnTo>
                  <a:lnTo>
                    <a:pt x="5452884" y="1262672"/>
                  </a:lnTo>
                  <a:lnTo>
                    <a:pt x="5460416" y="1330680"/>
                  </a:lnTo>
                  <a:lnTo>
                    <a:pt x="5460492" y="1355852"/>
                  </a:lnTo>
                  <a:lnTo>
                    <a:pt x="5460492" y="1098143"/>
                  </a:lnTo>
                  <a:lnTo>
                    <a:pt x="5441912" y="1089177"/>
                  </a:lnTo>
                  <a:lnTo>
                    <a:pt x="5410238" y="1078903"/>
                  </a:lnTo>
                  <a:lnTo>
                    <a:pt x="5376723" y="1072730"/>
                  </a:lnTo>
                  <a:lnTo>
                    <a:pt x="5341378" y="1070686"/>
                  </a:lnTo>
                  <a:lnTo>
                    <a:pt x="5165166" y="1070686"/>
                  </a:lnTo>
                  <a:lnTo>
                    <a:pt x="5165166" y="1617751"/>
                  </a:lnTo>
                  <a:lnTo>
                    <a:pt x="5345138" y="1617751"/>
                  </a:lnTo>
                  <a:lnTo>
                    <a:pt x="5412816" y="1609064"/>
                  </a:lnTo>
                  <a:lnTo>
                    <a:pt x="5473827" y="1583740"/>
                  </a:lnTo>
                  <a:lnTo>
                    <a:pt x="5525020" y="1543634"/>
                  </a:lnTo>
                  <a:lnTo>
                    <a:pt x="5563260" y="1490560"/>
                  </a:lnTo>
                  <a:lnTo>
                    <a:pt x="5587073" y="1427111"/>
                  </a:lnTo>
                  <a:lnTo>
                    <a:pt x="5595010" y="1355852"/>
                  </a:lnTo>
                  <a:lnTo>
                    <a:pt x="5595010" y="1330680"/>
                  </a:lnTo>
                  <a:close/>
                </a:path>
                <a:path w="12348844" h="1625600">
                  <a:moveTo>
                    <a:pt x="5675033" y="4127"/>
                  </a:moveTo>
                  <a:lnTo>
                    <a:pt x="5605145" y="0"/>
                  </a:lnTo>
                  <a:lnTo>
                    <a:pt x="5604599" y="8166"/>
                  </a:lnTo>
                  <a:lnTo>
                    <a:pt x="5602986" y="15189"/>
                  </a:lnTo>
                  <a:lnTo>
                    <a:pt x="5600281" y="21082"/>
                  </a:lnTo>
                  <a:lnTo>
                    <a:pt x="5596509" y="25831"/>
                  </a:lnTo>
                  <a:lnTo>
                    <a:pt x="5590730" y="31407"/>
                  </a:lnTo>
                  <a:lnTo>
                    <a:pt x="5583860" y="34175"/>
                  </a:lnTo>
                  <a:lnTo>
                    <a:pt x="5569826" y="34175"/>
                  </a:lnTo>
                  <a:lnTo>
                    <a:pt x="5520220" y="16510"/>
                  </a:lnTo>
                  <a:lnTo>
                    <a:pt x="5505742" y="10426"/>
                  </a:lnTo>
                  <a:lnTo>
                    <a:pt x="5492712" y="6096"/>
                  </a:lnTo>
                  <a:lnTo>
                    <a:pt x="5481129" y="3492"/>
                  </a:lnTo>
                  <a:lnTo>
                    <a:pt x="5471007" y="2616"/>
                  </a:lnTo>
                  <a:lnTo>
                    <a:pt x="5453507" y="4521"/>
                  </a:lnTo>
                  <a:lnTo>
                    <a:pt x="5409577" y="33058"/>
                  </a:lnTo>
                  <a:lnTo>
                    <a:pt x="5390845" y="66319"/>
                  </a:lnTo>
                  <a:lnTo>
                    <a:pt x="5384622" y="104838"/>
                  </a:lnTo>
                  <a:lnTo>
                    <a:pt x="5384597" y="105206"/>
                  </a:lnTo>
                  <a:lnTo>
                    <a:pt x="5454853" y="108953"/>
                  </a:lnTo>
                  <a:lnTo>
                    <a:pt x="5455259" y="102755"/>
                  </a:lnTo>
                  <a:lnTo>
                    <a:pt x="5455386" y="100888"/>
                  </a:lnTo>
                  <a:lnTo>
                    <a:pt x="5475770" y="75145"/>
                  </a:lnTo>
                  <a:lnTo>
                    <a:pt x="5483784" y="75145"/>
                  </a:lnTo>
                  <a:lnTo>
                    <a:pt x="5493905" y="76123"/>
                  </a:lnTo>
                  <a:lnTo>
                    <a:pt x="5505488" y="79082"/>
                  </a:lnTo>
                  <a:lnTo>
                    <a:pt x="5518518" y="84023"/>
                  </a:lnTo>
                  <a:lnTo>
                    <a:pt x="5533009" y="90919"/>
                  </a:lnTo>
                  <a:lnTo>
                    <a:pt x="5547868" y="97828"/>
                  </a:lnTo>
                  <a:lnTo>
                    <a:pt x="5562028" y="102755"/>
                  </a:lnTo>
                  <a:lnTo>
                    <a:pt x="5575490" y="105714"/>
                  </a:lnTo>
                  <a:lnTo>
                    <a:pt x="5588241" y="106705"/>
                  </a:lnTo>
                  <a:lnTo>
                    <a:pt x="5605907" y="104838"/>
                  </a:lnTo>
                  <a:lnTo>
                    <a:pt x="5622099" y="99237"/>
                  </a:lnTo>
                  <a:lnTo>
                    <a:pt x="5636806" y="89903"/>
                  </a:lnTo>
                  <a:lnTo>
                    <a:pt x="5650039" y="76835"/>
                  </a:lnTo>
                  <a:lnTo>
                    <a:pt x="5651208" y="75145"/>
                  </a:lnTo>
                  <a:lnTo>
                    <a:pt x="5660974" y="61087"/>
                  </a:lnTo>
                  <a:lnTo>
                    <a:pt x="5673471" y="24739"/>
                  </a:lnTo>
                  <a:lnTo>
                    <a:pt x="5675007" y="4521"/>
                  </a:lnTo>
                  <a:lnTo>
                    <a:pt x="5675033" y="4127"/>
                  </a:lnTo>
                  <a:close/>
                </a:path>
                <a:path w="12348844" h="1625600">
                  <a:moveTo>
                    <a:pt x="5793016" y="694334"/>
                  </a:moveTo>
                  <a:lnTo>
                    <a:pt x="5755259" y="592150"/>
                  </a:lnTo>
                  <a:lnTo>
                    <a:pt x="5717629" y="490321"/>
                  </a:lnTo>
                  <a:lnTo>
                    <a:pt x="5647512" y="300583"/>
                  </a:lnTo>
                  <a:lnTo>
                    <a:pt x="5590870" y="147281"/>
                  </a:lnTo>
                  <a:lnTo>
                    <a:pt x="5587860" y="147281"/>
                  </a:lnTo>
                  <a:lnTo>
                    <a:pt x="5587860" y="490321"/>
                  </a:lnTo>
                  <a:lnTo>
                    <a:pt x="5470258" y="490321"/>
                  </a:lnTo>
                  <a:lnTo>
                    <a:pt x="5528869" y="300583"/>
                  </a:lnTo>
                  <a:lnTo>
                    <a:pt x="5587860" y="490321"/>
                  </a:lnTo>
                  <a:lnTo>
                    <a:pt x="5587860" y="147281"/>
                  </a:lnTo>
                  <a:lnTo>
                    <a:pt x="5466880" y="147281"/>
                  </a:lnTo>
                  <a:lnTo>
                    <a:pt x="5266245" y="694334"/>
                  </a:lnTo>
                  <a:lnTo>
                    <a:pt x="5407139" y="694334"/>
                  </a:lnTo>
                  <a:lnTo>
                    <a:pt x="5438699" y="592150"/>
                  </a:lnTo>
                  <a:lnTo>
                    <a:pt x="5619420" y="592150"/>
                  </a:lnTo>
                  <a:lnTo>
                    <a:pt x="5651360" y="694334"/>
                  </a:lnTo>
                  <a:lnTo>
                    <a:pt x="5793016" y="694334"/>
                  </a:lnTo>
                  <a:close/>
                </a:path>
                <a:path w="12348844" h="1625600">
                  <a:moveTo>
                    <a:pt x="6125921" y="1330312"/>
                  </a:moveTo>
                  <a:lnTo>
                    <a:pt x="6123864" y="1291971"/>
                  </a:lnTo>
                  <a:lnTo>
                    <a:pt x="6108547" y="1221994"/>
                  </a:lnTo>
                  <a:lnTo>
                    <a:pt x="6081496" y="1166495"/>
                  </a:lnTo>
                  <a:lnTo>
                    <a:pt x="6078652" y="1161567"/>
                  </a:lnTo>
                  <a:lnTo>
                    <a:pt x="6058979" y="1136294"/>
                  </a:lnTo>
                  <a:lnTo>
                    <a:pt x="6036284" y="1114513"/>
                  </a:lnTo>
                  <a:lnTo>
                    <a:pt x="6010554" y="1096225"/>
                  </a:lnTo>
                  <a:lnTo>
                    <a:pt x="5991771" y="1086586"/>
                  </a:lnTo>
                  <a:lnTo>
                    <a:pt x="5991771" y="1357731"/>
                  </a:lnTo>
                  <a:lnTo>
                    <a:pt x="5990006" y="1393367"/>
                  </a:lnTo>
                  <a:lnTo>
                    <a:pt x="5976201" y="1456296"/>
                  </a:lnTo>
                  <a:lnTo>
                    <a:pt x="5949391" y="1498422"/>
                  </a:lnTo>
                  <a:lnTo>
                    <a:pt x="5910872" y="1519656"/>
                  </a:lnTo>
                  <a:lnTo>
                    <a:pt x="5887313" y="1522310"/>
                  </a:lnTo>
                  <a:lnTo>
                    <a:pt x="5863069" y="1519656"/>
                  </a:lnTo>
                  <a:lnTo>
                    <a:pt x="5862764" y="1519656"/>
                  </a:lnTo>
                  <a:lnTo>
                    <a:pt x="5823001" y="1498003"/>
                  </a:lnTo>
                  <a:lnTo>
                    <a:pt x="5796369" y="1455178"/>
                  </a:lnTo>
                  <a:lnTo>
                    <a:pt x="5783021" y="1393367"/>
                  </a:lnTo>
                  <a:lnTo>
                    <a:pt x="5781459" y="1357731"/>
                  </a:lnTo>
                  <a:lnTo>
                    <a:pt x="5781357" y="1355483"/>
                  </a:lnTo>
                  <a:lnTo>
                    <a:pt x="5781738" y="1315275"/>
                  </a:lnTo>
                  <a:lnTo>
                    <a:pt x="5790400" y="1250175"/>
                  </a:lnTo>
                  <a:lnTo>
                    <a:pt x="5810758" y="1203693"/>
                  </a:lnTo>
                  <a:lnTo>
                    <a:pt x="5842825" y="1175791"/>
                  </a:lnTo>
                  <a:lnTo>
                    <a:pt x="5886577" y="1166495"/>
                  </a:lnTo>
                  <a:lnTo>
                    <a:pt x="5910465" y="1169136"/>
                  </a:lnTo>
                  <a:lnTo>
                    <a:pt x="5949505" y="1190345"/>
                  </a:lnTo>
                  <a:lnTo>
                    <a:pt x="5976455" y="1232344"/>
                  </a:lnTo>
                  <a:lnTo>
                    <a:pt x="5990069" y="1294295"/>
                  </a:lnTo>
                  <a:lnTo>
                    <a:pt x="5991771" y="1357731"/>
                  </a:lnTo>
                  <a:lnTo>
                    <a:pt x="5991771" y="1086586"/>
                  </a:lnTo>
                  <a:lnTo>
                    <a:pt x="5982373" y="1081760"/>
                  </a:lnTo>
                  <a:lnTo>
                    <a:pt x="5952579" y="1071524"/>
                  </a:lnTo>
                  <a:lnTo>
                    <a:pt x="5952782" y="1071524"/>
                  </a:lnTo>
                  <a:lnTo>
                    <a:pt x="5920498" y="1065250"/>
                  </a:lnTo>
                  <a:lnTo>
                    <a:pt x="5920740" y="1065250"/>
                  </a:lnTo>
                  <a:lnTo>
                    <a:pt x="5886577" y="1063167"/>
                  </a:lnTo>
                  <a:lnTo>
                    <a:pt x="5820105" y="1071524"/>
                  </a:lnTo>
                  <a:lnTo>
                    <a:pt x="5761266" y="1096606"/>
                  </a:lnTo>
                  <a:lnTo>
                    <a:pt x="5712612" y="1137043"/>
                  </a:lnTo>
                  <a:lnTo>
                    <a:pt x="5676722" y="1191475"/>
                  </a:lnTo>
                  <a:lnTo>
                    <a:pt x="5654599" y="1257655"/>
                  </a:lnTo>
                  <a:lnTo>
                    <a:pt x="5647372" y="1330312"/>
                  </a:lnTo>
                  <a:lnTo>
                    <a:pt x="5647258" y="1332560"/>
                  </a:lnTo>
                  <a:lnTo>
                    <a:pt x="5649773" y="1401724"/>
                  </a:lnTo>
                  <a:lnTo>
                    <a:pt x="5665648" y="1470291"/>
                  </a:lnTo>
                  <a:lnTo>
                    <a:pt x="5695594" y="1529410"/>
                  </a:lnTo>
                  <a:lnTo>
                    <a:pt x="5737771" y="1575346"/>
                  </a:lnTo>
                  <a:lnTo>
                    <a:pt x="5791365" y="1607185"/>
                  </a:lnTo>
                  <a:lnTo>
                    <a:pt x="5853366" y="1623250"/>
                  </a:lnTo>
                  <a:lnTo>
                    <a:pt x="5887313" y="1625269"/>
                  </a:lnTo>
                  <a:lnTo>
                    <a:pt x="5920156" y="1623250"/>
                  </a:lnTo>
                  <a:lnTo>
                    <a:pt x="5920943" y="1623250"/>
                  </a:lnTo>
                  <a:lnTo>
                    <a:pt x="5983592" y="1606562"/>
                  </a:lnTo>
                  <a:lnTo>
                    <a:pt x="6037643" y="1573606"/>
                  </a:lnTo>
                  <a:lnTo>
                    <a:pt x="6079820" y="1526171"/>
                  </a:lnTo>
                  <a:lnTo>
                    <a:pt x="6109208" y="1465173"/>
                  </a:lnTo>
                  <a:lnTo>
                    <a:pt x="6124054" y="1394345"/>
                  </a:lnTo>
                  <a:lnTo>
                    <a:pt x="6125807" y="1357731"/>
                  </a:lnTo>
                  <a:lnTo>
                    <a:pt x="6125921" y="1330312"/>
                  </a:lnTo>
                  <a:close/>
                </a:path>
                <a:path w="12348844" h="1625600">
                  <a:moveTo>
                    <a:pt x="6296126" y="406920"/>
                  </a:moveTo>
                  <a:lnTo>
                    <a:pt x="6294069" y="368579"/>
                  </a:lnTo>
                  <a:lnTo>
                    <a:pt x="6278753" y="298602"/>
                  </a:lnTo>
                  <a:lnTo>
                    <a:pt x="6251702" y="243103"/>
                  </a:lnTo>
                  <a:lnTo>
                    <a:pt x="6248857" y="238175"/>
                  </a:lnTo>
                  <a:lnTo>
                    <a:pt x="6229185" y="212902"/>
                  </a:lnTo>
                  <a:lnTo>
                    <a:pt x="6206490" y="191122"/>
                  </a:lnTo>
                  <a:lnTo>
                    <a:pt x="6180760" y="172834"/>
                  </a:lnTo>
                  <a:lnTo>
                    <a:pt x="6161976" y="163195"/>
                  </a:lnTo>
                  <a:lnTo>
                    <a:pt x="6161976" y="434340"/>
                  </a:lnTo>
                  <a:lnTo>
                    <a:pt x="6160224" y="469963"/>
                  </a:lnTo>
                  <a:lnTo>
                    <a:pt x="6146419" y="532892"/>
                  </a:lnTo>
                  <a:lnTo>
                    <a:pt x="6119596" y="575030"/>
                  </a:lnTo>
                  <a:lnTo>
                    <a:pt x="6081077" y="596252"/>
                  </a:lnTo>
                  <a:lnTo>
                    <a:pt x="6057519" y="598906"/>
                  </a:lnTo>
                  <a:lnTo>
                    <a:pt x="6033274" y="596252"/>
                  </a:lnTo>
                  <a:lnTo>
                    <a:pt x="6032970" y="596252"/>
                  </a:lnTo>
                  <a:lnTo>
                    <a:pt x="5993206" y="574611"/>
                  </a:lnTo>
                  <a:lnTo>
                    <a:pt x="5966574" y="531774"/>
                  </a:lnTo>
                  <a:lnTo>
                    <a:pt x="5953239" y="469963"/>
                  </a:lnTo>
                  <a:lnTo>
                    <a:pt x="5951664" y="434340"/>
                  </a:lnTo>
                  <a:lnTo>
                    <a:pt x="5951563" y="432092"/>
                  </a:lnTo>
                  <a:lnTo>
                    <a:pt x="5951944" y="391883"/>
                  </a:lnTo>
                  <a:lnTo>
                    <a:pt x="5960605" y="326783"/>
                  </a:lnTo>
                  <a:lnTo>
                    <a:pt x="5980976" y="280289"/>
                  </a:lnTo>
                  <a:lnTo>
                    <a:pt x="6013031" y="252399"/>
                  </a:lnTo>
                  <a:lnTo>
                    <a:pt x="6056782" y="243103"/>
                  </a:lnTo>
                  <a:lnTo>
                    <a:pt x="6080671" y="245745"/>
                  </a:lnTo>
                  <a:lnTo>
                    <a:pt x="6119711" y="266954"/>
                  </a:lnTo>
                  <a:lnTo>
                    <a:pt x="6146660" y="308952"/>
                  </a:lnTo>
                  <a:lnTo>
                    <a:pt x="6160274" y="370903"/>
                  </a:lnTo>
                  <a:lnTo>
                    <a:pt x="6161976" y="434340"/>
                  </a:lnTo>
                  <a:lnTo>
                    <a:pt x="6161976" y="163195"/>
                  </a:lnTo>
                  <a:lnTo>
                    <a:pt x="6152578" y="158369"/>
                  </a:lnTo>
                  <a:lnTo>
                    <a:pt x="6122784" y="148120"/>
                  </a:lnTo>
                  <a:lnTo>
                    <a:pt x="6122987" y="148120"/>
                  </a:lnTo>
                  <a:lnTo>
                    <a:pt x="6090704" y="141846"/>
                  </a:lnTo>
                  <a:lnTo>
                    <a:pt x="6090945" y="141846"/>
                  </a:lnTo>
                  <a:lnTo>
                    <a:pt x="6056782" y="139763"/>
                  </a:lnTo>
                  <a:lnTo>
                    <a:pt x="5990323" y="148120"/>
                  </a:lnTo>
                  <a:lnTo>
                    <a:pt x="5931471" y="173202"/>
                  </a:lnTo>
                  <a:lnTo>
                    <a:pt x="5882818" y="213652"/>
                  </a:lnTo>
                  <a:lnTo>
                    <a:pt x="5846927" y="268084"/>
                  </a:lnTo>
                  <a:lnTo>
                    <a:pt x="5824804" y="334251"/>
                  </a:lnTo>
                  <a:lnTo>
                    <a:pt x="5817578" y="406920"/>
                  </a:lnTo>
                  <a:lnTo>
                    <a:pt x="5817438" y="440740"/>
                  </a:lnTo>
                  <a:lnTo>
                    <a:pt x="5819978" y="478332"/>
                  </a:lnTo>
                  <a:lnTo>
                    <a:pt x="5835853" y="546900"/>
                  </a:lnTo>
                  <a:lnTo>
                    <a:pt x="5865800" y="606018"/>
                  </a:lnTo>
                  <a:lnTo>
                    <a:pt x="5907976" y="651941"/>
                  </a:lnTo>
                  <a:lnTo>
                    <a:pt x="5961570" y="683793"/>
                  </a:lnTo>
                  <a:lnTo>
                    <a:pt x="6023572" y="699846"/>
                  </a:lnTo>
                  <a:lnTo>
                    <a:pt x="6057519" y="701852"/>
                  </a:lnTo>
                  <a:lnTo>
                    <a:pt x="6090361" y="699846"/>
                  </a:lnTo>
                  <a:lnTo>
                    <a:pt x="6091148" y="699846"/>
                  </a:lnTo>
                  <a:lnTo>
                    <a:pt x="6153797" y="683158"/>
                  </a:lnTo>
                  <a:lnTo>
                    <a:pt x="6207849" y="650201"/>
                  </a:lnTo>
                  <a:lnTo>
                    <a:pt x="6250025" y="602780"/>
                  </a:lnTo>
                  <a:lnTo>
                    <a:pt x="6252210" y="598906"/>
                  </a:lnTo>
                  <a:lnTo>
                    <a:pt x="6266434" y="573735"/>
                  </a:lnTo>
                  <a:lnTo>
                    <a:pt x="6279426" y="541782"/>
                  </a:lnTo>
                  <a:lnTo>
                    <a:pt x="6288697" y="507517"/>
                  </a:lnTo>
                  <a:lnTo>
                    <a:pt x="6294259" y="470954"/>
                  </a:lnTo>
                  <a:lnTo>
                    <a:pt x="6296012" y="434340"/>
                  </a:lnTo>
                  <a:lnTo>
                    <a:pt x="6296126" y="406920"/>
                  </a:lnTo>
                  <a:close/>
                </a:path>
                <a:path w="12348844" h="1625600">
                  <a:moveTo>
                    <a:pt x="6799593" y="1232992"/>
                  </a:moveTo>
                  <a:lnTo>
                    <a:pt x="6793116" y="1185799"/>
                  </a:lnTo>
                  <a:lnTo>
                    <a:pt x="6773672" y="1144130"/>
                  </a:lnTo>
                  <a:lnTo>
                    <a:pt x="6742531" y="1109713"/>
                  </a:lnTo>
                  <a:lnTo>
                    <a:pt x="6700964" y="1084211"/>
                  </a:lnTo>
                  <a:lnTo>
                    <a:pt x="6651130" y="1068425"/>
                  </a:lnTo>
                  <a:lnTo>
                    <a:pt x="6595199" y="1063167"/>
                  </a:lnTo>
                  <a:lnTo>
                    <a:pt x="6565709" y="1064374"/>
                  </a:lnTo>
                  <a:lnTo>
                    <a:pt x="6511214" y="1074051"/>
                  </a:lnTo>
                  <a:lnTo>
                    <a:pt x="6463373" y="1093152"/>
                  </a:lnTo>
                  <a:lnTo>
                    <a:pt x="6425895" y="1120203"/>
                  </a:lnTo>
                  <a:lnTo>
                    <a:pt x="6399695" y="1154658"/>
                  </a:lnTo>
                  <a:lnTo>
                    <a:pt x="6386449" y="1194777"/>
                  </a:lnTo>
                  <a:lnTo>
                    <a:pt x="6384785" y="1216837"/>
                  </a:lnTo>
                  <a:lnTo>
                    <a:pt x="6391440" y="1260043"/>
                  </a:lnTo>
                  <a:lnTo>
                    <a:pt x="6411366" y="1298371"/>
                  </a:lnTo>
                  <a:lnTo>
                    <a:pt x="6444602" y="1331810"/>
                  </a:lnTo>
                  <a:lnTo>
                    <a:pt x="6491122" y="1360373"/>
                  </a:lnTo>
                  <a:lnTo>
                    <a:pt x="6528498" y="1376807"/>
                  </a:lnTo>
                  <a:lnTo>
                    <a:pt x="6575285" y="1393799"/>
                  </a:lnTo>
                  <a:lnTo>
                    <a:pt x="6599085" y="1402372"/>
                  </a:lnTo>
                  <a:lnTo>
                    <a:pt x="6635051" y="1419098"/>
                  </a:lnTo>
                  <a:lnTo>
                    <a:pt x="6662598" y="1446593"/>
                  </a:lnTo>
                  <a:lnTo>
                    <a:pt x="6667716" y="1472336"/>
                  </a:lnTo>
                  <a:lnTo>
                    <a:pt x="6666522" y="1484388"/>
                  </a:lnTo>
                  <a:lnTo>
                    <a:pt x="6638391" y="1518145"/>
                  </a:lnTo>
                  <a:lnTo>
                    <a:pt x="6597078" y="1526057"/>
                  </a:lnTo>
                  <a:lnTo>
                    <a:pt x="6573291" y="1524762"/>
                  </a:lnTo>
                  <a:lnTo>
                    <a:pt x="6536385" y="1514335"/>
                  </a:lnTo>
                  <a:lnTo>
                    <a:pt x="6506197" y="1478584"/>
                  </a:lnTo>
                  <a:lnTo>
                    <a:pt x="6500508" y="1440395"/>
                  </a:lnTo>
                  <a:lnTo>
                    <a:pt x="6368250" y="1440395"/>
                  </a:lnTo>
                  <a:lnTo>
                    <a:pt x="6375070" y="1491361"/>
                  </a:lnTo>
                  <a:lnTo>
                    <a:pt x="6395491" y="1536026"/>
                  </a:lnTo>
                  <a:lnTo>
                    <a:pt x="6429400" y="1573123"/>
                  </a:lnTo>
                  <a:lnTo>
                    <a:pt x="6476644" y="1601393"/>
                  </a:lnTo>
                  <a:lnTo>
                    <a:pt x="6533718" y="1619288"/>
                  </a:lnTo>
                  <a:lnTo>
                    <a:pt x="6597078" y="1625257"/>
                  </a:lnTo>
                  <a:lnTo>
                    <a:pt x="6641719" y="1622704"/>
                  </a:lnTo>
                  <a:lnTo>
                    <a:pt x="6681330" y="1615020"/>
                  </a:lnTo>
                  <a:lnTo>
                    <a:pt x="6745491" y="1584299"/>
                  </a:lnTo>
                  <a:lnTo>
                    <a:pt x="6786067" y="1535645"/>
                  </a:lnTo>
                  <a:lnTo>
                    <a:pt x="6799593" y="1471574"/>
                  </a:lnTo>
                  <a:lnTo>
                    <a:pt x="6794055" y="1429105"/>
                  </a:lnTo>
                  <a:lnTo>
                    <a:pt x="6777418" y="1391462"/>
                  </a:lnTo>
                  <a:lnTo>
                    <a:pt x="6749707" y="1358658"/>
                  </a:lnTo>
                  <a:lnTo>
                    <a:pt x="6710921" y="1330680"/>
                  </a:lnTo>
                  <a:lnTo>
                    <a:pt x="6669405" y="1310347"/>
                  </a:lnTo>
                  <a:lnTo>
                    <a:pt x="6591516" y="1282382"/>
                  </a:lnTo>
                  <a:lnTo>
                    <a:pt x="6569545" y="1273479"/>
                  </a:lnTo>
                  <a:lnTo>
                    <a:pt x="6528600" y="1247305"/>
                  </a:lnTo>
                  <a:lnTo>
                    <a:pt x="6515913" y="1217968"/>
                  </a:lnTo>
                  <a:lnTo>
                    <a:pt x="6517195" y="1206474"/>
                  </a:lnTo>
                  <a:lnTo>
                    <a:pt x="6547561" y="1171498"/>
                  </a:lnTo>
                  <a:lnTo>
                    <a:pt x="6592202" y="1162735"/>
                  </a:lnTo>
                  <a:lnTo>
                    <a:pt x="6608762" y="1163878"/>
                  </a:lnTo>
                  <a:lnTo>
                    <a:pt x="6647612" y="1181138"/>
                  </a:lnTo>
                  <a:lnTo>
                    <a:pt x="6666814" y="1217206"/>
                  </a:lnTo>
                  <a:lnTo>
                    <a:pt x="6668084" y="1232992"/>
                  </a:lnTo>
                  <a:lnTo>
                    <a:pt x="6799593" y="1232992"/>
                  </a:lnTo>
                  <a:close/>
                </a:path>
                <a:path w="12348844" h="1625600">
                  <a:moveTo>
                    <a:pt x="6985584" y="407289"/>
                  </a:moveTo>
                  <a:lnTo>
                    <a:pt x="6977177" y="336511"/>
                  </a:lnTo>
                  <a:lnTo>
                    <a:pt x="6952704" y="272961"/>
                  </a:lnTo>
                  <a:lnTo>
                    <a:pt x="6937654" y="249110"/>
                  </a:lnTo>
                  <a:lnTo>
                    <a:pt x="6934873" y="244690"/>
                  </a:lnTo>
                  <a:lnTo>
                    <a:pt x="6913867" y="219798"/>
                  </a:lnTo>
                  <a:lnTo>
                    <a:pt x="6889686" y="198285"/>
                  </a:lnTo>
                  <a:lnTo>
                    <a:pt x="6862343" y="180149"/>
                  </a:lnTo>
                  <a:lnTo>
                    <a:pt x="6851066" y="174726"/>
                  </a:lnTo>
                  <a:lnTo>
                    <a:pt x="6851066" y="432460"/>
                  </a:lnTo>
                  <a:lnTo>
                    <a:pt x="6849199" y="469061"/>
                  </a:lnTo>
                  <a:lnTo>
                    <a:pt x="6833959" y="529856"/>
                  </a:lnTo>
                  <a:lnTo>
                    <a:pt x="6803771" y="570179"/>
                  </a:lnTo>
                  <a:lnTo>
                    <a:pt x="6760184" y="590372"/>
                  </a:lnTo>
                  <a:lnTo>
                    <a:pt x="6733464" y="592899"/>
                  </a:lnTo>
                  <a:lnTo>
                    <a:pt x="6687629" y="592899"/>
                  </a:lnTo>
                  <a:lnTo>
                    <a:pt x="6687629" y="249110"/>
                  </a:lnTo>
                  <a:lnTo>
                    <a:pt x="6731965" y="249110"/>
                  </a:lnTo>
                  <a:lnTo>
                    <a:pt x="6783248" y="259156"/>
                  </a:lnTo>
                  <a:lnTo>
                    <a:pt x="6820636" y="289306"/>
                  </a:lnTo>
                  <a:lnTo>
                    <a:pt x="6843458" y="339280"/>
                  </a:lnTo>
                  <a:lnTo>
                    <a:pt x="6850989" y="407289"/>
                  </a:lnTo>
                  <a:lnTo>
                    <a:pt x="6851066" y="432460"/>
                  </a:lnTo>
                  <a:lnTo>
                    <a:pt x="6851066" y="174726"/>
                  </a:lnTo>
                  <a:lnTo>
                    <a:pt x="6832498" y="165773"/>
                  </a:lnTo>
                  <a:lnTo>
                    <a:pt x="6800812" y="155498"/>
                  </a:lnTo>
                  <a:lnTo>
                    <a:pt x="6767296" y="149326"/>
                  </a:lnTo>
                  <a:lnTo>
                    <a:pt x="6731965" y="147281"/>
                  </a:lnTo>
                  <a:lnTo>
                    <a:pt x="6555740" y="147281"/>
                  </a:lnTo>
                  <a:lnTo>
                    <a:pt x="6555740" y="694334"/>
                  </a:lnTo>
                  <a:lnTo>
                    <a:pt x="6735724" y="694334"/>
                  </a:lnTo>
                  <a:lnTo>
                    <a:pt x="6803403" y="685660"/>
                  </a:lnTo>
                  <a:lnTo>
                    <a:pt x="6864401" y="660336"/>
                  </a:lnTo>
                  <a:lnTo>
                    <a:pt x="6915594" y="620229"/>
                  </a:lnTo>
                  <a:lnTo>
                    <a:pt x="6953834" y="567156"/>
                  </a:lnTo>
                  <a:lnTo>
                    <a:pt x="6977647" y="503707"/>
                  </a:lnTo>
                  <a:lnTo>
                    <a:pt x="6985584" y="432460"/>
                  </a:lnTo>
                  <a:lnTo>
                    <a:pt x="6985584" y="407289"/>
                  </a:lnTo>
                  <a:close/>
                </a:path>
                <a:path w="12348844" h="1625600">
                  <a:moveTo>
                    <a:pt x="7244842" y="1070584"/>
                  </a:moveTo>
                  <a:lnTo>
                    <a:pt x="6867233" y="1070584"/>
                  </a:lnTo>
                  <a:lnTo>
                    <a:pt x="6867233" y="1172184"/>
                  </a:lnTo>
                  <a:lnTo>
                    <a:pt x="6867233" y="1287754"/>
                  </a:lnTo>
                  <a:lnTo>
                    <a:pt x="6867233" y="1385544"/>
                  </a:lnTo>
                  <a:lnTo>
                    <a:pt x="6867233" y="1516354"/>
                  </a:lnTo>
                  <a:lnTo>
                    <a:pt x="6867233" y="1617954"/>
                  </a:lnTo>
                  <a:lnTo>
                    <a:pt x="7244080" y="1617954"/>
                  </a:lnTo>
                  <a:lnTo>
                    <a:pt x="7244080" y="1516354"/>
                  </a:lnTo>
                  <a:lnTo>
                    <a:pt x="6999110" y="1516354"/>
                  </a:lnTo>
                  <a:lnTo>
                    <a:pt x="6999110" y="1385544"/>
                  </a:lnTo>
                  <a:lnTo>
                    <a:pt x="7206513" y="1385544"/>
                  </a:lnTo>
                  <a:lnTo>
                    <a:pt x="7206513" y="1287754"/>
                  </a:lnTo>
                  <a:lnTo>
                    <a:pt x="6999110" y="1287754"/>
                  </a:lnTo>
                  <a:lnTo>
                    <a:pt x="6999110" y="1172184"/>
                  </a:lnTo>
                  <a:lnTo>
                    <a:pt x="7244842" y="1172184"/>
                  </a:lnTo>
                  <a:lnTo>
                    <a:pt x="7244842" y="1070584"/>
                  </a:lnTo>
                  <a:close/>
                </a:path>
                <a:path w="12348844" h="1625600">
                  <a:moveTo>
                    <a:pt x="7430821" y="147180"/>
                  </a:moveTo>
                  <a:lnTo>
                    <a:pt x="7053212" y="147180"/>
                  </a:lnTo>
                  <a:lnTo>
                    <a:pt x="7053212" y="248780"/>
                  </a:lnTo>
                  <a:lnTo>
                    <a:pt x="7053212" y="364350"/>
                  </a:lnTo>
                  <a:lnTo>
                    <a:pt x="7053212" y="462140"/>
                  </a:lnTo>
                  <a:lnTo>
                    <a:pt x="7053212" y="592950"/>
                  </a:lnTo>
                  <a:lnTo>
                    <a:pt x="7053212" y="694550"/>
                  </a:lnTo>
                  <a:lnTo>
                    <a:pt x="7430059" y="694550"/>
                  </a:lnTo>
                  <a:lnTo>
                    <a:pt x="7430059" y="592950"/>
                  </a:lnTo>
                  <a:lnTo>
                    <a:pt x="7185088" y="592950"/>
                  </a:lnTo>
                  <a:lnTo>
                    <a:pt x="7185088" y="462140"/>
                  </a:lnTo>
                  <a:lnTo>
                    <a:pt x="7392492" y="462140"/>
                  </a:lnTo>
                  <a:lnTo>
                    <a:pt x="7392492" y="364350"/>
                  </a:lnTo>
                  <a:lnTo>
                    <a:pt x="7185088" y="364350"/>
                  </a:lnTo>
                  <a:lnTo>
                    <a:pt x="7185088" y="248780"/>
                  </a:lnTo>
                  <a:lnTo>
                    <a:pt x="7430821" y="248780"/>
                  </a:lnTo>
                  <a:lnTo>
                    <a:pt x="7430821" y="147180"/>
                  </a:lnTo>
                  <a:close/>
                </a:path>
                <a:path w="12348844" h="1625600">
                  <a:moveTo>
                    <a:pt x="7754709" y="1070686"/>
                  </a:moveTo>
                  <a:lnTo>
                    <a:pt x="7623188" y="1070686"/>
                  </a:lnTo>
                  <a:lnTo>
                    <a:pt x="7623188" y="1411097"/>
                  </a:lnTo>
                  <a:lnTo>
                    <a:pt x="7429690" y="1070686"/>
                  </a:lnTo>
                  <a:lnTo>
                    <a:pt x="7297814" y="1070686"/>
                  </a:lnTo>
                  <a:lnTo>
                    <a:pt x="7297814" y="1617738"/>
                  </a:lnTo>
                  <a:lnTo>
                    <a:pt x="7429690" y="1617738"/>
                  </a:lnTo>
                  <a:lnTo>
                    <a:pt x="7429690" y="1277327"/>
                  </a:lnTo>
                  <a:lnTo>
                    <a:pt x="7623581" y="1617738"/>
                  </a:lnTo>
                  <a:lnTo>
                    <a:pt x="7754709" y="1617738"/>
                  </a:lnTo>
                  <a:lnTo>
                    <a:pt x="7754709" y="1070686"/>
                  </a:lnTo>
                  <a:close/>
                </a:path>
                <a:path w="12348844" h="1625600">
                  <a:moveTo>
                    <a:pt x="8159750" y="694334"/>
                  </a:moveTo>
                  <a:lnTo>
                    <a:pt x="8121993" y="592150"/>
                  </a:lnTo>
                  <a:lnTo>
                    <a:pt x="8084363" y="490321"/>
                  </a:lnTo>
                  <a:lnTo>
                    <a:pt x="8014246" y="300583"/>
                  </a:lnTo>
                  <a:lnTo>
                    <a:pt x="7957604" y="147281"/>
                  </a:lnTo>
                  <a:lnTo>
                    <a:pt x="7954594" y="147281"/>
                  </a:lnTo>
                  <a:lnTo>
                    <a:pt x="7954594" y="490321"/>
                  </a:lnTo>
                  <a:lnTo>
                    <a:pt x="7836992" y="490321"/>
                  </a:lnTo>
                  <a:lnTo>
                    <a:pt x="7895603" y="300583"/>
                  </a:lnTo>
                  <a:lnTo>
                    <a:pt x="7954594" y="490321"/>
                  </a:lnTo>
                  <a:lnTo>
                    <a:pt x="7954594" y="147281"/>
                  </a:lnTo>
                  <a:lnTo>
                    <a:pt x="7833614" y="147281"/>
                  </a:lnTo>
                  <a:lnTo>
                    <a:pt x="7632979" y="694334"/>
                  </a:lnTo>
                  <a:lnTo>
                    <a:pt x="7773873" y="694334"/>
                  </a:lnTo>
                  <a:lnTo>
                    <a:pt x="7805433" y="592150"/>
                  </a:lnTo>
                  <a:lnTo>
                    <a:pt x="7986154" y="592150"/>
                  </a:lnTo>
                  <a:lnTo>
                    <a:pt x="8018094" y="694334"/>
                  </a:lnTo>
                  <a:lnTo>
                    <a:pt x="8159750" y="694334"/>
                  </a:lnTo>
                  <a:close/>
                </a:path>
                <a:path w="12348844" h="1625600">
                  <a:moveTo>
                    <a:pt x="8322437" y="1617751"/>
                  </a:moveTo>
                  <a:lnTo>
                    <a:pt x="8284667" y="1515541"/>
                  </a:lnTo>
                  <a:lnTo>
                    <a:pt x="8247050" y="1413725"/>
                  </a:lnTo>
                  <a:lnTo>
                    <a:pt x="8176933" y="1223975"/>
                  </a:lnTo>
                  <a:lnTo>
                    <a:pt x="8120291" y="1070686"/>
                  </a:lnTo>
                  <a:lnTo>
                    <a:pt x="8117281" y="1070686"/>
                  </a:lnTo>
                  <a:lnTo>
                    <a:pt x="8117281" y="1413725"/>
                  </a:lnTo>
                  <a:lnTo>
                    <a:pt x="7999679" y="1413725"/>
                  </a:lnTo>
                  <a:lnTo>
                    <a:pt x="8058290" y="1223975"/>
                  </a:lnTo>
                  <a:lnTo>
                    <a:pt x="8117281" y="1413725"/>
                  </a:lnTo>
                  <a:lnTo>
                    <a:pt x="8117281" y="1070686"/>
                  </a:lnTo>
                  <a:lnTo>
                    <a:pt x="7996301" y="1070686"/>
                  </a:lnTo>
                  <a:lnTo>
                    <a:pt x="7795666" y="1617751"/>
                  </a:lnTo>
                  <a:lnTo>
                    <a:pt x="7936560" y="1617751"/>
                  </a:lnTo>
                  <a:lnTo>
                    <a:pt x="7968120" y="1515541"/>
                  </a:lnTo>
                  <a:lnTo>
                    <a:pt x="8148841" y="1515541"/>
                  </a:lnTo>
                  <a:lnTo>
                    <a:pt x="8180781" y="1617751"/>
                  </a:lnTo>
                  <a:lnTo>
                    <a:pt x="8322437" y="1617751"/>
                  </a:lnTo>
                  <a:close/>
                </a:path>
                <a:path w="12348844" h="1625600">
                  <a:moveTo>
                    <a:pt x="8613623" y="309600"/>
                  </a:moveTo>
                  <a:lnTo>
                    <a:pt x="8607146" y="262394"/>
                  </a:lnTo>
                  <a:lnTo>
                    <a:pt x="8587702" y="220738"/>
                  </a:lnTo>
                  <a:lnTo>
                    <a:pt x="8556561" y="186309"/>
                  </a:lnTo>
                  <a:lnTo>
                    <a:pt x="8514994" y="160807"/>
                  </a:lnTo>
                  <a:lnTo>
                    <a:pt x="8465160" y="145034"/>
                  </a:lnTo>
                  <a:lnTo>
                    <a:pt x="8409229" y="139763"/>
                  </a:lnTo>
                  <a:lnTo>
                    <a:pt x="8379727" y="140982"/>
                  </a:lnTo>
                  <a:lnTo>
                    <a:pt x="8325244" y="150647"/>
                  </a:lnTo>
                  <a:lnTo>
                    <a:pt x="8277403" y="169760"/>
                  </a:lnTo>
                  <a:lnTo>
                    <a:pt x="8239925" y="196811"/>
                  </a:lnTo>
                  <a:lnTo>
                    <a:pt x="8213712" y="231267"/>
                  </a:lnTo>
                  <a:lnTo>
                    <a:pt x="8200479" y="271386"/>
                  </a:lnTo>
                  <a:lnTo>
                    <a:pt x="8198815" y="293446"/>
                  </a:lnTo>
                  <a:lnTo>
                    <a:pt x="8205470" y="336651"/>
                  </a:lnTo>
                  <a:lnTo>
                    <a:pt x="8225396" y="374980"/>
                  </a:lnTo>
                  <a:lnTo>
                    <a:pt x="8258632" y="408419"/>
                  </a:lnTo>
                  <a:lnTo>
                    <a:pt x="8305152" y="436968"/>
                  </a:lnTo>
                  <a:lnTo>
                    <a:pt x="8342528" y="453415"/>
                  </a:lnTo>
                  <a:lnTo>
                    <a:pt x="8389315" y="470408"/>
                  </a:lnTo>
                  <a:lnTo>
                    <a:pt x="8413115" y="478980"/>
                  </a:lnTo>
                  <a:lnTo>
                    <a:pt x="8449081" y="495706"/>
                  </a:lnTo>
                  <a:lnTo>
                    <a:pt x="8476628" y="523201"/>
                  </a:lnTo>
                  <a:lnTo>
                    <a:pt x="8481746" y="548932"/>
                  </a:lnTo>
                  <a:lnTo>
                    <a:pt x="8480552" y="560997"/>
                  </a:lnTo>
                  <a:lnTo>
                    <a:pt x="8452421" y="594741"/>
                  </a:lnTo>
                  <a:lnTo>
                    <a:pt x="8411108" y="602665"/>
                  </a:lnTo>
                  <a:lnTo>
                    <a:pt x="8387321" y="601357"/>
                  </a:lnTo>
                  <a:lnTo>
                    <a:pt x="8350415" y="590943"/>
                  </a:lnTo>
                  <a:lnTo>
                    <a:pt x="8320227" y="555180"/>
                  </a:lnTo>
                  <a:lnTo>
                    <a:pt x="8314537" y="517004"/>
                  </a:lnTo>
                  <a:lnTo>
                    <a:pt x="8182280" y="517004"/>
                  </a:lnTo>
                  <a:lnTo>
                    <a:pt x="8189100" y="567956"/>
                  </a:lnTo>
                  <a:lnTo>
                    <a:pt x="8209521" y="612622"/>
                  </a:lnTo>
                  <a:lnTo>
                    <a:pt x="8243430" y="649732"/>
                  </a:lnTo>
                  <a:lnTo>
                    <a:pt x="8290674" y="678002"/>
                  </a:lnTo>
                  <a:lnTo>
                    <a:pt x="8347748" y="695896"/>
                  </a:lnTo>
                  <a:lnTo>
                    <a:pt x="8411108" y="701852"/>
                  </a:lnTo>
                  <a:lnTo>
                    <a:pt x="8455749" y="699300"/>
                  </a:lnTo>
                  <a:lnTo>
                    <a:pt x="8495360" y="691616"/>
                  </a:lnTo>
                  <a:lnTo>
                    <a:pt x="8559521" y="660908"/>
                  </a:lnTo>
                  <a:lnTo>
                    <a:pt x="8600097" y="612254"/>
                  </a:lnTo>
                  <a:lnTo>
                    <a:pt x="8613623" y="548182"/>
                  </a:lnTo>
                  <a:lnTo>
                    <a:pt x="8608085" y="505701"/>
                  </a:lnTo>
                  <a:lnTo>
                    <a:pt x="8591448" y="468058"/>
                  </a:lnTo>
                  <a:lnTo>
                    <a:pt x="8563737" y="435254"/>
                  </a:lnTo>
                  <a:lnTo>
                    <a:pt x="8524951" y="407289"/>
                  </a:lnTo>
                  <a:lnTo>
                    <a:pt x="8483435" y="386956"/>
                  </a:lnTo>
                  <a:lnTo>
                    <a:pt x="8405546" y="358990"/>
                  </a:lnTo>
                  <a:lnTo>
                    <a:pt x="8383575" y="350088"/>
                  </a:lnTo>
                  <a:lnTo>
                    <a:pt x="8342630" y="323913"/>
                  </a:lnTo>
                  <a:lnTo>
                    <a:pt x="8329943" y="294563"/>
                  </a:lnTo>
                  <a:lnTo>
                    <a:pt x="8331225" y="283083"/>
                  </a:lnTo>
                  <a:lnTo>
                    <a:pt x="8361591" y="248107"/>
                  </a:lnTo>
                  <a:lnTo>
                    <a:pt x="8406231" y="239331"/>
                  </a:lnTo>
                  <a:lnTo>
                    <a:pt x="8422792" y="240487"/>
                  </a:lnTo>
                  <a:lnTo>
                    <a:pt x="8461642" y="257746"/>
                  </a:lnTo>
                  <a:lnTo>
                    <a:pt x="8480844" y="293827"/>
                  </a:lnTo>
                  <a:lnTo>
                    <a:pt x="8482114" y="309600"/>
                  </a:lnTo>
                  <a:lnTo>
                    <a:pt x="8613623" y="309600"/>
                  </a:lnTo>
                  <a:close/>
                </a:path>
                <a:path w="12348844" h="1625600">
                  <a:moveTo>
                    <a:pt x="8792096" y="1330680"/>
                  </a:moveTo>
                  <a:lnTo>
                    <a:pt x="8783688" y="1259903"/>
                  </a:lnTo>
                  <a:lnTo>
                    <a:pt x="8759215" y="1196365"/>
                  </a:lnTo>
                  <a:lnTo>
                    <a:pt x="8720379" y="1143203"/>
                  </a:lnTo>
                  <a:lnTo>
                    <a:pt x="8668855" y="1103566"/>
                  </a:lnTo>
                  <a:lnTo>
                    <a:pt x="8657577" y="1098130"/>
                  </a:lnTo>
                  <a:lnTo>
                    <a:pt x="8657577" y="1355852"/>
                  </a:lnTo>
                  <a:lnTo>
                    <a:pt x="8655723" y="1392453"/>
                  </a:lnTo>
                  <a:lnTo>
                    <a:pt x="8640470" y="1453261"/>
                  </a:lnTo>
                  <a:lnTo>
                    <a:pt x="8610295" y="1493570"/>
                  </a:lnTo>
                  <a:lnTo>
                    <a:pt x="8566709" y="1513763"/>
                  </a:lnTo>
                  <a:lnTo>
                    <a:pt x="8539988" y="1516291"/>
                  </a:lnTo>
                  <a:lnTo>
                    <a:pt x="8494141" y="1516291"/>
                  </a:lnTo>
                  <a:lnTo>
                    <a:pt x="8494141" y="1172502"/>
                  </a:lnTo>
                  <a:lnTo>
                    <a:pt x="8538477" y="1172502"/>
                  </a:lnTo>
                  <a:lnTo>
                    <a:pt x="8589759" y="1182547"/>
                  </a:lnTo>
                  <a:lnTo>
                    <a:pt x="8627148" y="1212697"/>
                  </a:lnTo>
                  <a:lnTo>
                    <a:pt x="8649970" y="1262672"/>
                  </a:lnTo>
                  <a:lnTo>
                    <a:pt x="8655571" y="1294396"/>
                  </a:lnTo>
                  <a:lnTo>
                    <a:pt x="8655685" y="1294993"/>
                  </a:lnTo>
                  <a:lnTo>
                    <a:pt x="8657501" y="1330680"/>
                  </a:lnTo>
                  <a:lnTo>
                    <a:pt x="8657577" y="1355852"/>
                  </a:lnTo>
                  <a:lnTo>
                    <a:pt x="8657577" y="1098130"/>
                  </a:lnTo>
                  <a:lnTo>
                    <a:pt x="8639010" y="1089177"/>
                  </a:lnTo>
                  <a:lnTo>
                    <a:pt x="8607323" y="1078903"/>
                  </a:lnTo>
                  <a:lnTo>
                    <a:pt x="8573821" y="1072730"/>
                  </a:lnTo>
                  <a:lnTo>
                    <a:pt x="8538477" y="1070686"/>
                  </a:lnTo>
                  <a:lnTo>
                    <a:pt x="8362264" y="1070686"/>
                  </a:lnTo>
                  <a:lnTo>
                    <a:pt x="8362264" y="1617751"/>
                  </a:lnTo>
                  <a:lnTo>
                    <a:pt x="8542236" y="1617751"/>
                  </a:lnTo>
                  <a:lnTo>
                    <a:pt x="8609914" y="1609064"/>
                  </a:lnTo>
                  <a:lnTo>
                    <a:pt x="8670925" y="1583740"/>
                  </a:lnTo>
                  <a:lnTo>
                    <a:pt x="8722119" y="1543634"/>
                  </a:lnTo>
                  <a:lnTo>
                    <a:pt x="8744356" y="1516291"/>
                  </a:lnTo>
                  <a:lnTo>
                    <a:pt x="8760358" y="1490560"/>
                  </a:lnTo>
                  <a:lnTo>
                    <a:pt x="8774239" y="1459814"/>
                  </a:lnTo>
                  <a:lnTo>
                    <a:pt x="8784158" y="1427111"/>
                  </a:lnTo>
                  <a:lnTo>
                    <a:pt x="8790114" y="1392453"/>
                  </a:lnTo>
                  <a:lnTo>
                    <a:pt x="8792096" y="1355852"/>
                  </a:lnTo>
                  <a:lnTo>
                    <a:pt x="8792096" y="1330680"/>
                  </a:lnTo>
                  <a:close/>
                </a:path>
                <a:path w="12348844" h="1625600">
                  <a:moveTo>
                    <a:pt x="9095308" y="309600"/>
                  </a:moveTo>
                  <a:lnTo>
                    <a:pt x="9088831" y="262394"/>
                  </a:lnTo>
                  <a:lnTo>
                    <a:pt x="9069387" y="220738"/>
                  </a:lnTo>
                  <a:lnTo>
                    <a:pt x="9038247" y="186309"/>
                  </a:lnTo>
                  <a:lnTo>
                    <a:pt x="8996680" y="160807"/>
                  </a:lnTo>
                  <a:lnTo>
                    <a:pt x="8946845" y="145034"/>
                  </a:lnTo>
                  <a:lnTo>
                    <a:pt x="8890914" y="139763"/>
                  </a:lnTo>
                  <a:lnTo>
                    <a:pt x="8861412" y="140982"/>
                  </a:lnTo>
                  <a:lnTo>
                    <a:pt x="8806929" y="150647"/>
                  </a:lnTo>
                  <a:lnTo>
                    <a:pt x="8759088" y="169760"/>
                  </a:lnTo>
                  <a:lnTo>
                    <a:pt x="8721611" y="196811"/>
                  </a:lnTo>
                  <a:lnTo>
                    <a:pt x="8695411" y="231267"/>
                  </a:lnTo>
                  <a:lnTo>
                    <a:pt x="8682164" y="271386"/>
                  </a:lnTo>
                  <a:lnTo>
                    <a:pt x="8680501" y="293446"/>
                  </a:lnTo>
                  <a:lnTo>
                    <a:pt x="8687156" y="336651"/>
                  </a:lnTo>
                  <a:lnTo>
                    <a:pt x="8707082" y="374980"/>
                  </a:lnTo>
                  <a:lnTo>
                    <a:pt x="8740318" y="408419"/>
                  </a:lnTo>
                  <a:lnTo>
                    <a:pt x="8786838" y="436968"/>
                  </a:lnTo>
                  <a:lnTo>
                    <a:pt x="8824214" y="453415"/>
                  </a:lnTo>
                  <a:lnTo>
                    <a:pt x="8871001" y="470408"/>
                  </a:lnTo>
                  <a:lnTo>
                    <a:pt x="8894801" y="478980"/>
                  </a:lnTo>
                  <a:lnTo>
                    <a:pt x="8930767" y="495706"/>
                  </a:lnTo>
                  <a:lnTo>
                    <a:pt x="8958313" y="523201"/>
                  </a:lnTo>
                  <a:lnTo>
                    <a:pt x="8963431" y="548932"/>
                  </a:lnTo>
                  <a:lnTo>
                    <a:pt x="8962238" y="560997"/>
                  </a:lnTo>
                  <a:lnTo>
                    <a:pt x="8934107" y="594741"/>
                  </a:lnTo>
                  <a:lnTo>
                    <a:pt x="8892794" y="602665"/>
                  </a:lnTo>
                  <a:lnTo>
                    <a:pt x="8869007" y="601357"/>
                  </a:lnTo>
                  <a:lnTo>
                    <a:pt x="8832101" y="590943"/>
                  </a:lnTo>
                  <a:lnTo>
                    <a:pt x="8801913" y="555180"/>
                  </a:lnTo>
                  <a:lnTo>
                    <a:pt x="8796223" y="517004"/>
                  </a:lnTo>
                  <a:lnTo>
                    <a:pt x="8663965" y="517004"/>
                  </a:lnTo>
                  <a:lnTo>
                    <a:pt x="8670785" y="567956"/>
                  </a:lnTo>
                  <a:lnTo>
                    <a:pt x="8691207" y="612622"/>
                  </a:lnTo>
                  <a:lnTo>
                    <a:pt x="8725116" y="649732"/>
                  </a:lnTo>
                  <a:lnTo>
                    <a:pt x="8772360" y="678002"/>
                  </a:lnTo>
                  <a:lnTo>
                    <a:pt x="8829434" y="695896"/>
                  </a:lnTo>
                  <a:lnTo>
                    <a:pt x="8892794" y="701852"/>
                  </a:lnTo>
                  <a:lnTo>
                    <a:pt x="8937434" y="699300"/>
                  </a:lnTo>
                  <a:lnTo>
                    <a:pt x="8977046" y="691616"/>
                  </a:lnTo>
                  <a:lnTo>
                    <a:pt x="9041206" y="660908"/>
                  </a:lnTo>
                  <a:lnTo>
                    <a:pt x="9081783" y="612254"/>
                  </a:lnTo>
                  <a:lnTo>
                    <a:pt x="9095308" y="548182"/>
                  </a:lnTo>
                  <a:lnTo>
                    <a:pt x="9089771" y="505701"/>
                  </a:lnTo>
                  <a:lnTo>
                    <a:pt x="9073134" y="468058"/>
                  </a:lnTo>
                  <a:lnTo>
                    <a:pt x="9045423" y="435254"/>
                  </a:lnTo>
                  <a:lnTo>
                    <a:pt x="9006637" y="407289"/>
                  </a:lnTo>
                  <a:lnTo>
                    <a:pt x="8965120" y="386956"/>
                  </a:lnTo>
                  <a:lnTo>
                    <a:pt x="8887231" y="358990"/>
                  </a:lnTo>
                  <a:lnTo>
                    <a:pt x="8865260" y="350088"/>
                  </a:lnTo>
                  <a:lnTo>
                    <a:pt x="8824316" y="323913"/>
                  </a:lnTo>
                  <a:lnTo>
                    <a:pt x="8811628" y="294563"/>
                  </a:lnTo>
                  <a:lnTo>
                    <a:pt x="8812911" y="283083"/>
                  </a:lnTo>
                  <a:lnTo>
                    <a:pt x="8843277" y="248107"/>
                  </a:lnTo>
                  <a:lnTo>
                    <a:pt x="8887917" y="239331"/>
                  </a:lnTo>
                  <a:lnTo>
                    <a:pt x="8904478" y="240487"/>
                  </a:lnTo>
                  <a:lnTo>
                    <a:pt x="8943327" y="257746"/>
                  </a:lnTo>
                  <a:lnTo>
                    <a:pt x="8962530" y="293827"/>
                  </a:lnTo>
                  <a:lnTo>
                    <a:pt x="8963800" y="309600"/>
                  </a:lnTo>
                  <a:lnTo>
                    <a:pt x="9095308" y="309600"/>
                  </a:lnTo>
                  <a:close/>
                </a:path>
                <a:path w="12348844" h="1625600">
                  <a:moveTo>
                    <a:pt x="9323006" y="1330312"/>
                  </a:moveTo>
                  <a:lnTo>
                    <a:pt x="9320949" y="1291971"/>
                  </a:lnTo>
                  <a:lnTo>
                    <a:pt x="9305633" y="1221994"/>
                  </a:lnTo>
                  <a:lnTo>
                    <a:pt x="9278582" y="1166495"/>
                  </a:lnTo>
                  <a:lnTo>
                    <a:pt x="9275737" y="1161567"/>
                  </a:lnTo>
                  <a:lnTo>
                    <a:pt x="9256077" y="1136294"/>
                  </a:lnTo>
                  <a:lnTo>
                    <a:pt x="9233370" y="1114513"/>
                  </a:lnTo>
                  <a:lnTo>
                    <a:pt x="9207652" y="1096225"/>
                  </a:lnTo>
                  <a:lnTo>
                    <a:pt x="9188869" y="1086586"/>
                  </a:lnTo>
                  <a:lnTo>
                    <a:pt x="9188869" y="1357731"/>
                  </a:lnTo>
                  <a:lnTo>
                    <a:pt x="9187104" y="1393367"/>
                  </a:lnTo>
                  <a:lnTo>
                    <a:pt x="9173299" y="1456296"/>
                  </a:lnTo>
                  <a:lnTo>
                    <a:pt x="9146476" y="1498422"/>
                  </a:lnTo>
                  <a:lnTo>
                    <a:pt x="9107957" y="1519656"/>
                  </a:lnTo>
                  <a:lnTo>
                    <a:pt x="9084412" y="1522310"/>
                  </a:lnTo>
                  <a:lnTo>
                    <a:pt x="9060155" y="1519656"/>
                  </a:lnTo>
                  <a:lnTo>
                    <a:pt x="9059850" y="1519656"/>
                  </a:lnTo>
                  <a:lnTo>
                    <a:pt x="9020086" y="1498003"/>
                  </a:lnTo>
                  <a:lnTo>
                    <a:pt x="8993454" y="1455178"/>
                  </a:lnTo>
                  <a:lnTo>
                    <a:pt x="8980119" y="1393367"/>
                  </a:lnTo>
                  <a:lnTo>
                    <a:pt x="8978455" y="1355483"/>
                  </a:lnTo>
                  <a:lnTo>
                    <a:pt x="8978824" y="1315275"/>
                  </a:lnTo>
                  <a:lnTo>
                    <a:pt x="8987498" y="1250175"/>
                  </a:lnTo>
                  <a:lnTo>
                    <a:pt x="9007856" y="1203693"/>
                  </a:lnTo>
                  <a:lnTo>
                    <a:pt x="9039911" y="1175791"/>
                  </a:lnTo>
                  <a:lnTo>
                    <a:pt x="9083662" y="1166495"/>
                  </a:lnTo>
                  <a:lnTo>
                    <a:pt x="9107551" y="1169136"/>
                  </a:lnTo>
                  <a:lnTo>
                    <a:pt x="9146603" y="1190345"/>
                  </a:lnTo>
                  <a:lnTo>
                    <a:pt x="9173540" y="1232344"/>
                  </a:lnTo>
                  <a:lnTo>
                    <a:pt x="9187167" y="1294295"/>
                  </a:lnTo>
                  <a:lnTo>
                    <a:pt x="9188869" y="1357731"/>
                  </a:lnTo>
                  <a:lnTo>
                    <a:pt x="9188869" y="1086586"/>
                  </a:lnTo>
                  <a:lnTo>
                    <a:pt x="9179471" y="1081760"/>
                  </a:lnTo>
                  <a:lnTo>
                    <a:pt x="9149677" y="1071524"/>
                  </a:lnTo>
                  <a:lnTo>
                    <a:pt x="9149880" y="1071524"/>
                  </a:lnTo>
                  <a:lnTo>
                    <a:pt x="9117584" y="1065250"/>
                  </a:lnTo>
                  <a:lnTo>
                    <a:pt x="9117838" y="1065250"/>
                  </a:lnTo>
                  <a:lnTo>
                    <a:pt x="9083662" y="1063167"/>
                  </a:lnTo>
                  <a:lnTo>
                    <a:pt x="9017203" y="1071524"/>
                  </a:lnTo>
                  <a:lnTo>
                    <a:pt x="8958364" y="1096606"/>
                  </a:lnTo>
                  <a:lnTo>
                    <a:pt x="8909698" y="1137043"/>
                  </a:lnTo>
                  <a:lnTo>
                    <a:pt x="8873820" y="1191475"/>
                  </a:lnTo>
                  <a:lnTo>
                    <a:pt x="8851697" y="1257655"/>
                  </a:lnTo>
                  <a:lnTo>
                    <a:pt x="8844458" y="1330312"/>
                  </a:lnTo>
                  <a:lnTo>
                    <a:pt x="8844318" y="1364119"/>
                  </a:lnTo>
                  <a:lnTo>
                    <a:pt x="8846858" y="1401724"/>
                  </a:lnTo>
                  <a:lnTo>
                    <a:pt x="8862733" y="1470291"/>
                  </a:lnTo>
                  <a:lnTo>
                    <a:pt x="8892680" y="1529410"/>
                  </a:lnTo>
                  <a:lnTo>
                    <a:pt x="8934856" y="1575346"/>
                  </a:lnTo>
                  <a:lnTo>
                    <a:pt x="8988463" y="1607185"/>
                  </a:lnTo>
                  <a:lnTo>
                    <a:pt x="9050452" y="1623250"/>
                  </a:lnTo>
                  <a:lnTo>
                    <a:pt x="9084412" y="1625269"/>
                  </a:lnTo>
                  <a:lnTo>
                    <a:pt x="9117254" y="1623250"/>
                  </a:lnTo>
                  <a:lnTo>
                    <a:pt x="9118041" y="1623250"/>
                  </a:lnTo>
                  <a:lnTo>
                    <a:pt x="9180678" y="1606562"/>
                  </a:lnTo>
                  <a:lnTo>
                    <a:pt x="9234741" y="1573606"/>
                  </a:lnTo>
                  <a:lnTo>
                    <a:pt x="9276918" y="1526171"/>
                  </a:lnTo>
                  <a:lnTo>
                    <a:pt x="9279090" y="1522310"/>
                  </a:lnTo>
                  <a:lnTo>
                    <a:pt x="9293327" y="1497126"/>
                  </a:lnTo>
                  <a:lnTo>
                    <a:pt x="9306306" y="1465173"/>
                  </a:lnTo>
                  <a:lnTo>
                    <a:pt x="9315577" y="1430909"/>
                  </a:lnTo>
                  <a:lnTo>
                    <a:pt x="9321152" y="1394345"/>
                  </a:lnTo>
                  <a:lnTo>
                    <a:pt x="9322905" y="1357731"/>
                  </a:lnTo>
                  <a:lnTo>
                    <a:pt x="9323006" y="1330312"/>
                  </a:lnTo>
                  <a:close/>
                </a:path>
                <a:path w="12348844" h="1625600">
                  <a:moveTo>
                    <a:pt x="9592031" y="147281"/>
                  </a:moveTo>
                  <a:lnTo>
                    <a:pt x="9460141" y="147281"/>
                  </a:lnTo>
                  <a:lnTo>
                    <a:pt x="9460141" y="504596"/>
                  </a:lnTo>
                  <a:lnTo>
                    <a:pt x="9458833" y="528205"/>
                  </a:lnTo>
                  <a:lnTo>
                    <a:pt x="9448305" y="564845"/>
                  </a:lnTo>
                  <a:lnTo>
                    <a:pt x="9413088" y="594779"/>
                  </a:lnTo>
                  <a:lnTo>
                    <a:pt x="9377108" y="600405"/>
                  </a:lnTo>
                  <a:lnTo>
                    <a:pt x="9341460" y="594791"/>
                  </a:lnTo>
                  <a:lnTo>
                    <a:pt x="9315679" y="577964"/>
                  </a:lnTo>
                  <a:lnTo>
                    <a:pt x="9299753" y="549897"/>
                  </a:lnTo>
                  <a:lnTo>
                    <a:pt x="9293695" y="510616"/>
                  </a:lnTo>
                  <a:lnTo>
                    <a:pt x="9293695" y="147281"/>
                  </a:lnTo>
                  <a:lnTo>
                    <a:pt x="9161069" y="147281"/>
                  </a:lnTo>
                  <a:lnTo>
                    <a:pt x="9161069" y="507987"/>
                  </a:lnTo>
                  <a:lnTo>
                    <a:pt x="9165145" y="550672"/>
                  </a:lnTo>
                  <a:lnTo>
                    <a:pt x="9176283" y="588581"/>
                  </a:lnTo>
                  <a:lnTo>
                    <a:pt x="9219679" y="650011"/>
                  </a:lnTo>
                  <a:lnTo>
                    <a:pt x="9251074" y="672693"/>
                  </a:lnTo>
                  <a:lnTo>
                    <a:pt x="9287777" y="688898"/>
                  </a:lnTo>
                  <a:lnTo>
                    <a:pt x="9329788" y="698614"/>
                  </a:lnTo>
                  <a:lnTo>
                    <a:pt x="9377108" y="701865"/>
                  </a:lnTo>
                  <a:lnTo>
                    <a:pt x="9409062" y="700405"/>
                  </a:lnTo>
                  <a:lnTo>
                    <a:pt x="9466364" y="688759"/>
                  </a:lnTo>
                  <a:lnTo>
                    <a:pt x="9514535" y="665594"/>
                  </a:lnTo>
                  <a:lnTo>
                    <a:pt x="9551733" y="631685"/>
                  </a:lnTo>
                  <a:lnTo>
                    <a:pt x="9577438" y="587463"/>
                  </a:lnTo>
                  <a:lnTo>
                    <a:pt x="9590405" y="534771"/>
                  </a:lnTo>
                  <a:lnTo>
                    <a:pt x="9592031" y="505358"/>
                  </a:lnTo>
                  <a:lnTo>
                    <a:pt x="9592031" y="147281"/>
                  </a:lnTo>
                  <a:close/>
                </a:path>
                <a:path w="12348844" h="1625600">
                  <a:moveTo>
                    <a:pt x="9948596" y="1070889"/>
                  </a:moveTo>
                  <a:lnTo>
                    <a:pt x="9582633" y="1070889"/>
                  </a:lnTo>
                  <a:lnTo>
                    <a:pt x="9582633" y="1172489"/>
                  </a:lnTo>
                  <a:lnTo>
                    <a:pt x="9582633" y="1298219"/>
                  </a:lnTo>
                  <a:lnTo>
                    <a:pt x="9582633" y="1399819"/>
                  </a:lnTo>
                  <a:lnTo>
                    <a:pt x="9582633" y="1618259"/>
                  </a:lnTo>
                  <a:lnTo>
                    <a:pt x="9714522" y="1618259"/>
                  </a:lnTo>
                  <a:lnTo>
                    <a:pt x="9714522" y="1399819"/>
                  </a:lnTo>
                  <a:lnTo>
                    <a:pt x="9927184" y="1399819"/>
                  </a:lnTo>
                  <a:lnTo>
                    <a:pt x="9927184" y="1298219"/>
                  </a:lnTo>
                  <a:lnTo>
                    <a:pt x="9714522" y="1298219"/>
                  </a:lnTo>
                  <a:lnTo>
                    <a:pt x="9714522" y="1172489"/>
                  </a:lnTo>
                  <a:lnTo>
                    <a:pt x="9948596" y="1172489"/>
                  </a:lnTo>
                  <a:lnTo>
                    <a:pt x="9948596" y="1070889"/>
                  </a:lnTo>
                  <a:close/>
                </a:path>
                <a:path w="12348844" h="1625600">
                  <a:moveTo>
                    <a:pt x="10131209" y="147281"/>
                  </a:moveTo>
                  <a:lnTo>
                    <a:pt x="9999688" y="147281"/>
                  </a:lnTo>
                  <a:lnTo>
                    <a:pt x="9999688" y="487705"/>
                  </a:lnTo>
                  <a:lnTo>
                    <a:pt x="9806191" y="147281"/>
                  </a:lnTo>
                  <a:lnTo>
                    <a:pt x="9674314" y="147281"/>
                  </a:lnTo>
                  <a:lnTo>
                    <a:pt x="9674314" y="694347"/>
                  </a:lnTo>
                  <a:lnTo>
                    <a:pt x="9806191" y="694347"/>
                  </a:lnTo>
                  <a:lnTo>
                    <a:pt x="9806191" y="353936"/>
                  </a:lnTo>
                  <a:lnTo>
                    <a:pt x="10000082" y="694347"/>
                  </a:lnTo>
                  <a:lnTo>
                    <a:pt x="10131209" y="694347"/>
                  </a:lnTo>
                  <a:lnTo>
                    <a:pt x="10131209" y="147281"/>
                  </a:lnTo>
                  <a:close/>
                </a:path>
                <a:path w="12348844" h="1625600">
                  <a:moveTo>
                    <a:pt x="10381056" y="1070584"/>
                  </a:moveTo>
                  <a:lnTo>
                    <a:pt x="10003460" y="1070584"/>
                  </a:lnTo>
                  <a:lnTo>
                    <a:pt x="10003460" y="1172184"/>
                  </a:lnTo>
                  <a:lnTo>
                    <a:pt x="10003460" y="1287754"/>
                  </a:lnTo>
                  <a:lnTo>
                    <a:pt x="10003460" y="1385544"/>
                  </a:lnTo>
                  <a:lnTo>
                    <a:pt x="10003460" y="1516354"/>
                  </a:lnTo>
                  <a:lnTo>
                    <a:pt x="10003460" y="1617954"/>
                  </a:lnTo>
                  <a:lnTo>
                    <a:pt x="10380307" y="1617954"/>
                  </a:lnTo>
                  <a:lnTo>
                    <a:pt x="10380307" y="1516354"/>
                  </a:lnTo>
                  <a:lnTo>
                    <a:pt x="10135324" y="1516354"/>
                  </a:lnTo>
                  <a:lnTo>
                    <a:pt x="10135324" y="1385544"/>
                  </a:lnTo>
                  <a:lnTo>
                    <a:pt x="10342728" y="1385544"/>
                  </a:lnTo>
                  <a:lnTo>
                    <a:pt x="10342728" y="1287754"/>
                  </a:lnTo>
                  <a:lnTo>
                    <a:pt x="10135324" y="1287754"/>
                  </a:lnTo>
                  <a:lnTo>
                    <a:pt x="10135324" y="1172184"/>
                  </a:lnTo>
                  <a:lnTo>
                    <a:pt x="10381056" y="1172184"/>
                  </a:lnTo>
                  <a:lnTo>
                    <a:pt x="10381056" y="1070584"/>
                  </a:lnTo>
                  <a:close/>
                </a:path>
                <a:path w="12348844" h="1625600">
                  <a:moveTo>
                    <a:pt x="10644073" y="147510"/>
                  </a:moveTo>
                  <a:lnTo>
                    <a:pt x="10186810" y="147510"/>
                  </a:lnTo>
                  <a:lnTo>
                    <a:pt x="10186810" y="249110"/>
                  </a:lnTo>
                  <a:lnTo>
                    <a:pt x="10347998" y="249110"/>
                  </a:lnTo>
                  <a:lnTo>
                    <a:pt x="10347998" y="694880"/>
                  </a:lnTo>
                  <a:lnTo>
                    <a:pt x="10479875" y="694880"/>
                  </a:lnTo>
                  <a:lnTo>
                    <a:pt x="10479875" y="249110"/>
                  </a:lnTo>
                  <a:lnTo>
                    <a:pt x="10644073" y="249110"/>
                  </a:lnTo>
                  <a:lnTo>
                    <a:pt x="10644073" y="147510"/>
                  </a:lnTo>
                  <a:close/>
                </a:path>
                <a:path w="12348844" h="1625600">
                  <a:moveTo>
                    <a:pt x="10863872" y="1330680"/>
                  </a:moveTo>
                  <a:lnTo>
                    <a:pt x="10855465" y="1259903"/>
                  </a:lnTo>
                  <a:lnTo>
                    <a:pt x="10831005" y="1196365"/>
                  </a:lnTo>
                  <a:lnTo>
                    <a:pt x="10815942" y="1172502"/>
                  </a:lnTo>
                  <a:lnTo>
                    <a:pt x="10813161" y="1168095"/>
                  </a:lnTo>
                  <a:lnTo>
                    <a:pt x="10792155" y="1143203"/>
                  </a:lnTo>
                  <a:lnTo>
                    <a:pt x="10767987" y="1121689"/>
                  </a:lnTo>
                  <a:lnTo>
                    <a:pt x="10740631" y="1103566"/>
                  </a:lnTo>
                  <a:lnTo>
                    <a:pt x="10729354" y="1098130"/>
                  </a:lnTo>
                  <a:lnTo>
                    <a:pt x="10729354" y="1355852"/>
                  </a:lnTo>
                  <a:lnTo>
                    <a:pt x="10727500" y="1392453"/>
                  </a:lnTo>
                  <a:lnTo>
                    <a:pt x="10712247" y="1453261"/>
                  </a:lnTo>
                  <a:lnTo>
                    <a:pt x="10682072" y="1493570"/>
                  </a:lnTo>
                  <a:lnTo>
                    <a:pt x="10638485" y="1513763"/>
                  </a:lnTo>
                  <a:lnTo>
                    <a:pt x="10611764" y="1516291"/>
                  </a:lnTo>
                  <a:lnTo>
                    <a:pt x="10565917" y="1516291"/>
                  </a:lnTo>
                  <a:lnTo>
                    <a:pt x="10565917" y="1172502"/>
                  </a:lnTo>
                  <a:lnTo>
                    <a:pt x="10610253" y="1172502"/>
                  </a:lnTo>
                  <a:lnTo>
                    <a:pt x="10661536" y="1182547"/>
                  </a:lnTo>
                  <a:lnTo>
                    <a:pt x="10698925" y="1212697"/>
                  </a:lnTo>
                  <a:lnTo>
                    <a:pt x="10721759" y="1262672"/>
                  </a:lnTo>
                  <a:lnTo>
                    <a:pt x="10727347" y="1294396"/>
                  </a:lnTo>
                  <a:lnTo>
                    <a:pt x="10727461" y="1294993"/>
                  </a:lnTo>
                  <a:lnTo>
                    <a:pt x="10729278" y="1330680"/>
                  </a:lnTo>
                  <a:lnTo>
                    <a:pt x="10729354" y="1355852"/>
                  </a:lnTo>
                  <a:lnTo>
                    <a:pt x="10729354" y="1098130"/>
                  </a:lnTo>
                  <a:lnTo>
                    <a:pt x="10710786" y="1089177"/>
                  </a:lnTo>
                  <a:lnTo>
                    <a:pt x="10679113" y="1078903"/>
                  </a:lnTo>
                  <a:lnTo>
                    <a:pt x="10645597" y="1072730"/>
                  </a:lnTo>
                  <a:lnTo>
                    <a:pt x="10610253" y="1070686"/>
                  </a:lnTo>
                  <a:lnTo>
                    <a:pt x="10434041" y="1070686"/>
                  </a:lnTo>
                  <a:lnTo>
                    <a:pt x="10434041" y="1617751"/>
                  </a:lnTo>
                  <a:lnTo>
                    <a:pt x="10614012" y="1617751"/>
                  </a:lnTo>
                  <a:lnTo>
                    <a:pt x="10681691" y="1609064"/>
                  </a:lnTo>
                  <a:lnTo>
                    <a:pt x="10742701" y="1583740"/>
                  </a:lnTo>
                  <a:lnTo>
                    <a:pt x="10793895" y="1543634"/>
                  </a:lnTo>
                  <a:lnTo>
                    <a:pt x="10816133" y="1516291"/>
                  </a:lnTo>
                  <a:lnTo>
                    <a:pt x="10832135" y="1490560"/>
                  </a:lnTo>
                  <a:lnTo>
                    <a:pt x="10846016" y="1459814"/>
                  </a:lnTo>
                  <a:lnTo>
                    <a:pt x="10855935" y="1427111"/>
                  </a:lnTo>
                  <a:lnTo>
                    <a:pt x="10861891" y="1392453"/>
                  </a:lnTo>
                  <a:lnTo>
                    <a:pt x="10863872" y="1355852"/>
                  </a:lnTo>
                  <a:lnTo>
                    <a:pt x="10863872" y="1330680"/>
                  </a:lnTo>
                  <a:close/>
                </a:path>
                <a:path w="12348844" h="1625600">
                  <a:moveTo>
                    <a:pt x="11152442" y="406920"/>
                  </a:moveTo>
                  <a:lnTo>
                    <a:pt x="11150384" y="368579"/>
                  </a:lnTo>
                  <a:lnTo>
                    <a:pt x="11135068" y="298602"/>
                  </a:lnTo>
                  <a:lnTo>
                    <a:pt x="11108017" y="243103"/>
                  </a:lnTo>
                  <a:lnTo>
                    <a:pt x="11105172" y="238175"/>
                  </a:lnTo>
                  <a:lnTo>
                    <a:pt x="11085513" y="212902"/>
                  </a:lnTo>
                  <a:lnTo>
                    <a:pt x="11062805" y="191122"/>
                  </a:lnTo>
                  <a:lnTo>
                    <a:pt x="11037087" y="172834"/>
                  </a:lnTo>
                  <a:lnTo>
                    <a:pt x="11018304" y="163195"/>
                  </a:lnTo>
                  <a:lnTo>
                    <a:pt x="11018304" y="434340"/>
                  </a:lnTo>
                  <a:lnTo>
                    <a:pt x="11016539" y="469963"/>
                  </a:lnTo>
                  <a:lnTo>
                    <a:pt x="11002734" y="532892"/>
                  </a:lnTo>
                  <a:lnTo>
                    <a:pt x="10975912" y="575030"/>
                  </a:lnTo>
                  <a:lnTo>
                    <a:pt x="10937392" y="596252"/>
                  </a:lnTo>
                  <a:lnTo>
                    <a:pt x="10913847" y="598906"/>
                  </a:lnTo>
                  <a:lnTo>
                    <a:pt x="10889590" y="596252"/>
                  </a:lnTo>
                  <a:lnTo>
                    <a:pt x="10889285" y="596252"/>
                  </a:lnTo>
                  <a:lnTo>
                    <a:pt x="10849521" y="574611"/>
                  </a:lnTo>
                  <a:lnTo>
                    <a:pt x="10822889" y="531774"/>
                  </a:lnTo>
                  <a:lnTo>
                    <a:pt x="10809554" y="469963"/>
                  </a:lnTo>
                  <a:lnTo>
                    <a:pt x="10807891" y="432092"/>
                  </a:lnTo>
                  <a:lnTo>
                    <a:pt x="10808259" y="391883"/>
                  </a:lnTo>
                  <a:lnTo>
                    <a:pt x="10816933" y="326783"/>
                  </a:lnTo>
                  <a:lnTo>
                    <a:pt x="10837291" y="280289"/>
                  </a:lnTo>
                  <a:lnTo>
                    <a:pt x="10869346" y="252399"/>
                  </a:lnTo>
                  <a:lnTo>
                    <a:pt x="10913097" y="243103"/>
                  </a:lnTo>
                  <a:lnTo>
                    <a:pt x="10936986" y="245745"/>
                  </a:lnTo>
                  <a:lnTo>
                    <a:pt x="10976026" y="266954"/>
                  </a:lnTo>
                  <a:lnTo>
                    <a:pt x="11002975" y="308952"/>
                  </a:lnTo>
                  <a:lnTo>
                    <a:pt x="11016602" y="370903"/>
                  </a:lnTo>
                  <a:lnTo>
                    <a:pt x="11018304" y="434340"/>
                  </a:lnTo>
                  <a:lnTo>
                    <a:pt x="11018304" y="163195"/>
                  </a:lnTo>
                  <a:lnTo>
                    <a:pt x="11008906" y="158369"/>
                  </a:lnTo>
                  <a:lnTo>
                    <a:pt x="10979099" y="148120"/>
                  </a:lnTo>
                  <a:lnTo>
                    <a:pt x="10979302" y="148120"/>
                  </a:lnTo>
                  <a:lnTo>
                    <a:pt x="10947019" y="141846"/>
                  </a:lnTo>
                  <a:lnTo>
                    <a:pt x="10947273" y="141846"/>
                  </a:lnTo>
                  <a:lnTo>
                    <a:pt x="10913097" y="139763"/>
                  </a:lnTo>
                  <a:lnTo>
                    <a:pt x="10846638" y="148120"/>
                  </a:lnTo>
                  <a:lnTo>
                    <a:pt x="10787786" y="173202"/>
                  </a:lnTo>
                  <a:lnTo>
                    <a:pt x="10739133" y="213652"/>
                  </a:lnTo>
                  <a:lnTo>
                    <a:pt x="10703255" y="268084"/>
                  </a:lnTo>
                  <a:lnTo>
                    <a:pt x="10681132" y="334251"/>
                  </a:lnTo>
                  <a:lnTo>
                    <a:pt x="10673893" y="406920"/>
                  </a:lnTo>
                  <a:lnTo>
                    <a:pt x="10673753" y="440740"/>
                  </a:lnTo>
                  <a:lnTo>
                    <a:pt x="10676293" y="478332"/>
                  </a:lnTo>
                  <a:lnTo>
                    <a:pt x="10692168" y="546900"/>
                  </a:lnTo>
                  <a:lnTo>
                    <a:pt x="10722115" y="606018"/>
                  </a:lnTo>
                  <a:lnTo>
                    <a:pt x="10764291" y="651941"/>
                  </a:lnTo>
                  <a:lnTo>
                    <a:pt x="10817898" y="683793"/>
                  </a:lnTo>
                  <a:lnTo>
                    <a:pt x="10879887" y="699846"/>
                  </a:lnTo>
                  <a:lnTo>
                    <a:pt x="10913847" y="701852"/>
                  </a:lnTo>
                  <a:lnTo>
                    <a:pt x="10946676" y="699846"/>
                  </a:lnTo>
                  <a:lnTo>
                    <a:pt x="10947476" y="699846"/>
                  </a:lnTo>
                  <a:lnTo>
                    <a:pt x="11010113" y="683158"/>
                  </a:lnTo>
                  <a:lnTo>
                    <a:pt x="11064177" y="650201"/>
                  </a:lnTo>
                  <a:lnTo>
                    <a:pt x="11106341" y="602780"/>
                  </a:lnTo>
                  <a:lnTo>
                    <a:pt x="11135741" y="541782"/>
                  </a:lnTo>
                  <a:lnTo>
                    <a:pt x="11150587" y="470954"/>
                  </a:lnTo>
                  <a:lnTo>
                    <a:pt x="11152327" y="434340"/>
                  </a:lnTo>
                  <a:lnTo>
                    <a:pt x="11152442" y="406920"/>
                  </a:lnTo>
                  <a:close/>
                </a:path>
                <a:path w="12348844" h="1625600">
                  <a:moveTo>
                    <a:pt x="11309109" y="1070584"/>
                  </a:moveTo>
                  <a:lnTo>
                    <a:pt x="10931512" y="1070584"/>
                  </a:lnTo>
                  <a:lnTo>
                    <a:pt x="10931512" y="1172184"/>
                  </a:lnTo>
                  <a:lnTo>
                    <a:pt x="10931512" y="1287754"/>
                  </a:lnTo>
                  <a:lnTo>
                    <a:pt x="10931512" y="1385544"/>
                  </a:lnTo>
                  <a:lnTo>
                    <a:pt x="10931512" y="1516354"/>
                  </a:lnTo>
                  <a:lnTo>
                    <a:pt x="10931512" y="1617954"/>
                  </a:lnTo>
                  <a:lnTo>
                    <a:pt x="11308359" y="1617954"/>
                  </a:lnTo>
                  <a:lnTo>
                    <a:pt x="11308359" y="1516354"/>
                  </a:lnTo>
                  <a:lnTo>
                    <a:pt x="11063389" y="1516354"/>
                  </a:lnTo>
                  <a:lnTo>
                    <a:pt x="11063389" y="1385544"/>
                  </a:lnTo>
                  <a:lnTo>
                    <a:pt x="11270793" y="1385544"/>
                  </a:lnTo>
                  <a:lnTo>
                    <a:pt x="11270793" y="1287754"/>
                  </a:lnTo>
                  <a:lnTo>
                    <a:pt x="11063389" y="1287754"/>
                  </a:lnTo>
                  <a:lnTo>
                    <a:pt x="11063389" y="1172184"/>
                  </a:lnTo>
                  <a:lnTo>
                    <a:pt x="11309109" y="1172184"/>
                  </a:lnTo>
                  <a:lnTo>
                    <a:pt x="11309109" y="1070584"/>
                  </a:lnTo>
                  <a:close/>
                </a:path>
                <a:path w="12348844" h="1625600">
                  <a:moveTo>
                    <a:pt x="11634495" y="309600"/>
                  </a:moveTo>
                  <a:lnTo>
                    <a:pt x="11628018" y="262394"/>
                  </a:lnTo>
                  <a:lnTo>
                    <a:pt x="11608575" y="220738"/>
                  </a:lnTo>
                  <a:lnTo>
                    <a:pt x="11577434" y="186309"/>
                  </a:lnTo>
                  <a:lnTo>
                    <a:pt x="11535867" y="160807"/>
                  </a:lnTo>
                  <a:lnTo>
                    <a:pt x="11486032" y="145034"/>
                  </a:lnTo>
                  <a:lnTo>
                    <a:pt x="11430102" y="139763"/>
                  </a:lnTo>
                  <a:lnTo>
                    <a:pt x="11400612" y="140982"/>
                  </a:lnTo>
                  <a:lnTo>
                    <a:pt x="11346129" y="150647"/>
                  </a:lnTo>
                  <a:lnTo>
                    <a:pt x="11298276" y="169760"/>
                  </a:lnTo>
                  <a:lnTo>
                    <a:pt x="11260798" y="196811"/>
                  </a:lnTo>
                  <a:lnTo>
                    <a:pt x="11234598" y="231267"/>
                  </a:lnTo>
                  <a:lnTo>
                    <a:pt x="11221352" y="271386"/>
                  </a:lnTo>
                  <a:lnTo>
                    <a:pt x="11219688" y="293446"/>
                  </a:lnTo>
                  <a:lnTo>
                    <a:pt x="11226343" y="336651"/>
                  </a:lnTo>
                  <a:lnTo>
                    <a:pt x="11246282" y="374980"/>
                  </a:lnTo>
                  <a:lnTo>
                    <a:pt x="11279505" y="408419"/>
                  </a:lnTo>
                  <a:lnTo>
                    <a:pt x="11326025" y="436968"/>
                  </a:lnTo>
                  <a:lnTo>
                    <a:pt x="11363414" y="453415"/>
                  </a:lnTo>
                  <a:lnTo>
                    <a:pt x="11410188" y="470408"/>
                  </a:lnTo>
                  <a:lnTo>
                    <a:pt x="11433988" y="478980"/>
                  </a:lnTo>
                  <a:lnTo>
                    <a:pt x="11469954" y="495706"/>
                  </a:lnTo>
                  <a:lnTo>
                    <a:pt x="11497501" y="523201"/>
                  </a:lnTo>
                  <a:lnTo>
                    <a:pt x="11502619" y="548932"/>
                  </a:lnTo>
                  <a:lnTo>
                    <a:pt x="11501438" y="560997"/>
                  </a:lnTo>
                  <a:lnTo>
                    <a:pt x="11473294" y="594741"/>
                  </a:lnTo>
                  <a:lnTo>
                    <a:pt x="11431981" y="602665"/>
                  </a:lnTo>
                  <a:lnTo>
                    <a:pt x="11408207" y="601357"/>
                  </a:lnTo>
                  <a:lnTo>
                    <a:pt x="11371288" y="590943"/>
                  </a:lnTo>
                  <a:lnTo>
                    <a:pt x="11341100" y="555180"/>
                  </a:lnTo>
                  <a:lnTo>
                    <a:pt x="11335423" y="517004"/>
                  </a:lnTo>
                  <a:lnTo>
                    <a:pt x="11203165" y="517004"/>
                  </a:lnTo>
                  <a:lnTo>
                    <a:pt x="11209973" y="567956"/>
                  </a:lnTo>
                  <a:lnTo>
                    <a:pt x="11230394" y="612622"/>
                  </a:lnTo>
                  <a:lnTo>
                    <a:pt x="11264303" y="649732"/>
                  </a:lnTo>
                  <a:lnTo>
                    <a:pt x="11311560" y="678002"/>
                  </a:lnTo>
                  <a:lnTo>
                    <a:pt x="11368621" y="695896"/>
                  </a:lnTo>
                  <a:lnTo>
                    <a:pt x="11431981" y="701852"/>
                  </a:lnTo>
                  <a:lnTo>
                    <a:pt x="11476622" y="699300"/>
                  </a:lnTo>
                  <a:lnTo>
                    <a:pt x="11516233" y="691616"/>
                  </a:lnTo>
                  <a:lnTo>
                    <a:pt x="11580393" y="660908"/>
                  </a:lnTo>
                  <a:lnTo>
                    <a:pt x="11620970" y="612254"/>
                  </a:lnTo>
                  <a:lnTo>
                    <a:pt x="11634495" y="548182"/>
                  </a:lnTo>
                  <a:lnTo>
                    <a:pt x="11628958" y="505701"/>
                  </a:lnTo>
                  <a:lnTo>
                    <a:pt x="11612334" y="468058"/>
                  </a:lnTo>
                  <a:lnTo>
                    <a:pt x="11584623" y="435254"/>
                  </a:lnTo>
                  <a:lnTo>
                    <a:pt x="11545824" y="407289"/>
                  </a:lnTo>
                  <a:lnTo>
                    <a:pt x="11504308" y="386956"/>
                  </a:lnTo>
                  <a:lnTo>
                    <a:pt x="11426419" y="358990"/>
                  </a:lnTo>
                  <a:lnTo>
                    <a:pt x="11404460" y="350088"/>
                  </a:lnTo>
                  <a:lnTo>
                    <a:pt x="11363503" y="323913"/>
                  </a:lnTo>
                  <a:lnTo>
                    <a:pt x="11350816" y="294563"/>
                  </a:lnTo>
                  <a:lnTo>
                    <a:pt x="11352098" y="283083"/>
                  </a:lnTo>
                  <a:lnTo>
                    <a:pt x="11382464" y="248107"/>
                  </a:lnTo>
                  <a:lnTo>
                    <a:pt x="11427104" y="239331"/>
                  </a:lnTo>
                  <a:lnTo>
                    <a:pt x="11443665" y="240487"/>
                  </a:lnTo>
                  <a:lnTo>
                    <a:pt x="11482515" y="257746"/>
                  </a:lnTo>
                  <a:lnTo>
                    <a:pt x="11501717" y="293827"/>
                  </a:lnTo>
                  <a:lnTo>
                    <a:pt x="11503000" y="309600"/>
                  </a:lnTo>
                  <a:lnTo>
                    <a:pt x="11634495" y="309600"/>
                  </a:lnTo>
                  <a:close/>
                </a:path>
                <a:path w="12348844" h="1625600">
                  <a:moveTo>
                    <a:pt x="11803202" y="1612099"/>
                  </a:moveTo>
                  <a:lnTo>
                    <a:pt x="11706060" y="1424228"/>
                  </a:lnTo>
                  <a:lnTo>
                    <a:pt x="11688978" y="1391208"/>
                  </a:lnTo>
                  <a:lnTo>
                    <a:pt x="11711953" y="1378686"/>
                  </a:lnTo>
                  <a:lnTo>
                    <a:pt x="11748122" y="1348282"/>
                  </a:lnTo>
                  <a:lnTo>
                    <a:pt x="11771414" y="1310424"/>
                  </a:lnTo>
                  <a:lnTo>
                    <a:pt x="11782971" y="1263129"/>
                  </a:lnTo>
                  <a:lnTo>
                    <a:pt x="11784419" y="1235824"/>
                  </a:lnTo>
                  <a:lnTo>
                    <a:pt x="11780990" y="1198638"/>
                  </a:lnTo>
                  <a:lnTo>
                    <a:pt x="11772646" y="1172121"/>
                  </a:lnTo>
                  <a:lnTo>
                    <a:pt x="11770703" y="1165923"/>
                  </a:lnTo>
                  <a:lnTo>
                    <a:pt x="11729555" y="1113840"/>
                  </a:lnTo>
                  <a:lnTo>
                    <a:pt x="11664086" y="1081468"/>
                  </a:lnTo>
                  <a:lnTo>
                    <a:pt x="11652910" y="1079258"/>
                  </a:lnTo>
                  <a:lnTo>
                    <a:pt x="11652910" y="1247838"/>
                  </a:lnTo>
                  <a:lnTo>
                    <a:pt x="11651831" y="1263129"/>
                  </a:lnTo>
                  <a:lnTo>
                    <a:pt x="11633937" y="1303020"/>
                  </a:lnTo>
                  <a:lnTo>
                    <a:pt x="11595011" y="1321562"/>
                  </a:lnTo>
                  <a:lnTo>
                    <a:pt x="11577384" y="1322793"/>
                  </a:lnTo>
                  <a:lnTo>
                    <a:pt x="11493970" y="1322793"/>
                  </a:lnTo>
                  <a:lnTo>
                    <a:pt x="11493970" y="1172121"/>
                  </a:lnTo>
                  <a:lnTo>
                    <a:pt x="11577384" y="1172121"/>
                  </a:lnTo>
                  <a:lnTo>
                    <a:pt x="11623040" y="1183462"/>
                  </a:lnTo>
                  <a:lnTo>
                    <a:pt x="11648123" y="1216240"/>
                  </a:lnTo>
                  <a:lnTo>
                    <a:pt x="11652910" y="1247838"/>
                  </a:lnTo>
                  <a:lnTo>
                    <a:pt x="11652910" y="1079258"/>
                  </a:lnTo>
                  <a:lnTo>
                    <a:pt x="11623383" y="1073378"/>
                  </a:lnTo>
                  <a:lnTo>
                    <a:pt x="11577384" y="1070686"/>
                  </a:lnTo>
                  <a:lnTo>
                    <a:pt x="11362093" y="1070686"/>
                  </a:lnTo>
                  <a:lnTo>
                    <a:pt x="11362093" y="1617751"/>
                  </a:lnTo>
                  <a:lnTo>
                    <a:pt x="11493970" y="1617751"/>
                  </a:lnTo>
                  <a:lnTo>
                    <a:pt x="11493970" y="1424228"/>
                  </a:lnTo>
                  <a:lnTo>
                    <a:pt x="11565369" y="1424228"/>
                  </a:lnTo>
                  <a:lnTo>
                    <a:pt x="11661927" y="1617751"/>
                  </a:lnTo>
                  <a:lnTo>
                    <a:pt x="11803202" y="1617751"/>
                  </a:lnTo>
                  <a:lnTo>
                    <a:pt x="11803202" y="1612099"/>
                  </a:lnTo>
                  <a:close/>
                </a:path>
                <a:path w="12348844" h="1625600">
                  <a:moveTo>
                    <a:pt x="12348388" y="1617751"/>
                  </a:moveTo>
                  <a:lnTo>
                    <a:pt x="12310631" y="1515541"/>
                  </a:lnTo>
                  <a:lnTo>
                    <a:pt x="12273001" y="1413725"/>
                  </a:lnTo>
                  <a:lnTo>
                    <a:pt x="12202897" y="1223975"/>
                  </a:lnTo>
                  <a:lnTo>
                    <a:pt x="12146255" y="1070686"/>
                  </a:lnTo>
                  <a:lnTo>
                    <a:pt x="12143232" y="1070686"/>
                  </a:lnTo>
                  <a:lnTo>
                    <a:pt x="12143232" y="1413725"/>
                  </a:lnTo>
                  <a:lnTo>
                    <a:pt x="12025630" y="1413725"/>
                  </a:lnTo>
                  <a:lnTo>
                    <a:pt x="12084253" y="1223975"/>
                  </a:lnTo>
                  <a:lnTo>
                    <a:pt x="12143232" y="1413725"/>
                  </a:lnTo>
                  <a:lnTo>
                    <a:pt x="12143232" y="1070686"/>
                  </a:lnTo>
                  <a:lnTo>
                    <a:pt x="12022252" y="1070686"/>
                  </a:lnTo>
                  <a:lnTo>
                    <a:pt x="11821617" y="1617751"/>
                  </a:lnTo>
                  <a:lnTo>
                    <a:pt x="11962511" y="1617751"/>
                  </a:lnTo>
                  <a:lnTo>
                    <a:pt x="11994071" y="1515541"/>
                  </a:lnTo>
                  <a:lnTo>
                    <a:pt x="12174804" y="1515541"/>
                  </a:lnTo>
                  <a:lnTo>
                    <a:pt x="12206745" y="1617751"/>
                  </a:lnTo>
                  <a:lnTo>
                    <a:pt x="12348388" y="16177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566815" y="8702554"/>
              <a:ext cx="928369" cy="547370"/>
            </a:xfrm>
            <a:custGeom>
              <a:avLst/>
              <a:gdLst/>
              <a:ahLst/>
              <a:cxnLst/>
              <a:rect l="l" t="t" r="r" b="b"/>
              <a:pathLst>
                <a:path w="928369" h="547370">
                  <a:moveTo>
                    <a:pt x="526770" y="547217"/>
                  </a:moveTo>
                  <a:lnTo>
                    <a:pt x="489013" y="445008"/>
                  </a:lnTo>
                  <a:lnTo>
                    <a:pt x="451383" y="343192"/>
                  </a:lnTo>
                  <a:lnTo>
                    <a:pt x="381279" y="153441"/>
                  </a:lnTo>
                  <a:lnTo>
                    <a:pt x="324637" y="152"/>
                  </a:lnTo>
                  <a:lnTo>
                    <a:pt x="321614" y="152"/>
                  </a:lnTo>
                  <a:lnTo>
                    <a:pt x="321614" y="343192"/>
                  </a:lnTo>
                  <a:lnTo>
                    <a:pt x="204012" y="343192"/>
                  </a:lnTo>
                  <a:lnTo>
                    <a:pt x="262636" y="153441"/>
                  </a:lnTo>
                  <a:lnTo>
                    <a:pt x="321614" y="343192"/>
                  </a:lnTo>
                  <a:lnTo>
                    <a:pt x="321614" y="152"/>
                  </a:lnTo>
                  <a:lnTo>
                    <a:pt x="200634" y="152"/>
                  </a:lnTo>
                  <a:lnTo>
                    <a:pt x="0" y="547217"/>
                  </a:lnTo>
                  <a:lnTo>
                    <a:pt x="140893" y="547217"/>
                  </a:lnTo>
                  <a:lnTo>
                    <a:pt x="172453" y="445008"/>
                  </a:lnTo>
                  <a:lnTo>
                    <a:pt x="353187" y="445008"/>
                  </a:lnTo>
                  <a:lnTo>
                    <a:pt x="385127" y="547217"/>
                  </a:lnTo>
                  <a:lnTo>
                    <a:pt x="526770" y="547217"/>
                  </a:lnTo>
                  <a:close/>
                </a:path>
                <a:path w="928369" h="547370">
                  <a:moveTo>
                    <a:pt x="928052" y="445770"/>
                  </a:moveTo>
                  <a:lnTo>
                    <a:pt x="698474" y="445770"/>
                  </a:lnTo>
                  <a:lnTo>
                    <a:pt x="698474" y="0"/>
                  </a:lnTo>
                  <a:lnTo>
                    <a:pt x="566597" y="0"/>
                  </a:lnTo>
                  <a:lnTo>
                    <a:pt x="566597" y="445770"/>
                  </a:lnTo>
                  <a:lnTo>
                    <a:pt x="566597" y="547370"/>
                  </a:lnTo>
                  <a:lnTo>
                    <a:pt x="928052" y="547370"/>
                  </a:lnTo>
                  <a:lnTo>
                    <a:pt x="928052" y="4457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3660" y="9589541"/>
              <a:ext cx="174225" cy="13710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40092" y="9590906"/>
              <a:ext cx="11097260" cy="544830"/>
            </a:xfrm>
            <a:custGeom>
              <a:avLst/>
              <a:gdLst/>
              <a:ahLst/>
              <a:cxnLst/>
              <a:rect l="l" t="t" r="r" b="b"/>
              <a:pathLst>
                <a:path w="11097260" h="544829">
                  <a:moveTo>
                    <a:pt x="312966" y="26758"/>
                  </a:moveTo>
                  <a:lnTo>
                    <a:pt x="0" y="26758"/>
                  </a:lnTo>
                  <a:lnTo>
                    <a:pt x="0" y="82638"/>
                  </a:lnTo>
                  <a:lnTo>
                    <a:pt x="121932" y="82638"/>
                  </a:lnTo>
                  <a:lnTo>
                    <a:pt x="121932" y="421728"/>
                  </a:lnTo>
                  <a:lnTo>
                    <a:pt x="189941" y="421728"/>
                  </a:lnTo>
                  <a:lnTo>
                    <a:pt x="189941" y="82638"/>
                  </a:lnTo>
                  <a:lnTo>
                    <a:pt x="312966" y="82638"/>
                  </a:lnTo>
                  <a:lnTo>
                    <a:pt x="312966" y="26758"/>
                  </a:lnTo>
                  <a:close/>
                </a:path>
                <a:path w="11097260" h="544829">
                  <a:moveTo>
                    <a:pt x="605066" y="269608"/>
                  </a:moveTo>
                  <a:lnTo>
                    <a:pt x="603719" y="247929"/>
                  </a:lnTo>
                  <a:lnTo>
                    <a:pt x="603021" y="236639"/>
                  </a:lnTo>
                  <a:lnTo>
                    <a:pt x="596900" y="207619"/>
                  </a:lnTo>
                  <a:lnTo>
                    <a:pt x="586689" y="182575"/>
                  </a:lnTo>
                  <a:lnTo>
                    <a:pt x="582320" y="176123"/>
                  </a:lnTo>
                  <a:lnTo>
                    <a:pt x="572414" y="161493"/>
                  </a:lnTo>
                  <a:lnTo>
                    <a:pt x="554380" y="144780"/>
                  </a:lnTo>
                  <a:lnTo>
                    <a:pt x="540042" y="136791"/>
                  </a:lnTo>
                  <a:lnTo>
                    <a:pt x="540042" y="243052"/>
                  </a:lnTo>
                  <a:lnTo>
                    <a:pt x="540042" y="247929"/>
                  </a:lnTo>
                  <a:lnTo>
                    <a:pt x="414578" y="247929"/>
                  </a:lnTo>
                  <a:lnTo>
                    <a:pt x="417639" y="231927"/>
                  </a:lnTo>
                  <a:lnTo>
                    <a:pt x="435851" y="195097"/>
                  </a:lnTo>
                  <a:lnTo>
                    <a:pt x="479615" y="176123"/>
                  </a:lnTo>
                  <a:lnTo>
                    <a:pt x="492544" y="177177"/>
                  </a:lnTo>
                  <a:lnTo>
                    <a:pt x="529310" y="202526"/>
                  </a:lnTo>
                  <a:lnTo>
                    <a:pt x="540042" y="243052"/>
                  </a:lnTo>
                  <a:lnTo>
                    <a:pt x="540042" y="136791"/>
                  </a:lnTo>
                  <a:lnTo>
                    <a:pt x="532955" y="132842"/>
                  </a:lnTo>
                  <a:lnTo>
                    <a:pt x="508114" y="125679"/>
                  </a:lnTo>
                  <a:lnTo>
                    <a:pt x="479882" y="123291"/>
                  </a:lnTo>
                  <a:lnTo>
                    <a:pt x="461492" y="124485"/>
                  </a:lnTo>
                  <a:lnTo>
                    <a:pt x="411594" y="142519"/>
                  </a:lnTo>
                  <a:lnTo>
                    <a:pt x="373367" y="179997"/>
                  </a:lnTo>
                  <a:lnTo>
                    <a:pt x="351345" y="233197"/>
                  </a:lnTo>
                  <a:lnTo>
                    <a:pt x="347116" y="274751"/>
                  </a:lnTo>
                  <a:lnTo>
                    <a:pt x="347116" y="282879"/>
                  </a:lnTo>
                  <a:lnTo>
                    <a:pt x="349491" y="313359"/>
                  </a:lnTo>
                  <a:lnTo>
                    <a:pt x="349542" y="314032"/>
                  </a:lnTo>
                  <a:lnTo>
                    <a:pt x="368973" y="366534"/>
                  </a:lnTo>
                  <a:lnTo>
                    <a:pt x="406908" y="405130"/>
                  </a:lnTo>
                  <a:lnTo>
                    <a:pt x="457644" y="424840"/>
                  </a:lnTo>
                  <a:lnTo>
                    <a:pt x="487464" y="427304"/>
                  </a:lnTo>
                  <a:lnTo>
                    <a:pt x="505307" y="426389"/>
                  </a:lnTo>
                  <a:lnTo>
                    <a:pt x="553440" y="412813"/>
                  </a:lnTo>
                  <a:lnTo>
                    <a:pt x="590918" y="384429"/>
                  </a:lnTo>
                  <a:lnTo>
                    <a:pt x="598373" y="374738"/>
                  </a:lnTo>
                  <a:lnTo>
                    <a:pt x="600468" y="372021"/>
                  </a:lnTo>
                  <a:lnTo>
                    <a:pt x="564959" y="338162"/>
                  </a:lnTo>
                  <a:lnTo>
                    <a:pt x="549681" y="354164"/>
                  </a:lnTo>
                  <a:lnTo>
                    <a:pt x="532307" y="365594"/>
                  </a:lnTo>
                  <a:lnTo>
                    <a:pt x="512838" y="372452"/>
                  </a:lnTo>
                  <a:lnTo>
                    <a:pt x="491261" y="374738"/>
                  </a:lnTo>
                  <a:lnTo>
                    <a:pt x="475818" y="373418"/>
                  </a:lnTo>
                  <a:lnTo>
                    <a:pt x="437743" y="353606"/>
                  </a:lnTo>
                  <a:lnTo>
                    <a:pt x="416128" y="313359"/>
                  </a:lnTo>
                  <a:lnTo>
                    <a:pt x="413499" y="296164"/>
                  </a:lnTo>
                  <a:lnTo>
                    <a:pt x="605066" y="296164"/>
                  </a:lnTo>
                  <a:lnTo>
                    <a:pt x="605066" y="269608"/>
                  </a:lnTo>
                  <a:close/>
                </a:path>
                <a:path w="11097260" h="544829">
                  <a:moveTo>
                    <a:pt x="896899" y="233832"/>
                  </a:moveTo>
                  <a:lnTo>
                    <a:pt x="887437" y="189026"/>
                  </a:lnTo>
                  <a:lnTo>
                    <a:pt x="862342" y="153771"/>
                  </a:lnTo>
                  <a:lnTo>
                    <a:pt x="824572" y="130911"/>
                  </a:lnTo>
                  <a:lnTo>
                    <a:pt x="777125" y="123278"/>
                  </a:lnTo>
                  <a:lnTo>
                    <a:pt x="747864" y="125793"/>
                  </a:lnTo>
                  <a:lnTo>
                    <a:pt x="699084" y="145923"/>
                  </a:lnTo>
                  <a:lnTo>
                    <a:pt x="663930" y="185318"/>
                  </a:lnTo>
                  <a:lnTo>
                    <a:pt x="646049" y="238899"/>
                  </a:lnTo>
                  <a:lnTo>
                    <a:pt x="643813" y="270687"/>
                  </a:lnTo>
                  <a:lnTo>
                    <a:pt x="643813" y="277469"/>
                  </a:lnTo>
                  <a:lnTo>
                    <a:pt x="652818" y="340055"/>
                  </a:lnTo>
                  <a:lnTo>
                    <a:pt x="679843" y="387477"/>
                  </a:lnTo>
                  <a:lnTo>
                    <a:pt x="722249" y="417347"/>
                  </a:lnTo>
                  <a:lnTo>
                    <a:pt x="777405" y="427304"/>
                  </a:lnTo>
                  <a:lnTo>
                    <a:pt x="792975" y="426440"/>
                  </a:lnTo>
                  <a:lnTo>
                    <a:pt x="836472" y="413486"/>
                  </a:lnTo>
                  <a:lnTo>
                    <a:pt x="871105" y="387197"/>
                  </a:lnTo>
                  <a:lnTo>
                    <a:pt x="892073" y="351332"/>
                  </a:lnTo>
                  <a:lnTo>
                    <a:pt x="896899" y="324891"/>
                  </a:lnTo>
                  <a:lnTo>
                    <a:pt x="834834" y="324891"/>
                  </a:lnTo>
                  <a:lnTo>
                    <a:pt x="833348" y="335026"/>
                  </a:lnTo>
                  <a:lnTo>
                    <a:pt x="829957" y="344322"/>
                  </a:lnTo>
                  <a:lnTo>
                    <a:pt x="799134" y="371144"/>
                  </a:lnTo>
                  <a:lnTo>
                    <a:pt x="776579" y="374738"/>
                  </a:lnTo>
                  <a:lnTo>
                    <a:pt x="761288" y="373278"/>
                  </a:lnTo>
                  <a:lnTo>
                    <a:pt x="726859" y="351294"/>
                  </a:lnTo>
                  <a:lnTo>
                    <a:pt x="710730" y="302501"/>
                  </a:lnTo>
                  <a:lnTo>
                    <a:pt x="709650" y="280174"/>
                  </a:lnTo>
                  <a:lnTo>
                    <a:pt x="709650" y="269595"/>
                  </a:lnTo>
                  <a:lnTo>
                    <a:pt x="714197" y="228447"/>
                  </a:lnTo>
                  <a:lnTo>
                    <a:pt x="736854" y="189153"/>
                  </a:lnTo>
                  <a:lnTo>
                    <a:pt x="776579" y="176123"/>
                  </a:lnTo>
                  <a:lnTo>
                    <a:pt x="788492" y="177139"/>
                  </a:lnTo>
                  <a:lnTo>
                    <a:pt x="824750" y="201066"/>
                  </a:lnTo>
                  <a:lnTo>
                    <a:pt x="834834" y="233832"/>
                  </a:lnTo>
                  <a:lnTo>
                    <a:pt x="896899" y="233832"/>
                  </a:lnTo>
                  <a:close/>
                </a:path>
                <a:path w="11097260" h="544829">
                  <a:moveTo>
                    <a:pt x="1188186" y="228142"/>
                  </a:moveTo>
                  <a:lnTo>
                    <a:pt x="1181747" y="182270"/>
                  </a:lnTo>
                  <a:lnTo>
                    <a:pt x="1164069" y="149504"/>
                  </a:lnTo>
                  <a:lnTo>
                    <a:pt x="1135138" y="129832"/>
                  </a:lnTo>
                  <a:lnTo>
                    <a:pt x="1094968" y="123278"/>
                  </a:lnTo>
                  <a:lnTo>
                    <a:pt x="1069822" y="125742"/>
                  </a:lnTo>
                  <a:lnTo>
                    <a:pt x="1047203" y="133108"/>
                  </a:lnTo>
                  <a:lnTo>
                    <a:pt x="1027137" y="145389"/>
                  </a:lnTo>
                  <a:lnTo>
                    <a:pt x="1009611" y="162572"/>
                  </a:lnTo>
                  <a:lnTo>
                    <a:pt x="1007719" y="128701"/>
                  </a:lnTo>
                  <a:lnTo>
                    <a:pt x="945667" y="128701"/>
                  </a:lnTo>
                  <a:lnTo>
                    <a:pt x="945667" y="421894"/>
                  </a:lnTo>
                  <a:lnTo>
                    <a:pt x="1011504" y="421894"/>
                  </a:lnTo>
                  <a:lnTo>
                    <a:pt x="1011504" y="213245"/>
                  </a:lnTo>
                  <a:lnTo>
                    <a:pt x="1022527" y="197485"/>
                  </a:lnTo>
                  <a:lnTo>
                    <a:pt x="1036104" y="186220"/>
                  </a:lnTo>
                  <a:lnTo>
                    <a:pt x="1052207" y="179463"/>
                  </a:lnTo>
                  <a:lnTo>
                    <a:pt x="1070851" y="177203"/>
                  </a:lnTo>
                  <a:lnTo>
                    <a:pt x="1083576" y="178041"/>
                  </a:lnTo>
                  <a:lnTo>
                    <a:pt x="1119314" y="207657"/>
                  </a:lnTo>
                  <a:lnTo>
                    <a:pt x="1122337" y="231940"/>
                  </a:lnTo>
                  <a:lnTo>
                    <a:pt x="1122337" y="421894"/>
                  </a:lnTo>
                  <a:lnTo>
                    <a:pt x="1188186" y="421894"/>
                  </a:lnTo>
                  <a:lnTo>
                    <a:pt x="1188186" y="228142"/>
                  </a:lnTo>
                  <a:close/>
                </a:path>
                <a:path w="11097260" h="544829">
                  <a:moveTo>
                    <a:pt x="1515503" y="278282"/>
                  </a:moveTo>
                  <a:lnTo>
                    <a:pt x="1515224" y="262839"/>
                  </a:lnTo>
                  <a:lnTo>
                    <a:pt x="1511719" y="233667"/>
                  </a:lnTo>
                  <a:lnTo>
                    <a:pt x="1511617" y="232816"/>
                  </a:lnTo>
                  <a:lnTo>
                    <a:pt x="1491627" y="182156"/>
                  </a:lnTo>
                  <a:lnTo>
                    <a:pt x="1455369" y="144780"/>
                  </a:lnTo>
                  <a:lnTo>
                    <a:pt x="1449920" y="141922"/>
                  </a:lnTo>
                  <a:lnTo>
                    <a:pt x="1449920" y="272592"/>
                  </a:lnTo>
                  <a:lnTo>
                    <a:pt x="1448765" y="296151"/>
                  </a:lnTo>
                  <a:lnTo>
                    <a:pt x="1439481" y="334213"/>
                  </a:lnTo>
                  <a:lnTo>
                    <a:pt x="1408963" y="368338"/>
                  </a:lnTo>
                  <a:lnTo>
                    <a:pt x="1408823" y="368338"/>
                  </a:lnTo>
                  <a:lnTo>
                    <a:pt x="1395145" y="373138"/>
                  </a:lnTo>
                  <a:lnTo>
                    <a:pt x="1394968" y="373138"/>
                  </a:lnTo>
                  <a:lnTo>
                    <a:pt x="1379474" y="374738"/>
                  </a:lnTo>
                  <a:lnTo>
                    <a:pt x="1363726" y="373138"/>
                  </a:lnTo>
                  <a:lnTo>
                    <a:pt x="1327454" y="349135"/>
                  </a:lnTo>
                  <a:lnTo>
                    <a:pt x="1309928" y="299669"/>
                  </a:lnTo>
                  <a:lnTo>
                    <a:pt x="1308760" y="278282"/>
                  </a:lnTo>
                  <a:lnTo>
                    <a:pt x="1309941" y="254393"/>
                  </a:lnTo>
                  <a:lnTo>
                    <a:pt x="1319364" y="216293"/>
                  </a:lnTo>
                  <a:lnTo>
                    <a:pt x="1349857" y="182626"/>
                  </a:lnTo>
                  <a:lnTo>
                    <a:pt x="1349717" y="182626"/>
                  </a:lnTo>
                  <a:lnTo>
                    <a:pt x="1363573" y="177749"/>
                  </a:lnTo>
                  <a:lnTo>
                    <a:pt x="1363395" y="177749"/>
                  </a:lnTo>
                  <a:lnTo>
                    <a:pt x="1378940" y="176123"/>
                  </a:lnTo>
                  <a:lnTo>
                    <a:pt x="1420418" y="190754"/>
                  </a:lnTo>
                  <a:lnTo>
                    <a:pt x="1439075" y="216115"/>
                  </a:lnTo>
                  <a:lnTo>
                    <a:pt x="1439189" y="216293"/>
                  </a:lnTo>
                  <a:lnTo>
                    <a:pt x="1445158" y="232816"/>
                  </a:lnTo>
                  <a:lnTo>
                    <a:pt x="1448739" y="251574"/>
                  </a:lnTo>
                  <a:lnTo>
                    <a:pt x="1449920" y="272592"/>
                  </a:lnTo>
                  <a:lnTo>
                    <a:pt x="1449920" y="141922"/>
                  </a:lnTo>
                  <a:lnTo>
                    <a:pt x="1432687" y="132842"/>
                  </a:lnTo>
                  <a:lnTo>
                    <a:pt x="1407210" y="125679"/>
                  </a:lnTo>
                  <a:lnTo>
                    <a:pt x="1378940" y="123291"/>
                  </a:lnTo>
                  <a:lnTo>
                    <a:pt x="1359458" y="124447"/>
                  </a:lnTo>
                  <a:lnTo>
                    <a:pt x="1307934" y="141846"/>
                  </a:lnTo>
                  <a:lnTo>
                    <a:pt x="1269377" y="178676"/>
                  </a:lnTo>
                  <a:lnTo>
                    <a:pt x="1247178" y="231635"/>
                  </a:lnTo>
                  <a:lnTo>
                    <a:pt x="1242910" y="272592"/>
                  </a:lnTo>
                  <a:lnTo>
                    <a:pt x="1242910" y="275844"/>
                  </a:lnTo>
                  <a:lnTo>
                    <a:pt x="1252232" y="337794"/>
                  </a:lnTo>
                  <a:lnTo>
                    <a:pt x="1280248" y="386054"/>
                  </a:lnTo>
                  <a:lnTo>
                    <a:pt x="1323619" y="416966"/>
                  </a:lnTo>
                  <a:lnTo>
                    <a:pt x="1379474" y="427304"/>
                  </a:lnTo>
                  <a:lnTo>
                    <a:pt x="1399197" y="426135"/>
                  </a:lnTo>
                  <a:lnTo>
                    <a:pt x="1451152" y="408609"/>
                  </a:lnTo>
                  <a:lnTo>
                    <a:pt x="1487385" y="374738"/>
                  </a:lnTo>
                  <a:lnTo>
                    <a:pt x="1489608" y="371881"/>
                  </a:lnTo>
                  <a:lnTo>
                    <a:pt x="1498828" y="355777"/>
                  </a:lnTo>
                  <a:lnTo>
                    <a:pt x="1506118" y="338124"/>
                  </a:lnTo>
                  <a:lnTo>
                    <a:pt x="1511338" y="319328"/>
                  </a:lnTo>
                  <a:lnTo>
                    <a:pt x="1514411" y="299669"/>
                  </a:lnTo>
                  <a:lnTo>
                    <a:pt x="1514462" y="299377"/>
                  </a:lnTo>
                  <a:lnTo>
                    <a:pt x="1515503" y="278282"/>
                  </a:lnTo>
                  <a:close/>
                </a:path>
                <a:path w="11097260" h="544829">
                  <a:moveTo>
                    <a:pt x="1641221" y="5689"/>
                  </a:moveTo>
                  <a:lnTo>
                    <a:pt x="1575384" y="5689"/>
                  </a:lnTo>
                  <a:lnTo>
                    <a:pt x="1575384" y="421881"/>
                  </a:lnTo>
                  <a:lnTo>
                    <a:pt x="1641221" y="421881"/>
                  </a:lnTo>
                  <a:lnTo>
                    <a:pt x="1641221" y="5689"/>
                  </a:lnTo>
                  <a:close/>
                </a:path>
                <a:path w="11097260" h="544829">
                  <a:moveTo>
                    <a:pt x="1973160" y="278282"/>
                  </a:moveTo>
                  <a:lnTo>
                    <a:pt x="1972881" y="262839"/>
                  </a:lnTo>
                  <a:lnTo>
                    <a:pt x="1969376" y="233667"/>
                  </a:lnTo>
                  <a:lnTo>
                    <a:pt x="1969274" y="232816"/>
                  </a:lnTo>
                  <a:lnTo>
                    <a:pt x="1949284" y="182156"/>
                  </a:lnTo>
                  <a:lnTo>
                    <a:pt x="1913026" y="144780"/>
                  </a:lnTo>
                  <a:lnTo>
                    <a:pt x="1907578" y="141922"/>
                  </a:lnTo>
                  <a:lnTo>
                    <a:pt x="1907578" y="272592"/>
                  </a:lnTo>
                  <a:lnTo>
                    <a:pt x="1906422" y="296151"/>
                  </a:lnTo>
                  <a:lnTo>
                    <a:pt x="1897138" y="334213"/>
                  </a:lnTo>
                  <a:lnTo>
                    <a:pt x="1866620" y="368338"/>
                  </a:lnTo>
                  <a:lnTo>
                    <a:pt x="1866480" y="368338"/>
                  </a:lnTo>
                  <a:lnTo>
                    <a:pt x="1852803" y="373138"/>
                  </a:lnTo>
                  <a:lnTo>
                    <a:pt x="1852625" y="373138"/>
                  </a:lnTo>
                  <a:lnTo>
                    <a:pt x="1837131" y="374738"/>
                  </a:lnTo>
                  <a:lnTo>
                    <a:pt x="1821383" y="373138"/>
                  </a:lnTo>
                  <a:lnTo>
                    <a:pt x="1785112" y="349135"/>
                  </a:lnTo>
                  <a:lnTo>
                    <a:pt x="1767573" y="299669"/>
                  </a:lnTo>
                  <a:lnTo>
                    <a:pt x="1766404" y="278282"/>
                  </a:lnTo>
                  <a:lnTo>
                    <a:pt x="1767598" y="254393"/>
                  </a:lnTo>
                  <a:lnTo>
                    <a:pt x="1777022" y="216293"/>
                  </a:lnTo>
                  <a:lnTo>
                    <a:pt x="1807514" y="182626"/>
                  </a:lnTo>
                  <a:lnTo>
                    <a:pt x="1807375" y="182626"/>
                  </a:lnTo>
                  <a:lnTo>
                    <a:pt x="1821230" y="177749"/>
                  </a:lnTo>
                  <a:lnTo>
                    <a:pt x="1821053" y="177749"/>
                  </a:lnTo>
                  <a:lnTo>
                    <a:pt x="1836597" y="176123"/>
                  </a:lnTo>
                  <a:lnTo>
                    <a:pt x="1878076" y="190754"/>
                  </a:lnTo>
                  <a:lnTo>
                    <a:pt x="1896732" y="216115"/>
                  </a:lnTo>
                  <a:lnTo>
                    <a:pt x="1896846" y="216293"/>
                  </a:lnTo>
                  <a:lnTo>
                    <a:pt x="1902815" y="232816"/>
                  </a:lnTo>
                  <a:lnTo>
                    <a:pt x="1906384" y="251574"/>
                  </a:lnTo>
                  <a:lnTo>
                    <a:pt x="1907578" y="272592"/>
                  </a:lnTo>
                  <a:lnTo>
                    <a:pt x="1907578" y="141922"/>
                  </a:lnTo>
                  <a:lnTo>
                    <a:pt x="1890344" y="132842"/>
                  </a:lnTo>
                  <a:lnTo>
                    <a:pt x="1864868" y="125679"/>
                  </a:lnTo>
                  <a:lnTo>
                    <a:pt x="1836597" y="123291"/>
                  </a:lnTo>
                  <a:lnTo>
                    <a:pt x="1817116" y="124447"/>
                  </a:lnTo>
                  <a:lnTo>
                    <a:pt x="1765592" y="141846"/>
                  </a:lnTo>
                  <a:lnTo>
                    <a:pt x="1727034" y="178676"/>
                  </a:lnTo>
                  <a:lnTo>
                    <a:pt x="1704835" y="231635"/>
                  </a:lnTo>
                  <a:lnTo>
                    <a:pt x="1700568" y="272592"/>
                  </a:lnTo>
                  <a:lnTo>
                    <a:pt x="1700568" y="275844"/>
                  </a:lnTo>
                  <a:lnTo>
                    <a:pt x="1709889" y="337794"/>
                  </a:lnTo>
                  <a:lnTo>
                    <a:pt x="1737906" y="386054"/>
                  </a:lnTo>
                  <a:lnTo>
                    <a:pt x="1781276" y="416966"/>
                  </a:lnTo>
                  <a:lnTo>
                    <a:pt x="1837131" y="427304"/>
                  </a:lnTo>
                  <a:lnTo>
                    <a:pt x="1856854" y="426135"/>
                  </a:lnTo>
                  <a:lnTo>
                    <a:pt x="1908810" y="408609"/>
                  </a:lnTo>
                  <a:lnTo>
                    <a:pt x="1945043" y="374738"/>
                  </a:lnTo>
                  <a:lnTo>
                    <a:pt x="1963775" y="338124"/>
                  </a:lnTo>
                  <a:lnTo>
                    <a:pt x="1972068" y="299669"/>
                  </a:lnTo>
                  <a:lnTo>
                    <a:pt x="1972119" y="299377"/>
                  </a:lnTo>
                  <a:lnTo>
                    <a:pt x="1973160" y="278282"/>
                  </a:lnTo>
                  <a:close/>
                </a:path>
                <a:path w="11097260" h="544829">
                  <a:moveTo>
                    <a:pt x="2275814" y="128714"/>
                  </a:moveTo>
                  <a:lnTo>
                    <a:pt x="2216480" y="128714"/>
                  </a:lnTo>
                  <a:lnTo>
                    <a:pt x="2213495" y="158242"/>
                  </a:lnTo>
                  <a:lnTo>
                    <a:pt x="2209977" y="154825"/>
                  </a:lnTo>
                  <a:lnTo>
                    <a:pt x="2209977" y="210540"/>
                  </a:lnTo>
                  <a:lnTo>
                    <a:pt x="2209977" y="339509"/>
                  </a:lnTo>
                  <a:lnTo>
                    <a:pt x="2199068" y="354444"/>
                  </a:lnTo>
                  <a:lnTo>
                    <a:pt x="2185593" y="365112"/>
                  </a:lnTo>
                  <a:lnTo>
                    <a:pt x="2169541" y="371525"/>
                  </a:lnTo>
                  <a:lnTo>
                    <a:pt x="2150910" y="373659"/>
                  </a:lnTo>
                  <a:lnTo>
                    <a:pt x="2135797" y="372071"/>
                  </a:lnTo>
                  <a:lnTo>
                    <a:pt x="2100910" y="348322"/>
                  </a:lnTo>
                  <a:lnTo>
                    <a:pt x="2084019" y="299720"/>
                  </a:lnTo>
                  <a:lnTo>
                    <a:pt x="2082888" y="278815"/>
                  </a:lnTo>
                  <a:lnTo>
                    <a:pt x="2084019" y="255282"/>
                  </a:lnTo>
                  <a:lnTo>
                    <a:pt x="2093023" y="217347"/>
                  </a:lnTo>
                  <a:lnTo>
                    <a:pt x="2122551" y="183642"/>
                  </a:lnTo>
                  <a:lnTo>
                    <a:pt x="2151443" y="177215"/>
                  </a:lnTo>
                  <a:lnTo>
                    <a:pt x="2170036" y="179285"/>
                  </a:lnTo>
                  <a:lnTo>
                    <a:pt x="2186000" y="185534"/>
                  </a:lnTo>
                  <a:lnTo>
                    <a:pt x="2199309" y="195948"/>
                  </a:lnTo>
                  <a:lnTo>
                    <a:pt x="2209977" y="210540"/>
                  </a:lnTo>
                  <a:lnTo>
                    <a:pt x="2209977" y="154825"/>
                  </a:lnTo>
                  <a:lnTo>
                    <a:pt x="2197798" y="142951"/>
                  </a:lnTo>
                  <a:lnTo>
                    <a:pt x="2179421" y="132029"/>
                  </a:lnTo>
                  <a:lnTo>
                    <a:pt x="2158377" y="125463"/>
                  </a:lnTo>
                  <a:lnTo>
                    <a:pt x="2134654" y="123278"/>
                  </a:lnTo>
                  <a:lnTo>
                    <a:pt x="2109406" y="125831"/>
                  </a:lnTo>
                  <a:lnTo>
                    <a:pt x="2066798" y="146227"/>
                  </a:lnTo>
                  <a:lnTo>
                    <a:pt x="2035378" y="186182"/>
                  </a:lnTo>
                  <a:lnTo>
                    <a:pt x="2019338" y="240703"/>
                  </a:lnTo>
                  <a:lnTo>
                    <a:pt x="2017331" y="273138"/>
                  </a:lnTo>
                  <a:lnTo>
                    <a:pt x="2019363" y="307340"/>
                  </a:lnTo>
                  <a:lnTo>
                    <a:pt x="2035683" y="363969"/>
                  </a:lnTo>
                  <a:lnTo>
                    <a:pt x="2067471" y="404291"/>
                  </a:lnTo>
                  <a:lnTo>
                    <a:pt x="2109546" y="424751"/>
                  </a:lnTo>
                  <a:lnTo>
                    <a:pt x="2134108" y="427304"/>
                  </a:lnTo>
                  <a:lnTo>
                    <a:pt x="2156625" y="425323"/>
                  </a:lnTo>
                  <a:lnTo>
                    <a:pt x="2176780" y="419379"/>
                  </a:lnTo>
                  <a:lnTo>
                    <a:pt x="2194560" y="409473"/>
                  </a:lnTo>
                  <a:lnTo>
                    <a:pt x="2209977" y="395605"/>
                  </a:lnTo>
                  <a:lnTo>
                    <a:pt x="2209850" y="417080"/>
                  </a:lnTo>
                  <a:lnTo>
                    <a:pt x="2199309" y="457631"/>
                  </a:lnTo>
                  <a:lnTo>
                    <a:pt x="2168588" y="480847"/>
                  </a:lnTo>
                  <a:lnTo>
                    <a:pt x="2139264" y="485292"/>
                  </a:lnTo>
                  <a:lnTo>
                    <a:pt x="2117915" y="483044"/>
                  </a:lnTo>
                  <a:lnTo>
                    <a:pt x="2098332" y="476275"/>
                  </a:lnTo>
                  <a:lnTo>
                    <a:pt x="2080514" y="465023"/>
                  </a:lnTo>
                  <a:lnTo>
                    <a:pt x="2064461" y="449249"/>
                  </a:lnTo>
                  <a:lnTo>
                    <a:pt x="2033320" y="488810"/>
                  </a:lnTo>
                  <a:lnTo>
                    <a:pt x="2065591" y="516674"/>
                  </a:lnTo>
                  <a:lnTo>
                    <a:pt x="2111171" y="533958"/>
                  </a:lnTo>
                  <a:lnTo>
                    <a:pt x="2143048" y="537311"/>
                  </a:lnTo>
                  <a:lnTo>
                    <a:pt x="2171966" y="535228"/>
                  </a:lnTo>
                  <a:lnTo>
                    <a:pt x="2220391" y="518566"/>
                  </a:lnTo>
                  <a:lnTo>
                    <a:pt x="2255621" y="485800"/>
                  </a:lnTo>
                  <a:lnTo>
                    <a:pt x="2255888" y="485292"/>
                  </a:lnTo>
                  <a:lnTo>
                    <a:pt x="2266848" y="464566"/>
                  </a:lnTo>
                  <a:lnTo>
                    <a:pt x="2273579" y="440283"/>
                  </a:lnTo>
                  <a:lnTo>
                    <a:pt x="2275814" y="412953"/>
                  </a:lnTo>
                  <a:lnTo>
                    <a:pt x="2275814" y="395605"/>
                  </a:lnTo>
                  <a:lnTo>
                    <a:pt x="2275814" y="373659"/>
                  </a:lnTo>
                  <a:lnTo>
                    <a:pt x="2275814" y="177215"/>
                  </a:lnTo>
                  <a:lnTo>
                    <a:pt x="2275814" y="158242"/>
                  </a:lnTo>
                  <a:lnTo>
                    <a:pt x="2275814" y="128714"/>
                  </a:lnTo>
                  <a:close/>
                </a:path>
                <a:path w="11097260" h="544829">
                  <a:moveTo>
                    <a:pt x="2413470" y="128701"/>
                  </a:moveTo>
                  <a:lnTo>
                    <a:pt x="2347620" y="128701"/>
                  </a:lnTo>
                  <a:lnTo>
                    <a:pt x="2347620" y="421881"/>
                  </a:lnTo>
                  <a:lnTo>
                    <a:pt x="2413470" y="421881"/>
                  </a:lnTo>
                  <a:lnTo>
                    <a:pt x="2413470" y="128701"/>
                  </a:lnTo>
                  <a:close/>
                </a:path>
                <a:path w="11097260" h="544829">
                  <a:moveTo>
                    <a:pt x="2418067" y="52565"/>
                  </a:moveTo>
                  <a:lnTo>
                    <a:pt x="2396540" y="19850"/>
                  </a:lnTo>
                  <a:lnTo>
                    <a:pt x="2380678" y="17335"/>
                  </a:lnTo>
                  <a:lnTo>
                    <a:pt x="2372258" y="17970"/>
                  </a:lnTo>
                  <a:lnTo>
                    <a:pt x="2344166" y="45300"/>
                  </a:lnTo>
                  <a:lnTo>
                    <a:pt x="2343556" y="52565"/>
                  </a:lnTo>
                  <a:lnTo>
                    <a:pt x="2344166" y="59702"/>
                  </a:lnTo>
                  <a:lnTo>
                    <a:pt x="2372258" y="86626"/>
                  </a:lnTo>
                  <a:lnTo>
                    <a:pt x="2380678" y="87249"/>
                  </a:lnTo>
                  <a:lnTo>
                    <a:pt x="2389111" y="86626"/>
                  </a:lnTo>
                  <a:lnTo>
                    <a:pt x="2417457" y="59702"/>
                  </a:lnTo>
                  <a:lnTo>
                    <a:pt x="2418067" y="52565"/>
                  </a:lnTo>
                  <a:close/>
                </a:path>
                <a:path w="11097260" h="544829">
                  <a:moveTo>
                    <a:pt x="2727515" y="421881"/>
                  </a:moveTo>
                  <a:lnTo>
                    <a:pt x="2727414" y="417029"/>
                  </a:lnTo>
                  <a:lnTo>
                    <a:pt x="2722651" y="404495"/>
                  </a:lnTo>
                  <a:lnTo>
                    <a:pt x="2720314" y="394525"/>
                  </a:lnTo>
                  <a:lnTo>
                    <a:pt x="2719184" y="389712"/>
                  </a:lnTo>
                  <a:lnTo>
                    <a:pt x="2717292" y="374472"/>
                  </a:lnTo>
                  <a:lnTo>
                    <a:pt x="2717228" y="373926"/>
                  </a:lnTo>
                  <a:lnTo>
                    <a:pt x="2717101" y="372922"/>
                  </a:lnTo>
                  <a:lnTo>
                    <a:pt x="2717050" y="371652"/>
                  </a:lnTo>
                  <a:lnTo>
                    <a:pt x="2716961" y="369138"/>
                  </a:lnTo>
                  <a:lnTo>
                    <a:pt x="2716923" y="368147"/>
                  </a:lnTo>
                  <a:lnTo>
                    <a:pt x="2716809" y="364985"/>
                  </a:lnTo>
                  <a:lnTo>
                    <a:pt x="2716746" y="363220"/>
                  </a:lnTo>
                  <a:lnTo>
                    <a:pt x="2716619" y="359829"/>
                  </a:lnTo>
                  <a:lnTo>
                    <a:pt x="2716517" y="357124"/>
                  </a:lnTo>
                  <a:lnTo>
                    <a:pt x="2716403" y="284238"/>
                  </a:lnTo>
                  <a:lnTo>
                    <a:pt x="2716403" y="221919"/>
                  </a:lnTo>
                  <a:lnTo>
                    <a:pt x="2714129" y="199783"/>
                  </a:lnTo>
                  <a:lnTo>
                    <a:pt x="2698419" y="163410"/>
                  </a:lnTo>
                  <a:lnTo>
                    <a:pt x="2668359" y="137833"/>
                  </a:lnTo>
                  <a:lnTo>
                    <a:pt x="2627312" y="124904"/>
                  </a:lnTo>
                  <a:lnTo>
                    <a:pt x="2602865" y="123278"/>
                  </a:lnTo>
                  <a:lnTo>
                    <a:pt x="2586329" y="124028"/>
                  </a:lnTo>
                  <a:lnTo>
                    <a:pt x="2541498" y="135204"/>
                  </a:lnTo>
                  <a:lnTo>
                    <a:pt x="2506726" y="158191"/>
                  </a:lnTo>
                  <a:lnTo>
                    <a:pt x="2483027" y="201383"/>
                  </a:lnTo>
                  <a:lnTo>
                    <a:pt x="2482075" y="212725"/>
                  </a:lnTo>
                  <a:lnTo>
                    <a:pt x="2482024" y="213245"/>
                  </a:lnTo>
                  <a:lnTo>
                    <a:pt x="2547861" y="213245"/>
                  </a:lnTo>
                  <a:lnTo>
                    <a:pt x="2548763" y="204965"/>
                  </a:lnTo>
                  <a:lnTo>
                    <a:pt x="2551455" y="197434"/>
                  </a:lnTo>
                  <a:lnTo>
                    <a:pt x="2588349" y="174117"/>
                  </a:lnTo>
                  <a:lnTo>
                    <a:pt x="2599080" y="173418"/>
                  </a:lnTo>
                  <a:lnTo>
                    <a:pt x="2611259" y="174269"/>
                  </a:lnTo>
                  <a:lnTo>
                    <a:pt x="2647378" y="203047"/>
                  </a:lnTo>
                  <a:lnTo>
                    <a:pt x="2650566" y="242773"/>
                  </a:lnTo>
                  <a:lnTo>
                    <a:pt x="2650566" y="284238"/>
                  </a:lnTo>
                  <a:lnTo>
                    <a:pt x="2650566" y="339521"/>
                  </a:lnTo>
                  <a:lnTo>
                    <a:pt x="2615933" y="369138"/>
                  </a:lnTo>
                  <a:lnTo>
                    <a:pt x="2597315" y="373926"/>
                  </a:lnTo>
                  <a:lnTo>
                    <a:pt x="2596769" y="373926"/>
                  </a:lnTo>
                  <a:lnTo>
                    <a:pt x="2587968" y="374472"/>
                  </a:lnTo>
                  <a:lnTo>
                    <a:pt x="2580221" y="373926"/>
                  </a:lnTo>
                  <a:lnTo>
                    <a:pt x="2578620" y="373926"/>
                  </a:lnTo>
                  <a:lnTo>
                    <a:pt x="2568968" y="371652"/>
                  </a:lnTo>
                  <a:lnTo>
                    <a:pt x="2542425" y="342011"/>
                  </a:lnTo>
                  <a:lnTo>
                    <a:pt x="2541638" y="333019"/>
                  </a:lnTo>
                  <a:lnTo>
                    <a:pt x="2542794" y="322021"/>
                  </a:lnTo>
                  <a:lnTo>
                    <a:pt x="2570403" y="291401"/>
                  </a:lnTo>
                  <a:lnTo>
                    <a:pt x="2615069" y="284238"/>
                  </a:lnTo>
                  <a:lnTo>
                    <a:pt x="2650566" y="284238"/>
                  </a:lnTo>
                  <a:lnTo>
                    <a:pt x="2650566" y="242773"/>
                  </a:lnTo>
                  <a:lnTo>
                    <a:pt x="2610193" y="242773"/>
                  </a:lnTo>
                  <a:lnTo>
                    <a:pt x="2579687" y="244348"/>
                  </a:lnTo>
                  <a:lnTo>
                    <a:pt x="2529890" y="256882"/>
                  </a:lnTo>
                  <a:lnTo>
                    <a:pt x="2495385" y="281736"/>
                  </a:lnTo>
                  <a:lnTo>
                    <a:pt x="2477973" y="317703"/>
                  </a:lnTo>
                  <a:lnTo>
                    <a:pt x="2475827" y="339521"/>
                  </a:lnTo>
                  <a:lnTo>
                    <a:pt x="2475801" y="339775"/>
                  </a:lnTo>
                  <a:lnTo>
                    <a:pt x="2491486" y="388759"/>
                  </a:lnTo>
                  <a:lnTo>
                    <a:pt x="2535669" y="421005"/>
                  </a:lnTo>
                  <a:lnTo>
                    <a:pt x="2575776" y="427304"/>
                  </a:lnTo>
                  <a:lnTo>
                    <a:pt x="2597658" y="425259"/>
                  </a:lnTo>
                  <a:lnTo>
                    <a:pt x="2617774" y="419112"/>
                  </a:lnTo>
                  <a:lnTo>
                    <a:pt x="2636139" y="408863"/>
                  </a:lnTo>
                  <a:lnTo>
                    <a:pt x="2652738" y="394525"/>
                  </a:lnTo>
                  <a:lnTo>
                    <a:pt x="2654427" y="403339"/>
                  </a:lnTo>
                  <a:lnTo>
                    <a:pt x="2656255" y="410845"/>
                  </a:lnTo>
                  <a:lnTo>
                    <a:pt x="2658211" y="417029"/>
                  </a:lnTo>
                  <a:lnTo>
                    <a:pt x="2660319" y="421881"/>
                  </a:lnTo>
                  <a:lnTo>
                    <a:pt x="2727515" y="421881"/>
                  </a:lnTo>
                  <a:close/>
                </a:path>
                <a:path w="11097260" h="544829">
                  <a:moveTo>
                    <a:pt x="3170263" y="269608"/>
                  </a:moveTo>
                  <a:lnTo>
                    <a:pt x="3162096" y="207619"/>
                  </a:lnTo>
                  <a:lnTo>
                    <a:pt x="3147530" y="176123"/>
                  </a:lnTo>
                  <a:lnTo>
                    <a:pt x="3137624" y="161493"/>
                  </a:lnTo>
                  <a:lnTo>
                    <a:pt x="3119590" y="144780"/>
                  </a:lnTo>
                  <a:lnTo>
                    <a:pt x="3105239" y="136791"/>
                  </a:lnTo>
                  <a:lnTo>
                    <a:pt x="3105239" y="243052"/>
                  </a:lnTo>
                  <a:lnTo>
                    <a:pt x="3105239" y="247929"/>
                  </a:lnTo>
                  <a:lnTo>
                    <a:pt x="2979775" y="247929"/>
                  </a:lnTo>
                  <a:lnTo>
                    <a:pt x="2982836" y="231927"/>
                  </a:lnTo>
                  <a:lnTo>
                    <a:pt x="3001060" y="195097"/>
                  </a:lnTo>
                  <a:lnTo>
                    <a:pt x="3044812" y="176123"/>
                  </a:lnTo>
                  <a:lnTo>
                    <a:pt x="3057753" y="177177"/>
                  </a:lnTo>
                  <a:lnTo>
                    <a:pt x="3094520" y="202526"/>
                  </a:lnTo>
                  <a:lnTo>
                    <a:pt x="3105239" y="243052"/>
                  </a:lnTo>
                  <a:lnTo>
                    <a:pt x="3105239" y="136791"/>
                  </a:lnTo>
                  <a:lnTo>
                    <a:pt x="3098152" y="132842"/>
                  </a:lnTo>
                  <a:lnTo>
                    <a:pt x="3073323" y="125679"/>
                  </a:lnTo>
                  <a:lnTo>
                    <a:pt x="3045091" y="123291"/>
                  </a:lnTo>
                  <a:lnTo>
                    <a:pt x="3026689" y="124485"/>
                  </a:lnTo>
                  <a:lnTo>
                    <a:pt x="2976791" y="142519"/>
                  </a:lnTo>
                  <a:lnTo>
                    <a:pt x="2938564" y="179997"/>
                  </a:lnTo>
                  <a:lnTo>
                    <a:pt x="2921901" y="214020"/>
                  </a:lnTo>
                  <a:lnTo>
                    <a:pt x="2921838" y="214172"/>
                  </a:lnTo>
                  <a:lnTo>
                    <a:pt x="2916555" y="233197"/>
                  </a:lnTo>
                  <a:lnTo>
                    <a:pt x="2913380" y="253390"/>
                  </a:lnTo>
                  <a:lnTo>
                    <a:pt x="2912313" y="274751"/>
                  </a:lnTo>
                  <a:lnTo>
                    <a:pt x="2912313" y="282879"/>
                  </a:lnTo>
                  <a:lnTo>
                    <a:pt x="2914688" y="313359"/>
                  </a:lnTo>
                  <a:lnTo>
                    <a:pt x="2914739" y="314032"/>
                  </a:lnTo>
                  <a:lnTo>
                    <a:pt x="2934182" y="366534"/>
                  </a:lnTo>
                  <a:lnTo>
                    <a:pt x="2972117" y="405130"/>
                  </a:lnTo>
                  <a:lnTo>
                    <a:pt x="3022854" y="424840"/>
                  </a:lnTo>
                  <a:lnTo>
                    <a:pt x="3052673" y="427304"/>
                  </a:lnTo>
                  <a:lnTo>
                    <a:pt x="3070504" y="426389"/>
                  </a:lnTo>
                  <a:lnTo>
                    <a:pt x="3118650" y="412813"/>
                  </a:lnTo>
                  <a:lnTo>
                    <a:pt x="3156115" y="384429"/>
                  </a:lnTo>
                  <a:lnTo>
                    <a:pt x="3165665" y="372021"/>
                  </a:lnTo>
                  <a:lnTo>
                    <a:pt x="3130169" y="338162"/>
                  </a:lnTo>
                  <a:lnTo>
                    <a:pt x="3114891" y="354164"/>
                  </a:lnTo>
                  <a:lnTo>
                    <a:pt x="3097517" y="365594"/>
                  </a:lnTo>
                  <a:lnTo>
                    <a:pt x="3078048" y="372452"/>
                  </a:lnTo>
                  <a:lnTo>
                    <a:pt x="3056471" y="374738"/>
                  </a:lnTo>
                  <a:lnTo>
                    <a:pt x="3041027" y="373418"/>
                  </a:lnTo>
                  <a:lnTo>
                    <a:pt x="3002940" y="353606"/>
                  </a:lnTo>
                  <a:lnTo>
                    <a:pt x="2981325" y="313359"/>
                  </a:lnTo>
                  <a:lnTo>
                    <a:pt x="2978696" y="296164"/>
                  </a:lnTo>
                  <a:lnTo>
                    <a:pt x="3170263" y="296164"/>
                  </a:lnTo>
                  <a:lnTo>
                    <a:pt x="3170263" y="269608"/>
                  </a:lnTo>
                  <a:close/>
                </a:path>
                <a:path w="11097260" h="544829">
                  <a:moveTo>
                    <a:pt x="3438245" y="27355"/>
                  </a:moveTo>
                  <a:lnTo>
                    <a:pt x="3369970" y="27355"/>
                  </a:lnTo>
                  <a:lnTo>
                    <a:pt x="3369970" y="421881"/>
                  </a:lnTo>
                  <a:lnTo>
                    <a:pt x="3438245" y="421881"/>
                  </a:lnTo>
                  <a:lnTo>
                    <a:pt x="3438245" y="27355"/>
                  </a:lnTo>
                  <a:close/>
                </a:path>
                <a:path w="11097260" h="544829">
                  <a:moveTo>
                    <a:pt x="3757726" y="228142"/>
                  </a:moveTo>
                  <a:lnTo>
                    <a:pt x="3751288" y="182270"/>
                  </a:lnTo>
                  <a:lnTo>
                    <a:pt x="3733596" y="149504"/>
                  </a:lnTo>
                  <a:lnTo>
                    <a:pt x="3704679" y="129832"/>
                  </a:lnTo>
                  <a:lnTo>
                    <a:pt x="3664508" y="123278"/>
                  </a:lnTo>
                  <a:lnTo>
                    <a:pt x="3639362" y="125742"/>
                  </a:lnTo>
                  <a:lnTo>
                    <a:pt x="3616744" y="133108"/>
                  </a:lnTo>
                  <a:lnTo>
                    <a:pt x="3596678" y="145389"/>
                  </a:lnTo>
                  <a:lnTo>
                    <a:pt x="3579152" y="162572"/>
                  </a:lnTo>
                  <a:lnTo>
                    <a:pt x="3577259" y="128701"/>
                  </a:lnTo>
                  <a:lnTo>
                    <a:pt x="3515207" y="128701"/>
                  </a:lnTo>
                  <a:lnTo>
                    <a:pt x="3515207" y="421894"/>
                  </a:lnTo>
                  <a:lnTo>
                    <a:pt x="3581044" y="421894"/>
                  </a:lnTo>
                  <a:lnTo>
                    <a:pt x="3581044" y="213245"/>
                  </a:lnTo>
                  <a:lnTo>
                    <a:pt x="3592068" y="197485"/>
                  </a:lnTo>
                  <a:lnTo>
                    <a:pt x="3605644" y="186220"/>
                  </a:lnTo>
                  <a:lnTo>
                    <a:pt x="3621748" y="179463"/>
                  </a:lnTo>
                  <a:lnTo>
                    <a:pt x="3640391" y="177203"/>
                  </a:lnTo>
                  <a:lnTo>
                    <a:pt x="3653117" y="178041"/>
                  </a:lnTo>
                  <a:lnTo>
                    <a:pt x="3688854" y="207657"/>
                  </a:lnTo>
                  <a:lnTo>
                    <a:pt x="3691864" y="231940"/>
                  </a:lnTo>
                  <a:lnTo>
                    <a:pt x="3691864" y="421894"/>
                  </a:lnTo>
                  <a:lnTo>
                    <a:pt x="3757726" y="421894"/>
                  </a:lnTo>
                  <a:lnTo>
                    <a:pt x="3757726" y="228142"/>
                  </a:lnTo>
                  <a:close/>
                </a:path>
                <a:path w="11097260" h="544829">
                  <a:moveTo>
                    <a:pt x="4085044" y="278282"/>
                  </a:moveTo>
                  <a:lnTo>
                    <a:pt x="4084764" y="262839"/>
                  </a:lnTo>
                  <a:lnTo>
                    <a:pt x="4081259" y="233667"/>
                  </a:lnTo>
                  <a:lnTo>
                    <a:pt x="4081157" y="232816"/>
                  </a:lnTo>
                  <a:lnTo>
                    <a:pt x="4061168" y="182156"/>
                  </a:lnTo>
                  <a:lnTo>
                    <a:pt x="4024909" y="144780"/>
                  </a:lnTo>
                  <a:lnTo>
                    <a:pt x="4019461" y="141922"/>
                  </a:lnTo>
                  <a:lnTo>
                    <a:pt x="4019461" y="272592"/>
                  </a:lnTo>
                  <a:lnTo>
                    <a:pt x="4018305" y="296151"/>
                  </a:lnTo>
                  <a:lnTo>
                    <a:pt x="4009021" y="334213"/>
                  </a:lnTo>
                  <a:lnTo>
                    <a:pt x="3978503" y="368338"/>
                  </a:lnTo>
                  <a:lnTo>
                    <a:pt x="3978364" y="368338"/>
                  </a:lnTo>
                  <a:lnTo>
                    <a:pt x="3964686" y="373138"/>
                  </a:lnTo>
                  <a:lnTo>
                    <a:pt x="3964508" y="373138"/>
                  </a:lnTo>
                  <a:lnTo>
                    <a:pt x="3949014" y="374738"/>
                  </a:lnTo>
                  <a:lnTo>
                    <a:pt x="3933266" y="373138"/>
                  </a:lnTo>
                  <a:lnTo>
                    <a:pt x="3896995" y="349135"/>
                  </a:lnTo>
                  <a:lnTo>
                    <a:pt x="3879456" y="299669"/>
                  </a:lnTo>
                  <a:lnTo>
                    <a:pt x="3878288" y="278282"/>
                  </a:lnTo>
                  <a:lnTo>
                    <a:pt x="3879481" y="254393"/>
                  </a:lnTo>
                  <a:lnTo>
                    <a:pt x="3888905" y="216293"/>
                  </a:lnTo>
                  <a:lnTo>
                    <a:pt x="3919397" y="182626"/>
                  </a:lnTo>
                  <a:lnTo>
                    <a:pt x="3919258" y="182626"/>
                  </a:lnTo>
                  <a:lnTo>
                    <a:pt x="3933113" y="177749"/>
                  </a:lnTo>
                  <a:lnTo>
                    <a:pt x="3932936" y="177749"/>
                  </a:lnTo>
                  <a:lnTo>
                    <a:pt x="3948480" y="176123"/>
                  </a:lnTo>
                  <a:lnTo>
                    <a:pt x="3989959" y="190754"/>
                  </a:lnTo>
                  <a:lnTo>
                    <a:pt x="4014698" y="232816"/>
                  </a:lnTo>
                  <a:lnTo>
                    <a:pt x="4019461" y="272592"/>
                  </a:lnTo>
                  <a:lnTo>
                    <a:pt x="4019461" y="141922"/>
                  </a:lnTo>
                  <a:lnTo>
                    <a:pt x="4002227" y="132842"/>
                  </a:lnTo>
                  <a:lnTo>
                    <a:pt x="3976751" y="125679"/>
                  </a:lnTo>
                  <a:lnTo>
                    <a:pt x="3948480" y="123291"/>
                  </a:lnTo>
                  <a:lnTo>
                    <a:pt x="3928999" y="124447"/>
                  </a:lnTo>
                  <a:lnTo>
                    <a:pt x="3877475" y="141846"/>
                  </a:lnTo>
                  <a:lnTo>
                    <a:pt x="3838918" y="178676"/>
                  </a:lnTo>
                  <a:lnTo>
                    <a:pt x="3816718" y="231635"/>
                  </a:lnTo>
                  <a:lnTo>
                    <a:pt x="3812451" y="272592"/>
                  </a:lnTo>
                  <a:lnTo>
                    <a:pt x="3812451" y="275844"/>
                  </a:lnTo>
                  <a:lnTo>
                    <a:pt x="3821760" y="337794"/>
                  </a:lnTo>
                  <a:lnTo>
                    <a:pt x="3849789" y="386054"/>
                  </a:lnTo>
                  <a:lnTo>
                    <a:pt x="3893159" y="416966"/>
                  </a:lnTo>
                  <a:lnTo>
                    <a:pt x="3949014" y="427304"/>
                  </a:lnTo>
                  <a:lnTo>
                    <a:pt x="3968737" y="426135"/>
                  </a:lnTo>
                  <a:lnTo>
                    <a:pt x="4020693" y="408609"/>
                  </a:lnTo>
                  <a:lnTo>
                    <a:pt x="4056926" y="374738"/>
                  </a:lnTo>
                  <a:lnTo>
                    <a:pt x="4075658" y="338124"/>
                  </a:lnTo>
                  <a:lnTo>
                    <a:pt x="4083951" y="299669"/>
                  </a:lnTo>
                  <a:lnTo>
                    <a:pt x="4084002" y="299377"/>
                  </a:lnTo>
                  <a:lnTo>
                    <a:pt x="4085044" y="278282"/>
                  </a:lnTo>
                  <a:close/>
                </a:path>
                <a:path w="11097260" h="544829">
                  <a:moveTo>
                    <a:pt x="4370082" y="128701"/>
                  </a:moveTo>
                  <a:lnTo>
                    <a:pt x="4302074" y="128701"/>
                  </a:lnTo>
                  <a:lnTo>
                    <a:pt x="4240034" y="338429"/>
                  </a:lnTo>
                  <a:lnTo>
                    <a:pt x="4177157" y="128701"/>
                  </a:lnTo>
                  <a:lnTo>
                    <a:pt x="4108881" y="128701"/>
                  </a:lnTo>
                  <a:lnTo>
                    <a:pt x="4211307" y="421881"/>
                  </a:lnTo>
                  <a:lnTo>
                    <a:pt x="4268482" y="421881"/>
                  </a:lnTo>
                  <a:lnTo>
                    <a:pt x="4370082" y="128701"/>
                  </a:lnTo>
                  <a:close/>
                </a:path>
                <a:path w="11097260" h="544829">
                  <a:moveTo>
                    <a:pt x="4649457" y="421881"/>
                  </a:moveTo>
                  <a:lnTo>
                    <a:pt x="4649355" y="417029"/>
                  </a:lnTo>
                  <a:lnTo>
                    <a:pt x="4644593" y="404495"/>
                  </a:lnTo>
                  <a:lnTo>
                    <a:pt x="4642256" y="394525"/>
                  </a:lnTo>
                  <a:lnTo>
                    <a:pt x="4641126" y="389712"/>
                  </a:lnTo>
                  <a:lnTo>
                    <a:pt x="4639234" y="374472"/>
                  </a:lnTo>
                  <a:lnTo>
                    <a:pt x="4639157" y="373926"/>
                  </a:lnTo>
                  <a:lnTo>
                    <a:pt x="4639043" y="372922"/>
                  </a:lnTo>
                  <a:lnTo>
                    <a:pt x="4638992" y="371652"/>
                  </a:lnTo>
                  <a:lnTo>
                    <a:pt x="4638903" y="369138"/>
                  </a:lnTo>
                  <a:lnTo>
                    <a:pt x="4638865" y="368147"/>
                  </a:lnTo>
                  <a:lnTo>
                    <a:pt x="4638751" y="364985"/>
                  </a:lnTo>
                  <a:lnTo>
                    <a:pt x="4638687" y="363220"/>
                  </a:lnTo>
                  <a:lnTo>
                    <a:pt x="4638560" y="359829"/>
                  </a:lnTo>
                  <a:lnTo>
                    <a:pt x="4638459" y="357124"/>
                  </a:lnTo>
                  <a:lnTo>
                    <a:pt x="4638345" y="284238"/>
                  </a:lnTo>
                  <a:lnTo>
                    <a:pt x="4638345" y="221919"/>
                  </a:lnTo>
                  <a:lnTo>
                    <a:pt x="4636071" y="199783"/>
                  </a:lnTo>
                  <a:lnTo>
                    <a:pt x="4620361" y="163410"/>
                  </a:lnTo>
                  <a:lnTo>
                    <a:pt x="4590300" y="137833"/>
                  </a:lnTo>
                  <a:lnTo>
                    <a:pt x="4549254" y="124904"/>
                  </a:lnTo>
                  <a:lnTo>
                    <a:pt x="4524807" y="123278"/>
                  </a:lnTo>
                  <a:lnTo>
                    <a:pt x="4508271" y="124028"/>
                  </a:lnTo>
                  <a:lnTo>
                    <a:pt x="4463440" y="135204"/>
                  </a:lnTo>
                  <a:lnTo>
                    <a:pt x="4428668" y="158191"/>
                  </a:lnTo>
                  <a:lnTo>
                    <a:pt x="4404969" y="201383"/>
                  </a:lnTo>
                  <a:lnTo>
                    <a:pt x="4403966" y="213245"/>
                  </a:lnTo>
                  <a:lnTo>
                    <a:pt x="4469803" y="213245"/>
                  </a:lnTo>
                  <a:lnTo>
                    <a:pt x="4470705" y="204965"/>
                  </a:lnTo>
                  <a:lnTo>
                    <a:pt x="4473397" y="197434"/>
                  </a:lnTo>
                  <a:lnTo>
                    <a:pt x="4510278" y="174117"/>
                  </a:lnTo>
                  <a:lnTo>
                    <a:pt x="4521022" y="173418"/>
                  </a:lnTo>
                  <a:lnTo>
                    <a:pt x="4533189" y="174269"/>
                  </a:lnTo>
                  <a:lnTo>
                    <a:pt x="4569320" y="203047"/>
                  </a:lnTo>
                  <a:lnTo>
                    <a:pt x="4572508" y="242773"/>
                  </a:lnTo>
                  <a:lnTo>
                    <a:pt x="4572508" y="284238"/>
                  </a:lnTo>
                  <a:lnTo>
                    <a:pt x="4572508" y="339521"/>
                  </a:lnTo>
                  <a:lnTo>
                    <a:pt x="4537875" y="369138"/>
                  </a:lnTo>
                  <a:lnTo>
                    <a:pt x="4519257" y="373926"/>
                  </a:lnTo>
                  <a:lnTo>
                    <a:pt x="4518711" y="373926"/>
                  </a:lnTo>
                  <a:lnTo>
                    <a:pt x="4509909" y="374472"/>
                  </a:lnTo>
                  <a:lnTo>
                    <a:pt x="4502150" y="373926"/>
                  </a:lnTo>
                  <a:lnTo>
                    <a:pt x="4500550" y="373926"/>
                  </a:lnTo>
                  <a:lnTo>
                    <a:pt x="4490910" y="371652"/>
                  </a:lnTo>
                  <a:lnTo>
                    <a:pt x="4464367" y="342011"/>
                  </a:lnTo>
                  <a:lnTo>
                    <a:pt x="4463580" y="333019"/>
                  </a:lnTo>
                  <a:lnTo>
                    <a:pt x="4464723" y="322021"/>
                  </a:lnTo>
                  <a:lnTo>
                    <a:pt x="4492345" y="291401"/>
                  </a:lnTo>
                  <a:lnTo>
                    <a:pt x="4537011" y="284238"/>
                  </a:lnTo>
                  <a:lnTo>
                    <a:pt x="4572508" y="284238"/>
                  </a:lnTo>
                  <a:lnTo>
                    <a:pt x="4572508" y="242773"/>
                  </a:lnTo>
                  <a:lnTo>
                    <a:pt x="4532134" y="242773"/>
                  </a:lnTo>
                  <a:lnTo>
                    <a:pt x="4501616" y="244348"/>
                  </a:lnTo>
                  <a:lnTo>
                    <a:pt x="4451832" y="256882"/>
                  </a:lnTo>
                  <a:lnTo>
                    <a:pt x="4417314" y="281736"/>
                  </a:lnTo>
                  <a:lnTo>
                    <a:pt x="4399915" y="317703"/>
                  </a:lnTo>
                  <a:lnTo>
                    <a:pt x="4397756" y="339521"/>
                  </a:lnTo>
                  <a:lnTo>
                    <a:pt x="4397730" y="339775"/>
                  </a:lnTo>
                  <a:lnTo>
                    <a:pt x="4413428" y="388759"/>
                  </a:lnTo>
                  <a:lnTo>
                    <a:pt x="4457611" y="421005"/>
                  </a:lnTo>
                  <a:lnTo>
                    <a:pt x="4497717" y="427304"/>
                  </a:lnTo>
                  <a:lnTo>
                    <a:pt x="4519600" y="425259"/>
                  </a:lnTo>
                  <a:lnTo>
                    <a:pt x="4539716" y="419112"/>
                  </a:lnTo>
                  <a:lnTo>
                    <a:pt x="4558068" y="408863"/>
                  </a:lnTo>
                  <a:lnTo>
                    <a:pt x="4574667" y="394525"/>
                  </a:lnTo>
                  <a:lnTo>
                    <a:pt x="4576369" y="403339"/>
                  </a:lnTo>
                  <a:lnTo>
                    <a:pt x="4578197" y="410845"/>
                  </a:lnTo>
                  <a:lnTo>
                    <a:pt x="4580153" y="417029"/>
                  </a:lnTo>
                  <a:lnTo>
                    <a:pt x="4582249" y="421881"/>
                  </a:lnTo>
                  <a:lnTo>
                    <a:pt x="4649457" y="421881"/>
                  </a:lnTo>
                  <a:close/>
                </a:path>
                <a:path w="11097260" h="544829">
                  <a:moveTo>
                    <a:pt x="4948059" y="233832"/>
                  </a:moveTo>
                  <a:lnTo>
                    <a:pt x="4945367" y="210870"/>
                  </a:lnTo>
                  <a:lnTo>
                    <a:pt x="4945291" y="210235"/>
                  </a:lnTo>
                  <a:lnTo>
                    <a:pt x="4938649" y="189153"/>
                  </a:lnTo>
                  <a:lnTo>
                    <a:pt x="4938611" y="189026"/>
                  </a:lnTo>
                  <a:lnTo>
                    <a:pt x="4931346" y="176136"/>
                  </a:lnTo>
                  <a:lnTo>
                    <a:pt x="4928006" y="170205"/>
                  </a:lnTo>
                  <a:lnTo>
                    <a:pt x="4913503" y="153771"/>
                  </a:lnTo>
                  <a:lnTo>
                    <a:pt x="4895837" y="140436"/>
                  </a:lnTo>
                  <a:lnTo>
                    <a:pt x="4875746" y="130898"/>
                  </a:lnTo>
                  <a:lnTo>
                    <a:pt x="4853229" y="125183"/>
                  </a:lnTo>
                  <a:lnTo>
                    <a:pt x="4828286" y="123278"/>
                  </a:lnTo>
                  <a:lnTo>
                    <a:pt x="4799025" y="125793"/>
                  </a:lnTo>
                  <a:lnTo>
                    <a:pt x="4750244" y="145923"/>
                  </a:lnTo>
                  <a:lnTo>
                    <a:pt x="4715091" y="185305"/>
                  </a:lnTo>
                  <a:lnTo>
                    <a:pt x="4697209" y="238899"/>
                  </a:lnTo>
                  <a:lnTo>
                    <a:pt x="4694974" y="277469"/>
                  </a:lnTo>
                  <a:lnTo>
                    <a:pt x="4697222" y="310654"/>
                  </a:lnTo>
                  <a:lnTo>
                    <a:pt x="4715243" y="365658"/>
                  </a:lnTo>
                  <a:lnTo>
                    <a:pt x="4750625" y="404901"/>
                  </a:lnTo>
                  <a:lnTo>
                    <a:pt x="4797260" y="424205"/>
                  </a:lnTo>
                  <a:lnTo>
                    <a:pt x="4797666" y="422427"/>
                  </a:lnTo>
                  <a:lnTo>
                    <a:pt x="4797349" y="423849"/>
                  </a:lnTo>
                  <a:lnTo>
                    <a:pt x="4797260" y="424205"/>
                  </a:lnTo>
                  <a:lnTo>
                    <a:pt x="4789005" y="460095"/>
                  </a:lnTo>
                  <a:lnTo>
                    <a:pt x="4799088" y="460984"/>
                  </a:lnTo>
                  <a:lnTo>
                    <a:pt x="4807661" y="462292"/>
                  </a:lnTo>
                  <a:lnTo>
                    <a:pt x="4814735" y="464032"/>
                  </a:lnTo>
                  <a:lnTo>
                    <a:pt x="4820297" y="466191"/>
                  </a:lnTo>
                  <a:lnTo>
                    <a:pt x="4826711" y="469341"/>
                  </a:lnTo>
                  <a:lnTo>
                    <a:pt x="4829924" y="475005"/>
                  </a:lnTo>
                  <a:lnTo>
                    <a:pt x="4829924" y="490702"/>
                  </a:lnTo>
                  <a:lnTo>
                    <a:pt x="4792789" y="507238"/>
                  </a:lnTo>
                  <a:lnTo>
                    <a:pt x="4794631" y="543369"/>
                  </a:lnTo>
                  <a:lnTo>
                    <a:pt x="4794682" y="544372"/>
                  </a:lnTo>
                  <a:lnTo>
                    <a:pt x="4814519" y="543369"/>
                  </a:lnTo>
                  <a:lnTo>
                    <a:pt x="4832007" y="540372"/>
                  </a:lnTo>
                  <a:lnTo>
                    <a:pt x="4870183" y="519607"/>
                  </a:lnTo>
                  <a:lnTo>
                    <a:pt x="4883289" y="483946"/>
                  </a:lnTo>
                  <a:lnTo>
                    <a:pt x="4880749" y="466191"/>
                  </a:lnTo>
                  <a:lnTo>
                    <a:pt x="4873129" y="452437"/>
                  </a:lnTo>
                  <a:lnTo>
                    <a:pt x="4860429" y="442722"/>
                  </a:lnTo>
                  <a:lnTo>
                    <a:pt x="4842649" y="437057"/>
                  </a:lnTo>
                  <a:lnTo>
                    <a:pt x="4844631" y="427304"/>
                  </a:lnTo>
                  <a:lnTo>
                    <a:pt x="4844808" y="426440"/>
                  </a:lnTo>
                  <a:lnTo>
                    <a:pt x="4844135" y="426440"/>
                  </a:lnTo>
                  <a:lnTo>
                    <a:pt x="4844821" y="426326"/>
                  </a:lnTo>
                  <a:lnTo>
                    <a:pt x="4887633" y="413486"/>
                  </a:lnTo>
                  <a:lnTo>
                    <a:pt x="4922278" y="387197"/>
                  </a:lnTo>
                  <a:lnTo>
                    <a:pt x="4931702" y="374738"/>
                  </a:lnTo>
                  <a:lnTo>
                    <a:pt x="4938039" y="363880"/>
                  </a:lnTo>
                  <a:lnTo>
                    <a:pt x="4943246" y="351345"/>
                  </a:lnTo>
                  <a:lnTo>
                    <a:pt x="4946574" y="338340"/>
                  </a:lnTo>
                  <a:lnTo>
                    <a:pt x="4948059" y="324891"/>
                  </a:lnTo>
                  <a:lnTo>
                    <a:pt x="4886007" y="324891"/>
                  </a:lnTo>
                  <a:lnTo>
                    <a:pt x="4884509" y="335026"/>
                  </a:lnTo>
                  <a:lnTo>
                    <a:pt x="4881130" y="344322"/>
                  </a:lnTo>
                  <a:lnTo>
                    <a:pt x="4850308" y="371157"/>
                  </a:lnTo>
                  <a:lnTo>
                    <a:pt x="4827740" y="374738"/>
                  </a:lnTo>
                  <a:lnTo>
                    <a:pt x="4812449" y="373278"/>
                  </a:lnTo>
                  <a:lnTo>
                    <a:pt x="4778070" y="351345"/>
                  </a:lnTo>
                  <a:lnTo>
                    <a:pt x="4761890" y="302501"/>
                  </a:lnTo>
                  <a:lnTo>
                    <a:pt x="4760811" y="280174"/>
                  </a:lnTo>
                  <a:lnTo>
                    <a:pt x="4760811" y="269608"/>
                  </a:lnTo>
                  <a:lnTo>
                    <a:pt x="4765357" y="228447"/>
                  </a:lnTo>
                  <a:lnTo>
                    <a:pt x="4788014" y="189153"/>
                  </a:lnTo>
                  <a:lnTo>
                    <a:pt x="4827740" y="176136"/>
                  </a:lnTo>
                  <a:lnTo>
                    <a:pt x="4839652" y="177139"/>
                  </a:lnTo>
                  <a:lnTo>
                    <a:pt x="4875923" y="201066"/>
                  </a:lnTo>
                  <a:lnTo>
                    <a:pt x="4886007" y="233832"/>
                  </a:lnTo>
                  <a:lnTo>
                    <a:pt x="4948059" y="233832"/>
                  </a:lnTo>
                  <a:close/>
                </a:path>
                <a:path w="11097260" h="544829">
                  <a:moveTo>
                    <a:pt x="5217109" y="11658"/>
                  </a:moveTo>
                  <a:lnTo>
                    <a:pt x="5176736" y="8394"/>
                  </a:lnTo>
                  <a:lnTo>
                    <a:pt x="5176736" y="16903"/>
                  </a:lnTo>
                  <a:lnTo>
                    <a:pt x="5174310" y="23698"/>
                  </a:lnTo>
                  <a:lnTo>
                    <a:pt x="5164556" y="33997"/>
                  </a:lnTo>
                  <a:lnTo>
                    <a:pt x="5158676" y="36576"/>
                  </a:lnTo>
                  <a:lnTo>
                    <a:pt x="5151818" y="36576"/>
                  </a:lnTo>
                  <a:lnTo>
                    <a:pt x="5144287" y="35814"/>
                  </a:lnTo>
                  <a:lnTo>
                    <a:pt x="5135804" y="33528"/>
                  </a:lnTo>
                  <a:lnTo>
                    <a:pt x="5126342" y="29718"/>
                  </a:lnTo>
                  <a:lnTo>
                    <a:pt x="5105400" y="19050"/>
                  </a:lnTo>
                  <a:lnTo>
                    <a:pt x="5095697" y="15240"/>
                  </a:lnTo>
                  <a:lnTo>
                    <a:pt x="5086782" y="12954"/>
                  </a:lnTo>
                  <a:lnTo>
                    <a:pt x="5078654" y="12192"/>
                  </a:lnTo>
                  <a:lnTo>
                    <a:pt x="5066322" y="13462"/>
                  </a:lnTo>
                  <a:lnTo>
                    <a:pt x="5028184" y="43268"/>
                  </a:lnTo>
                  <a:lnTo>
                    <a:pt x="5018722" y="79781"/>
                  </a:lnTo>
                  <a:lnTo>
                    <a:pt x="5018621" y="81026"/>
                  </a:lnTo>
                  <a:lnTo>
                    <a:pt x="5018506" y="82638"/>
                  </a:lnTo>
                  <a:lnTo>
                    <a:pt x="5058880" y="84810"/>
                  </a:lnTo>
                  <a:lnTo>
                    <a:pt x="5058880" y="76504"/>
                  </a:lnTo>
                  <a:lnTo>
                    <a:pt x="5061216" y="69888"/>
                  </a:lnTo>
                  <a:lnTo>
                    <a:pt x="5062601" y="68338"/>
                  </a:lnTo>
                  <a:lnTo>
                    <a:pt x="5070716" y="59613"/>
                  </a:lnTo>
                  <a:lnTo>
                    <a:pt x="5070830" y="59474"/>
                  </a:lnTo>
                  <a:lnTo>
                    <a:pt x="5076672" y="56896"/>
                  </a:lnTo>
                  <a:lnTo>
                    <a:pt x="5088229" y="56896"/>
                  </a:lnTo>
                  <a:lnTo>
                    <a:pt x="5092522" y="57442"/>
                  </a:lnTo>
                  <a:lnTo>
                    <a:pt x="5100294" y="59613"/>
                  </a:lnTo>
                  <a:lnTo>
                    <a:pt x="5106975" y="62852"/>
                  </a:lnTo>
                  <a:lnTo>
                    <a:pt x="5125936" y="73698"/>
                  </a:lnTo>
                  <a:lnTo>
                    <a:pt x="5133251" y="77177"/>
                  </a:lnTo>
                  <a:lnTo>
                    <a:pt x="5143563" y="80251"/>
                  </a:lnTo>
                  <a:lnTo>
                    <a:pt x="5149647" y="81026"/>
                  </a:lnTo>
                  <a:lnTo>
                    <a:pt x="5156682" y="81026"/>
                  </a:lnTo>
                  <a:lnTo>
                    <a:pt x="5199913" y="61226"/>
                  </a:lnTo>
                  <a:lnTo>
                    <a:pt x="5203012" y="56896"/>
                  </a:lnTo>
                  <a:lnTo>
                    <a:pt x="5207444" y="50723"/>
                  </a:lnTo>
                  <a:lnTo>
                    <a:pt x="5212816" y="38950"/>
                  </a:lnTo>
                  <a:lnTo>
                    <a:pt x="5213401" y="36576"/>
                  </a:lnTo>
                  <a:lnTo>
                    <a:pt x="5216042" y="25933"/>
                  </a:lnTo>
                  <a:lnTo>
                    <a:pt x="5216982" y="13462"/>
                  </a:lnTo>
                  <a:lnTo>
                    <a:pt x="5217071" y="12192"/>
                  </a:lnTo>
                  <a:lnTo>
                    <a:pt x="5217109" y="11658"/>
                  </a:lnTo>
                  <a:close/>
                </a:path>
                <a:path w="11097260" h="544829">
                  <a:moveTo>
                    <a:pt x="5240147" y="421881"/>
                  </a:moveTo>
                  <a:lnTo>
                    <a:pt x="5240058" y="417029"/>
                  </a:lnTo>
                  <a:lnTo>
                    <a:pt x="5235283" y="404495"/>
                  </a:lnTo>
                  <a:lnTo>
                    <a:pt x="5232946" y="394525"/>
                  </a:lnTo>
                  <a:lnTo>
                    <a:pt x="5231816" y="389712"/>
                  </a:lnTo>
                  <a:lnTo>
                    <a:pt x="5229923" y="374472"/>
                  </a:lnTo>
                  <a:lnTo>
                    <a:pt x="5229860" y="373926"/>
                  </a:lnTo>
                  <a:lnTo>
                    <a:pt x="5229733" y="372922"/>
                  </a:lnTo>
                  <a:lnTo>
                    <a:pt x="5229682" y="371652"/>
                  </a:lnTo>
                  <a:lnTo>
                    <a:pt x="5229593" y="369138"/>
                  </a:lnTo>
                  <a:lnTo>
                    <a:pt x="5229555" y="368147"/>
                  </a:lnTo>
                  <a:lnTo>
                    <a:pt x="5229441" y="364985"/>
                  </a:lnTo>
                  <a:lnTo>
                    <a:pt x="5229377" y="363220"/>
                  </a:lnTo>
                  <a:lnTo>
                    <a:pt x="5229250" y="359829"/>
                  </a:lnTo>
                  <a:lnTo>
                    <a:pt x="5229149" y="357124"/>
                  </a:lnTo>
                  <a:lnTo>
                    <a:pt x="5229047" y="284238"/>
                  </a:lnTo>
                  <a:lnTo>
                    <a:pt x="5229047" y="221919"/>
                  </a:lnTo>
                  <a:lnTo>
                    <a:pt x="5226774" y="199783"/>
                  </a:lnTo>
                  <a:lnTo>
                    <a:pt x="5220779" y="180289"/>
                  </a:lnTo>
                  <a:lnTo>
                    <a:pt x="5216817" y="173418"/>
                  </a:lnTo>
                  <a:lnTo>
                    <a:pt x="5211051" y="163410"/>
                  </a:lnTo>
                  <a:lnTo>
                    <a:pt x="5180990" y="137833"/>
                  </a:lnTo>
                  <a:lnTo>
                    <a:pt x="5139944" y="124904"/>
                  </a:lnTo>
                  <a:lnTo>
                    <a:pt x="5115509" y="123278"/>
                  </a:lnTo>
                  <a:lnTo>
                    <a:pt x="5098974" y="124028"/>
                  </a:lnTo>
                  <a:lnTo>
                    <a:pt x="5054130" y="135204"/>
                  </a:lnTo>
                  <a:lnTo>
                    <a:pt x="5019357" y="158191"/>
                  </a:lnTo>
                  <a:lnTo>
                    <a:pt x="4995659" y="201383"/>
                  </a:lnTo>
                  <a:lnTo>
                    <a:pt x="4994707" y="212725"/>
                  </a:lnTo>
                  <a:lnTo>
                    <a:pt x="4994656" y="213245"/>
                  </a:lnTo>
                  <a:lnTo>
                    <a:pt x="5060505" y="213245"/>
                  </a:lnTo>
                  <a:lnTo>
                    <a:pt x="5061394" y="204965"/>
                  </a:lnTo>
                  <a:lnTo>
                    <a:pt x="5064087" y="197434"/>
                  </a:lnTo>
                  <a:lnTo>
                    <a:pt x="5100980" y="174117"/>
                  </a:lnTo>
                  <a:lnTo>
                    <a:pt x="5111712" y="173418"/>
                  </a:lnTo>
                  <a:lnTo>
                    <a:pt x="5123891" y="174269"/>
                  </a:lnTo>
                  <a:lnTo>
                    <a:pt x="5160010" y="203047"/>
                  </a:lnTo>
                  <a:lnTo>
                    <a:pt x="5163197" y="242773"/>
                  </a:lnTo>
                  <a:lnTo>
                    <a:pt x="5163197" y="284238"/>
                  </a:lnTo>
                  <a:lnTo>
                    <a:pt x="5163197" y="339521"/>
                  </a:lnTo>
                  <a:lnTo>
                    <a:pt x="5128577" y="369138"/>
                  </a:lnTo>
                  <a:lnTo>
                    <a:pt x="5109959" y="373926"/>
                  </a:lnTo>
                  <a:lnTo>
                    <a:pt x="5109413" y="373926"/>
                  </a:lnTo>
                  <a:lnTo>
                    <a:pt x="5100599" y="374472"/>
                  </a:lnTo>
                  <a:lnTo>
                    <a:pt x="5092852" y="373926"/>
                  </a:lnTo>
                  <a:lnTo>
                    <a:pt x="5091252" y="373926"/>
                  </a:lnTo>
                  <a:lnTo>
                    <a:pt x="5081600" y="371652"/>
                  </a:lnTo>
                  <a:lnTo>
                    <a:pt x="5055057" y="342011"/>
                  </a:lnTo>
                  <a:lnTo>
                    <a:pt x="5054270" y="333019"/>
                  </a:lnTo>
                  <a:lnTo>
                    <a:pt x="5055425" y="322021"/>
                  </a:lnTo>
                  <a:lnTo>
                    <a:pt x="5083035" y="291401"/>
                  </a:lnTo>
                  <a:lnTo>
                    <a:pt x="5127701" y="284238"/>
                  </a:lnTo>
                  <a:lnTo>
                    <a:pt x="5163197" y="284238"/>
                  </a:lnTo>
                  <a:lnTo>
                    <a:pt x="5163197" y="242773"/>
                  </a:lnTo>
                  <a:lnTo>
                    <a:pt x="5122824" y="242773"/>
                  </a:lnTo>
                  <a:lnTo>
                    <a:pt x="5092319" y="244348"/>
                  </a:lnTo>
                  <a:lnTo>
                    <a:pt x="5042522" y="256882"/>
                  </a:lnTo>
                  <a:lnTo>
                    <a:pt x="5008016" y="281736"/>
                  </a:lnTo>
                  <a:lnTo>
                    <a:pt x="4990604" y="317703"/>
                  </a:lnTo>
                  <a:lnTo>
                    <a:pt x="4988458" y="339521"/>
                  </a:lnTo>
                  <a:lnTo>
                    <a:pt x="4988433" y="339775"/>
                  </a:lnTo>
                  <a:lnTo>
                    <a:pt x="5004130" y="388759"/>
                  </a:lnTo>
                  <a:lnTo>
                    <a:pt x="5048313" y="421005"/>
                  </a:lnTo>
                  <a:lnTo>
                    <a:pt x="5088407" y="427304"/>
                  </a:lnTo>
                  <a:lnTo>
                    <a:pt x="5110289" y="425259"/>
                  </a:lnTo>
                  <a:lnTo>
                    <a:pt x="5130406" y="419112"/>
                  </a:lnTo>
                  <a:lnTo>
                    <a:pt x="5148770" y="408863"/>
                  </a:lnTo>
                  <a:lnTo>
                    <a:pt x="5165369" y="394525"/>
                  </a:lnTo>
                  <a:lnTo>
                    <a:pt x="5167058" y="403339"/>
                  </a:lnTo>
                  <a:lnTo>
                    <a:pt x="5168887" y="410845"/>
                  </a:lnTo>
                  <a:lnTo>
                    <a:pt x="5170856" y="417029"/>
                  </a:lnTo>
                  <a:lnTo>
                    <a:pt x="5172951" y="421881"/>
                  </a:lnTo>
                  <a:lnTo>
                    <a:pt x="5240147" y="421881"/>
                  </a:lnTo>
                  <a:close/>
                </a:path>
                <a:path w="11097260" h="544829">
                  <a:moveTo>
                    <a:pt x="5558269" y="278282"/>
                  </a:moveTo>
                  <a:lnTo>
                    <a:pt x="5557990" y="262839"/>
                  </a:lnTo>
                  <a:lnTo>
                    <a:pt x="5554484" y="233667"/>
                  </a:lnTo>
                  <a:lnTo>
                    <a:pt x="5554383" y="232816"/>
                  </a:lnTo>
                  <a:lnTo>
                    <a:pt x="5534393" y="182156"/>
                  </a:lnTo>
                  <a:lnTo>
                    <a:pt x="5498135" y="144780"/>
                  </a:lnTo>
                  <a:lnTo>
                    <a:pt x="5492686" y="141922"/>
                  </a:lnTo>
                  <a:lnTo>
                    <a:pt x="5492686" y="272592"/>
                  </a:lnTo>
                  <a:lnTo>
                    <a:pt x="5491531" y="296151"/>
                  </a:lnTo>
                  <a:lnTo>
                    <a:pt x="5482247" y="334213"/>
                  </a:lnTo>
                  <a:lnTo>
                    <a:pt x="5451729" y="368338"/>
                  </a:lnTo>
                  <a:lnTo>
                    <a:pt x="5451589" y="368338"/>
                  </a:lnTo>
                  <a:lnTo>
                    <a:pt x="5437911" y="373138"/>
                  </a:lnTo>
                  <a:lnTo>
                    <a:pt x="5437733" y="373138"/>
                  </a:lnTo>
                  <a:lnTo>
                    <a:pt x="5422239" y="374738"/>
                  </a:lnTo>
                  <a:lnTo>
                    <a:pt x="5406491" y="373138"/>
                  </a:lnTo>
                  <a:lnTo>
                    <a:pt x="5370220" y="349135"/>
                  </a:lnTo>
                  <a:lnTo>
                    <a:pt x="5352681" y="299669"/>
                  </a:lnTo>
                  <a:lnTo>
                    <a:pt x="5351513" y="278282"/>
                  </a:lnTo>
                  <a:lnTo>
                    <a:pt x="5352707" y="254393"/>
                  </a:lnTo>
                  <a:lnTo>
                    <a:pt x="5362130" y="216293"/>
                  </a:lnTo>
                  <a:lnTo>
                    <a:pt x="5392623" y="182626"/>
                  </a:lnTo>
                  <a:lnTo>
                    <a:pt x="5392483" y="182626"/>
                  </a:lnTo>
                  <a:lnTo>
                    <a:pt x="5406339" y="177749"/>
                  </a:lnTo>
                  <a:lnTo>
                    <a:pt x="5406161" y="177749"/>
                  </a:lnTo>
                  <a:lnTo>
                    <a:pt x="5421706" y="176123"/>
                  </a:lnTo>
                  <a:lnTo>
                    <a:pt x="5463184" y="190754"/>
                  </a:lnTo>
                  <a:lnTo>
                    <a:pt x="5487924" y="232816"/>
                  </a:lnTo>
                  <a:lnTo>
                    <a:pt x="5492686" y="272592"/>
                  </a:lnTo>
                  <a:lnTo>
                    <a:pt x="5492686" y="141922"/>
                  </a:lnTo>
                  <a:lnTo>
                    <a:pt x="5475452" y="132842"/>
                  </a:lnTo>
                  <a:lnTo>
                    <a:pt x="5449976" y="125679"/>
                  </a:lnTo>
                  <a:lnTo>
                    <a:pt x="5421706" y="123291"/>
                  </a:lnTo>
                  <a:lnTo>
                    <a:pt x="5402224" y="124447"/>
                  </a:lnTo>
                  <a:lnTo>
                    <a:pt x="5350700" y="141846"/>
                  </a:lnTo>
                  <a:lnTo>
                    <a:pt x="5312143" y="178676"/>
                  </a:lnTo>
                  <a:lnTo>
                    <a:pt x="5289943" y="231635"/>
                  </a:lnTo>
                  <a:lnTo>
                    <a:pt x="5285676" y="272592"/>
                  </a:lnTo>
                  <a:lnTo>
                    <a:pt x="5285676" y="275844"/>
                  </a:lnTo>
                  <a:lnTo>
                    <a:pt x="5294985" y="337794"/>
                  </a:lnTo>
                  <a:lnTo>
                    <a:pt x="5323014" y="386054"/>
                  </a:lnTo>
                  <a:lnTo>
                    <a:pt x="5366385" y="416966"/>
                  </a:lnTo>
                  <a:lnTo>
                    <a:pt x="5422239" y="427304"/>
                  </a:lnTo>
                  <a:lnTo>
                    <a:pt x="5441962" y="426135"/>
                  </a:lnTo>
                  <a:lnTo>
                    <a:pt x="5493905" y="408609"/>
                  </a:lnTo>
                  <a:lnTo>
                    <a:pt x="5530151" y="374738"/>
                  </a:lnTo>
                  <a:lnTo>
                    <a:pt x="5548884" y="338124"/>
                  </a:lnTo>
                  <a:lnTo>
                    <a:pt x="5557177" y="299669"/>
                  </a:lnTo>
                  <a:lnTo>
                    <a:pt x="5557228" y="299377"/>
                  </a:lnTo>
                  <a:lnTo>
                    <a:pt x="5558269" y="278282"/>
                  </a:lnTo>
                  <a:close/>
                </a:path>
                <a:path w="11097260" h="544829">
                  <a:moveTo>
                    <a:pt x="5993701" y="228142"/>
                  </a:moveTo>
                  <a:lnTo>
                    <a:pt x="5987262" y="182270"/>
                  </a:lnTo>
                  <a:lnTo>
                    <a:pt x="5969584" y="149504"/>
                  </a:lnTo>
                  <a:lnTo>
                    <a:pt x="5940653" y="129832"/>
                  </a:lnTo>
                  <a:lnTo>
                    <a:pt x="5900483" y="123278"/>
                  </a:lnTo>
                  <a:lnTo>
                    <a:pt x="5875337" y="125742"/>
                  </a:lnTo>
                  <a:lnTo>
                    <a:pt x="5852731" y="133108"/>
                  </a:lnTo>
                  <a:lnTo>
                    <a:pt x="5832653" y="145389"/>
                  </a:lnTo>
                  <a:lnTo>
                    <a:pt x="5815127" y="162572"/>
                  </a:lnTo>
                  <a:lnTo>
                    <a:pt x="5813234" y="128701"/>
                  </a:lnTo>
                  <a:lnTo>
                    <a:pt x="5751182" y="128701"/>
                  </a:lnTo>
                  <a:lnTo>
                    <a:pt x="5751182" y="421894"/>
                  </a:lnTo>
                  <a:lnTo>
                    <a:pt x="5817019" y="421894"/>
                  </a:lnTo>
                  <a:lnTo>
                    <a:pt x="5817019" y="213245"/>
                  </a:lnTo>
                  <a:lnTo>
                    <a:pt x="5828055" y="197485"/>
                  </a:lnTo>
                  <a:lnTo>
                    <a:pt x="5841619" y="186220"/>
                  </a:lnTo>
                  <a:lnTo>
                    <a:pt x="5857722" y="179463"/>
                  </a:lnTo>
                  <a:lnTo>
                    <a:pt x="5876379" y="177203"/>
                  </a:lnTo>
                  <a:lnTo>
                    <a:pt x="5889091" y="178041"/>
                  </a:lnTo>
                  <a:lnTo>
                    <a:pt x="5924829" y="207657"/>
                  </a:lnTo>
                  <a:lnTo>
                    <a:pt x="5927852" y="231940"/>
                  </a:lnTo>
                  <a:lnTo>
                    <a:pt x="5927852" y="421894"/>
                  </a:lnTo>
                  <a:lnTo>
                    <a:pt x="5993701" y="421894"/>
                  </a:lnTo>
                  <a:lnTo>
                    <a:pt x="5993701" y="228142"/>
                  </a:lnTo>
                  <a:close/>
                </a:path>
                <a:path w="11097260" h="544829">
                  <a:moveTo>
                    <a:pt x="6303137" y="421881"/>
                  </a:moveTo>
                  <a:lnTo>
                    <a:pt x="6303035" y="417029"/>
                  </a:lnTo>
                  <a:lnTo>
                    <a:pt x="6298273" y="404495"/>
                  </a:lnTo>
                  <a:lnTo>
                    <a:pt x="6295936" y="394525"/>
                  </a:lnTo>
                  <a:lnTo>
                    <a:pt x="6294806" y="389712"/>
                  </a:lnTo>
                  <a:lnTo>
                    <a:pt x="6292913" y="374472"/>
                  </a:lnTo>
                  <a:lnTo>
                    <a:pt x="6292850" y="373926"/>
                  </a:lnTo>
                  <a:lnTo>
                    <a:pt x="6292723" y="372922"/>
                  </a:lnTo>
                  <a:lnTo>
                    <a:pt x="6292672" y="371652"/>
                  </a:lnTo>
                  <a:lnTo>
                    <a:pt x="6292583" y="369138"/>
                  </a:lnTo>
                  <a:lnTo>
                    <a:pt x="6292545" y="368147"/>
                  </a:lnTo>
                  <a:lnTo>
                    <a:pt x="6292431" y="364985"/>
                  </a:lnTo>
                  <a:lnTo>
                    <a:pt x="6292367" y="363220"/>
                  </a:lnTo>
                  <a:lnTo>
                    <a:pt x="6292240" y="359829"/>
                  </a:lnTo>
                  <a:lnTo>
                    <a:pt x="6292139" y="357124"/>
                  </a:lnTo>
                  <a:lnTo>
                    <a:pt x="6292024" y="284238"/>
                  </a:lnTo>
                  <a:lnTo>
                    <a:pt x="6292024" y="221919"/>
                  </a:lnTo>
                  <a:lnTo>
                    <a:pt x="6289764" y="199783"/>
                  </a:lnTo>
                  <a:lnTo>
                    <a:pt x="6274041" y="163410"/>
                  </a:lnTo>
                  <a:lnTo>
                    <a:pt x="6243980" y="137833"/>
                  </a:lnTo>
                  <a:lnTo>
                    <a:pt x="6202934" y="124904"/>
                  </a:lnTo>
                  <a:lnTo>
                    <a:pt x="6178499" y="123278"/>
                  </a:lnTo>
                  <a:lnTo>
                    <a:pt x="6161964" y="124028"/>
                  </a:lnTo>
                  <a:lnTo>
                    <a:pt x="6117120" y="135204"/>
                  </a:lnTo>
                  <a:lnTo>
                    <a:pt x="6082347" y="158191"/>
                  </a:lnTo>
                  <a:lnTo>
                    <a:pt x="6058649" y="201383"/>
                  </a:lnTo>
                  <a:lnTo>
                    <a:pt x="6057697" y="212725"/>
                  </a:lnTo>
                  <a:lnTo>
                    <a:pt x="6057646" y="213245"/>
                  </a:lnTo>
                  <a:lnTo>
                    <a:pt x="6123495" y="213245"/>
                  </a:lnTo>
                  <a:lnTo>
                    <a:pt x="6124384" y="204965"/>
                  </a:lnTo>
                  <a:lnTo>
                    <a:pt x="6127077" y="197434"/>
                  </a:lnTo>
                  <a:lnTo>
                    <a:pt x="6163970" y="174117"/>
                  </a:lnTo>
                  <a:lnTo>
                    <a:pt x="6174702" y="173418"/>
                  </a:lnTo>
                  <a:lnTo>
                    <a:pt x="6186881" y="174269"/>
                  </a:lnTo>
                  <a:lnTo>
                    <a:pt x="6223000" y="203047"/>
                  </a:lnTo>
                  <a:lnTo>
                    <a:pt x="6226187" y="242773"/>
                  </a:lnTo>
                  <a:lnTo>
                    <a:pt x="6226187" y="284238"/>
                  </a:lnTo>
                  <a:lnTo>
                    <a:pt x="6226187" y="339521"/>
                  </a:lnTo>
                  <a:lnTo>
                    <a:pt x="6191555" y="369138"/>
                  </a:lnTo>
                  <a:lnTo>
                    <a:pt x="6172949" y="373926"/>
                  </a:lnTo>
                  <a:lnTo>
                    <a:pt x="6172403" y="373926"/>
                  </a:lnTo>
                  <a:lnTo>
                    <a:pt x="6163589" y="374472"/>
                  </a:lnTo>
                  <a:lnTo>
                    <a:pt x="6155842" y="373926"/>
                  </a:lnTo>
                  <a:lnTo>
                    <a:pt x="6154242" y="373926"/>
                  </a:lnTo>
                  <a:lnTo>
                    <a:pt x="6144590" y="371652"/>
                  </a:lnTo>
                  <a:lnTo>
                    <a:pt x="6118047" y="342011"/>
                  </a:lnTo>
                  <a:lnTo>
                    <a:pt x="6117260" y="333019"/>
                  </a:lnTo>
                  <a:lnTo>
                    <a:pt x="6118415" y="322021"/>
                  </a:lnTo>
                  <a:lnTo>
                    <a:pt x="6146025" y="291401"/>
                  </a:lnTo>
                  <a:lnTo>
                    <a:pt x="6190691" y="284238"/>
                  </a:lnTo>
                  <a:lnTo>
                    <a:pt x="6226187" y="284238"/>
                  </a:lnTo>
                  <a:lnTo>
                    <a:pt x="6226187" y="242773"/>
                  </a:lnTo>
                  <a:lnTo>
                    <a:pt x="6185814" y="242773"/>
                  </a:lnTo>
                  <a:lnTo>
                    <a:pt x="6155309" y="244348"/>
                  </a:lnTo>
                  <a:lnTo>
                    <a:pt x="6105512" y="256882"/>
                  </a:lnTo>
                  <a:lnTo>
                    <a:pt x="6071006" y="281736"/>
                  </a:lnTo>
                  <a:lnTo>
                    <a:pt x="6053594" y="317703"/>
                  </a:lnTo>
                  <a:lnTo>
                    <a:pt x="6051448" y="339521"/>
                  </a:lnTo>
                  <a:lnTo>
                    <a:pt x="6051423" y="339775"/>
                  </a:lnTo>
                  <a:lnTo>
                    <a:pt x="6067120" y="388759"/>
                  </a:lnTo>
                  <a:lnTo>
                    <a:pt x="6111291" y="421005"/>
                  </a:lnTo>
                  <a:lnTo>
                    <a:pt x="6151397" y="427304"/>
                  </a:lnTo>
                  <a:lnTo>
                    <a:pt x="6173279" y="425259"/>
                  </a:lnTo>
                  <a:lnTo>
                    <a:pt x="6193396" y="419112"/>
                  </a:lnTo>
                  <a:lnTo>
                    <a:pt x="6211760" y="408863"/>
                  </a:lnTo>
                  <a:lnTo>
                    <a:pt x="6228359" y="394525"/>
                  </a:lnTo>
                  <a:lnTo>
                    <a:pt x="6230048" y="403339"/>
                  </a:lnTo>
                  <a:lnTo>
                    <a:pt x="6231877" y="410845"/>
                  </a:lnTo>
                  <a:lnTo>
                    <a:pt x="6233833" y="417029"/>
                  </a:lnTo>
                  <a:lnTo>
                    <a:pt x="6235941" y="421881"/>
                  </a:lnTo>
                  <a:lnTo>
                    <a:pt x="6303137" y="421881"/>
                  </a:lnTo>
                  <a:close/>
                </a:path>
                <a:path w="11097260" h="544829">
                  <a:moveTo>
                    <a:pt x="6803072" y="418376"/>
                  </a:moveTo>
                  <a:lnTo>
                    <a:pt x="6723126" y="270141"/>
                  </a:lnTo>
                  <a:lnTo>
                    <a:pt x="6714464" y="254088"/>
                  </a:lnTo>
                  <a:lnTo>
                    <a:pt x="6730593" y="246126"/>
                  </a:lnTo>
                  <a:lnTo>
                    <a:pt x="6766141" y="214871"/>
                  </a:lnTo>
                  <a:lnTo>
                    <a:pt x="6785610" y="165684"/>
                  </a:lnTo>
                  <a:lnTo>
                    <a:pt x="6786804" y="146697"/>
                  </a:lnTo>
                  <a:lnTo>
                    <a:pt x="6784492" y="119392"/>
                  </a:lnTo>
                  <a:lnTo>
                    <a:pt x="6770230" y="82638"/>
                  </a:lnTo>
                  <a:lnTo>
                    <a:pt x="6729171" y="44602"/>
                  </a:lnTo>
                  <a:lnTo>
                    <a:pt x="6718249" y="40322"/>
                  </a:lnTo>
                  <a:lnTo>
                    <a:pt x="6718249" y="149567"/>
                  </a:lnTo>
                  <a:lnTo>
                    <a:pt x="6717030" y="163944"/>
                  </a:lnTo>
                  <a:lnTo>
                    <a:pt x="6698742" y="197396"/>
                  </a:lnTo>
                  <a:lnTo>
                    <a:pt x="6660947" y="213779"/>
                  </a:lnTo>
                  <a:lnTo>
                    <a:pt x="6644551" y="214871"/>
                  </a:lnTo>
                  <a:lnTo>
                    <a:pt x="6574104" y="214871"/>
                  </a:lnTo>
                  <a:lnTo>
                    <a:pt x="6574104" y="82638"/>
                  </a:lnTo>
                  <a:lnTo>
                    <a:pt x="6646443" y="82638"/>
                  </a:lnTo>
                  <a:lnTo>
                    <a:pt x="6690106" y="92913"/>
                  </a:lnTo>
                  <a:lnTo>
                    <a:pt x="6717131" y="134620"/>
                  </a:lnTo>
                  <a:lnTo>
                    <a:pt x="6718249" y="149567"/>
                  </a:lnTo>
                  <a:lnTo>
                    <a:pt x="6718249" y="40322"/>
                  </a:lnTo>
                  <a:lnTo>
                    <a:pt x="6704774" y="35026"/>
                  </a:lnTo>
                  <a:lnTo>
                    <a:pt x="6676479" y="29286"/>
                  </a:lnTo>
                  <a:lnTo>
                    <a:pt x="6644272" y="27368"/>
                  </a:lnTo>
                  <a:lnTo>
                    <a:pt x="6505549" y="27368"/>
                  </a:lnTo>
                  <a:lnTo>
                    <a:pt x="6505549" y="421894"/>
                  </a:lnTo>
                  <a:lnTo>
                    <a:pt x="6574104" y="421894"/>
                  </a:lnTo>
                  <a:lnTo>
                    <a:pt x="6574104" y="270141"/>
                  </a:lnTo>
                  <a:lnTo>
                    <a:pt x="6650507" y="270141"/>
                  </a:lnTo>
                  <a:lnTo>
                    <a:pt x="6729641" y="421894"/>
                  </a:lnTo>
                  <a:lnTo>
                    <a:pt x="6803072" y="421894"/>
                  </a:lnTo>
                  <a:lnTo>
                    <a:pt x="6803072" y="418376"/>
                  </a:lnTo>
                  <a:close/>
                </a:path>
                <a:path w="11097260" h="544829">
                  <a:moveTo>
                    <a:pt x="7092175" y="269608"/>
                  </a:moveTo>
                  <a:lnTo>
                    <a:pt x="7090829" y="247929"/>
                  </a:lnTo>
                  <a:lnTo>
                    <a:pt x="7090130" y="236639"/>
                  </a:lnTo>
                  <a:lnTo>
                    <a:pt x="7084009" y="207619"/>
                  </a:lnTo>
                  <a:lnTo>
                    <a:pt x="7059523" y="161493"/>
                  </a:lnTo>
                  <a:lnTo>
                    <a:pt x="7027151" y="136791"/>
                  </a:lnTo>
                  <a:lnTo>
                    <a:pt x="7027151" y="243052"/>
                  </a:lnTo>
                  <a:lnTo>
                    <a:pt x="7027151" y="247929"/>
                  </a:lnTo>
                  <a:lnTo>
                    <a:pt x="6901688" y="247929"/>
                  </a:lnTo>
                  <a:lnTo>
                    <a:pt x="6904749" y="231927"/>
                  </a:lnTo>
                  <a:lnTo>
                    <a:pt x="6922960" y="195097"/>
                  </a:lnTo>
                  <a:lnTo>
                    <a:pt x="6966725" y="176123"/>
                  </a:lnTo>
                  <a:lnTo>
                    <a:pt x="6979653" y="177177"/>
                  </a:lnTo>
                  <a:lnTo>
                    <a:pt x="7016420" y="202526"/>
                  </a:lnTo>
                  <a:lnTo>
                    <a:pt x="7027151" y="243052"/>
                  </a:lnTo>
                  <a:lnTo>
                    <a:pt x="7027151" y="136791"/>
                  </a:lnTo>
                  <a:lnTo>
                    <a:pt x="7020065" y="132842"/>
                  </a:lnTo>
                  <a:lnTo>
                    <a:pt x="6995236" y="125679"/>
                  </a:lnTo>
                  <a:lnTo>
                    <a:pt x="6966991" y="123291"/>
                  </a:lnTo>
                  <a:lnTo>
                    <a:pt x="6948602" y="124485"/>
                  </a:lnTo>
                  <a:lnTo>
                    <a:pt x="6898703" y="142519"/>
                  </a:lnTo>
                  <a:lnTo>
                    <a:pt x="6860476" y="179997"/>
                  </a:lnTo>
                  <a:lnTo>
                    <a:pt x="6843814" y="214020"/>
                  </a:lnTo>
                  <a:lnTo>
                    <a:pt x="6843750" y="214172"/>
                  </a:lnTo>
                  <a:lnTo>
                    <a:pt x="6838455" y="233197"/>
                  </a:lnTo>
                  <a:lnTo>
                    <a:pt x="6835280" y="253390"/>
                  </a:lnTo>
                  <a:lnTo>
                    <a:pt x="6834225" y="274751"/>
                  </a:lnTo>
                  <a:lnTo>
                    <a:pt x="6834225" y="282879"/>
                  </a:lnTo>
                  <a:lnTo>
                    <a:pt x="6836600" y="313359"/>
                  </a:lnTo>
                  <a:lnTo>
                    <a:pt x="6836651" y="314032"/>
                  </a:lnTo>
                  <a:lnTo>
                    <a:pt x="6856095" y="366534"/>
                  </a:lnTo>
                  <a:lnTo>
                    <a:pt x="6894030" y="405130"/>
                  </a:lnTo>
                  <a:lnTo>
                    <a:pt x="6944766" y="424840"/>
                  </a:lnTo>
                  <a:lnTo>
                    <a:pt x="6974573" y="427304"/>
                  </a:lnTo>
                  <a:lnTo>
                    <a:pt x="6992417" y="426389"/>
                  </a:lnTo>
                  <a:lnTo>
                    <a:pt x="7040550" y="412813"/>
                  </a:lnTo>
                  <a:lnTo>
                    <a:pt x="7078027" y="384429"/>
                  </a:lnTo>
                  <a:lnTo>
                    <a:pt x="7087578" y="372021"/>
                  </a:lnTo>
                  <a:lnTo>
                    <a:pt x="7052069" y="338162"/>
                  </a:lnTo>
                  <a:lnTo>
                    <a:pt x="7036803" y="354164"/>
                  </a:lnTo>
                  <a:lnTo>
                    <a:pt x="7019430" y="365594"/>
                  </a:lnTo>
                  <a:lnTo>
                    <a:pt x="6999948" y="372452"/>
                  </a:lnTo>
                  <a:lnTo>
                    <a:pt x="6978383" y="374738"/>
                  </a:lnTo>
                  <a:lnTo>
                    <a:pt x="6962940" y="373418"/>
                  </a:lnTo>
                  <a:lnTo>
                    <a:pt x="6924853" y="353606"/>
                  </a:lnTo>
                  <a:lnTo>
                    <a:pt x="6903237" y="313359"/>
                  </a:lnTo>
                  <a:lnTo>
                    <a:pt x="6900608" y="296164"/>
                  </a:lnTo>
                  <a:lnTo>
                    <a:pt x="7092175" y="296164"/>
                  </a:lnTo>
                  <a:lnTo>
                    <a:pt x="7092175" y="269608"/>
                  </a:lnTo>
                  <a:close/>
                </a:path>
                <a:path w="11097260" h="544829">
                  <a:moveTo>
                    <a:pt x="7306234" y="4864"/>
                  </a:moveTo>
                  <a:lnTo>
                    <a:pt x="7296620" y="2743"/>
                  </a:lnTo>
                  <a:lnTo>
                    <a:pt x="7287273" y="1219"/>
                  </a:lnTo>
                  <a:lnTo>
                    <a:pt x="7278192" y="304"/>
                  </a:lnTo>
                  <a:lnTo>
                    <a:pt x="7269391" y="0"/>
                  </a:lnTo>
                  <a:lnTo>
                    <a:pt x="7246366" y="1663"/>
                  </a:lnTo>
                  <a:lnTo>
                    <a:pt x="7208418" y="14935"/>
                  </a:lnTo>
                  <a:lnTo>
                    <a:pt x="7173201" y="58661"/>
                  </a:lnTo>
                  <a:lnTo>
                    <a:pt x="7166419" y="101866"/>
                  </a:lnTo>
                  <a:lnTo>
                    <a:pt x="7166419" y="128701"/>
                  </a:lnTo>
                  <a:lnTo>
                    <a:pt x="7121715" y="128701"/>
                  </a:lnTo>
                  <a:lnTo>
                    <a:pt x="7121715" y="177469"/>
                  </a:lnTo>
                  <a:lnTo>
                    <a:pt x="7166419" y="177469"/>
                  </a:lnTo>
                  <a:lnTo>
                    <a:pt x="7166419" y="421881"/>
                  </a:lnTo>
                  <a:lnTo>
                    <a:pt x="7232269" y="421881"/>
                  </a:lnTo>
                  <a:lnTo>
                    <a:pt x="7232269" y="177469"/>
                  </a:lnTo>
                  <a:lnTo>
                    <a:pt x="7291870" y="177469"/>
                  </a:lnTo>
                  <a:lnTo>
                    <a:pt x="7291870" y="128701"/>
                  </a:lnTo>
                  <a:lnTo>
                    <a:pt x="7232269" y="128701"/>
                  </a:lnTo>
                  <a:lnTo>
                    <a:pt x="7232269" y="102704"/>
                  </a:lnTo>
                  <a:lnTo>
                    <a:pt x="7235215" y="81483"/>
                  </a:lnTo>
                  <a:lnTo>
                    <a:pt x="7244054" y="66319"/>
                  </a:lnTo>
                  <a:lnTo>
                    <a:pt x="7258786" y="57226"/>
                  </a:lnTo>
                  <a:lnTo>
                    <a:pt x="7279411" y="54190"/>
                  </a:lnTo>
                  <a:lnTo>
                    <a:pt x="7289000" y="54190"/>
                  </a:lnTo>
                  <a:lnTo>
                    <a:pt x="7297394" y="54914"/>
                  </a:lnTo>
                  <a:lnTo>
                    <a:pt x="7304621" y="56349"/>
                  </a:lnTo>
                  <a:lnTo>
                    <a:pt x="7306234" y="4864"/>
                  </a:lnTo>
                  <a:close/>
                </a:path>
                <a:path w="11097260" h="544829">
                  <a:moveTo>
                    <a:pt x="7600239" y="278282"/>
                  </a:moveTo>
                  <a:lnTo>
                    <a:pt x="7599959" y="262839"/>
                  </a:lnTo>
                  <a:lnTo>
                    <a:pt x="7596454" y="233667"/>
                  </a:lnTo>
                  <a:lnTo>
                    <a:pt x="7596352" y="232816"/>
                  </a:lnTo>
                  <a:lnTo>
                    <a:pt x="7576363" y="182156"/>
                  </a:lnTo>
                  <a:lnTo>
                    <a:pt x="7540104" y="144780"/>
                  </a:lnTo>
                  <a:lnTo>
                    <a:pt x="7534656" y="141922"/>
                  </a:lnTo>
                  <a:lnTo>
                    <a:pt x="7534656" y="272592"/>
                  </a:lnTo>
                  <a:lnTo>
                    <a:pt x="7533500" y="296151"/>
                  </a:lnTo>
                  <a:lnTo>
                    <a:pt x="7524216" y="334213"/>
                  </a:lnTo>
                  <a:lnTo>
                    <a:pt x="7493698" y="368338"/>
                  </a:lnTo>
                  <a:lnTo>
                    <a:pt x="7493559" y="368338"/>
                  </a:lnTo>
                  <a:lnTo>
                    <a:pt x="7479881" y="373138"/>
                  </a:lnTo>
                  <a:lnTo>
                    <a:pt x="7479703" y="373138"/>
                  </a:lnTo>
                  <a:lnTo>
                    <a:pt x="7464209" y="374738"/>
                  </a:lnTo>
                  <a:lnTo>
                    <a:pt x="7448461" y="373138"/>
                  </a:lnTo>
                  <a:lnTo>
                    <a:pt x="7412190" y="349135"/>
                  </a:lnTo>
                  <a:lnTo>
                    <a:pt x="7394651" y="299669"/>
                  </a:lnTo>
                  <a:lnTo>
                    <a:pt x="7393483" y="278282"/>
                  </a:lnTo>
                  <a:lnTo>
                    <a:pt x="7394676" y="254393"/>
                  </a:lnTo>
                  <a:lnTo>
                    <a:pt x="7404100" y="216293"/>
                  </a:lnTo>
                  <a:lnTo>
                    <a:pt x="7434593" y="182626"/>
                  </a:lnTo>
                  <a:lnTo>
                    <a:pt x="7434453" y="182626"/>
                  </a:lnTo>
                  <a:lnTo>
                    <a:pt x="7448309" y="177749"/>
                  </a:lnTo>
                  <a:lnTo>
                    <a:pt x="7448131" y="177749"/>
                  </a:lnTo>
                  <a:lnTo>
                    <a:pt x="7463676" y="176123"/>
                  </a:lnTo>
                  <a:lnTo>
                    <a:pt x="7505154" y="190754"/>
                  </a:lnTo>
                  <a:lnTo>
                    <a:pt x="7523810" y="216115"/>
                  </a:lnTo>
                  <a:lnTo>
                    <a:pt x="7523924" y="216293"/>
                  </a:lnTo>
                  <a:lnTo>
                    <a:pt x="7529893" y="232816"/>
                  </a:lnTo>
                  <a:lnTo>
                    <a:pt x="7533462" y="251574"/>
                  </a:lnTo>
                  <a:lnTo>
                    <a:pt x="7534656" y="272592"/>
                  </a:lnTo>
                  <a:lnTo>
                    <a:pt x="7534656" y="141922"/>
                  </a:lnTo>
                  <a:lnTo>
                    <a:pt x="7517422" y="132842"/>
                  </a:lnTo>
                  <a:lnTo>
                    <a:pt x="7491946" y="125679"/>
                  </a:lnTo>
                  <a:lnTo>
                    <a:pt x="7463676" y="123291"/>
                  </a:lnTo>
                  <a:lnTo>
                    <a:pt x="7444194" y="124447"/>
                  </a:lnTo>
                  <a:lnTo>
                    <a:pt x="7392670" y="141846"/>
                  </a:lnTo>
                  <a:lnTo>
                    <a:pt x="7354113" y="178676"/>
                  </a:lnTo>
                  <a:lnTo>
                    <a:pt x="7331913" y="231635"/>
                  </a:lnTo>
                  <a:lnTo>
                    <a:pt x="7327646" y="272592"/>
                  </a:lnTo>
                  <a:lnTo>
                    <a:pt x="7327646" y="275844"/>
                  </a:lnTo>
                  <a:lnTo>
                    <a:pt x="7336968" y="337794"/>
                  </a:lnTo>
                  <a:lnTo>
                    <a:pt x="7364984" y="386054"/>
                  </a:lnTo>
                  <a:lnTo>
                    <a:pt x="7408354" y="416966"/>
                  </a:lnTo>
                  <a:lnTo>
                    <a:pt x="7464209" y="427304"/>
                  </a:lnTo>
                  <a:lnTo>
                    <a:pt x="7483932" y="426135"/>
                  </a:lnTo>
                  <a:lnTo>
                    <a:pt x="7535888" y="408609"/>
                  </a:lnTo>
                  <a:lnTo>
                    <a:pt x="7572121" y="374738"/>
                  </a:lnTo>
                  <a:lnTo>
                    <a:pt x="7590853" y="338124"/>
                  </a:lnTo>
                  <a:lnTo>
                    <a:pt x="7599146" y="299669"/>
                  </a:lnTo>
                  <a:lnTo>
                    <a:pt x="7599197" y="299377"/>
                  </a:lnTo>
                  <a:lnTo>
                    <a:pt x="7600239" y="278282"/>
                  </a:lnTo>
                  <a:close/>
                </a:path>
                <a:path w="11097260" h="544829">
                  <a:moveTo>
                    <a:pt x="7809687" y="127076"/>
                  </a:moveTo>
                  <a:lnTo>
                    <a:pt x="7803540" y="124548"/>
                  </a:lnTo>
                  <a:lnTo>
                    <a:pt x="7795768" y="123291"/>
                  </a:lnTo>
                  <a:lnTo>
                    <a:pt x="7786395" y="123291"/>
                  </a:lnTo>
                  <a:lnTo>
                    <a:pt x="7766405" y="125679"/>
                  </a:lnTo>
                  <a:lnTo>
                    <a:pt x="7748714" y="132842"/>
                  </a:lnTo>
                  <a:lnTo>
                    <a:pt x="7733335" y="144780"/>
                  </a:lnTo>
                  <a:lnTo>
                    <a:pt x="7720266" y="161493"/>
                  </a:lnTo>
                  <a:lnTo>
                    <a:pt x="7718641" y="128701"/>
                  </a:lnTo>
                  <a:lnTo>
                    <a:pt x="7655788" y="128701"/>
                  </a:lnTo>
                  <a:lnTo>
                    <a:pt x="7655788" y="421881"/>
                  </a:lnTo>
                  <a:lnTo>
                    <a:pt x="7721625" y="421881"/>
                  </a:lnTo>
                  <a:lnTo>
                    <a:pt x="7721625" y="221373"/>
                  </a:lnTo>
                  <a:lnTo>
                    <a:pt x="7731328" y="206197"/>
                  </a:lnTo>
                  <a:lnTo>
                    <a:pt x="7744727" y="195364"/>
                  </a:lnTo>
                  <a:lnTo>
                    <a:pt x="7761808" y="188861"/>
                  </a:lnTo>
                  <a:lnTo>
                    <a:pt x="7782585" y="186690"/>
                  </a:lnTo>
                  <a:lnTo>
                    <a:pt x="7789443" y="186829"/>
                  </a:lnTo>
                  <a:lnTo>
                    <a:pt x="7796212" y="187236"/>
                  </a:lnTo>
                  <a:lnTo>
                    <a:pt x="7802867" y="187909"/>
                  </a:lnTo>
                  <a:lnTo>
                    <a:pt x="7809420" y="188861"/>
                  </a:lnTo>
                  <a:lnTo>
                    <a:pt x="7809687" y="127076"/>
                  </a:lnTo>
                  <a:close/>
                </a:path>
                <a:path w="11097260" h="544829">
                  <a:moveTo>
                    <a:pt x="8266265" y="229235"/>
                  </a:moveTo>
                  <a:lnTo>
                    <a:pt x="8259927" y="183299"/>
                  </a:lnTo>
                  <a:lnTo>
                    <a:pt x="8228609" y="138366"/>
                  </a:lnTo>
                  <a:lnTo>
                    <a:pt x="8192490" y="124955"/>
                  </a:lnTo>
                  <a:lnTo>
                    <a:pt x="8169796" y="123278"/>
                  </a:lnTo>
                  <a:lnTo>
                    <a:pt x="8142427" y="126098"/>
                  </a:lnTo>
                  <a:lnTo>
                    <a:pt x="8118310" y="134531"/>
                  </a:lnTo>
                  <a:lnTo>
                    <a:pt x="8097444" y="148590"/>
                  </a:lnTo>
                  <a:lnTo>
                    <a:pt x="8079841" y="168262"/>
                  </a:lnTo>
                  <a:lnTo>
                    <a:pt x="8066684" y="148590"/>
                  </a:lnTo>
                  <a:lnTo>
                    <a:pt x="8048879" y="134531"/>
                  </a:lnTo>
                  <a:lnTo>
                    <a:pt x="8026438" y="126098"/>
                  </a:lnTo>
                  <a:lnTo>
                    <a:pt x="7999362" y="123278"/>
                  </a:lnTo>
                  <a:lnTo>
                    <a:pt x="7973962" y="125539"/>
                  </a:lnTo>
                  <a:lnTo>
                    <a:pt x="7951394" y="132295"/>
                  </a:lnTo>
                  <a:lnTo>
                    <a:pt x="7931683" y="143560"/>
                  </a:lnTo>
                  <a:lnTo>
                    <a:pt x="7914818" y="159321"/>
                  </a:lnTo>
                  <a:lnTo>
                    <a:pt x="7912925" y="128701"/>
                  </a:lnTo>
                  <a:lnTo>
                    <a:pt x="7850873" y="128701"/>
                  </a:lnTo>
                  <a:lnTo>
                    <a:pt x="7850873" y="421894"/>
                  </a:lnTo>
                  <a:lnTo>
                    <a:pt x="7916710" y="421894"/>
                  </a:lnTo>
                  <a:lnTo>
                    <a:pt x="7916710" y="209448"/>
                  </a:lnTo>
                  <a:lnTo>
                    <a:pt x="7926425" y="195338"/>
                  </a:lnTo>
                  <a:lnTo>
                    <a:pt x="7938998" y="185267"/>
                  </a:lnTo>
                  <a:lnTo>
                    <a:pt x="7954467" y="179222"/>
                  </a:lnTo>
                  <a:lnTo>
                    <a:pt x="7972806" y="177203"/>
                  </a:lnTo>
                  <a:lnTo>
                    <a:pt x="7995412" y="180441"/>
                  </a:lnTo>
                  <a:lnTo>
                    <a:pt x="8011757" y="190144"/>
                  </a:lnTo>
                  <a:lnTo>
                    <a:pt x="8021828" y="206324"/>
                  </a:lnTo>
                  <a:lnTo>
                    <a:pt x="8025638" y="228968"/>
                  </a:lnTo>
                  <a:lnTo>
                    <a:pt x="8025638" y="421894"/>
                  </a:lnTo>
                  <a:lnTo>
                    <a:pt x="8091487" y="421894"/>
                  </a:lnTo>
                  <a:lnTo>
                    <a:pt x="8091221" y="220827"/>
                  </a:lnTo>
                  <a:lnTo>
                    <a:pt x="8118767" y="183984"/>
                  </a:lnTo>
                  <a:lnTo>
                    <a:pt x="8147850" y="177203"/>
                  </a:lnTo>
                  <a:lnTo>
                    <a:pt x="8160944" y="178015"/>
                  </a:lnTo>
                  <a:lnTo>
                    <a:pt x="8197367" y="206946"/>
                  </a:lnTo>
                  <a:lnTo>
                    <a:pt x="8200428" y="231127"/>
                  </a:lnTo>
                  <a:lnTo>
                    <a:pt x="8200428" y="421894"/>
                  </a:lnTo>
                  <a:lnTo>
                    <a:pt x="8266265" y="421894"/>
                  </a:lnTo>
                  <a:lnTo>
                    <a:pt x="8266265" y="229235"/>
                  </a:lnTo>
                  <a:close/>
                </a:path>
                <a:path w="11097260" h="544829">
                  <a:moveTo>
                    <a:pt x="8576246" y="421881"/>
                  </a:moveTo>
                  <a:lnTo>
                    <a:pt x="8576145" y="417029"/>
                  </a:lnTo>
                  <a:lnTo>
                    <a:pt x="8571382" y="404495"/>
                  </a:lnTo>
                  <a:lnTo>
                    <a:pt x="8569033" y="394525"/>
                  </a:lnTo>
                  <a:lnTo>
                    <a:pt x="8567903" y="389712"/>
                  </a:lnTo>
                  <a:lnTo>
                    <a:pt x="8566023" y="374472"/>
                  </a:lnTo>
                  <a:lnTo>
                    <a:pt x="8565947" y="373926"/>
                  </a:lnTo>
                  <a:lnTo>
                    <a:pt x="8565820" y="372922"/>
                  </a:lnTo>
                  <a:lnTo>
                    <a:pt x="8565782" y="371652"/>
                  </a:lnTo>
                  <a:lnTo>
                    <a:pt x="8565680" y="369138"/>
                  </a:lnTo>
                  <a:lnTo>
                    <a:pt x="8565655" y="368147"/>
                  </a:lnTo>
                  <a:lnTo>
                    <a:pt x="8565528" y="364985"/>
                  </a:lnTo>
                  <a:lnTo>
                    <a:pt x="8565464" y="363220"/>
                  </a:lnTo>
                  <a:lnTo>
                    <a:pt x="8565337" y="359829"/>
                  </a:lnTo>
                  <a:lnTo>
                    <a:pt x="8565248" y="357124"/>
                  </a:lnTo>
                  <a:lnTo>
                    <a:pt x="8565134" y="284238"/>
                  </a:lnTo>
                  <a:lnTo>
                    <a:pt x="8565134" y="221919"/>
                  </a:lnTo>
                  <a:lnTo>
                    <a:pt x="8562861" y="199783"/>
                  </a:lnTo>
                  <a:lnTo>
                    <a:pt x="8556866" y="180289"/>
                  </a:lnTo>
                  <a:lnTo>
                    <a:pt x="8552904" y="173418"/>
                  </a:lnTo>
                  <a:lnTo>
                    <a:pt x="8547138" y="163410"/>
                  </a:lnTo>
                  <a:lnTo>
                    <a:pt x="8517077" y="137833"/>
                  </a:lnTo>
                  <a:lnTo>
                    <a:pt x="8476031" y="124904"/>
                  </a:lnTo>
                  <a:lnTo>
                    <a:pt x="8451596" y="123278"/>
                  </a:lnTo>
                  <a:lnTo>
                    <a:pt x="8435061" y="124028"/>
                  </a:lnTo>
                  <a:lnTo>
                    <a:pt x="8390229" y="135204"/>
                  </a:lnTo>
                  <a:lnTo>
                    <a:pt x="8355444" y="158191"/>
                  </a:lnTo>
                  <a:lnTo>
                    <a:pt x="8331746" y="201383"/>
                  </a:lnTo>
                  <a:lnTo>
                    <a:pt x="8330755" y="213245"/>
                  </a:lnTo>
                  <a:lnTo>
                    <a:pt x="8396592" y="213245"/>
                  </a:lnTo>
                  <a:lnTo>
                    <a:pt x="8397494" y="204965"/>
                  </a:lnTo>
                  <a:lnTo>
                    <a:pt x="8400186" y="197434"/>
                  </a:lnTo>
                  <a:lnTo>
                    <a:pt x="8437067" y="174117"/>
                  </a:lnTo>
                  <a:lnTo>
                    <a:pt x="8447811" y="173418"/>
                  </a:lnTo>
                  <a:lnTo>
                    <a:pt x="8459978" y="174269"/>
                  </a:lnTo>
                  <a:lnTo>
                    <a:pt x="8496109" y="203047"/>
                  </a:lnTo>
                  <a:lnTo>
                    <a:pt x="8499297" y="242773"/>
                  </a:lnTo>
                  <a:lnTo>
                    <a:pt x="8499297" y="284238"/>
                  </a:lnTo>
                  <a:lnTo>
                    <a:pt x="8499297" y="339521"/>
                  </a:lnTo>
                  <a:lnTo>
                    <a:pt x="8464664" y="369138"/>
                  </a:lnTo>
                  <a:lnTo>
                    <a:pt x="8446046" y="373926"/>
                  </a:lnTo>
                  <a:lnTo>
                    <a:pt x="8445500" y="373926"/>
                  </a:lnTo>
                  <a:lnTo>
                    <a:pt x="8436699" y="374472"/>
                  </a:lnTo>
                  <a:lnTo>
                    <a:pt x="8428939" y="373926"/>
                  </a:lnTo>
                  <a:lnTo>
                    <a:pt x="8427339" y="373926"/>
                  </a:lnTo>
                  <a:lnTo>
                    <a:pt x="8417700" y="371652"/>
                  </a:lnTo>
                  <a:lnTo>
                    <a:pt x="8391144" y="342011"/>
                  </a:lnTo>
                  <a:lnTo>
                    <a:pt x="8390369" y="333019"/>
                  </a:lnTo>
                  <a:lnTo>
                    <a:pt x="8391512" y="322021"/>
                  </a:lnTo>
                  <a:lnTo>
                    <a:pt x="8419135" y="291401"/>
                  </a:lnTo>
                  <a:lnTo>
                    <a:pt x="8463801" y="284238"/>
                  </a:lnTo>
                  <a:lnTo>
                    <a:pt x="8499297" y="284238"/>
                  </a:lnTo>
                  <a:lnTo>
                    <a:pt x="8499297" y="242773"/>
                  </a:lnTo>
                  <a:lnTo>
                    <a:pt x="8458911" y="242773"/>
                  </a:lnTo>
                  <a:lnTo>
                    <a:pt x="8428406" y="244348"/>
                  </a:lnTo>
                  <a:lnTo>
                    <a:pt x="8378622" y="256882"/>
                  </a:lnTo>
                  <a:lnTo>
                    <a:pt x="8344103" y="281736"/>
                  </a:lnTo>
                  <a:lnTo>
                    <a:pt x="8326691" y="317703"/>
                  </a:lnTo>
                  <a:lnTo>
                    <a:pt x="8324545" y="339521"/>
                  </a:lnTo>
                  <a:lnTo>
                    <a:pt x="8324520" y="339775"/>
                  </a:lnTo>
                  <a:lnTo>
                    <a:pt x="8326221" y="357124"/>
                  </a:lnTo>
                  <a:lnTo>
                    <a:pt x="8326260" y="357593"/>
                  </a:lnTo>
                  <a:lnTo>
                    <a:pt x="8331492" y="373926"/>
                  </a:lnTo>
                  <a:lnTo>
                    <a:pt x="8367395" y="413131"/>
                  </a:lnTo>
                  <a:lnTo>
                    <a:pt x="8403437" y="425729"/>
                  </a:lnTo>
                  <a:lnTo>
                    <a:pt x="8424494" y="427304"/>
                  </a:lnTo>
                  <a:lnTo>
                    <a:pt x="8446376" y="425259"/>
                  </a:lnTo>
                  <a:lnTo>
                    <a:pt x="8466506" y="419112"/>
                  </a:lnTo>
                  <a:lnTo>
                    <a:pt x="8484857" y="408863"/>
                  </a:lnTo>
                  <a:lnTo>
                    <a:pt x="8501456" y="394525"/>
                  </a:lnTo>
                  <a:lnTo>
                    <a:pt x="8503158" y="403339"/>
                  </a:lnTo>
                  <a:lnTo>
                    <a:pt x="8504974" y="410845"/>
                  </a:lnTo>
                  <a:lnTo>
                    <a:pt x="8506943" y="417029"/>
                  </a:lnTo>
                  <a:lnTo>
                    <a:pt x="8509038" y="421881"/>
                  </a:lnTo>
                  <a:lnTo>
                    <a:pt x="8576246" y="421881"/>
                  </a:lnTo>
                  <a:close/>
                </a:path>
                <a:path w="11097260" h="544829">
                  <a:moveTo>
                    <a:pt x="9047442" y="26758"/>
                  </a:moveTo>
                  <a:lnTo>
                    <a:pt x="8734476" y="26758"/>
                  </a:lnTo>
                  <a:lnTo>
                    <a:pt x="8734476" y="82638"/>
                  </a:lnTo>
                  <a:lnTo>
                    <a:pt x="8856408" y="82638"/>
                  </a:lnTo>
                  <a:lnTo>
                    <a:pt x="8856408" y="421728"/>
                  </a:lnTo>
                  <a:lnTo>
                    <a:pt x="8924417" y="421728"/>
                  </a:lnTo>
                  <a:lnTo>
                    <a:pt x="8924417" y="82638"/>
                  </a:lnTo>
                  <a:lnTo>
                    <a:pt x="9047442" y="82638"/>
                  </a:lnTo>
                  <a:lnTo>
                    <a:pt x="9047442" y="26758"/>
                  </a:lnTo>
                  <a:close/>
                </a:path>
                <a:path w="11097260" h="544829">
                  <a:moveTo>
                    <a:pt x="9228988" y="127076"/>
                  </a:moveTo>
                  <a:lnTo>
                    <a:pt x="9222842" y="124548"/>
                  </a:lnTo>
                  <a:lnTo>
                    <a:pt x="9215082" y="123291"/>
                  </a:lnTo>
                  <a:lnTo>
                    <a:pt x="9205697" y="123291"/>
                  </a:lnTo>
                  <a:lnTo>
                    <a:pt x="9185707" y="125679"/>
                  </a:lnTo>
                  <a:lnTo>
                    <a:pt x="9168028" y="132842"/>
                  </a:lnTo>
                  <a:lnTo>
                    <a:pt x="9152649" y="144780"/>
                  </a:lnTo>
                  <a:lnTo>
                    <a:pt x="9139568" y="161493"/>
                  </a:lnTo>
                  <a:lnTo>
                    <a:pt x="9137955" y="128701"/>
                  </a:lnTo>
                  <a:lnTo>
                    <a:pt x="9075090" y="128701"/>
                  </a:lnTo>
                  <a:lnTo>
                    <a:pt x="9075090" y="421881"/>
                  </a:lnTo>
                  <a:lnTo>
                    <a:pt x="9140939" y="421881"/>
                  </a:lnTo>
                  <a:lnTo>
                    <a:pt x="9140939" y="221373"/>
                  </a:lnTo>
                  <a:lnTo>
                    <a:pt x="9150629" y="206197"/>
                  </a:lnTo>
                  <a:lnTo>
                    <a:pt x="9164028" y="195364"/>
                  </a:lnTo>
                  <a:lnTo>
                    <a:pt x="9181122" y="188861"/>
                  </a:lnTo>
                  <a:lnTo>
                    <a:pt x="9201899" y="186690"/>
                  </a:lnTo>
                  <a:lnTo>
                    <a:pt x="9208757" y="186829"/>
                  </a:lnTo>
                  <a:lnTo>
                    <a:pt x="9215514" y="187236"/>
                  </a:lnTo>
                  <a:lnTo>
                    <a:pt x="9222168" y="187909"/>
                  </a:lnTo>
                  <a:lnTo>
                    <a:pt x="9228722" y="188861"/>
                  </a:lnTo>
                  <a:lnTo>
                    <a:pt x="9228988" y="127076"/>
                  </a:lnTo>
                  <a:close/>
                </a:path>
                <a:path w="11097260" h="544829">
                  <a:moveTo>
                    <a:pt x="9340355" y="128701"/>
                  </a:moveTo>
                  <a:lnTo>
                    <a:pt x="9274518" y="128701"/>
                  </a:lnTo>
                  <a:lnTo>
                    <a:pt x="9274518" y="421881"/>
                  </a:lnTo>
                  <a:lnTo>
                    <a:pt x="9340355" y="421881"/>
                  </a:lnTo>
                  <a:lnTo>
                    <a:pt x="9340355" y="128701"/>
                  </a:lnTo>
                  <a:close/>
                </a:path>
                <a:path w="11097260" h="544829">
                  <a:moveTo>
                    <a:pt x="9344965" y="52565"/>
                  </a:moveTo>
                  <a:lnTo>
                    <a:pt x="9323426" y="19850"/>
                  </a:lnTo>
                  <a:lnTo>
                    <a:pt x="9307563" y="17335"/>
                  </a:lnTo>
                  <a:lnTo>
                    <a:pt x="9299143" y="17970"/>
                  </a:lnTo>
                  <a:lnTo>
                    <a:pt x="9271051" y="45300"/>
                  </a:lnTo>
                  <a:lnTo>
                    <a:pt x="9270454" y="52565"/>
                  </a:lnTo>
                  <a:lnTo>
                    <a:pt x="9271051" y="59702"/>
                  </a:lnTo>
                  <a:lnTo>
                    <a:pt x="9299143" y="86626"/>
                  </a:lnTo>
                  <a:lnTo>
                    <a:pt x="9307563" y="87249"/>
                  </a:lnTo>
                  <a:lnTo>
                    <a:pt x="9316009" y="86626"/>
                  </a:lnTo>
                  <a:lnTo>
                    <a:pt x="9344355" y="59702"/>
                  </a:lnTo>
                  <a:lnTo>
                    <a:pt x="9344965" y="52565"/>
                  </a:lnTo>
                  <a:close/>
                </a:path>
                <a:path w="11097260" h="544829">
                  <a:moveTo>
                    <a:pt x="9669310" y="278269"/>
                  </a:moveTo>
                  <a:lnTo>
                    <a:pt x="9661652" y="210870"/>
                  </a:lnTo>
                  <a:lnTo>
                    <a:pt x="9647301" y="177203"/>
                  </a:lnTo>
                  <a:lnTo>
                    <a:pt x="9638690" y="163118"/>
                  </a:lnTo>
                  <a:lnTo>
                    <a:pt x="9632696" y="156883"/>
                  </a:lnTo>
                  <a:lnTo>
                    <a:pt x="9621939" y="145681"/>
                  </a:lnTo>
                  <a:lnTo>
                    <a:pt x="9603461" y="133972"/>
                  </a:lnTo>
                  <a:lnTo>
                    <a:pt x="9603461" y="272592"/>
                  </a:lnTo>
                  <a:lnTo>
                    <a:pt x="9603461" y="280987"/>
                  </a:lnTo>
                  <a:lnTo>
                    <a:pt x="9602178" y="302818"/>
                  </a:lnTo>
                  <a:lnTo>
                    <a:pt x="9586125" y="350621"/>
                  </a:lnTo>
                  <a:lnTo>
                    <a:pt x="9553003" y="372211"/>
                  </a:lnTo>
                  <a:lnTo>
                    <a:pt x="9538437" y="373646"/>
                  </a:lnTo>
                  <a:lnTo>
                    <a:pt x="9518485" y="371259"/>
                  </a:lnTo>
                  <a:lnTo>
                    <a:pt x="9501721" y="364096"/>
                  </a:lnTo>
                  <a:lnTo>
                    <a:pt x="9488132" y="352158"/>
                  </a:lnTo>
                  <a:lnTo>
                    <a:pt x="9477743" y="335445"/>
                  </a:lnTo>
                  <a:lnTo>
                    <a:pt x="9477819" y="214464"/>
                  </a:lnTo>
                  <a:lnTo>
                    <a:pt x="9488005" y="198247"/>
                  </a:lnTo>
                  <a:lnTo>
                    <a:pt x="9501454" y="186563"/>
                  </a:lnTo>
                  <a:lnTo>
                    <a:pt x="9518078" y="179539"/>
                  </a:lnTo>
                  <a:lnTo>
                    <a:pt x="9537890" y="177203"/>
                  </a:lnTo>
                  <a:lnTo>
                    <a:pt x="9552927" y="178701"/>
                  </a:lnTo>
                  <a:lnTo>
                    <a:pt x="9586671" y="201053"/>
                  </a:lnTo>
                  <a:lnTo>
                    <a:pt x="9602419" y="250228"/>
                  </a:lnTo>
                  <a:lnTo>
                    <a:pt x="9603461" y="272592"/>
                  </a:lnTo>
                  <a:lnTo>
                    <a:pt x="9603461" y="133972"/>
                  </a:lnTo>
                  <a:lnTo>
                    <a:pt x="9602318" y="133235"/>
                  </a:lnTo>
                  <a:lnTo>
                    <a:pt x="9579800" y="125768"/>
                  </a:lnTo>
                  <a:lnTo>
                    <a:pt x="9554413" y="123278"/>
                  </a:lnTo>
                  <a:lnTo>
                    <a:pt x="9531540" y="125387"/>
                  </a:lnTo>
                  <a:lnTo>
                    <a:pt x="9511132" y="131686"/>
                  </a:lnTo>
                  <a:lnTo>
                    <a:pt x="9493199" y="142189"/>
                  </a:lnTo>
                  <a:lnTo>
                    <a:pt x="9477743" y="156883"/>
                  </a:lnTo>
                  <a:lnTo>
                    <a:pt x="9477743" y="5689"/>
                  </a:lnTo>
                  <a:lnTo>
                    <a:pt x="9411894" y="5689"/>
                  </a:lnTo>
                  <a:lnTo>
                    <a:pt x="9411894" y="421881"/>
                  </a:lnTo>
                  <a:lnTo>
                    <a:pt x="9471495" y="421881"/>
                  </a:lnTo>
                  <a:lnTo>
                    <a:pt x="9474759" y="390182"/>
                  </a:lnTo>
                  <a:lnTo>
                    <a:pt x="9490545" y="406425"/>
                  </a:lnTo>
                  <a:lnTo>
                    <a:pt x="9509176" y="418033"/>
                  </a:lnTo>
                  <a:lnTo>
                    <a:pt x="9530639" y="424980"/>
                  </a:lnTo>
                  <a:lnTo>
                    <a:pt x="9554959" y="427304"/>
                  </a:lnTo>
                  <a:lnTo>
                    <a:pt x="9580220" y="424776"/>
                  </a:lnTo>
                  <a:lnTo>
                    <a:pt x="9602610" y="417207"/>
                  </a:lnTo>
                  <a:lnTo>
                    <a:pt x="9622155" y="404596"/>
                  </a:lnTo>
                  <a:lnTo>
                    <a:pt x="9635757" y="390182"/>
                  </a:lnTo>
                  <a:lnTo>
                    <a:pt x="9638830" y="386930"/>
                  </a:lnTo>
                  <a:lnTo>
                    <a:pt x="9646895" y="373646"/>
                  </a:lnTo>
                  <a:lnTo>
                    <a:pt x="9652165" y="364998"/>
                  </a:lnTo>
                  <a:lnTo>
                    <a:pt x="9661690" y="339585"/>
                  </a:lnTo>
                  <a:lnTo>
                    <a:pt x="9667405" y="310667"/>
                  </a:lnTo>
                  <a:lnTo>
                    <a:pt x="9669310" y="278269"/>
                  </a:lnTo>
                  <a:close/>
                </a:path>
                <a:path w="11097260" h="544829">
                  <a:moveTo>
                    <a:pt x="9965753" y="128701"/>
                  </a:moveTo>
                  <a:lnTo>
                    <a:pt x="9899891" y="128701"/>
                  </a:lnTo>
                  <a:lnTo>
                    <a:pt x="9899891" y="339242"/>
                  </a:lnTo>
                  <a:lnTo>
                    <a:pt x="9889553" y="354304"/>
                  </a:lnTo>
                  <a:lnTo>
                    <a:pt x="9875304" y="365061"/>
                  </a:lnTo>
                  <a:lnTo>
                    <a:pt x="9857168" y="371513"/>
                  </a:lnTo>
                  <a:lnTo>
                    <a:pt x="9835134" y="373659"/>
                  </a:lnTo>
                  <a:lnTo>
                    <a:pt x="9814865" y="370166"/>
                  </a:lnTo>
                  <a:lnTo>
                    <a:pt x="9800387" y="359702"/>
                  </a:lnTo>
                  <a:lnTo>
                    <a:pt x="9791700" y="342265"/>
                  </a:lnTo>
                  <a:lnTo>
                    <a:pt x="9788804" y="317842"/>
                  </a:lnTo>
                  <a:lnTo>
                    <a:pt x="9788804" y="128701"/>
                  </a:lnTo>
                  <a:lnTo>
                    <a:pt x="9722955" y="128701"/>
                  </a:lnTo>
                  <a:lnTo>
                    <a:pt x="9722955" y="318643"/>
                  </a:lnTo>
                  <a:lnTo>
                    <a:pt x="9724492" y="343509"/>
                  </a:lnTo>
                  <a:lnTo>
                    <a:pt x="9736747" y="383882"/>
                  </a:lnTo>
                  <a:lnTo>
                    <a:pt x="9777793" y="420331"/>
                  </a:lnTo>
                  <a:lnTo>
                    <a:pt x="9819691" y="427304"/>
                  </a:lnTo>
                  <a:lnTo>
                    <a:pt x="9844862" y="425170"/>
                  </a:lnTo>
                  <a:lnTo>
                    <a:pt x="9866973" y="418769"/>
                  </a:lnTo>
                  <a:lnTo>
                    <a:pt x="9886048" y="408101"/>
                  </a:lnTo>
                  <a:lnTo>
                    <a:pt x="9902063" y="393166"/>
                  </a:lnTo>
                  <a:lnTo>
                    <a:pt x="9903689" y="421881"/>
                  </a:lnTo>
                  <a:lnTo>
                    <a:pt x="9965753" y="421881"/>
                  </a:lnTo>
                  <a:lnTo>
                    <a:pt x="9965753" y="128701"/>
                  </a:lnTo>
                  <a:close/>
                </a:path>
                <a:path w="11097260" h="544829">
                  <a:moveTo>
                    <a:pt x="10168687" y="370128"/>
                  </a:moveTo>
                  <a:lnTo>
                    <a:pt x="10160927" y="371944"/>
                  </a:lnTo>
                  <a:lnTo>
                    <a:pt x="10153244" y="372846"/>
                  </a:lnTo>
                  <a:lnTo>
                    <a:pt x="10134282" y="372846"/>
                  </a:lnTo>
                  <a:lnTo>
                    <a:pt x="10126383" y="370357"/>
                  </a:lnTo>
                  <a:lnTo>
                    <a:pt x="10117518" y="360426"/>
                  </a:lnTo>
                  <a:lnTo>
                    <a:pt x="10115309" y="352348"/>
                  </a:lnTo>
                  <a:lnTo>
                    <a:pt x="10115309" y="177469"/>
                  </a:lnTo>
                  <a:lnTo>
                    <a:pt x="10167061" y="177469"/>
                  </a:lnTo>
                  <a:lnTo>
                    <a:pt x="10167061" y="128701"/>
                  </a:lnTo>
                  <a:lnTo>
                    <a:pt x="10115309" y="128701"/>
                  </a:lnTo>
                  <a:lnTo>
                    <a:pt x="10115309" y="57442"/>
                  </a:lnTo>
                  <a:lnTo>
                    <a:pt x="10049472" y="57442"/>
                  </a:lnTo>
                  <a:lnTo>
                    <a:pt x="10049472" y="128701"/>
                  </a:lnTo>
                  <a:lnTo>
                    <a:pt x="10001225" y="128701"/>
                  </a:lnTo>
                  <a:lnTo>
                    <a:pt x="10001225" y="177469"/>
                  </a:lnTo>
                  <a:lnTo>
                    <a:pt x="10049472" y="177469"/>
                  </a:lnTo>
                  <a:lnTo>
                    <a:pt x="10049472" y="343585"/>
                  </a:lnTo>
                  <a:lnTo>
                    <a:pt x="10054209" y="380212"/>
                  </a:lnTo>
                  <a:lnTo>
                    <a:pt x="10068433" y="406374"/>
                  </a:lnTo>
                  <a:lnTo>
                    <a:pt x="10092144" y="422071"/>
                  </a:lnTo>
                  <a:lnTo>
                    <a:pt x="10125342" y="427304"/>
                  </a:lnTo>
                  <a:lnTo>
                    <a:pt x="10135870" y="426910"/>
                  </a:lnTo>
                  <a:lnTo>
                    <a:pt x="10146614" y="425754"/>
                  </a:lnTo>
                  <a:lnTo>
                    <a:pt x="10157549" y="423799"/>
                  </a:lnTo>
                  <a:lnTo>
                    <a:pt x="10168687" y="421081"/>
                  </a:lnTo>
                  <a:lnTo>
                    <a:pt x="10168687" y="370128"/>
                  </a:lnTo>
                  <a:close/>
                </a:path>
                <a:path w="11097260" h="544829">
                  <a:moveTo>
                    <a:pt x="10431793" y="5689"/>
                  </a:moveTo>
                  <a:lnTo>
                    <a:pt x="10356736" y="5689"/>
                  </a:lnTo>
                  <a:lnTo>
                    <a:pt x="10303904" y="87655"/>
                  </a:lnTo>
                  <a:lnTo>
                    <a:pt x="10356736" y="87795"/>
                  </a:lnTo>
                  <a:lnTo>
                    <a:pt x="10431793" y="5689"/>
                  </a:lnTo>
                  <a:close/>
                </a:path>
                <a:path w="11097260" h="544829">
                  <a:moveTo>
                    <a:pt x="10459707" y="421881"/>
                  </a:moveTo>
                  <a:lnTo>
                    <a:pt x="10459606" y="417029"/>
                  </a:lnTo>
                  <a:lnTo>
                    <a:pt x="10454843" y="404495"/>
                  </a:lnTo>
                  <a:lnTo>
                    <a:pt x="10452494" y="394525"/>
                  </a:lnTo>
                  <a:lnTo>
                    <a:pt x="10451376" y="389712"/>
                  </a:lnTo>
                  <a:lnTo>
                    <a:pt x="10449484" y="374472"/>
                  </a:lnTo>
                  <a:lnTo>
                    <a:pt x="10449408" y="373926"/>
                  </a:lnTo>
                  <a:lnTo>
                    <a:pt x="10449293" y="372935"/>
                  </a:lnTo>
                  <a:lnTo>
                    <a:pt x="10449242" y="371665"/>
                  </a:lnTo>
                  <a:lnTo>
                    <a:pt x="10449154" y="369138"/>
                  </a:lnTo>
                  <a:lnTo>
                    <a:pt x="10449115" y="368147"/>
                  </a:lnTo>
                  <a:lnTo>
                    <a:pt x="10449001" y="364985"/>
                  </a:lnTo>
                  <a:lnTo>
                    <a:pt x="10448925" y="363220"/>
                  </a:lnTo>
                  <a:lnTo>
                    <a:pt x="10448811" y="359829"/>
                  </a:lnTo>
                  <a:lnTo>
                    <a:pt x="10448709" y="357124"/>
                  </a:lnTo>
                  <a:lnTo>
                    <a:pt x="10448595" y="284238"/>
                  </a:lnTo>
                  <a:lnTo>
                    <a:pt x="10448595" y="221907"/>
                  </a:lnTo>
                  <a:lnTo>
                    <a:pt x="10446321" y="199783"/>
                  </a:lnTo>
                  <a:lnTo>
                    <a:pt x="10440327" y="180289"/>
                  </a:lnTo>
                  <a:lnTo>
                    <a:pt x="10436365" y="173418"/>
                  </a:lnTo>
                  <a:lnTo>
                    <a:pt x="10430612" y="163410"/>
                  </a:lnTo>
                  <a:lnTo>
                    <a:pt x="10400551" y="137845"/>
                  </a:lnTo>
                  <a:lnTo>
                    <a:pt x="10359492" y="124904"/>
                  </a:lnTo>
                  <a:lnTo>
                    <a:pt x="10335057" y="123291"/>
                  </a:lnTo>
                  <a:lnTo>
                    <a:pt x="10318521" y="124028"/>
                  </a:lnTo>
                  <a:lnTo>
                    <a:pt x="10273690" y="135216"/>
                  </a:lnTo>
                  <a:lnTo>
                    <a:pt x="10238918" y="158203"/>
                  </a:lnTo>
                  <a:lnTo>
                    <a:pt x="10215207" y="201383"/>
                  </a:lnTo>
                  <a:lnTo>
                    <a:pt x="10214216" y="213245"/>
                  </a:lnTo>
                  <a:lnTo>
                    <a:pt x="10280053" y="213245"/>
                  </a:lnTo>
                  <a:lnTo>
                    <a:pt x="10280955" y="204952"/>
                  </a:lnTo>
                  <a:lnTo>
                    <a:pt x="10283647" y="197434"/>
                  </a:lnTo>
                  <a:lnTo>
                    <a:pt x="10320528" y="174117"/>
                  </a:lnTo>
                  <a:lnTo>
                    <a:pt x="10331272" y="173418"/>
                  </a:lnTo>
                  <a:lnTo>
                    <a:pt x="10343439" y="174269"/>
                  </a:lnTo>
                  <a:lnTo>
                    <a:pt x="10379558" y="203047"/>
                  </a:lnTo>
                  <a:lnTo>
                    <a:pt x="10382745" y="242773"/>
                  </a:lnTo>
                  <a:lnTo>
                    <a:pt x="10382745" y="284238"/>
                  </a:lnTo>
                  <a:lnTo>
                    <a:pt x="10382745" y="339509"/>
                  </a:lnTo>
                  <a:lnTo>
                    <a:pt x="10348125" y="369138"/>
                  </a:lnTo>
                  <a:lnTo>
                    <a:pt x="10329520" y="373926"/>
                  </a:lnTo>
                  <a:lnTo>
                    <a:pt x="10328986" y="373926"/>
                  </a:lnTo>
                  <a:lnTo>
                    <a:pt x="10320160" y="374472"/>
                  </a:lnTo>
                  <a:lnTo>
                    <a:pt x="10312387" y="373926"/>
                  </a:lnTo>
                  <a:lnTo>
                    <a:pt x="10310800" y="373926"/>
                  </a:lnTo>
                  <a:lnTo>
                    <a:pt x="10301160" y="371665"/>
                  </a:lnTo>
                  <a:lnTo>
                    <a:pt x="10274617" y="342011"/>
                  </a:lnTo>
                  <a:lnTo>
                    <a:pt x="10273830" y="333019"/>
                  </a:lnTo>
                  <a:lnTo>
                    <a:pt x="10274973" y="322021"/>
                  </a:lnTo>
                  <a:lnTo>
                    <a:pt x="10302596" y="291401"/>
                  </a:lnTo>
                  <a:lnTo>
                    <a:pt x="10347261" y="284238"/>
                  </a:lnTo>
                  <a:lnTo>
                    <a:pt x="10382745" y="284238"/>
                  </a:lnTo>
                  <a:lnTo>
                    <a:pt x="10382745" y="242773"/>
                  </a:lnTo>
                  <a:lnTo>
                    <a:pt x="10342385" y="242773"/>
                  </a:lnTo>
                  <a:lnTo>
                    <a:pt x="10311867" y="244348"/>
                  </a:lnTo>
                  <a:lnTo>
                    <a:pt x="10262083" y="256882"/>
                  </a:lnTo>
                  <a:lnTo>
                    <a:pt x="10227564" y="281736"/>
                  </a:lnTo>
                  <a:lnTo>
                    <a:pt x="10210152" y="317715"/>
                  </a:lnTo>
                  <a:lnTo>
                    <a:pt x="10207981" y="339775"/>
                  </a:lnTo>
                  <a:lnTo>
                    <a:pt x="10209670" y="357124"/>
                  </a:lnTo>
                  <a:lnTo>
                    <a:pt x="10235895" y="402107"/>
                  </a:lnTo>
                  <a:lnTo>
                    <a:pt x="10286898" y="425729"/>
                  </a:lnTo>
                  <a:lnTo>
                    <a:pt x="10307955" y="427304"/>
                  </a:lnTo>
                  <a:lnTo>
                    <a:pt x="10329850" y="425259"/>
                  </a:lnTo>
                  <a:lnTo>
                    <a:pt x="10349967" y="419112"/>
                  </a:lnTo>
                  <a:lnTo>
                    <a:pt x="10368318" y="408863"/>
                  </a:lnTo>
                  <a:lnTo>
                    <a:pt x="10384917" y="394525"/>
                  </a:lnTo>
                  <a:lnTo>
                    <a:pt x="10386606" y="403339"/>
                  </a:lnTo>
                  <a:lnTo>
                    <a:pt x="10388435" y="410845"/>
                  </a:lnTo>
                  <a:lnTo>
                    <a:pt x="10390403" y="417029"/>
                  </a:lnTo>
                  <a:lnTo>
                    <a:pt x="10392499" y="421881"/>
                  </a:lnTo>
                  <a:lnTo>
                    <a:pt x="10459707" y="421881"/>
                  </a:lnTo>
                  <a:close/>
                </a:path>
                <a:path w="11097260" h="544829">
                  <a:moveTo>
                    <a:pt x="10671327" y="127076"/>
                  </a:moveTo>
                  <a:lnTo>
                    <a:pt x="10665181" y="124548"/>
                  </a:lnTo>
                  <a:lnTo>
                    <a:pt x="10657408" y="123291"/>
                  </a:lnTo>
                  <a:lnTo>
                    <a:pt x="10648036" y="123291"/>
                  </a:lnTo>
                  <a:lnTo>
                    <a:pt x="10628046" y="125679"/>
                  </a:lnTo>
                  <a:lnTo>
                    <a:pt x="10610355" y="132842"/>
                  </a:lnTo>
                  <a:lnTo>
                    <a:pt x="10594975" y="144780"/>
                  </a:lnTo>
                  <a:lnTo>
                    <a:pt x="10581907" y="161493"/>
                  </a:lnTo>
                  <a:lnTo>
                    <a:pt x="10580281" y="128701"/>
                  </a:lnTo>
                  <a:lnTo>
                    <a:pt x="10517429" y="128701"/>
                  </a:lnTo>
                  <a:lnTo>
                    <a:pt x="10517429" y="421881"/>
                  </a:lnTo>
                  <a:lnTo>
                    <a:pt x="10583266" y="421881"/>
                  </a:lnTo>
                  <a:lnTo>
                    <a:pt x="10583266" y="221373"/>
                  </a:lnTo>
                  <a:lnTo>
                    <a:pt x="10592968" y="206197"/>
                  </a:lnTo>
                  <a:lnTo>
                    <a:pt x="10606367" y="195364"/>
                  </a:lnTo>
                  <a:lnTo>
                    <a:pt x="10623448" y="188861"/>
                  </a:lnTo>
                  <a:lnTo>
                    <a:pt x="10644226" y="186690"/>
                  </a:lnTo>
                  <a:lnTo>
                    <a:pt x="10651084" y="186829"/>
                  </a:lnTo>
                  <a:lnTo>
                    <a:pt x="10657840" y="187236"/>
                  </a:lnTo>
                  <a:lnTo>
                    <a:pt x="10664508" y="187909"/>
                  </a:lnTo>
                  <a:lnTo>
                    <a:pt x="10671061" y="188861"/>
                  </a:lnTo>
                  <a:lnTo>
                    <a:pt x="10671327" y="127076"/>
                  </a:lnTo>
                  <a:close/>
                </a:path>
                <a:path w="11097260" h="544829">
                  <a:moveTo>
                    <a:pt x="10782694" y="128701"/>
                  </a:moveTo>
                  <a:lnTo>
                    <a:pt x="10716857" y="128701"/>
                  </a:lnTo>
                  <a:lnTo>
                    <a:pt x="10716857" y="421881"/>
                  </a:lnTo>
                  <a:lnTo>
                    <a:pt x="10782694" y="421881"/>
                  </a:lnTo>
                  <a:lnTo>
                    <a:pt x="10782694" y="128701"/>
                  </a:lnTo>
                  <a:close/>
                </a:path>
                <a:path w="11097260" h="544829">
                  <a:moveTo>
                    <a:pt x="10787291" y="52565"/>
                  </a:moveTo>
                  <a:lnTo>
                    <a:pt x="10765752" y="19850"/>
                  </a:lnTo>
                  <a:lnTo>
                    <a:pt x="10749902" y="17335"/>
                  </a:lnTo>
                  <a:lnTo>
                    <a:pt x="10741482" y="17970"/>
                  </a:lnTo>
                  <a:lnTo>
                    <a:pt x="10713390" y="45300"/>
                  </a:lnTo>
                  <a:lnTo>
                    <a:pt x="10712780" y="52565"/>
                  </a:lnTo>
                  <a:lnTo>
                    <a:pt x="10713390" y="59702"/>
                  </a:lnTo>
                  <a:lnTo>
                    <a:pt x="10741482" y="86626"/>
                  </a:lnTo>
                  <a:lnTo>
                    <a:pt x="10749902" y="87249"/>
                  </a:lnTo>
                  <a:lnTo>
                    <a:pt x="10758335" y="86626"/>
                  </a:lnTo>
                  <a:lnTo>
                    <a:pt x="10786682" y="59702"/>
                  </a:lnTo>
                  <a:lnTo>
                    <a:pt x="10787291" y="52565"/>
                  </a:lnTo>
                  <a:close/>
                </a:path>
                <a:path w="11097260" h="544829">
                  <a:moveTo>
                    <a:pt x="11096739" y="421881"/>
                  </a:moveTo>
                  <a:lnTo>
                    <a:pt x="11096638" y="417029"/>
                  </a:lnTo>
                  <a:lnTo>
                    <a:pt x="11091875" y="404495"/>
                  </a:lnTo>
                  <a:lnTo>
                    <a:pt x="11089538" y="394525"/>
                  </a:lnTo>
                  <a:lnTo>
                    <a:pt x="11088408" y="389712"/>
                  </a:lnTo>
                  <a:lnTo>
                    <a:pt x="11086516" y="374472"/>
                  </a:lnTo>
                  <a:lnTo>
                    <a:pt x="11086452" y="373926"/>
                  </a:lnTo>
                  <a:lnTo>
                    <a:pt x="11086325" y="372922"/>
                  </a:lnTo>
                  <a:lnTo>
                    <a:pt x="11086275" y="371652"/>
                  </a:lnTo>
                  <a:lnTo>
                    <a:pt x="11086186" y="369138"/>
                  </a:lnTo>
                  <a:lnTo>
                    <a:pt x="11086148" y="368147"/>
                  </a:lnTo>
                  <a:lnTo>
                    <a:pt x="11086033" y="364985"/>
                  </a:lnTo>
                  <a:lnTo>
                    <a:pt x="11085970" y="363220"/>
                  </a:lnTo>
                  <a:lnTo>
                    <a:pt x="11085843" y="359829"/>
                  </a:lnTo>
                  <a:lnTo>
                    <a:pt x="11085741" y="357124"/>
                  </a:lnTo>
                  <a:lnTo>
                    <a:pt x="11085627" y="284238"/>
                  </a:lnTo>
                  <a:lnTo>
                    <a:pt x="11085627" y="221919"/>
                  </a:lnTo>
                  <a:lnTo>
                    <a:pt x="11083354" y="199783"/>
                  </a:lnTo>
                  <a:lnTo>
                    <a:pt x="11067644" y="163410"/>
                  </a:lnTo>
                  <a:lnTo>
                    <a:pt x="11037583" y="137833"/>
                  </a:lnTo>
                  <a:lnTo>
                    <a:pt x="10996536" y="124904"/>
                  </a:lnTo>
                  <a:lnTo>
                    <a:pt x="10972089" y="123278"/>
                  </a:lnTo>
                  <a:lnTo>
                    <a:pt x="10955553" y="124028"/>
                  </a:lnTo>
                  <a:lnTo>
                    <a:pt x="10910722" y="135204"/>
                  </a:lnTo>
                  <a:lnTo>
                    <a:pt x="10875950" y="158191"/>
                  </a:lnTo>
                  <a:lnTo>
                    <a:pt x="10852252" y="201383"/>
                  </a:lnTo>
                  <a:lnTo>
                    <a:pt x="10851299" y="212725"/>
                  </a:lnTo>
                  <a:lnTo>
                    <a:pt x="10851248" y="213245"/>
                  </a:lnTo>
                  <a:lnTo>
                    <a:pt x="10917085" y="213245"/>
                  </a:lnTo>
                  <a:lnTo>
                    <a:pt x="10917987" y="204965"/>
                  </a:lnTo>
                  <a:lnTo>
                    <a:pt x="10920679" y="197434"/>
                  </a:lnTo>
                  <a:lnTo>
                    <a:pt x="10957573" y="174117"/>
                  </a:lnTo>
                  <a:lnTo>
                    <a:pt x="10968304" y="173418"/>
                  </a:lnTo>
                  <a:lnTo>
                    <a:pt x="10980484" y="174269"/>
                  </a:lnTo>
                  <a:lnTo>
                    <a:pt x="11016602" y="203047"/>
                  </a:lnTo>
                  <a:lnTo>
                    <a:pt x="11019790" y="242773"/>
                  </a:lnTo>
                  <a:lnTo>
                    <a:pt x="11019790" y="284238"/>
                  </a:lnTo>
                  <a:lnTo>
                    <a:pt x="11019790" y="339521"/>
                  </a:lnTo>
                  <a:lnTo>
                    <a:pt x="10985157" y="369138"/>
                  </a:lnTo>
                  <a:lnTo>
                    <a:pt x="10966539" y="373926"/>
                  </a:lnTo>
                  <a:lnTo>
                    <a:pt x="10965993" y="373926"/>
                  </a:lnTo>
                  <a:lnTo>
                    <a:pt x="10957192" y="374472"/>
                  </a:lnTo>
                  <a:lnTo>
                    <a:pt x="10949445" y="373926"/>
                  </a:lnTo>
                  <a:lnTo>
                    <a:pt x="10947845" y="373926"/>
                  </a:lnTo>
                  <a:lnTo>
                    <a:pt x="10938193" y="371652"/>
                  </a:lnTo>
                  <a:lnTo>
                    <a:pt x="10911650" y="342011"/>
                  </a:lnTo>
                  <a:lnTo>
                    <a:pt x="10910862" y="333019"/>
                  </a:lnTo>
                  <a:lnTo>
                    <a:pt x="10912018" y="322021"/>
                  </a:lnTo>
                  <a:lnTo>
                    <a:pt x="10939628" y="291401"/>
                  </a:lnTo>
                  <a:lnTo>
                    <a:pt x="10984294" y="284238"/>
                  </a:lnTo>
                  <a:lnTo>
                    <a:pt x="11019790" y="284238"/>
                  </a:lnTo>
                  <a:lnTo>
                    <a:pt x="11019790" y="242773"/>
                  </a:lnTo>
                  <a:lnTo>
                    <a:pt x="10979417" y="242773"/>
                  </a:lnTo>
                  <a:lnTo>
                    <a:pt x="10948911" y="244348"/>
                  </a:lnTo>
                  <a:lnTo>
                    <a:pt x="10899115" y="256882"/>
                  </a:lnTo>
                  <a:lnTo>
                    <a:pt x="10864609" y="281736"/>
                  </a:lnTo>
                  <a:lnTo>
                    <a:pt x="10847197" y="317703"/>
                  </a:lnTo>
                  <a:lnTo>
                    <a:pt x="10845051" y="339521"/>
                  </a:lnTo>
                  <a:lnTo>
                    <a:pt x="10845025" y="339775"/>
                  </a:lnTo>
                  <a:lnTo>
                    <a:pt x="10860710" y="388759"/>
                  </a:lnTo>
                  <a:lnTo>
                    <a:pt x="10904893" y="421005"/>
                  </a:lnTo>
                  <a:lnTo>
                    <a:pt x="10945000" y="427304"/>
                  </a:lnTo>
                  <a:lnTo>
                    <a:pt x="10966882" y="425259"/>
                  </a:lnTo>
                  <a:lnTo>
                    <a:pt x="10986999" y="419112"/>
                  </a:lnTo>
                  <a:lnTo>
                    <a:pt x="11005363" y="408863"/>
                  </a:lnTo>
                  <a:lnTo>
                    <a:pt x="11021962" y="394525"/>
                  </a:lnTo>
                  <a:lnTo>
                    <a:pt x="11023651" y="403339"/>
                  </a:lnTo>
                  <a:lnTo>
                    <a:pt x="11025480" y="410845"/>
                  </a:lnTo>
                  <a:lnTo>
                    <a:pt x="11027435" y="417029"/>
                  </a:lnTo>
                  <a:lnTo>
                    <a:pt x="11029544" y="421881"/>
                  </a:lnTo>
                  <a:lnTo>
                    <a:pt x="11096739" y="4218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73687" y="9596582"/>
              <a:ext cx="173408" cy="1387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F3D3EA6-3C56-11DF-0965-FB8F7BEDD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Uma imagem contendo Forma&#10;&#10;Descrição gerada automaticamente">
            <a:extLst>
              <a:ext uri="{FF2B5EF4-FFF2-40B4-BE49-F238E27FC236}">
                <a16:creationId xmlns:a16="http://schemas.microsoft.com/office/drawing/2014/main" id="{565636CE-4283-3483-D1F0-FD5A8800D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r="-525"/>
          <a:stretch/>
        </p:blipFill>
        <p:spPr>
          <a:xfrm>
            <a:off x="-234950" y="3292475"/>
            <a:ext cx="19646222" cy="3177521"/>
          </a:xfrm>
          <a:prstGeom prst="rect">
            <a:avLst/>
          </a:prstGeom>
        </p:spPr>
      </p:pic>
      <p:pic>
        <p:nvPicPr>
          <p:cNvPr id="24" name="Imagem 23" descr="Uma imagem contendo Forma&#10;&#10;Descrição gerada automaticamente">
            <a:extLst>
              <a:ext uri="{FF2B5EF4-FFF2-40B4-BE49-F238E27FC236}">
                <a16:creationId xmlns:a16="http://schemas.microsoft.com/office/drawing/2014/main" id="{81210007-D129-92DE-870E-FF6F351E4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/>
          <a:stretch/>
        </p:blipFill>
        <p:spPr>
          <a:xfrm>
            <a:off x="-340534" y="7483476"/>
            <a:ext cx="19646222" cy="2795244"/>
          </a:xfrm>
          <a:prstGeom prst="rect">
            <a:avLst/>
          </a:prstGeom>
        </p:spPr>
      </p:pic>
      <p:pic>
        <p:nvPicPr>
          <p:cNvPr id="17" name="Imagem 16" descr="Luz do sol&#10;&#10;Descrição gerada automaticamente com confiança baixa">
            <a:extLst>
              <a:ext uri="{FF2B5EF4-FFF2-40B4-BE49-F238E27FC236}">
                <a16:creationId xmlns:a16="http://schemas.microsoft.com/office/drawing/2014/main" id="{A3DCFC58-E112-C061-6DE0-2A078FBFA1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" y="0"/>
            <a:ext cx="20080720" cy="11309350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FACA1E05-71CD-ADBE-A203-FE6656B4089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50248"/>
            <a:ext cx="13224727" cy="1549691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F2D75802-C6FA-57ED-886F-85E652798F3A}"/>
              </a:ext>
            </a:extLst>
          </p:cNvPr>
          <p:cNvSpPr/>
          <p:nvPr/>
        </p:nvSpPr>
        <p:spPr>
          <a:xfrm>
            <a:off x="12270678" y="450248"/>
            <a:ext cx="1048385" cy="1550670"/>
          </a:xfrm>
          <a:custGeom>
            <a:avLst/>
            <a:gdLst/>
            <a:ahLst/>
            <a:cxnLst/>
            <a:rect l="l" t="t" r="r" b="b"/>
            <a:pathLst>
              <a:path w="1048384" h="1550670">
                <a:moveTo>
                  <a:pt x="318786" y="0"/>
                </a:moveTo>
                <a:lnTo>
                  <a:pt x="243929" y="0"/>
                </a:lnTo>
                <a:lnTo>
                  <a:pt x="242338" y="1591"/>
                </a:lnTo>
                <a:lnTo>
                  <a:pt x="240348" y="2157"/>
                </a:lnTo>
                <a:lnTo>
                  <a:pt x="230349" y="2492"/>
                </a:lnTo>
                <a:lnTo>
                  <a:pt x="228757" y="2324"/>
                </a:lnTo>
                <a:lnTo>
                  <a:pt x="221207" y="5141"/>
                </a:lnTo>
                <a:lnTo>
                  <a:pt x="173794" y="17159"/>
                </a:lnTo>
                <a:lnTo>
                  <a:pt x="132742" y="36152"/>
                </a:lnTo>
                <a:lnTo>
                  <a:pt x="99875" y="58629"/>
                </a:lnTo>
                <a:lnTo>
                  <a:pt x="79903" y="77337"/>
                </a:lnTo>
                <a:lnTo>
                  <a:pt x="74479" y="82374"/>
                </a:lnTo>
                <a:lnTo>
                  <a:pt x="44365" y="120047"/>
                </a:lnTo>
                <a:lnTo>
                  <a:pt x="24428" y="155681"/>
                </a:lnTo>
                <a:lnTo>
                  <a:pt x="11046" y="192538"/>
                </a:lnTo>
                <a:lnTo>
                  <a:pt x="9999" y="197041"/>
                </a:lnTo>
                <a:lnTo>
                  <a:pt x="8188" y="201365"/>
                </a:lnTo>
                <a:lnTo>
                  <a:pt x="5926" y="211846"/>
                </a:lnTo>
                <a:lnTo>
                  <a:pt x="5172" y="217930"/>
                </a:lnTo>
                <a:lnTo>
                  <a:pt x="4083" y="223940"/>
                </a:lnTo>
                <a:lnTo>
                  <a:pt x="2922" y="232264"/>
                </a:lnTo>
                <a:lnTo>
                  <a:pt x="1561" y="249000"/>
                </a:lnTo>
                <a:lnTo>
                  <a:pt x="125" y="261939"/>
                </a:lnTo>
                <a:lnTo>
                  <a:pt x="0" y="266714"/>
                </a:lnTo>
                <a:lnTo>
                  <a:pt x="1459" y="279153"/>
                </a:lnTo>
                <a:lnTo>
                  <a:pt x="3591" y="302818"/>
                </a:lnTo>
                <a:lnTo>
                  <a:pt x="4397" y="309540"/>
                </a:lnTo>
                <a:lnTo>
                  <a:pt x="6523" y="315979"/>
                </a:lnTo>
                <a:lnTo>
                  <a:pt x="7214" y="326241"/>
                </a:lnTo>
                <a:lnTo>
                  <a:pt x="8648" y="329696"/>
                </a:lnTo>
                <a:lnTo>
                  <a:pt x="12572" y="343629"/>
                </a:lnTo>
                <a:lnTo>
                  <a:pt x="15873" y="354025"/>
                </a:lnTo>
                <a:lnTo>
                  <a:pt x="32924" y="393553"/>
                </a:lnTo>
                <a:lnTo>
                  <a:pt x="55990" y="429485"/>
                </a:lnTo>
                <a:lnTo>
                  <a:pt x="84202" y="461226"/>
                </a:lnTo>
                <a:lnTo>
                  <a:pt x="124370" y="493002"/>
                </a:lnTo>
                <a:lnTo>
                  <a:pt x="165264" y="514551"/>
                </a:lnTo>
                <a:lnTo>
                  <a:pt x="219878" y="530235"/>
                </a:lnTo>
                <a:lnTo>
                  <a:pt x="232600" y="530905"/>
                </a:lnTo>
                <a:lnTo>
                  <a:pt x="238191" y="533167"/>
                </a:lnTo>
                <a:lnTo>
                  <a:pt x="256379" y="533167"/>
                </a:lnTo>
                <a:lnTo>
                  <a:pt x="265510" y="533470"/>
                </a:lnTo>
                <a:lnTo>
                  <a:pt x="271635" y="535219"/>
                </a:lnTo>
                <a:lnTo>
                  <a:pt x="275583" y="535522"/>
                </a:lnTo>
                <a:lnTo>
                  <a:pt x="303728" y="535711"/>
                </a:lnTo>
                <a:lnTo>
                  <a:pt x="309383" y="535983"/>
                </a:lnTo>
                <a:lnTo>
                  <a:pt x="318042" y="538077"/>
                </a:lnTo>
                <a:lnTo>
                  <a:pt x="328063" y="538172"/>
                </a:lnTo>
                <a:lnTo>
                  <a:pt x="341989" y="540465"/>
                </a:lnTo>
                <a:lnTo>
                  <a:pt x="360428" y="542569"/>
                </a:lnTo>
                <a:lnTo>
                  <a:pt x="365486" y="544381"/>
                </a:lnTo>
                <a:lnTo>
                  <a:pt x="372679" y="544716"/>
                </a:lnTo>
                <a:lnTo>
                  <a:pt x="377998" y="546967"/>
                </a:lnTo>
                <a:lnTo>
                  <a:pt x="389810" y="548978"/>
                </a:lnTo>
                <a:lnTo>
                  <a:pt x="395809" y="551155"/>
                </a:lnTo>
                <a:lnTo>
                  <a:pt x="408276" y="554043"/>
                </a:lnTo>
                <a:lnTo>
                  <a:pt x="440342" y="564611"/>
                </a:lnTo>
                <a:lnTo>
                  <a:pt x="488321" y="584464"/>
                </a:lnTo>
                <a:lnTo>
                  <a:pt x="525429" y="604013"/>
                </a:lnTo>
                <a:lnTo>
                  <a:pt x="561918" y="627216"/>
                </a:lnTo>
                <a:lnTo>
                  <a:pt x="608203" y="663679"/>
                </a:lnTo>
                <a:lnTo>
                  <a:pt x="642812" y="697377"/>
                </a:lnTo>
                <a:lnTo>
                  <a:pt x="655152" y="711967"/>
                </a:lnTo>
                <a:lnTo>
                  <a:pt x="657833" y="714438"/>
                </a:lnTo>
                <a:lnTo>
                  <a:pt x="670670" y="730396"/>
                </a:lnTo>
                <a:lnTo>
                  <a:pt x="679686" y="742103"/>
                </a:lnTo>
                <a:lnTo>
                  <a:pt x="683298" y="747317"/>
                </a:lnTo>
                <a:lnTo>
                  <a:pt x="691734" y="758814"/>
                </a:lnTo>
                <a:lnTo>
                  <a:pt x="716715" y="799602"/>
                </a:lnTo>
                <a:lnTo>
                  <a:pt x="737005" y="841122"/>
                </a:lnTo>
                <a:lnTo>
                  <a:pt x="753525" y="884289"/>
                </a:lnTo>
                <a:lnTo>
                  <a:pt x="764961" y="926505"/>
                </a:lnTo>
                <a:lnTo>
                  <a:pt x="768709" y="940651"/>
                </a:lnTo>
                <a:lnTo>
                  <a:pt x="770028" y="947039"/>
                </a:lnTo>
                <a:lnTo>
                  <a:pt x="770709" y="954840"/>
                </a:lnTo>
                <a:lnTo>
                  <a:pt x="771620" y="958536"/>
                </a:lnTo>
                <a:lnTo>
                  <a:pt x="773358" y="962776"/>
                </a:lnTo>
                <a:lnTo>
                  <a:pt x="772322" y="967405"/>
                </a:lnTo>
                <a:lnTo>
                  <a:pt x="774541" y="976001"/>
                </a:lnTo>
                <a:lnTo>
                  <a:pt x="775442" y="980273"/>
                </a:lnTo>
                <a:lnTo>
                  <a:pt x="775421" y="994461"/>
                </a:lnTo>
                <a:lnTo>
                  <a:pt x="777829" y="1000870"/>
                </a:lnTo>
                <a:lnTo>
                  <a:pt x="777745" y="1004807"/>
                </a:lnTo>
                <a:lnTo>
                  <a:pt x="778037" y="1040019"/>
                </a:lnTo>
                <a:lnTo>
                  <a:pt x="777725" y="1077119"/>
                </a:lnTo>
                <a:lnTo>
                  <a:pt x="777850" y="1079171"/>
                </a:lnTo>
                <a:lnTo>
                  <a:pt x="775442" y="1085569"/>
                </a:lnTo>
                <a:lnTo>
                  <a:pt x="775295" y="1103317"/>
                </a:lnTo>
                <a:lnTo>
                  <a:pt x="773390" y="1107924"/>
                </a:lnTo>
                <a:lnTo>
                  <a:pt x="773306" y="1115138"/>
                </a:lnTo>
                <a:lnTo>
                  <a:pt x="771714" y="1121704"/>
                </a:lnTo>
                <a:lnTo>
                  <a:pt x="769494" y="1135023"/>
                </a:lnTo>
                <a:lnTo>
                  <a:pt x="768594" y="1141692"/>
                </a:lnTo>
                <a:lnTo>
                  <a:pt x="765924" y="1153640"/>
                </a:lnTo>
                <a:lnTo>
                  <a:pt x="764531" y="1158949"/>
                </a:lnTo>
                <a:lnTo>
                  <a:pt x="762332" y="1170959"/>
                </a:lnTo>
                <a:lnTo>
                  <a:pt x="760165" y="1177388"/>
                </a:lnTo>
                <a:lnTo>
                  <a:pt x="743494" y="1227125"/>
                </a:lnTo>
                <a:lnTo>
                  <a:pt x="722690" y="1272463"/>
                </a:lnTo>
                <a:lnTo>
                  <a:pt x="703528" y="1306745"/>
                </a:lnTo>
                <a:lnTo>
                  <a:pt x="681602" y="1338828"/>
                </a:lnTo>
                <a:lnTo>
                  <a:pt x="677288" y="1345341"/>
                </a:lnTo>
                <a:lnTo>
                  <a:pt x="651362" y="1376806"/>
                </a:lnTo>
                <a:lnTo>
                  <a:pt x="623834" y="1406313"/>
                </a:lnTo>
                <a:lnTo>
                  <a:pt x="618776" y="1410826"/>
                </a:lnTo>
                <a:lnTo>
                  <a:pt x="604785" y="1423859"/>
                </a:lnTo>
                <a:lnTo>
                  <a:pt x="565908" y="1455144"/>
                </a:lnTo>
                <a:lnTo>
                  <a:pt x="521902" y="1484143"/>
                </a:lnTo>
                <a:lnTo>
                  <a:pt x="503921" y="1493263"/>
                </a:lnTo>
                <a:lnTo>
                  <a:pt x="498895" y="1496457"/>
                </a:lnTo>
                <a:lnTo>
                  <a:pt x="483713" y="1503710"/>
                </a:lnTo>
                <a:lnTo>
                  <a:pt x="473774" y="1508221"/>
                </a:lnTo>
                <a:lnTo>
                  <a:pt x="463716" y="1512457"/>
                </a:lnTo>
                <a:lnTo>
                  <a:pt x="447536" y="1518414"/>
                </a:lnTo>
                <a:lnTo>
                  <a:pt x="441745" y="1521011"/>
                </a:lnTo>
                <a:lnTo>
                  <a:pt x="423301" y="1526670"/>
                </a:lnTo>
                <a:lnTo>
                  <a:pt x="409840" y="1530445"/>
                </a:lnTo>
                <a:lnTo>
                  <a:pt x="408762" y="1530298"/>
                </a:lnTo>
                <a:lnTo>
                  <a:pt x="406343" y="1530403"/>
                </a:lnTo>
                <a:lnTo>
                  <a:pt x="410699" y="1528267"/>
                </a:lnTo>
                <a:lnTo>
                  <a:pt x="413704" y="1526498"/>
                </a:lnTo>
                <a:lnTo>
                  <a:pt x="424098" y="1522277"/>
                </a:lnTo>
                <a:lnTo>
                  <a:pt x="465675" y="1500413"/>
                </a:lnTo>
                <a:lnTo>
                  <a:pt x="491754" y="1482645"/>
                </a:lnTo>
                <a:lnTo>
                  <a:pt x="498288" y="1478352"/>
                </a:lnTo>
                <a:lnTo>
                  <a:pt x="535420" y="1446603"/>
                </a:lnTo>
                <a:lnTo>
                  <a:pt x="568244" y="1410323"/>
                </a:lnTo>
                <a:lnTo>
                  <a:pt x="597234" y="1367993"/>
                </a:lnTo>
                <a:lnTo>
                  <a:pt x="620015" y="1324396"/>
                </a:lnTo>
                <a:lnTo>
                  <a:pt x="637823" y="1275479"/>
                </a:lnTo>
                <a:lnTo>
                  <a:pt x="647132" y="1236328"/>
                </a:lnTo>
                <a:lnTo>
                  <a:pt x="647310" y="1230140"/>
                </a:lnTo>
                <a:lnTo>
                  <a:pt x="649865" y="1223166"/>
                </a:lnTo>
                <a:lnTo>
                  <a:pt x="650032" y="1210444"/>
                </a:lnTo>
                <a:lnTo>
                  <a:pt x="652597" y="1203659"/>
                </a:lnTo>
                <a:lnTo>
                  <a:pt x="652378" y="1201377"/>
                </a:lnTo>
                <a:lnTo>
                  <a:pt x="652891" y="1184079"/>
                </a:lnTo>
                <a:lnTo>
                  <a:pt x="653808" y="1169373"/>
                </a:lnTo>
                <a:lnTo>
                  <a:pt x="653889" y="1162251"/>
                </a:lnTo>
                <a:lnTo>
                  <a:pt x="653631" y="1155119"/>
                </a:lnTo>
                <a:lnTo>
                  <a:pt x="652304" y="1142342"/>
                </a:lnTo>
                <a:lnTo>
                  <a:pt x="652587" y="1136583"/>
                </a:lnTo>
                <a:lnTo>
                  <a:pt x="652398" y="1126436"/>
                </a:lnTo>
                <a:lnTo>
                  <a:pt x="652556" y="1121976"/>
                </a:lnTo>
                <a:lnTo>
                  <a:pt x="650440" y="1117212"/>
                </a:lnTo>
                <a:lnTo>
                  <a:pt x="650231" y="1109756"/>
                </a:lnTo>
                <a:lnTo>
                  <a:pt x="648671" y="1103809"/>
                </a:lnTo>
                <a:lnTo>
                  <a:pt x="646785" y="1090700"/>
                </a:lnTo>
                <a:lnTo>
                  <a:pt x="634703" y="1043031"/>
                </a:lnTo>
                <a:lnTo>
                  <a:pt x="619828" y="1003969"/>
                </a:lnTo>
                <a:lnTo>
                  <a:pt x="601049" y="966630"/>
                </a:lnTo>
                <a:lnTo>
                  <a:pt x="572556" y="924005"/>
                </a:lnTo>
                <a:lnTo>
                  <a:pt x="546280" y="893114"/>
                </a:lnTo>
                <a:lnTo>
                  <a:pt x="526486" y="873774"/>
                </a:lnTo>
                <a:lnTo>
                  <a:pt x="523607" y="870664"/>
                </a:lnTo>
                <a:lnTo>
                  <a:pt x="514958" y="862926"/>
                </a:lnTo>
                <a:lnTo>
                  <a:pt x="509031" y="858486"/>
                </a:lnTo>
                <a:lnTo>
                  <a:pt x="496707" y="848497"/>
                </a:lnTo>
                <a:lnTo>
                  <a:pt x="489639" y="843901"/>
                </a:lnTo>
                <a:lnTo>
                  <a:pt x="475300" y="833893"/>
                </a:lnTo>
                <a:lnTo>
                  <a:pt x="467642" y="829126"/>
                </a:lnTo>
                <a:lnTo>
                  <a:pt x="433681" y="811059"/>
                </a:lnTo>
                <a:lnTo>
                  <a:pt x="386647" y="792394"/>
                </a:lnTo>
                <a:lnTo>
                  <a:pt x="356072" y="784457"/>
                </a:lnTo>
                <a:lnTo>
                  <a:pt x="351036" y="782761"/>
                </a:lnTo>
                <a:lnTo>
                  <a:pt x="344460" y="782541"/>
                </a:lnTo>
                <a:lnTo>
                  <a:pt x="340251" y="780824"/>
                </a:lnTo>
                <a:lnTo>
                  <a:pt x="338408" y="780447"/>
                </a:lnTo>
                <a:lnTo>
                  <a:pt x="333089" y="780374"/>
                </a:lnTo>
                <a:lnTo>
                  <a:pt x="329780" y="780028"/>
                </a:lnTo>
                <a:lnTo>
                  <a:pt x="324450" y="777651"/>
                </a:lnTo>
                <a:lnTo>
                  <a:pt x="322021" y="777882"/>
                </a:lnTo>
                <a:lnTo>
                  <a:pt x="315037" y="777882"/>
                </a:lnTo>
                <a:lnTo>
                  <a:pt x="310440" y="777494"/>
                </a:lnTo>
                <a:lnTo>
                  <a:pt x="303435" y="775766"/>
                </a:lnTo>
                <a:lnTo>
                  <a:pt x="298346" y="775494"/>
                </a:lnTo>
                <a:lnTo>
                  <a:pt x="264285" y="775421"/>
                </a:lnTo>
                <a:lnTo>
                  <a:pt x="261363" y="775704"/>
                </a:lnTo>
                <a:lnTo>
                  <a:pt x="256494" y="777620"/>
                </a:lnTo>
                <a:lnTo>
                  <a:pt x="249835" y="777159"/>
                </a:lnTo>
                <a:lnTo>
                  <a:pt x="244715" y="779505"/>
                </a:lnTo>
                <a:lnTo>
                  <a:pt x="231490" y="782897"/>
                </a:lnTo>
                <a:lnTo>
                  <a:pt x="223878" y="786101"/>
                </a:lnTo>
                <a:lnTo>
                  <a:pt x="187596" y="810220"/>
                </a:lnTo>
                <a:lnTo>
                  <a:pt x="160611" y="845807"/>
                </a:lnTo>
                <a:lnTo>
                  <a:pt x="147432" y="885045"/>
                </a:lnTo>
                <a:lnTo>
                  <a:pt x="146225" y="898621"/>
                </a:lnTo>
                <a:lnTo>
                  <a:pt x="146291" y="905641"/>
                </a:lnTo>
                <a:lnTo>
                  <a:pt x="157539" y="948964"/>
                </a:lnTo>
                <a:lnTo>
                  <a:pt x="187167" y="988786"/>
                </a:lnTo>
                <a:lnTo>
                  <a:pt x="222140" y="1012680"/>
                </a:lnTo>
                <a:lnTo>
                  <a:pt x="249615" y="1021895"/>
                </a:lnTo>
                <a:lnTo>
                  <a:pt x="254683" y="1024513"/>
                </a:lnTo>
                <a:lnTo>
                  <a:pt x="259604" y="1024094"/>
                </a:lnTo>
                <a:lnTo>
                  <a:pt x="269133" y="1024481"/>
                </a:lnTo>
                <a:lnTo>
                  <a:pt x="276525" y="1026429"/>
                </a:lnTo>
                <a:lnTo>
                  <a:pt x="281771" y="1026712"/>
                </a:lnTo>
                <a:lnTo>
                  <a:pt x="299540" y="1026775"/>
                </a:lnTo>
                <a:lnTo>
                  <a:pt x="301299" y="1026649"/>
                </a:lnTo>
                <a:lnTo>
                  <a:pt x="310922" y="1029057"/>
                </a:lnTo>
                <a:lnTo>
                  <a:pt x="357434" y="1039612"/>
                </a:lnTo>
                <a:lnTo>
                  <a:pt x="384040" y="1051329"/>
                </a:lnTo>
                <a:lnTo>
                  <a:pt x="390459" y="1054543"/>
                </a:lnTo>
                <a:lnTo>
                  <a:pt x="426039" y="1077621"/>
                </a:lnTo>
                <a:lnTo>
                  <a:pt x="462665" y="1112817"/>
                </a:lnTo>
                <a:lnTo>
                  <a:pt x="489778" y="1150008"/>
                </a:lnTo>
                <a:lnTo>
                  <a:pt x="508556" y="1186986"/>
                </a:lnTo>
                <a:lnTo>
                  <a:pt x="522371" y="1228936"/>
                </a:lnTo>
                <a:lnTo>
                  <a:pt x="522758" y="1234894"/>
                </a:lnTo>
                <a:lnTo>
                  <a:pt x="525376" y="1241805"/>
                </a:lnTo>
                <a:lnTo>
                  <a:pt x="525554" y="1247815"/>
                </a:lnTo>
                <a:lnTo>
                  <a:pt x="525963" y="1250726"/>
                </a:lnTo>
                <a:lnTo>
                  <a:pt x="527858" y="1256202"/>
                </a:lnTo>
                <a:lnTo>
                  <a:pt x="528130" y="1267615"/>
                </a:lnTo>
                <a:lnTo>
                  <a:pt x="529774" y="1287594"/>
                </a:lnTo>
                <a:lnTo>
                  <a:pt x="529763" y="1295866"/>
                </a:lnTo>
                <a:lnTo>
                  <a:pt x="528130" y="1308483"/>
                </a:lnTo>
                <a:lnTo>
                  <a:pt x="527826" y="1324148"/>
                </a:lnTo>
                <a:lnTo>
                  <a:pt x="525868" y="1328975"/>
                </a:lnTo>
                <a:lnTo>
                  <a:pt x="525680" y="1335100"/>
                </a:lnTo>
                <a:lnTo>
                  <a:pt x="521777" y="1352322"/>
                </a:lnTo>
                <a:lnTo>
                  <a:pt x="509790" y="1388490"/>
                </a:lnTo>
                <a:lnTo>
                  <a:pt x="490927" y="1424848"/>
                </a:lnTo>
                <a:lnTo>
                  <a:pt x="460237" y="1465505"/>
                </a:lnTo>
                <a:lnTo>
                  <a:pt x="424959" y="1498467"/>
                </a:lnTo>
                <a:lnTo>
                  <a:pt x="383797" y="1525033"/>
                </a:lnTo>
                <a:lnTo>
                  <a:pt x="344743" y="1540549"/>
                </a:lnTo>
                <a:lnTo>
                  <a:pt x="339005" y="1541837"/>
                </a:lnTo>
                <a:lnTo>
                  <a:pt x="333487" y="1544078"/>
                </a:lnTo>
                <a:lnTo>
                  <a:pt x="324942" y="1544769"/>
                </a:lnTo>
                <a:lnTo>
                  <a:pt x="320346" y="1547534"/>
                </a:lnTo>
                <a:lnTo>
                  <a:pt x="320482" y="1548853"/>
                </a:lnTo>
                <a:lnTo>
                  <a:pt x="320890" y="1549282"/>
                </a:lnTo>
                <a:lnTo>
                  <a:pt x="330942" y="1550067"/>
                </a:lnTo>
                <a:lnTo>
                  <a:pt x="338303" y="1547701"/>
                </a:lnTo>
                <a:lnTo>
                  <a:pt x="346858" y="1546759"/>
                </a:lnTo>
                <a:lnTo>
                  <a:pt x="354994" y="1545230"/>
                </a:lnTo>
                <a:lnTo>
                  <a:pt x="356784" y="1545115"/>
                </a:lnTo>
                <a:lnTo>
                  <a:pt x="360135" y="1548088"/>
                </a:lnTo>
                <a:lnTo>
                  <a:pt x="372449" y="1547125"/>
                </a:lnTo>
                <a:lnTo>
                  <a:pt x="380365" y="1545617"/>
                </a:lnTo>
                <a:lnTo>
                  <a:pt x="390071" y="1545397"/>
                </a:lnTo>
                <a:lnTo>
                  <a:pt x="391705" y="1544727"/>
                </a:lnTo>
                <a:lnTo>
                  <a:pt x="397087" y="1543513"/>
                </a:lnTo>
                <a:lnTo>
                  <a:pt x="403181" y="1543178"/>
                </a:lnTo>
                <a:lnTo>
                  <a:pt x="407380" y="1543125"/>
                </a:lnTo>
                <a:lnTo>
                  <a:pt x="412657" y="1540748"/>
                </a:lnTo>
                <a:lnTo>
                  <a:pt x="418510" y="1540665"/>
                </a:lnTo>
                <a:lnTo>
                  <a:pt x="421212" y="1540413"/>
                </a:lnTo>
                <a:lnTo>
                  <a:pt x="424929" y="1538769"/>
                </a:lnTo>
                <a:lnTo>
                  <a:pt x="430447" y="1538225"/>
                </a:lnTo>
                <a:lnTo>
                  <a:pt x="433285" y="1537618"/>
                </a:lnTo>
                <a:lnTo>
                  <a:pt x="438510" y="1535900"/>
                </a:lnTo>
                <a:lnTo>
                  <a:pt x="441138" y="1535932"/>
                </a:lnTo>
                <a:lnTo>
                  <a:pt x="458962" y="1531746"/>
                </a:lnTo>
                <a:lnTo>
                  <a:pt x="466604" y="1529769"/>
                </a:lnTo>
                <a:lnTo>
                  <a:pt x="481807" y="1525073"/>
                </a:lnTo>
                <a:lnTo>
                  <a:pt x="489597" y="1523168"/>
                </a:lnTo>
                <a:lnTo>
                  <a:pt x="503722" y="1518917"/>
                </a:lnTo>
                <a:lnTo>
                  <a:pt x="528363" y="1510634"/>
                </a:lnTo>
                <a:lnTo>
                  <a:pt x="569427" y="1494697"/>
                </a:lnTo>
                <a:lnTo>
                  <a:pt x="575239" y="1491640"/>
                </a:lnTo>
                <a:lnTo>
                  <a:pt x="591838" y="1484398"/>
                </a:lnTo>
                <a:lnTo>
                  <a:pt x="602293" y="1479466"/>
                </a:lnTo>
                <a:lnTo>
                  <a:pt x="630235" y="1465268"/>
                </a:lnTo>
                <a:lnTo>
                  <a:pt x="644689" y="1457369"/>
                </a:lnTo>
                <a:lnTo>
                  <a:pt x="657466" y="1449505"/>
                </a:lnTo>
                <a:lnTo>
                  <a:pt x="669204" y="1442783"/>
                </a:lnTo>
                <a:lnTo>
                  <a:pt x="706983" y="1418375"/>
                </a:lnTo>
                <a:lnTo>
                  <a:pt x="743577" y="1391946"/>
                </a:lnTo>
                <a:lnTo>
                  <a:pt x="775684" y="1365859"/>
                </a:lnTo>
                <a:lnTo>
                  <a:pt x="813319" y="1331637"/>
                </a:lnTo>
                <a:lnTo>
                  <a:pt x="830529" y="1314588"/>
                </a:lnTo>
                <a:lnTo>
                  <a:pt x="836655" y="1308808"/>
                </a:lnTo>
                <a:lnTo>
                  <a:pt x="841785" y="1301981"/>
                </a:lnTo>
                <a:lnTo>
                  <a:pt x="853905" y="1289369"/>
                </a:lnTo>
                <a:lnTo>
                  <a:pt x="859859" y="1282572"/>
                </a:lnTo>
                <a:lnTo>
                  <a:pt x="886403" y="1249459"/>
                </a:lnTo>
                <a:lnTo>
                  <a:pt x="916020" y="1207905"/>
                </a:lnTo>
                <a:lnTo>
                  <a:pt x="940689" y="1168957"/>
                </a:lnTo>
                <a:lnTo>
                  <a:pt x="959584" y="1134888"/>
                </a:lnTo>
                <a:lnTo>
                  <a:pt x="980726" y="1091428"/>
                </a:lnTo>
                <a:lnTo>
                  <a:pt x="996333" y="1053703"/>
                </a:lnTo>
                <a:lnTo>
                  <a:pt x="1009686" y="1014126"/>
                </a:lnTo>
                <a:lnTo>
                  <a:pt x="1011696" y="1008796"/>
                </a:lnTo>
                <a:lnTo>
                  <a:pt x="1020701" y="979132"/>
                </a:lnTo>
                <a:lnTo>
                  <a:pt x="1022555" y="973719"/>
                </a:lnTo>
                <a:lnTo>
                  <a:pt x="1024586" y="963185"/>
                </a:lnTo>
                <a:lnTo>
                  <a:pt x="1026408" y="958442"/>
                </a:lnTo>
                <a:lnTo>
                  <a:pt x="1027455" y="949405"/>
                </a:lnTo>
                <a:lnTo>
                  <a:pt x="1029005" y="945583"/>
                </a:lnTo>
                <a:lnTo>
                  <a:pt x="1030659" y="935395"/>
                </a:lnTo>
                <a:lnTo>
                  <a:pt x="1033015" y="929427"/>
                </a:lnTo>
                <a:lnTo>
                  <a:pt x="1033246" y="921710"/>
                </a:lnTo>
                <a:lnTo>
                  <a:pt x="1035528" y="916631"/>
                </a:lnTo>
                <a:lnTo>
                  <a:pt x="1035225" y="911647"/>
                </a:lnTo>
                <a:lnTo>
                  <a:pt x="1037913" y="898393"/>
                </a:lnTo>
                <a:lnTo>
                  <a:pt x="1042177" y="870308"/>
                </a:lnTo>
                <a:lnTo>
                  <a:pt x="1042418" y="859712"/>
                </a:lnTo>
                <a:lnTo>
                  <a:pt x="1044397" y="854696"/>
                </a:lnTo>
                <a:lnTo>
                  <a:pt x="1044816" y="832341"/>
                </a:lnTo>
                <a:lnTo>
                  <a:pt x="1045674" y="828948"/>
                </a:lnTo>
                <a:lnTo>
                  <a:pt x="1048282" y="826152"/>
                </a:lnTo>
                <a:lnTo>
                  <a:pt x="1048282" y="725894"/>
                </a:lnTo>
                <a:lnTo>
                  <a:pt x="1045455" y="722648"/>
                </a:lnTo>
                <a:lnTo>
                  <a:pt x="1044617" y="710376"/>
                </a:lnTo>
                <a:lnTo>
                  <a:pt x="1044376" y="697245"/>
                </a:lnTo>
                <a:lnTo>
                  <a:pt x="1042481" y="692429"/>
                </a:lnTo>
                <a:lnTo>
                  <a:pt x="1042135" y="684418"/>
                </a:lnTo>
                <a:lnTo>
                  <a:pt x="1042198" y="681843"/>
                </a:lnTo>
                <a:lnTo>
                  <a:pt x="1037928" y="653528"/>
                </a:lnTo>
                <a:lnTo>
                  <a:pt x="1035204" y="640284"/>
                </a:lnTo>
                <a:lnTo>
                  <a:pt x="1035371" y="635331"/>
                </a:lnTo>
                <a:lnTo>
                  <a:pt x="1033036" y="629624"/>
                </a:lnTo>
                <a:lnTo>
                  <a:pt x="1033277" y="628242"/>
                </a:lnTo>
                <a:lnTo>
                  <a:pt x="1032921" y="624441"/>
                </a:lnTo>
                <a:lnTo>
                  <a:pt x="1027633" y="601856"/>
                </a:lnTo>
                <a:lnTo>
                  <a:pt x="1027246" y="598913"/>
                </a:lnTo>
                <a:lnTo>
                  <a:pt x="1024597" y="587416"/>
                </a:lnTo>
                <a:lnTo>
                  <a:pt x="1022251" y="578893"/>
                </a:lnTo>
                <a:lnTo>
                  <a:pt x="1020597" y="574757"/>
                </a:lnTo>
                <a:lnTo>
                  <a:pt x="1017451" y="561856"/>
                </a:lnTo>
                <a:lnTo>
                  <a:pt x="1004439" y="521508"/>
                </a:lnTo>
                <a:lnTo>
                  <a:pt x="989413" y="482186"/>
                </a:lnTo>
                <a:lnTo>
                  <a:pt x="970468" y="439822"/>
                </a:lnTo>
                <a:lnTo>
                  <a:pt x="952034" y="404073"/>
                </a:lnTo>
                <a:lnTo>
                  <a:pt x="932927" y="371031"/>
                </a:lnTo>
                <a:lnTo>
                  <a:pt x="908944" y="334455"/>
                </a:lnTo>
                <a:lnTo>
                  <a:pt x="871679" y="284768"/>
                </a:lnTo>
                <a:lnTo>
                  <a:pt x="854466" y="265164"/>
                </a:lnTo>
                <a:lnTo>
                  <a:pt x="849283" y="258212"/>
                </a:lnTo>
                <a:lnTo>
                  <a:pt x="818100" y="226035"/>
                </a:lnTo>
                <a:lnTo>
                  <a:pt x="792698" y="201250"/>
                </a:lnTo>
                <a:lnTo>
                  <a:pt x="786551" y="196695"/>
                </a:lnTo>
                <a:lnTo>
                  <a:pt x="775416" y="186340"/>
                </a:lnTo>
                <a:lnTo>
                  <a:pt x="740607" y="158381"/>
                </a:lnTo>
                <a:lnTo>
                  <a:pt x="707777" y="134544"/>
                </a:lnTo>
                <a:lnTo>
                  <a:pt x="660335" y="104656"/>
                </a:lnTo>
                <a:lnTo>
                  <a:pt x="620177" y="82700"/>
                </a:lnTo>
                <a:lnTo>
                  <a:pt x="572563" y="60851"/>
                </a:lnTo>
                <a:lnTo>
                  <a:pt x="518287" y="40428"/>
                </a:lnTo>
                <a:lnTo>
                  <a:pt x="504309" y="36375"/>
                </a:lnTo>
                <a:lnTo>
                  <a:pt x="497461" y="33569"/>
                </a:lnTo>
                <a:lnTo>
                  <a:pt x="448524" y="20517"/>
                </a:lnTo>
                <a:lnTo>
                  <a:pt x="434322" y="17358"/>
                </a:lnTo>
                <a:lnTo>
                  <a:pt x="422636" y="15057"/>
                </a:lnTo>
                <a:lnTo>
                  <a:pt x="418196" y="13654"/>
                </a:lnTo>
                <a:lnTo>
                  <a:pt x="412908" y="13476"/>
                </a:lnTo>
                <a:lnTo>
                  <a:pt x="408982" y="11612"/>
                </a:lnTo>
                <a:lnTo>
                  <a:pt x="401202" y="11099"/>
                </a:lnTo>
                <a:lnTo>
                  <a:pt x="399286" y="10795"/>
                </a:lnTo>
                <a:lnTo>
                  <a:pt x="394616" y="9423"/>
                </a:lnTo>
                <a:lnTo>
                  <a:pt x="391726" y="8963"/>
                </a:lnTo>
                <a:lnTo>
                  <a:pt x="386658" y="8680"/>
                </a:lnTo>
                <a:lnTo>
                  <a:pt x="374407" y="6293"/>
                </a:lnTo>
                <a:lnTo>
                  <a:pt x="366240" y="5319"/>
                </a:lnTo>
                <a:lnTo>
                  <a:pt x="354209" y="4649"/>
                </a:lnTo>
                <a:lnTo>
                  <a:pt x="350450" y="4701"/>
                </a:lnTo>
                <a:lnTo>
                  <a:pt x="345109" y="2492"/>
                </a:lnTo>
                <a:lnTo>
                  <a:pt x="324230" y="2167"/>
                </a:lnTo>
                <a:lnTo>
                  <a:pt x="321309" y="1853"/>
                </a:lnTo>
                <a:lnTo>
                  <a:pt x="3187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>
            <a:extLst>
              <a:ext uri="{FF2B5EF4-FFF2-40B4-BE49-F238E27FC236}">
                <a16:creationId xmlns:a16="http://schemas.microsoft.com/office/drawing/2014/main" id="{206A5279-62A6-D751-D401-EE0BE84F88C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852920" y="659668"/>
            <a:ext cx="3706693" cy="1121040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62E9C607-1D78-CDBC-4BD6-BC3A8ED1CF1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2244" y="670147"/>
            <a:ext cx="1065851" cy="1105960"/>
          </a:xfrm>
          <a:prstGeom prst="rect">
            <a:avLst/>
          </a:prstGeom>
        </p:spPr>
      </p:pic>
      <p:pic>
        <p:nvPicPr>
          <p:cNvPr id="18" name="object 5">
            <a:extLst>
              <a:ext uri="{FF2B5EF4-FFF2-40B4-BE49-F238E27FC236}">
                <a16:creationId xmlns:a16="http://schemas.microsoft.com/office/drawing/2014/main" id="{97D71A7E-CABF-A911-C11A-435811C9A47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2828" y="3527581"/>
            <a:ext cx="331529" cy="460958"/>
          </a:xfrm>
          <a:prstGeom prst="rect">
            <a:avLst/>
          </a:prstGeom>
        </p:spPr>
      </p:pic>
      <p:pic>
        <p:nvPicPr>
          <p:cNvPr id="20" name="Imagem 19" descr="Texto">
            <a:extLst>
              <a:ext uri="{FF2B5EF4-FFF2-40B4-BE49-F238E27FC236}">
                <a16:creationId xmlns:a16="http://schemas.microsoft.com/office/drawing/2014/main" id="{1351B549-7567-0206-9127-336EB6FD6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21" y="480130"/>
            <a:ext cx="10826557" cy="1996716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AE4E1CFD-EA18-8676-DF37-8FCCB39CEB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7677" y="3580435"/>
            <a:ext cx="16240125" cy="6410325"/>
          </a:xfrm>
          <a:prstGeom prst="rect">
            <a:avLst/>
          </a:prstGeom>
        </p:spPr>
      </p:pic>
      <p:pic>
        <p:nvPicPr>
          <p:cNvPr id="13" name="object 5">
            <a:extLst>
              <a:ext uri="{FF2B5EF4-FFF2-40B4-BE49-F238E27FC236}">
                <a16:creationId xmlns:a16="http://schemas.microsoft.com/office/drawing/2014/main" id="{C7FA11AF-A994-7FCE-830B-F0B0DCDD4EE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2828" y="7793351"/>
            <a:ext cx="331529" cy="46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29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CD827DC-E57B-9BAB-D018-47911161B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Uma imagem contendo Forma&#10;&#10;Descrição gerada automaticamente">
            <a:extLst>
              <a:ext uri="{FF2B5EF4-FFF2-40B4-BE49-F238E27FC236}">
                <a16:creationId xmlns:a16="http://schemas.microsoft.com/office/drawing/2014/main" id="{2B5ABFCC-E716-BF9D-3E6A-83E7343A1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r="-525"/>
          <a:stretch/>
        </p:blipFill>
        <p:spPr>
          <a:xfrm>
            <a:off x="-234950" y="3284825"/>
            <a:ext cx="19646222" cy="3185172"/>
          </a:xfrm>
          <a:prstGeom prst="rect">
            <a:avLst/>
          </a:prstGeom>
        </p:spPr>
      </p:pic>
      <p:pic>
        <p:nvPicPr>
          <p:cNvPr id="24" name="Imagem 23" descr="Uma imagem contendo Forma&#10;&#10;Descrição gerada automaticamente">
            <a:extLst>
              <a:ext uri="{FF2B5EF4-FFF2-40B4-BE49-F238E27FC236}">
                <a16:creationId xmlns:a16="http://schemas.microsoft.com/office/drawing/2014/main" id="{12CC43B0-AD18-4737-2EC0-DABC96485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/>
          <a:stretch/>
        </p:blipFill>
        <p:spPr>
          <a:xfrm>
            <a:off x="-340534" y="6843118"/>
            <a:ext cx="19646222" cy="3806564"/>
          </a:xfrm>
          <a:prstGeom prst="rect">
            <a:avLst/>
          </a:prstGeom>
        </p:spPr>
      </p:pic>
      <p:pic>
        <p:nvPicPr>
          <p:cNvPr id="17" name="Imagem 16" descr="Luz do sol&#10;&#10;Descrição gerada automaticamente com confiança baixa">
            <a:extLst>
              <a:ext uri="{FF2B5EF4-FFF2-40B4-BE49-F238E27FC236}">
                <a16:creationId xmlns:a16="http://schemas.microsoft.com/office/drawing/2014/main" id="{5B924389-6EB6-D62B-D4A3-51C95527A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" y="0"/>
            <a:ext cx="20080720" cy="11309350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C82352A5-E528-9380-A98D-BB4FED3D06E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50248"/>
            <a:ext cx="13224727" cy="1549691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BA6D1725-53EA-5D08-FD64-26DEA7EE1F8F}"/>
              </a:ext>
            </a:extLst>
          </p:cNvPr>
          <p:cNvSpPr/>
          <p:nvPr/>
        </p:nvSpPr>
        <p:spPr>
          <a:xfrm>
            <a:off x="12270678" y="450248"/>
            <a:ext cx="1048385" cy="1550670"/>
          </a:xfrm>
          <a:custGeom>
            <a:avLst/>
            <a:gdLst/>
            <a:ahLst/>
            <a:cxnLst/>
            <a:rect l="l" t="t" r="r" b="b"/>
            <a:pathLst>
              <a:path w="1048384" h="1550670">
                <a:moveTo>
                  <a:pt x="318786" y="0"/>
                </a:moveTo>
                <a:lnTo>
                  <a:pt x="243929" y="0"/>
                </a:lnTo>
                <a:lnTo>
                  <a:pt x="242338" y="1591"/>
                </a:lnTo>
                <a:lnTo>
                  <a:pt x="240348" y="2157"/>
                </a:lnTo>
                <a:lnTo>
                  <a:pt x="230349" y="2492"/>
                </a:lnTo>
                <a:lnTo>
                  <a:pt x="228757" y="2324"/>
                </a:lnTo>
                <a:lnTo>
                  <a:pt x="221207" y="5141"/>
                </a:lnTo>
                <a:lnTo>
                  <a:pt x="173794" y="17159"/>
                </a:lnTo>
                <a:lnTo>
                  <a:pt x="132742" y="36152"/>
                </a:lnTo>
                <a:lnTo>
                  <a:pt x="99875" y="58629"/>
                </a:lnTo>
                <a:lnTo>
                  <a:pt x="79903" y="77337"/>
                </a:lnTo>
                <a:lnTo>
                  <a:pt x="74479" y="82374"/>
                </a:lnTo>
                <a:lnTo>
                  <a:pt x="44365" y="120047"/>
                </a:lnTo>
                <a:lnTo>
                  <a:pt x="24428" y="155681"/>
                </a:lnTo>
                <a:lnTo>
                  <a:pt x="11046" y="192538"/>
                </a:lnTo>
                <a:lnTo>
                  <a:pt x="9999" y="197041"/>
                </a:lnTo>
                <a:lnTo>
                  <a:pt x="8188" y="201365"/>
                </a:lnTo>
                <a:lnTo>
                  <a:pt x="5926" y="211846"/>
                </a:lnTo>
                <a:lnTo>
                  <a:pt x="5172" y="217930"/>
                </a:lnTo>
                <a:lnTo>
                  <a:pt x="4083" y="223940"/>
                </a:lnTo>
                <a:lnTo>
                  <a:pt x="2922" y="232264"/>
                </a:lnTo>
                <a:lnTo>
                  <a:pt x="1561" y="249000"/>
                </a:lnTo>
                <a:lnTo>
                  <a:pt x="125" y="261939"/>
                </a:lnTo>
                <a:lnTo>
                  <a:pt x="0" y="266714"/>
                </a:lnTo>
                <a:lnTo>
                  <a:pt x="1459" y="279153"/>
                </a:lnTo>
                <a:lnTo>
                  <a:pt x="3591" y="302818"/>
                </a:lnTo>
                <a:lnTo>
                  <a:pt x="4397" y="309540"/>
                </a:lnTo>
                <a:lnTo>
                  <a:pt x="6523" y="315979"/>
                </a:lnTo>
                <a:lnTo>
                  <a:pt x="7214" y="326241"/>
                </a:lnTo>
                <a:lnTo>
                  <a:pt x="8648" y="329696"/>
                </a:lnTo>
                <a:lnTo>
                  <a:pt x="12572" y="343629"/>
                </a:lnTo>
                <a:lnTo>
                  <a:pt x="15873" y="354025"/>
                </a:lnTo>
                <a:lnTo>
                  <a:pt x="32924" y="393553"/>
                </a:lnTo>
                <a:lnTo>
                  <a:pt x="55990" y="429485"/>
                </a:lnTo>
                <a:lnTo>
                  <a:pt x="84202" y="461226"/>
                </a:lnTo>
                <a:lnTo>
                  <a:pt x="124370" y="493002"/>
                </a:lnTo>
                <a:lnTo>
                  <a:pt x="165264" y="514551"/>
                </a:lnTo>
                <a:lnTo>
                  <a:pt x="219878" y="530235"/>
                </a:lnTo>
                <a:lnTo>
                  <a:pt x="232600" y="530905"/>
                </a:lnTo>
                <a:lnTo>
                  <a:pt x="238191" y="533167"/>
                </a:lnTo>
                <a:lnTo>
                  <a:pt x="256379" y="533167"/>
                </a:lnTo>
                <a:lnTo>
                  <a:pt x="265510" y="533470"/>
                </a:lnTo>
                <a:lnTo>
                  <a:pt x="271635" y="535219"/>
                </a:lnTo>
                <a:lnTo>
                  <a:pt x="275583" y="535522"/>
                </a:lnTo>
                <a:lnTo>
                  <a:pt x="303728" y="535711"/>
                </a:lnTo>
                <a:lnTo>
                  <a:pt x="309383" y="535983"/>
                </a:lnTo>
                <a:lnTo>
                  <a:pt x="318042" y="538077"/>
                </a:lnTo>
                <a:lnTo>
                  <a:pt x="328063" y="538172"/>
                </a:lnTo>
                <a:lnTo>
                  <a:pt x="341989" y="540465"/>
                </a:lnTo>
                <a:lnTo>
                  <a:pt x="360428" y="542569"/>
                </a:lnTo>
                <a:lnTo>
                  <a:pt x="365486" y="544381"/>
                </a:lnTo>
                <a:lnTo>
                  <a:pt x="372679" y="544716"/>
                </a:lnTo>
                <a:lnTo>
                  <a:pt x="377998" y="546967"/>
                </a:lnTo>
                <a:lnTo>
                  <a:pt x="389810" y="548978"/>
                </a:lnTo>
                <a:lnTo>
                  <a:pt x="395809" y="551155"/>
                </a:lnTo>
                <a:lnTo>
                  <a:pt x="408276" y="554043"/>
                </a:lnTo>
                <a:lnTo>
                  <a:pt x="440342" y="564611"/>
                </a:lnTo>
                <a:lnTo>
                  <a:pt x="488321" y="584464"/>
                </a:lnTo>
                <a:lnTo>
                  <a:pt x="525429" y="604013"/>
                </a:lnTo>
                <a:lnTo>
                  <a:pt x="561918" y="627216"/>
                </a:lnTo>
                <a:lnTo>
                  <a:pt x="608203" y="663679"/>
                </a:lnTo>
                <a:lnTo>
                  <a:pt x="642812" y="697377"/>
                </a:lnTo>
                <a:lnTo>
                  <a:pt x="655152" y="711967"/>
                </a:lnTo>
                <a:lnTo>
                  <a:pt x="657833" y="714438"/>
                </a:lnTo>
                <a:lnTo>
                  <a:pt x="670670" y="730396"/>
                </a:lnTo>
                <a:lnTo>
                  <a:pt x="679686" y="742103"/>
                </a:lnTo>
                <a:lnTo>
                  <a:pt x="683298" y="747317"/>
                </a:lnTo>
                <a:lnTo>
                  <a:pt x="691734" y="758814"/>
                </a:lnTo>
                <a:lnTo>
                  <a:pt x="716715" y="799602"/>
                </a:lnTo>
                <a:lnTo>
                  <a:pt x="737005" y="841122"/>
                </a:lnTo>
                <a:lnTo>
                  <a:pt x="753525" y="884289"/>
                </a:lnTo>
                <a:lnTo>
                  <a:pt x="764961" y="926505"/>
                </a:lnTo>
                <a:lnTo>
                  <a:pt x="768709" y="940651"/>
                </a:lnTo>
                <a:lnTo>
                  <a:pt x="770028" y="947039"/>
                </a:lnTo>
                <a:lnTo>
                  <a:pt x="770709" y="954840"/>
                </a:lnTo>
                <a:lnTo>
                  <a:pt x="771620" y="958536"/>
                </a:lnTo>
                <a:lnTo>
                  <a:pt x="773358" y="962776"/>
                </a:lnTo>
                <a:lnTo>
                  <a:pt x="772322" y="967405"/>
                </a:lnTo>
                <a:lnTo>
                  <a:pt x="774541" y="976001"/>
                </a:lnTo>
                <a:lnTo>
                  <a:pt x="775442" y="980273"/>
                </a:lnTo>
                <a:lnTo>
                  <a:pt x="775421" y="994461"/>
                </a:lnTo>
                <a:lnTo>
                  <a:pt x="777829" y="1000870"/>
                </a:lnTo>
                <a:lnTo>
                  <a:pt x="777745" y="1004807"/>
                </a:lnTo>
                <a:lnTo>
                  <a:pt x="778037" y="1040019"/>
                </a:lnTo>
                <a:lnTo>
                  <a:pt x="777725" y="1077119"/>
                </a:lnTo>
                <a:lnTo>
                  <a:pt x="777850" y="1079171"/>
                </a:lnTo>
                <a:lnTo>
                  <a:pt x="775442" y="1085569"/>
                </a:lnTo>
                <a:lnTo>
                  <a:pt x="775295" y="1103317"/>
                </a:lnTo>
                <a:lnTo>
                  <a:pt x="773390" y="1107924"/>
                </a:lnTo>
                <a:lnTo>
                  <a:pt x="773306" y="1115138"/>
                </a:lnTo>
                <a:lnTo>
                  <a:pt x="771714" y="1121704"/>
                </a:lnTo>
                <a:lnTo>
                  <a:pt x="769494" y="1135023"/>
                </a:lnTo>
                <a:lnTo>
                  <a:pt x="768594" y="1141692"/>
                </a:lnTo>
                <a:lnTo>
                  <a:pt x="765924" y="1153640"/>
                </a:lnTo>
                <a:lnTo>
                  <a:pt x="764531" y="1158949"/>
                </a:lnTo>
                <a:lnTo>
                  <a:pt x="762332" y="1170959"/>
                </a:lnTo>
                <a:lnTo>
                  <a:pt x="760165" y="1177388"/>
                </a:lnTo>
                <a:lnTo>
                  <a:pt x="743494" y="1227125"/>
                </a:lnTo>
                <a:lnTo>
                  <a:pt x="722690" y="1272463"/>
                </a:lnTo>
                <a:lnTo>
                  <a:pt x="703528" y="1306745"/>
                </a:lnTo>
                <a:lnTo>
                  <a:pt x="681602" y="1338828"/>
                </a:lnTo>
                <a:lnTo>
                  <a:pt x="677288" y="1345341"/>
                </a:lnTo>
                <a:lnTo>
                  <a:pt x="651362" y="1376806"/>
                </a:lnTo>
                <a:lnTo>
                  <a:pt x="623834" y="1406313"/>
                </a:lnTo>
                <a:lnTo>
                  <a:pt x="618776" y="1410826"/>
                </a:lnTo>
                <a:lnTo>
                  <a:pt x="604785" y="1423859"/>
                </a:lnTo>
                <a:lnTo>
                  <a:pt x="565908" y="1455144"/>
                </a:lnTo>
                <a:lnTo>
                  <a:pt x="521902" y="1484143"/>
                </a:lnTo>
                <a:lnTo>
                  <a:pt x="503921" y="1493263"/>
                </a:lnTo>
                <a:lnTo>
                  <a:pt x="498895" y="1496457"/>
                </a:lnTo>
                <a:lnTo>
                  <a:pt x="483713" y="1503710"/>
                </a:lnTo>
                <a:lnTo>
                  <a:pt x="473774" y="1508221"/>
                </a:lnTo>
                <a:lnTo>
                  <a:pt x="463716" y="1512457"/>
                </a:lnTo>
                <a:lnTo>
                  <a:pt x="447536" y="1518414"/>
                </a:lnTo>
                <a:lnTo>
                  <a:pt x="441745" y="1521011"/>
                </a:lnTo>
                <a:lnTo>
                  <a:pt x="423301" y="1526670"/>
                </a:lnTo>
                <a:lnTo>
                  <a:pt x="409840" y="1530445"/>
                </a:lnTo>
                <a:lnTo>
                  <a:pt x="408762" y="1530298"/>
                </a:lnTo>
                <a:lnTo>
                  <a:pt x="406343" y="1530403"/>
                </a:lnTo>
                <a:lnTo>
                  <a:pt x="410699" y="1528267"/>
                </a:lnTo>
                <a:lnTo>
                  <a:pt x="413704" y="1526498"/>
                </a:lnTo>
                <a:lnTo>
                  <a:pt x="424098" y="1522277"/>
                </a:lnTo>
                <a:lnTo>
                  <a:pt x="465675" y="1500413"/>
                </a:lnTo>
                <a:lnTo>
                  <a:pt x="491754" y="1482645"/>
                </a:lnTo>
                <a:lnTo>
                  <a:pt x="498288" y="1478352"/>
                </a:lnTo>
                <a:lnTo>
                  <a:pt x="535420" y="1446603"/>
                </a:lnTo>
                <a:lnTo>
                  <a:pt x="568244" y="1410323"/>
                </a:lnTo>
                <a:lnTo>
                  <a:pt x="597234" y="1367993"/>
                </a:lnTo>
                <a:lnTo>
                  <a:pt x="620015" y="1324396"/>
                </a:lnTo>
                <a:lnTo>
                  <a:pt x="637823" y="1275479"/>
                </a:lnTo>
                <a:lnTo>
                  <a:pt x="647132" y="1236328"/>
                </a:lnTo>
                <a:lnTo>
                  <a:pt x="647310" y="1230140"/>
                </a:lnTo>
                <a:lnTo>
                  <a:pt x="649865" y="1223166"/>
                </a:lnTo>
                <a:lnTo>
                  <a:pt x="650032" y="1210444"/>
                </a:lnTo>
                <a:lnTo>
                  <a:pt x="652597" y="1203659"/>
                </a:lnTo>
                <a:lnTo>
                  <a:pt x="652378" y="1201377"/>
                </a:lnTo>
                <a:lnTo>
                  <a:pt x="652891" y="1184079"/>
                </a:lnTo>
                <a:lnTo>
                  <a:pt x="653808" y="1169373"/>
                </a:lnTo>
                <a:lnTo>
                  <a:pt x="653889" y="1162251"/>
                </a:lnTo>
                <a:lnTo>
                  <a:pt x="653631" y="1155119"/>
                </a:lnTo>
                <a:lnTo>
                  <a:pt x="652304" y="1142342"/>
                </a:lnTo>
                <a:lnTo>
                  <a:pt x="652587" y="1136583"/>
                </a:lnTo>
                <a:lnTo>
                  <a:pt x="652398" y="1126436"/>
                </a:lnTo>
                <a:lnTo>
                  <a:pt x="652556" y="1121976"/>
                </a:lnTo>
                <a:lnTo>
                  <a:pt x="650440" y="1117212"/>
                </a:lnTo>
                <a:lnTo>
                  <a:pt x="650231" y="1109756"/>
                </a:lnTo>
                <a:lnTo>
                  <a:pt x="648671" y="1103809"/>
                </a:lnTo>
                <a:lnTo>
                  <a:pt x="646785" y="1090700"/>
                </a:lnTo>
                <a:lnTo>
                  <a:pt x="634703" y="1043031"/>
                </a:lnTo>
                <a:lnTo>
                  <a:pt x="619828" y="1003969"/>
                </a:lnTo>
                <a:lnTo>
                  <a:pt x="601049" y="966630"/>
                </a:lnTo>
                <a:lnTo>
                  <a:pt x="572556" y="924005"/>
                </a:lnTo>
                <a:lnTo>
                  <a:pt x="546280" y="893114"/>
                </a:lnTo>
                <a:lnTo>
                  <a:pt x="526486" y="873774"/>
                </a:lnTo>
                <a:lnTo>
                  <a:pt x="523607" y="870664"/>
                </a:lnTo>
                <a:lnTo>
                  <a:pt x="514958" y="862926"/>
                </a:lnTo>
                <a:lnTo>
                  <a:pt x="509031" y="858486"/>
                </a:lnTo>
                <a:lnTo>
                  <a:pt x="496707" y="848497"/>
                </a:lnTo>
                <a:lnTo>
                  <a:pt x="489639" y="843901"/>
                </a:lnTo>
                <a:lnTo>
                  <a:pt x="475300" y="833893"/>
                </a:lnTo>
                <a:lnTo>
                  <a:pt x="467642" y="829126"/>
                </a:lnTo>
                <a:lnTo>
                  <a:pt x="433681" y="811059"/>
                </a:lnTo>
                <a:lnTo>
                  <a:pt x="386647" y="792394"/>
                </a:lnTo>
                <a:lnTo>
                  <a:pt x="356072" y="784457"/>
                </a:lnTo>
                <a:lnTo>
                  <a:pt x="351036" y="782761"/>
                </a:lnTo>
                <a:lnTo>
                  <a:pt x="344460" y="782541"/>
                </a:lnTo>
                <a:lnTo>
                  <a:pt x="340251" y="780824"/>
                </a:lnTo>
                <a:lnTo>
                  <a:pt x="338408" y="780447"/>
                </a:lnTo>
                <a:lnTo>
                  <a:pt x="333089" y="780374"/>
                </a:lnTo>
                <a:lnTo>
                  <a:pt x="329780" y="780028"/>
                </a:lnTo>
                <a:lnTo>
                  <a:pt x="324450" y="777651"/>
                </a:lnTo>
                <a:lnTo>
                  <a:pt x="322021" y="777882"/>
                </a:lnTo>
                <a:lnTo>
                  <a:pt x="315037" y="777882"/>
                </a:lnTo>
                <a:lnTo>
                  <a:pt x="310440" y="777494"/>
                </a:lnTo>
                <a:lnTo>
                  <a:pt x="303435" y="775766"/>
                </a:lnTo>
                <a:lnTo>
                  <a:pt x="298346" y="775494"/>
                </a:lnTo>
                <a:lnTo>
                  <a:pt x="264285" y="775421"/>
                </a:lnTo>
                <a:lnTo>
                  <a:pt x="261363" y="775704"/>
                </a:lnTo>
                <a:lnTo>
                  <a:pt x="256494" y="777620"/>
                </a:lnTo>
                <a:lnTo>
                  <a:pt x="249835" y="777159"/>
                </a:lnTo>
                <a:lnTo>
                  <a:pt x="244715" y="779505"/>
                </a:lnTo>
                <a:lnTo>
                  <a:pt x="231490" y="782897"/>
                </a:lnTo>
                <a:lnTo>
                  <a:pt x="223878" y="786101"/>
                </a:lnTo>
                <a:lnTo>
                  <a:pt x="187596" y="810220"/>
                </a:lnTo>
                <a:lnTo>
                  <a:pt x="160611" y="845807"/>
                </a:lnTo>
                <a:lnTo>
                  <a:pt x="147432" y="885045"/>
                </a:lnTo>
                <a:lnTo>
                  <a:pt x="146225" y="898621"/>
                </a:lnTo>
                <a:lnTo>
                  <a:pt x="146291" y="905641"/>
                </a:lnTo>
                <a:lnTo>
                  <a:pt x="157539" y="948964"/>
                </a:lnTo>
                <a:lnTo>
                  <a:pt x="187167" y="988786"/>
                </a:lnTo>
                <a:lnTo>
                  <a:pt x="222140" y="1012680"/>
                </a:lnTo>
                <a:lnTo>
                  <a:pt x="249615" y="1021895"/>
                </a:lnTo>
                <a:lnTo>
                  <a:pt x="254683" y="1024513"/>
                </a:lnTo>
                <a:lnTo>
                  <a:pt x="259604" y="1024094"/>
                </a:lnTo>
                <a:lnTo>
                  <a:pt x="269133" y="1024481"/>
                </a:lnTo>
                <a:lnTo>
                  <a:pt x="276525" y="1026429"/>
                </a:lnTo>
                <a:lnTo>
                  <a:pt x="281771" y="1026712"/>
                </a:lnTo>
                <a:lnTo>
                  <a:pt x="299540" y="1026775"/>
                </a:lnTo>
                <a:lnTo>
                  <a:pt x="301299" y="1026649"/>
                </a:lnTo>
                <a:lnTo>
                  <a:pt x="310922" y="1029057"/>
                </a:lnTo>
                <a:lnTo>
                  <a:pt x="357434" y="1039612"/>
                </a:lnTo>
                <a:lnTo>
                  <a:pt x="384040" y="1051329"/>
                </a:lnTo>
                <a:lnTo>
                  <a:pt x="390459" y="1054543"/>
                </a:lnTo>
                <a:lnTo>
                  <a:pt x="426039" y="1077621"/>
                </a:lnTo>
                <a:lnTo>
                  <a:pt x="462665" y="1112817"/>
                </a:lnTo>
                <a:lnTo>
                  <a:pt x="489778" y="1150008"/>
                </a:lnTo>
                <a:lnTo>
                  <a:pt x="508556" y="1186986"/>
                </a:lnTo>
                <a:lnTo>
                  <a:pt x="522371" y="1228936"/>
                </a:lnTo>
                <a:lnTo>
                  <a:pt x="522758" y="1234894"/>
                </a:lnTo>
                <a:lnTo>
                  <a:pt x="525376" y="1241805"/>
                </a:lnTo>
                <a:lnTo>
                  <a:pt x="525554" y="1247815"/>
                </a:lnTo>
                <a:lnTo>
                  <a:pt x="525963" y="1250726"/>
                </a:lnTo>
                <a:lnTo>
                  <a:pt x="527858" y="1256202"/>
                </a:lnTo>
                <a:lnTo>
                  <a:pt x="528130" y="1267615"/>
                </a:lnTo>
                <a:lnTo>
                  <a:pt x="529774" y="1287594"/>
                </a:lnTo>
                <a:lnTo>
                  <a:pt x="529763" y="1295866"/>
                </a:lnTo>
                <a:lnTo>
                  <a:pt x="528130" y="1308483"/>
                </a:lnTo>
                <a:lnTo>
                  <a:pt x="527826" y="1324148"/>
                </a:lnTo>
                <a:lnTo>
                  <a:pt x="525868" y="1328975"/>
                </a:lnTo>
                <a:lnTo>
                  <a:pt x="525680" y="1335100"/>
                </a:lnTo>
                <a:lnTo>
                  <a:pt x="521777" y="1352322"/>
                </a:lnTo>
                <a:lnTo>
                  <a:pt x="509790" y="1388490"/>
                </a:lnTo>
                <a:lnTo>
                  <a:pt x="490927" y="1424848"/>
                </a:lnTo>
                <a:lnTo>
                  <a:pt x="460237" y="1465505"/>
                </a:lnTo>
                <a:lnTo>
                  <a:pt x="424959" y="1498467"/>
                </a:lnTo>
                <a:lnTo>
                  <a:pt x="383797" y="1525033"/>
                </a:lnTo>
                <a:lnTo>
                  <a:pt x="344743" y="1540549"/>
                </a:lnTo>
                <a:lnTo>
                  <a:pt x="339005" y="1541837"/>
                </a:lnTo>
                <a:lnTo>
                  <a:pt x="333487" y="1544078"/>
                </a:lnTo>
                <a:lnTo>
                  <a:pt x="324942" y="1544769"/>
                </a:lnTo>
                <a:lnTo>
                  <a:pt x="320346" y="1547534"/>
                </a:lnTo>
                <a:lnTo>
                  <a:pt x="320482" y="1548853"/>
                </a:lnTo>
                <a:lnTo>
                  <a:pt x="320890" y="1549282"/>
                </a:lnTo>
                <a:lnTo>
                  <a:pt x="330942" y="1550067"/>
                </a:lnTo>
                <a:lnTo>
                  <a:pt x="338303" y="1547701"/>
                </a:lnTo>
                <a:lnTo>
                  <a:pt x="346858" y="1546759"/>
                </a:lnTo>
                <a:lnTo>
                  <a:pt x="354994" y="1545230"/>
                </a:lnTo>
                <a:lnTo>
                  <a:pt x="356784" y="1545115"/>
                </a:lnTo>
                <a:lnTo>
                  <a:pt x="360135" y="1548088"/>
                </a:lnTo>
                <a:lnTo>
                  <a:pt x="372449" y="1547125"/>
                </a:lnTo>
                <a:lnTo>
                  <a:pt x="380365" y="1545617"/>
                </a:lnTo>
                <a:lnTo>
                  <a:pt x="390071" y="1545397"/>
                </a:lnTo>
                <a:lnTo>
                  <a:pt x="391705" y="1544727"/>
                </a:lnTo>
                <a:lnTo>
                  <a:pt x="397087" y="1543513"/>
                </a:lnTo>
                <a:lnTo>
                  <a:pt x="403181" y="1543178"/>
                </a:lnTo>
                <a:lnTo>
                  <a:pt x="407380" y="1543125"/>
                </a:lnTo>
                <a:lnTo>
                  <a:pt x="412657" y="1540748"/>
                </a:lnTo>
                <a:lnTo>
                  <a:pt x="418510" y="1540665"/>
                </a:lnTo>
                <a:lnTo>
                  <a:pt x="421212" y="1540413"/>
                </a:lnTo>
                <a:lnTo>
                  <a:pt x="424929" y="1538769"/>
                </a:lnTo>
                <a:lnTo>
                  <a:pt x="430447" y="1538225"/>
                </a:lnTo>
                <a:lnTo>
                  <a:pt x="433285" y="1537618"/>
                </a:lnTo>
                <a:lnTo>
                  <a:pt x="438510" y="1535900"/>
                </a:lnTo>
                <a:lnTo>
                  <a:pt x="441138" y="1535932"/>
                </a:lnTo>
                <a:lnTo>
                  <a:pt x="458962" y="1531746"/>
                </a:lnTo>
                <a:lnTo>
                  <a:pt x="466604" y="1529769"/>
                </a:lnTo>
                <a:lnTo>
                  <a:pt x="481807" y="1525073"/>
                </a:lnTo>
                <a:lnTo>
                  <a:pt x="489597" y="1523168"/>
                </a:lnTo>
                <a:lnTo>
                  <a:pt x="503722" y="1518917"/>
                </a:lnTo>
                <a:lnTo>
                  <a:pt x="528363" y="1510634"/>
                </a:lnTo>
                <a:lnTo>
                  <a:pt x="569427" y="1494697"/>
                </a:lnTo>
                <a:lnTo>
                  <a:pt x="575239" y="1491640"/>
                </a:lnTo>
                <a:lnTo>
                  <a:pt x="591838" y="1484398"/>
                </a:lnTo>
                <a:lnTo>
                  <a:pt x="602293" y="1479466"/>
                </a:lnTo>
                <a:lnTo>
                  <a:pt x="630235" y="1465268"/>
                </a:lnTo>
                <a:lnTo>
                  <a:pt x="644689" y="1457369"/>
                </a:lnTo>
                <a:lnTo>
                  <a:pt x="657466" y="1449505"/>
                </a:lnTo>
                <a:lnTo>
                  <a:pt x="669204" y="1442783"/>
                </a:lnTo>
                <a:lnTo>
                  <a:pt x="706983" y="1418375"/>
                </a:lnTo>
                <a:lnTo>
                  <a:pt x="743577" y="1391946"/>
                </a:lnTo>
                <a:lnTo>
                  <a:pt x="775684" y="1365859"/>
                </a:lnTo>
                <a:lnTo>
                  <a:pt x="813319" y="1331637"/>
                </a:lnTo>
                <a:lnTo>
                  <a:pt x="830529" y="1314588"/>
                </a:lnTo>
                <a:lnTo>
                  <a:pt x="836655" y="1308808"/>
                </a:lnTo>
                <a:lnTo>
                  <a:pt x="841785" y="1301981"/>
                </a:lnTo>
                <a:lnTo>
                  <a:pt x="853905" y="1289369"/>
                </a:lnTo>
                <a:lnTo>
                  <a:pt x="859859" y="1282572"/>
                </a:lnTo>
                <a:lnTo>
                  <a:pt x="886403" y="1249459"/>
                </a:lnTo>
                <a:lnTo>
                  <a:pt x="916020" y="1207905"/>
                </a:lnTo>
                <a:lnTo>
                  <a:pt x="940689" y="1168957"/>
                </a:lnTo>
                <a:lnTo>
                  <a:pt x="959584" y="1134888"/>
                </a:lnTo>
                <a:lnTo>
                  <a:pt x="980726" y="1091428"/>
                </a:lnTo>
                <a:lnTo>
                  <a:pt x="996333" y="1053703"/>
                </a:lnTo>
                <a:lnTo>
                  <a:pt x="1009686" y="1014126"/>
                </a:lnTo>
                <a:lnTo>
                  <a:pt x="1011696" y="1008796"/>
                </a:lnTo>
                <a:lnTo>
                  <a:pt x="1020701" y="979132"/>
                </a:lnTo>
                <a:lnTo>
                  <a:pt x="1022555" y="973719"/>
                </a:lnTo>
                <a:lnTo>
                  <a:pt x="1024586" y="963185"/>
                </a:lnTo>
                <a:lnTo>
                  <a:pt x="1026408" y="958442"/>
                </a:lnTo>
                <a:lnTo>
                  <a:pt x="1027455" y="949405"/>
                </a:lnTo>
                <a:lnTo>
                  <a:pt x="1029005" y="945583"/>
                </a:lnTo>
                <a:lnTo>
                  <a:pt x="1030659" y="935395"/>
                </a:lnTo>
                <a:lnTo>
                  <a:pt x="1033015" y="929427"/>
                </a:lnTo>
                <a:lnTo>
                  <a:pt x="1033246" y="921710"/>
                </a:lnTo>
                <a:lnTo>
                  <a:pt x="1035528" y="916631"/>
                </a:lnTo>
                <a:lnTo>
                  <a:pt x="1035225" y="911647"/>
                </a:lnTo>
                <a:lnTo>
                  <a:pt x="1037913" y="898393"/>
                </a:lnTo>
                <a:lnTo>
                  <a:pt x="1042177" y="870308"/>
                </a:lnTo>
                <a:lnTo>
                  <a:pt x="1042418" y="859712"/>
                </a:lnTo>
                <a:lnTo>
                  <a:pt x="1044397" y="854696"/>
                </a:lnTo>
                <a:lnTo>
                  <a:pt x="1044816" y="832341"/>
                </a:lnTo>
                <a:lnTo>
                  <a:pt x="1045674" y="828948"/>
                </a:lnTo>
                <a:lnTo>
                  <a:pt x="1048282" y="826152"/>
                </a:lnTo>
                <a:lnTo>
                  <a:pt x="1048282" y="725894"/>
                </a:lnTo>
                <a:lnTo>
                  <a:pt x="1045455" y="722648"/>
                </a:lnTo>
                <a:lnTo>
                  <a:pt x="1044617" y="710376"/>
                </a:lnTo>
                <a:lnTo>
                  <a:pt x="1044376" y="697245"/>
                </a:lnTo>
                <a:lnTo>
                  <a:pt x="1042481" y="692429"/>
                </a:lnTo>
                <a:lnTo>
                  <a:pt x="1042135" y="684418"/>
                </a:lnTo>
                <a:lnTo>
                  <a:pt x="1042198" y="681843"/>
                </a:lnTo>
                <a:lnTo>
                  <a:pt x="1037928" y="653528"/>
                </a:lnTo>
                <a:lnTo>
                  <a:pt x="1035204" y="640284"/>
                </a:lnTo>
                <a:lnTo>
                  <a:pt x="1035371" y="635331"/>
                </a:lnTo>
                <a:lnTo>
                  <a:pt x="1033036" y="629624"/>
                </a:lnTo>
                <a:lnTo>
                  <a:pt x="1033277" y="628242"/>
                </a:lnTo>
                <a:lnTo>
                  <a:pt x="1032921" y="624441"/>
                </a:lnTo>
                <a:lnTo>
                  <a:pt x="1027633" y="601856"/>
                </a:lnTo>
                <a:lnTo>
                  <a:pt x="1027246" y="598913"/>
                </a:lnTo>
                <a:lnTo>
                  <a:pt x="1024597" y="587416"/>
                </a:lnTo>
                <a:lnTo>
                  <a:pt x="1022251" y="578893"/>
                </a:lnTo>
                <a:lnTo>
                  <a:pt x="1020597" y="574757"/>
                </a:lnTo>
                <a:lnTo>
                  <a:pt x="1017451" y="561856"/>
                </a:lnTo>
                <a:lnTo>
                  <a:pt x="1004439" y="521508"/>
                </a:lnTo>
                <a:lnTo>
                  <a:pt x="989413" y="482186"/>
                </a:lnTo>
                <a:lnTo>
                  <a:pt x="970468" y="439822"/>
                </a:lnTo>
                <a:lnTo>
                  <a:pt x="952034" y="404073"/>
                </a:lnTo>
                <a:lnTo>
                  <a:pt x="932927" y="371031"/>
                </a:lnTo>
                <a:lnTo>
                  <a:pt x="908944" y="334455"/>
                </a:lnTo>
                <a:lnTo>
                  <a:pt x="871679" y="284768"/>
                </a:lnTo>
                <a:lnTo>
                  <a:pt x="854466" y="265164"/>
                </a:lnTo>
                <a:lnTo>
                  <a:pt x="849283" y="258212"/>
                </a:lnTo>
                <a:lnTo>
                  <a:pt x="818100" y="226035"/>
                </a:lnTo>
                <a:lnTo>
                  <a:pt x="792698" y="201250"/>
                </a:lnTo>
                <a:lnTo>
                  <a:pt x="786551" y="196695"/>
                </a:lnTo>
                <a:lnTo>
                  <a:pt x="775416" y="186340"/>
                </a:lnTo>
                <a:lnTo>
                  <a:pt x="740607" y="158381"/>
                </a:lnTo>
                <a:lnTo>
                  <a:pt x="707777" y="134544"/>
                </a:lnTo>
                <a:lnTo>
                  <a:pt x="660335" y="104656"/>
                </a:lnTo>
                <a:lnTo>
                  <a:pt x="620177" y="82700"/>
                </a:lnTo>
                <a:lnTo>
                  <a:pt x="572563" y="60851"/>
                </a:lnTo>
                <a:lnTo>
                  <a:pt x="518287" y="40428"/>
                </a:lnTo>
                <a:lnTo>
                  <a:pt x="504309" y="36375"/>
                </a:lnTo>
                <a:lnTo>
                  <a:pt x="497461" y="33569"/>
                </a:lnTo>
                <a:lnTo>
                  <a:pt x="448524" y="20517"/>
                </a:lnTo>
                <a:lnTo>
                  <a:pt x="434322" y="17358"/>
                </a:lnTo>
                <a:lnTo>
                  <a:pt x="422636" y="15057"/>
                </a:lnTo>
                <a:lnTo>
                  <a:pt x="418196" y="13654"/>
                </a:lnTo>
                <a:lnTo>
                  <a:pt x="412908" y="13476"/>
                </a:lnTo>
                <a:lnTo>
                  <a:pt x="408982" y="11612"/>
                </a:lnTo>
                <a:lnTo>
                  <a:pt x="401202" y="11099"/>
                </a:lnTo>
                <a:lnTo>
                  <a:pt x="399286" y="10795"/>
                </a:lnTo>
                <a:lnTo>
                  <a:pt x="394616" y="9423"/>
                </a:lnTo>
                <a:lnTo>
                  <a:pt x="391726" y="8963"/>
                </a:lnTo>
                <a:lnTo>
                  <a:pt x="386658" y="8680"/>
                </a:lnTo>
                <a:lnTo>
                  <a:pt x="374407" y="6293"/>
                </a:lnTo>
                <a:lnTo>
                  <a:pt x="366240" y="5319"/>
                </a:lnTo>
                <a:lnTo>
                  <a:pt x="354209" y="4649"/>
                </a:lnTo>
                <a:lnTo>
                  <a:pt x="350450" y="4701"/>
                </a:lnTo>
                <a:lnTo>
                  <a:pt x="345109" y="2492"/>
                </a:lnTo>
                <a:lnTo>
                  <a:pt x="324230" y="2167"/>
                </a:lnTo>
                <a:lnTo>
                  <a:pt x="321309" y="1853"/>
                </a:lnTo>
                <a:lnTo>
                  <a:pt x="3187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>
            <a:extLst>
              <a:ext uri="{FF2B5EF4-FFF2-40B4-BE49-F238E27FC236}">
                <a16:creationId xmlns:a16="http://schemas.microsoft.com/office/drawing/2014/main" id="{C20A6A94-B8D4-96CF-50C9-7695F2CFF86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852920" y="659668"/>
            <a:ext cx="3706693" cy="1121040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707B0460-D06B-82E0-9B6D-32E315638326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2244" y="670147"/>
            <a:ext cx="1065851" cy="1105960"/>
          </a:xfrm>
          <a:prstGeom prst="rect">
            <a:avLst/>
          </a:prstGeom>
        </p:spPr>
      </p:pic>
      <p:pic>
        <p:nvPicPr>
          <p:cNvPr id="18" name="object 5">
            <a:extLst>
              <a:ext uri="{FF2B5EF4-FFF2-40B4-BE49-F238E27FC236}">
                <a16:creationId xmlns:a16="http://schemas.microsoft.com/office/drawing/2014/main" id="{E6B21E5B-545E-289A-49F2-EAC4239B8A4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2828" y="3527581"/>
            <a:ext cx="331529" cy="460958"/>
          </a:xfrm>
          <a:prstGeom prst="rect">
            <a:avLst/>
          </a:prstGeom>
        </p:spPr>
      </p:pic>
      <p:pic>
        <p:nvPicPr>
          <p:cNvPr id="20" name="Imagem 19" descr="Texto">
            <a:extLst>
              <a:ext uri="{FF2B5EF4-FFF2-40B4-BE49-F238E27FC236}">
                <a16:creationId xmlns:a16="http://schemas.microsoft.com/office/drawing/2014/main" id="{50E7EFA5-9CEF-B94F-492D-BB2F29D330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21" y="480130"/>
            <a:ext cx="10826557" cy="1996716"/>
          </a:xfrm>
          <a:prstGeom prst="rect">
            <a:avLst/>
          </a:prstGeom>
        </p:spPr>
      </p:pic>
      <p:pic>
        <p:nvPicPr>
          <p:cNvPr id="13" name="object 5">
            <a:extLst>
              <a:ext uri="{FF2B5EF4-FFF2-40B4-BE49-F238E27FC236}">
                <a16:creationId xmlns:a16="http://schemas.microsoft.com/office/drawing/2014/main" id="{6303DD11-B8B6-6ACC-4288-0A92FEB09A43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2828" y="7126491"/>
            <a:ext cx="331529" cy="460958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372E5456-3BE6-7FB2-864B-523350D71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12850" y="3509636"/>
            <a:ext cx="16221075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231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50248"/>
              <a:ext cx="13507442" cy="15496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253" y="617782"/>
              <a:ext cx="11025842" cy="14030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08240" y="746715"/>
              <a:ext cx="10655300" cy="551180"/>
            </a:xfrm>
            <a:custGeom>
              <a:avLst/>
              <a:gdLst/>
              <a:ahLst/>
              <a:cxnLst/>
              <a:rect l="l" t="t" r="r" b="b"/>
              <a:pathLst>
                <a:path w="10655300" h="551180">
                  <a:moveTo>
                    <a:pt x="437680" y="189217"/>
                  </a:moveTo>
                  <a:lnTo>
                    <a:pt x="430276" y="146824"/>
                  </a:lnTo>
                  <a:lnTo>
                    <a:pt x="416890" y="109435"/>
                  </a:lnTo>
                  <a:lnTo>
                    <a:pt x="372160" y="49695"/>
                  </a:lnTo>
                  <a:lnTo>
                    <a:pt x="306451" y="12433"/>
                  </a:lnTo>
                  <a:lnTo>
                    <a:pt x="266827" y="3111"/>
                  </a:lnTo>
                  <a:lnTo>
                    <a:pt x="222707" y="0"/>
                  </a:lnTo>
                  <a:lnTo>
                    <a:pt x="190233" y="1968"/>
                  </a:lnTo>
                  <a:lnTo>
                    <a:pt x="131419" y="17703"/>
                  </a:lnTo>
                  <a:lnTo>
                    <a:pt x="81241" y="48933"/>
                  </a:lnTo>
                  <a:lnTo>
                    <a:pt x="42316" y="94119"/>
                  </a:lnTo>
                  <a:lnTo>
                    <a:pt x="15316" y="152450"/>
                  </a:lnTo>
                  <a:lnTo>
                    <a:pt x="1701" y="220560"/>
                  </a:lnTo>
                  <a:lnTo>
                    <a:pt x="0" y="258064"/>
                  </a:lnTo>
                  <a:lnTo>
                    <a:pt x="0" y="290817"/>
                  </a:lnTo>
                  <a:lnTo>
                    <a:pt x="3695" y="348145"/>
                  </a:lnTo>
                  <a:lnTo>
                    <a:pt x="14770" y="399008"/>
                  </a:lnTo>
                  <a:lnTo>
                    <a:pt x="33223" y="443395"/>
                  </a:lnTo>
                  <a:lnTo>
                    <a:pt x="59080" y="481317"/>
                  </a:lnTo>
                  <a:lnTo>
                    <a:pt x="91363" y="511683"/>
                  </a:lnTo>
                  <a:lnTo>
                    <a:pt x="129159" y="533361"/>
                  </a:lnTo>
                  <a:lnTo>
                    <a:pt x="172440" y="546366"/>
                  </a:lnTo>
                  <a:lnTo>
                    <a:pt x="221234" y="550710"/>
                  </a:lnTo>
                  <a:lnTo>
                    <a:pt x="266052" y="547598"/>
                  </a:lnTo>
                  <a:lnTo>
                    <a:pt x="306311" y="538289"/>
                  </a:lnTo>
                  <a:lnTo>
                    <a:pt x="341985" y="522757"/>
                  </a:lnTo>
                  <a:lnTo>
                    <a:pt x="398678" y="473862"/>
                  </a:lnTo>
                  <a:lnTo>
                    <a:pt x="430606" y="405765"/>
                  </a:lnTo>
                  <a:lnTo>
                    <a:pt x="436943" y="364807"/>
                  </a:lnTo>
                  <a:lnTo>
                    <a:pt x="326517" y="364807"/>
                  </a:lnTo>
                  <a:lnTo>
                    <a:pt x="323329" y="387692"/>
                  </a:lnTo>
                  <a:lnTo>
                    <a:pt x="317449" y="407377"/>
                  </a:lnTo>
                  <a:lnTo>
                    <a:pt x="283387" y="447370"/>
                  </a:lnTo>
                  <a:lnTo>
                    <a:pt x="245186" y="459066"/>
                  </a:lnTo>
                  <a:lnTo>
                    <a:pt x="221234" y="460527"/>
                  </a:lnTo>
                  <a:lnTo>
                    <a:pt x="194779" y="458012"/>
                  </a:lnTo>
                  <a:lnTo>
                    <a:pt x="153276" y="437946"/>
                  </a:lnTo>
                  <a:lnTo>
                    <a:pt x="126707" y="397421"/>
                  </a:lnTo>
                  <a:lnTo>
                    <a:pt x="113550" y="333921"/>
                  </a:lnTo>
                  <a:lnTo>
                    <a:pt x="111899" y="293395"/>
                  </a:lnTo>
                  <a:lnTo>
                    <a:pt x="111899" y="252895"/>
                  </a:lnTo>
                  <a:lnTo>
                    <a:pt x="113931" y="214033"/>
                  </a:lnTo>
                  <a:lnTo>
                    <a:pt x="128016" y="152654"/>
                  </a:lnTo>
                  <a:lnTo>
                    <a:pt x="155511" y="112826"/>
                  </a:lnTo>
                  <a:lnTo>
                    <a:pt x="196837" y="93040"/>
                  </a:lnTo>
                  <a:lnTo>
                    <a:pt x="222707" y="90563"/>
                  </a:lnTo>
                  <a:lnTo>
                    <a:pt x="246481" y="92024"/>
                  </a:lnTo>
                  <a:lnTo>
                    <a:pt x="284314" y="103708"/>
                  </a:lnTo>
                  <a:lnTo>
                    <a:pt x="318008" y="144449"/>
                  </a:lnTo>
                  <a:lnTo>
                    <a:pt x="327240" y="189217"/>
                  </a:lnTo>
                  <a:lnTo>
                    <a:pt x="437680" y="189217"/>
                  </a:lnTo>
                  <a:close/>
                </a:path>
                <a:path w="10655300" h="551180">
                  <a:moveTo>
                    <a:pt x="709358" y="270941"/>
                  </a:moveTo>
                  <a:lnTo>
                    <a:pt x="502107" y="270941"/>
                  </a:lnTo>
                  <a:lnTo>
                    <a:pt x="502107" y="356717"/>
                  </a:lnTo>
                  <a:lnTo>
                    <a:pt x="709358" y="356717"/>
                  </a:lnTo>
                  <a:lnTo>
                    <a:pt x="709358" y="270941"/>
                  </a:lnTo>
                  <a:close/>
                </a:path>
                <a:path w="10655300" h="551180">
                  <a:moveTo>
                    <a:pt x="1399946" y="184797"/>
                  </a:moveTo>
                  <a:lnTo>
                    <a:pt x="1393774" y="135699"/>
                  </a:lnTo>
                  <a:lnTo>
                    <a:pt x="1377645" y="96824"/>
                  </a:lnTo>
                  <a:lnTo>
                    <a:pt x="1345323" y="56197"/>
                  </a:lnTo>
                  <a:lnTo>
                    <a:pt x="1304785" y="29451"/>
                  </a:lnTo>
                  <a:lnTo>
                    <a:pt x="1288402" y="22821"/>
                  </a:lnTo>
                  <a:lnTo>
                    <a:pt x="1288402" y="185534"/>
                  </a:lnTo>
                  <a:lnTo>
                    <a:pt x="1286967" y="203581"/>
                  </a:lnTo>
                  <a:lnTo>
                    <a:pt x="1265402" y="244436"/>
                  </a:lnTo>
                  <a:lnTo>
                    <a:pt x="1219187" y="263766"/>
                  </a:lnTo>
                  <a:lnTo>
                    <a:pt x="1198587" y="265049"/>
                  </a:lnTo>
                  <a:lnTo>
                    <a:pt x="1099934" y="265049"/>
                  </a:lnTo>
                  <a:lnTo>
                    <a:pt x="1099934" y="96824"/>
                  </a:lnTo>
                  <a:lnTo>
                    <a:pt x="1201166" y="96824"/>
                  </a:lnTo>
                  <a:lnTo>
                    <a:pt x="1252512" y="111175"/>
                  </a:lnTo>
                  <a:lnTo>
                    <a:pt x="1282611" y="149923"/>
                  </a:lnTo>
                  <a:lnTo>
                    <a:pt x="1288402" y="185534"/>
                  </a:lnTo>
                  <a:lnTo>
                    <a:pt x="1288402" y="22821"/>
                  </a:lnTo>
                  <a:lnTo>
                    <a:pt x="1280960" y="19799"/>
                  </a:lnTo>
                  <a:lnTo>
                    <a:pt x="1255318" y="12890"/>
                  </a:lnTo>
                  <a:lnTo>
                    <a:pt x="1227861" y="8750"/>
                  </a:lnTo>
                  <a:lnTo>
                    <a:pt x="1198587" y="7378"/>
                  </a:lnTo>
                  <a:lnTo>
                    <a:pt x="989495" y="7378"/>
                  </a:lnTo>
                  <a:lnTo>
                    <a:pt x="989495" y="543344"/>
                  </a:lnTo>
                  <a:lnTo>
                    <a:pt x="1099934" y="543344"/>
                  </a:lnTo>
                  <a:lnTo>
                    <a:pt x="1099934" y="354507"/>
                  </a:lnTo>
                  <a:lnTo>
                    <a:pt x="1196746" y="354507"/>
                  </a:lnTo>
                  <a:lnTo>
                    <a:pt x="1241818" y="351663"/>
                  </a:lnTo>
                  <a:lnTo>
                    <a:pt x="1281734" y="343141"/>
                  </a:lnTo>
                  <a:lnTo>
                    <a:pt x="1346009" y="309041"/>
                  </a:lnTo>
                  <a:lnTo>
                    <a:pt x="1380769" y="265049"/>
                  </a:lnTo>
                  <a:lnTo>
                    <a:pt x="1396568" y="222110"/>
                  </a:lnTo>
                  <a:lnTo>
                    <a:pt x="1399870" y="185534"/>
                  </a:lnTo>
                  <a:lnTo>
                    <a:pt x="1399946" y="184797"/>
                  </a:lnTo>
                  <a:close/>
                </a:path>
                <a:path w="10655300" h="551180">
                  <a:moveTo>
                    <a:pt x="1893214" y="538187"/>
                  </a:moveTo>
                  <a:lnTo>
                    <a:pt x="1792071" y="347141"/>
                  </a:lnTo>
                  <a:lnTo>
                    <a:pt x="1777263" y="319163"/>
                  </a:lnTo>
                  <a:lnTo>
                    <a:pt x="1799844" y="307378"/>
                  </a:lnTo>
                  <a:lnTo>
                    <a:pt x="1819363" y="293725"/>
                  </a:lnTo>
                  <a:lnTo>
                    <a:pt x="1835823" y="278206"/>
                  </a:lnTo>
                  <a:lnTo>
                    <a:pt x="1849234" y="260819"/>
                  </a:lnTo>
                  <a:lnTo>
                    <a:pt x="1850898" y="257683"/>
                  </a:lnTo>
                  <a:lnTo>
                    <a:pt x="1859622" y="241363"/>
                  </a:lnTo>
                  <a:lnTo>
                    <a:pt x="1867039" y="219633"/>
                  </a:lnTo>
                  <a:lnTo>
                    <a:pt x="1871472" y="195770"/>
                  </a:lnTo>
                  <a:lnTo>
                    <a:pt x="1871497" y="195630"/>
                  </a:lnTo>
                  <a:lnTo>
                    <a:pt x="1872983" y="169329"/>
                  </a:lnTo>
                  <a:lnTo>
                    <a:pt x="1869757" y="132867"/>
                  </a:lnTo>
                  <a:lnTo>
                    <a:pt x="1860092" y="100774"/>
                  </a:lnTo>
                  <a:lnTo>
                    <a:pt x="1857794" y="96824"/>
                  </a:lnTo>
                  <a:lnTo>
                    <a:pt x="1843989" y="73050"/>
                  </a:lnTo>
                  <a:lnTo>
                    <a:pt x="1821434" y="49707"/>
                  </a:lnTo>
                  <a:lnTo>
                    <a:pt x="1792960" y="31191"/>
                  </a:lnTo>
                  <a:lnTo>
                    <a:pt x="1762544" y="19329"/>
                  </a:lnTo>
                  <a:lnTo>
                    <a:pt x="1762544" y="178168"/>
                  </a:lnTo>
                  <a:lnTo>
                    <a:pt x="1761121" y="195630"/>
                  </a:lnTo>
                  <a:lnTo>
                    <a:pt x="1739709" y="236524"/>
                  </a:lnTo>
                  <a:lnTo>
                    <a:pt x="1694916" y="256362"/>
                  </a:lnTo>
                  <a:lnTo>
                    <a:pt x="1675295" y="257683"/>
                  </a:lnTo>
                  <a:lnTo>
                    <a:pt x="1586204" y="257683"/>
                  </a:lnTo>
                  <a:lnTo>
                    <a:pt x="1586204" y="96824"/>
                  </a:lnTo>
                  <a:lnTo>
                    <a:pt x="1674926" y="96824"/>
                  </a:lnTo>
                  <a:lnTo>
                    <a:pt x="1713712" y="102247"/>
                  </a:lnTo>
                  <a:lnTo>
                    <a:pt x="1750428" y="130416"/>
                  </a:lnTo>
                  <a:lnTo>
                    <a:pt x="1762544" y="178168"/>
                  </a:lnTo>
                  <a:lnTo>
                    <a:pt x="1762544" y="19329"/>
                  </a:lnTo>
                  <a:lnTo>
                    <a:pt x="1759051" y="17957"/>
                  </a:lnTo>
                  <a:lnTo>
                    <a:pt x="1719707" y="10020"/>
                  </a:lnTo>
                  <a:lnTo>
                    <a:pt x="1674926" y="7366"/>
                  </a:lnTo>
                  <a:lnTo>
                    <a:pt x="1475778" y="7366"/>
                  </a:lnTo>
                  <a:lnTo>
                    <a:pt x="1475778" y="543344"/>
                  </a:lnTo>
                  <a:lnTo>
                    <a:pt x="1586204" y="543344"/>
                  </a:lnTo>
                  <a:lnTo>
                    <a:pt x="1586204" y="347141"/>
                  </a:lnTo>
                  <a:lnTo>
                    <a:pt x="1674190" y="347141"/>
                  </a:lnTo>
                  <a:lnTo>
                    <a:pt x="1774685" y="543344"/>
                  </a:lnTo>
                  <a:lnTo>
                    <a:pt x="1893214" y="543344"/>
                  </a:lnTo>
                  <a:lnTo>
                    <a:pt x="1893214" y="538187"/>
                  </a:lnTo>
                  <a:close/>
                </a:path>
                <a:path w="10655300" h="551180">
                  <a:moveTo>
                    <a:pt x="2397074" y="261366"/>
                  </a:moveTo>
                  <a:lnTo>
                    <a:pt x="2395397" y="225552"/>
                  </a:lnTo>
                  <a:lnTo>
                    <a:pt x="2395397" y="225361"/>
                  </a:lnTo>
                  <a:lnTo>
                    <a:pt x="2390051" y="189534"/>
                  </a:lnTo>
                  <a:lnTo>
                    <a:pt x="2368651" y="124612"/>
                  </a:lnTo>
                  <a:lnTo>
                    <a:pt x="2349169" y="91300"/>
                  </a:lnTo>
                  <a:lnTo>
                    <a:pt x="2312593" y="50076"/>
                  </a:lnTo>
                  <a:lnTo>
                    <a:pt x="2285212" y="30746"/>
                  </a:lnTo>
                  <a:lnTo>
                    <a:pt x="2285212" y="290449"/>
                  </a:lnTo>
                  <a:lnTo>
                    <a:pt x="2283383" y="325856"/>
                  </a:lnTo>
                  <a:lnTo>
                    <a:pt x="2268143" y="392226"/>
                  </a:lnTo>
                  <a:lnTo>
                    <a:pt x="2238565" y="435622"/>
                  </a:lnTo>
                  <a:lnTo>
                    <a:pt x="2195855" y="457428"/>
                  </a:lnTo>
                  <a:lnTo>
                    <a:pt x="2169680" y="460159"/>
                  </a:lnTo>
                  <a:lnTo>
                    <a:pt x="2143976" y="457428"/>
                  </a:lnTo>
                  <a:lnTo>
                    <a:pt x="2143277" y="457428"/>
                  </a:lnTo>
                  <a:lnTo>
                    <a:pt x="2099551" y="434682"/>
                  </a:lnTo>
                  <a:lnTo>
                    <a:pt x="2069592" y="389940"/>
                  </a:lnTo>
                  <a:lnTo>
                    <a:pt x="2054504" y="326250"/>
                  </a:lnTo>
                  <a:lnTo>
                    <a:pt x="2052612" y="261366"/>
                  </a:lnTo>
                  <a:lnTo>
                    <a:pt x="2054479" y="225552"/>
                  </a:lnTo>
                  <a:lnTo>
                    <a:pt x="2054580" y="223596"/>
                  </a:lnTo>
                  <a:lnTo>
                    <a:pt x="2069934" y="158699"/>
                  </a:lnTo>
                  <a:lnTo>
                    <a:pt x="2099843" y="115633"/>
                  </a:lnTo>
                  <a:lnTo>
                    <a:pt x="2142642" y="94043"/>
                  </a:lnTo>
                  <a:lnTo>
                    <a:pt x="2142401" y="94043"/>
                  </a:lnTo>
                  <a:lnTo>
                    <a:pt x="2168944" y="91300"/>
                  </a:lnTo>
                  <a:lnTo>
                    <a:pt x="2195309" y="94043"/>
                  </a:lnTo>
                  <a:lnTo>
                    <a:pt x="2218448" y="102247"/>
                  </a:lnTo>
                  <a:lnTo>
                    <a:pt x="2255075" y="135115"/>
                  </a:lnTo>
                  <a:lnTo>
                    <a:pt x="2277719" y="189039"/>
                  </a:lnTo>
                  <a:lnTo>
                    <a:pt x="2285174" y="261366"/>
                  </a:lnTo>
                  <a:lnTo>
                    <a:pt x="2285212" y="290449"/>
                  </a:lnTo>
                  <a:lnTo>
                    <a:pt x="2285212" y="30746"/>
                  </a:lnTo>
                  <a:lnTo>
                    <a:pt x="2261057" y="18122"/>
                  </a:lnTo>
                  <a:lnTo>
                    <a:pt x="2232215" y="8051"/>
                  </a:lnTo>
                  <a:lnTo>
                    <a:pt x="2201507" y="2019"/>
                  </a:lnTo>
                  <a:lnTo>
                    <a:pt x="2168944" y="0"/>
                  </a:lnTo>
                  <a:lnTo>
                    <a:pt x="2136381" y="2019"/>
                  </a:lnTo>
                  <a:lnTo>
                    <a:pt x="2076831" y="18122"/>
                  </a:lnTo>
                  <a:lnTo>
                    <a:pt x="2025281" y="50076"/>
                  </a:lnTo>
                  <a:lnTo>
                    <a:pt x="1984971" y="96278"/>
                  </a:lnTo>
                  <a:lnTo>
                    <a:pt x="1956752" y="155892"/>
                  </a:lnTo>
                  <a:lnTo>
                    <a:pt x="1942528" y="225361"/>
                  </a:lnTo>
                  <a:lnTo>
                    <a:pt x="1942490" y="225552"/>
                  </a:lnTo>
                  <a:lnTo>
                    <a:pt x="1940826" y="261366"/>
                  </a:lnTo>
                  <a:lnTo>
                    <a:pt x="1940712" y="290449"/>
                  </a:lnTo>
                  <a:lnTo>
                    <a:pt x="1942553" y="325856"/>
                  </a:lnTo>
                  <a:lnTo>
                    <a:pt x="1957209" y="396367"/>
                  </a:lnTo>
                  <a:lnTo>
                    <a:pt x="1985619" y="455218"/>
                  </a:lnTo>
                  <a:lnTo>
                    <a:pt x="2026107" y="500951"/>
                  </a:lnTo>
                  <a:lnTo>
                    <a:pt x="2077808" y="532688"/>
                  </a:lnTo>
                  <a:lnTo>
                    <a:pt x="2137257" y="548703"/>
                  </a:lnTo>
                  <a:lnTo>
                    <a:pt x="2169680" y="550710"/>
                  </a:lnTo>
                  <a:lnTo>
                    <a:pt x="2202053" y="548703"/>
                  </a:lnTo>
                  <a:lnTo>
                    <a:pt x="2202294" y="548703"/>
                  </a:lnTo>
                  <a:lnTo>
                    <a:pt x="2232774" y="542696"/>
                  </a:lnTo>
                  <a:lnTo>
                    <a:pt x="2232964" y="542696"/>
                  </a:lnTo>
                  <a:lnTo>
                    <a:pt x="2262136" y="532485"/>
                  </a:lnTo>
                  <a:lnTo>
                    <a:pt x="2289124" y="518312"/>
                  </a:lnTo>
                  <a:lnTo>
                    <a:pt x="2313673" y="500418"/>
                  </a:lnTo>
                  <a:lnTo>
                    <a:pt x="2335187" y="479120"/>
                  </a:lnTo>
                  <a:lnTo>
                    <a:pt x="2349385" y="460159"/>
                  </a:lnTo>
                  <a:lnTo>
                    <a:pt x="2353703" y="454406"/>
                  </a:lnTo>
                  <a:lnTo>
                    <a:pt x="2369197" y="426288"/>
                  </a:lnTo>
                  <a:lnTo>
                    <a:pt x="2381440" y="395249"/>
                  </a:lnTo>
                  <a:lnTo>
                    <a:pt x="2390178" y="361772"/>
                  </a:lnTo>
                  <a:lnTo>
                    <a:pt x="2395372" y="326250"/>
                  </a:lnTo>
                  <a:lnTo>
                    <a:pt x="2395436" y="325856"/>
                  </a:lnTo>
                  <a:lnTo>
                    <a:pt x="2397048" y="290449"/>
                  </a:lnTo>
                  <a:lnTo>
                    <a:pt x="2397074" y="261366"/>
                  </a:lnTo>
                  <a:close/>
                </a:path>
                <a:path w="10655300" h="551180">
                  <a:moveTo>
                    <a:pt x="2887865" y="184797"/>
                  </a:moveTo>
                  <a:lnTo>
                    <a:pt x="2881706" y="135699"/>
                  </a:lnTo>
                  <a:lnTo>
                    <a:pt x="2865577" y="96824"/>
                  </a:lnTo>
                  <a:lnTo>
                    <a:pt x="2833255" y="56197"/>
                  </a:lnTo>
                  <a:lnTo>
                    <a:pt x="2792704" y="29451"/>
                  </a:lnTo>
                  <a:lnTo>
                    <a:pt x="2776334" y="22821"/>
                  </a:lnTo>
                  <a:lnTo>
                    <a:pt x="2776334" y="185534"/>
                  </a:lnTo>
                  <a:lnTo>
                    <a:pt x="2774899" y="203581"/>
                  </a:lnTo>
                  <a:lnTo>
                    <a:pt x="2753334" y="244436"/>
                  </a:lnTo>
                  <a:lnTo>
                    <a:pt x="2707119" y="263766"/>
                  </a:lnTo>
                  <a:lnTo>
                    <a:pt x="2686520" y="265049"/>
                  </a:lnTo>
                  <a:lnTo>
                    <a:pt x="2587853" y="265049"/>
                  </a:lnTo>
                  <a:lnTo>
                    <a:pt x="2587853" y="96824"/>
                  </a:lnTo>
                  <a:lnTo>
                    <a:pt x="2689085" y="96824"/>
                  </a:lnTo>
                  <a:lnTo>
                    <a:pt x="2740444" y="111175"/>
                  </a:lnTo>
                  <a:lnTo>
                    <a:pt x="2770543" y="149923"/>
                  </a:lnTo>
                  <a:lnTo>
                    <a:pt x="2776334" y="185534"/>
                  </a:lnTo>
                  <a:lnTo>
                    <a:pt x="2776334" y="22821"/>
                  </a:lnTo>
                  <a:lnTo>
                    <a:pt x="2768892" y="19799"/>
                  </a:lnTo>
                  <a:lnTo>
                    <a:pt x="2743250" y="12890"/>
                  </a:lnTo>
                  <a:lnTo>
                    <a:pt x="2715793" y="8750"/>
                  </a:lnTo>
                  <a:lnTo>
                    <a:pt x="2686520" y="7378"/>
                  </a:lnTo>
                  <a:lnTo>
                    <a:pt x="2477427" y="7378"/>
                  </a:lnTo>
                  <a:lnTo>
                    <a:pt x="2477427" y="543344"/>
                  </a:lnTo>
                  <a:lnTo>
                    <a:pt x="2587853" y="543344"/>
                  </a:lnTo>
                  <a:lnTo>
                    <a:pt x="2587853" y="354507"/>
                  </a:lnTo>
                  <a:lnTo>
                    <a:pt x="2684665" y="354507"/>
                  </a:lnTo>
                  <a:lnTo>
                    <a:pt x="2729750" y="351663"/>
                  </a:lnTo>
                  <a:lnTo>
                    <a:pt x="2769654" y="343141"/>
                  </a:lnTo>
                  <a:lnTo>
                    <a:pt x="2833941" y="309041"/>
                  </a:lnTo>
                  <a:lnTo>
                    <a:pt x="2868688" y="265049"/>
                  </a:lnTo>
                  <a:lnTo>
                    <a:pt x="2874391" y="255257"/>
                  </a:lnTo>
                  <a:lnTo>
                    <a:pt x="2884500" y="222110"/>
                  </a:lnTo>
                  <a:lnTo>
                    <a:pt x="2887802" y="185534"/>
                  </a:lnTo>
                  <a:lnTo>
                    <a:pt x="2887865" y="184797"/>
                  </a:lnTo>
                  <a:close/>
                </a:path>
                <a:path w="10655300" h="551180">
                  <a:moveTo>
                    <a:pt x="3403879" y="261366"/>
                  </a:moveTo>
                  <a:lnTo>
                    <a:pt x="3396856" y="189534"/>
                  </a:lnTo>
                  <a:lnTo>
                    <a:pt x="3375444" y="124612"/>
                  </a:lnTo>
                  <a:lnTo>
                    <a:pt x="3355962" y="91300"/>
                  </a:lnTo>
                  <a:lnTo>
                    <a:pt x="3341027" y="71424"/>
                  </a:lnTo>
                  <a:lnTo>
                    <a:pt x="3319399" y="50076"/>
                  </a:lnTo>
                  <a:lnTo>
                    <a:pt x="3294824" y="32207"/>
                  </a:lnTo>
                  <a:lnTo>
                    <a:pt x="3292005" y="30746"/>
                  </a:lnTo>
                  <a:lnTo>
                    <a:pt x="3292005" y="290449"/>
                  </a:lnTo>
                  <a:lnTo>
                    <a:pt x="3290189" y="325856"/>
                  </a:lnTo>
                  <a:lnTo>
                    <a:pt x="3290163" y="326250"/>
                  </a:lnTo>
                  <a:lnTo>
                    <a:pt x="3290049" y="328637"/>
                  </a:lnTo>
                  <a:lnTo>
                    <a:pt x="3284334" y="362927"/>
                  </a:lnTo>
                  <a:lnTo>
                    <a:pt x="3261880" y="416534"/>
                  </a:lnTo>
                  <a:lnTo>
                    <a:pt x="3225622" y="449249"/>
                  </a:lnTo>
                  <a:lnTo>
                    <a:pt x="3176473" y="460159"/>
                  </a:lnTo>
                  <a:lnTo>
                    <a:pt x="3150768" y="457428"/>
                  </a:lnTo>
                  <a:lnTo>
                    <a:pt x="3150082" y="457428"/>
                  </a:lnTo>
                  <a:lnTo>
                    <a:pt x="3106356" y="434682"/>
                  </a:lnTo>
                  <a:lnTo>
                    <a:pt x="3076397" y="389940"/>
                  </a:lnTo>
                  <a:lnTo>
                    <a:pt x="3061297" y="326250"/>
                  </a:lnTo>
                  <a:lnTo>
                    <a:pt x="3059417" y="261366"/>
                  </a:lnTo>
                  <a:lnTo>
                    <a:pt x="3061284" y="225552"/>
                  </a:lnTo>
                  <a:lnTo>
                    <a:pt x="3061385" y="223596"/>
                  </a:lnTo>
                  <a:lnTo>
                    <a:pt x="3076740" y="158699"/>
                  </a:lnTo>
                  <a:lnTo>
                    <a:pt x="3106648" y="115633"/>
                  </a:lnTo>
                  <a:lnTo>
                    <a:pt x="3149435" y="94043"/>
                  </a:lnTo>
                  <a:lnTo>
                    <a:pt x="3149193" y="94043"/>
                  </a:lnTo>
                  <a:lnTo>
                    <a:pt x="3175749" y="91300"/>
                  </a:lnTo>
                  <a:lnTo>
                    <a:pt x="3202101" y="94043"/>
                  </a:lnTo>
                  <a:lnTo>
                    <a:pt x="3225254" y="102247"/>
                  </a:lnTo>
                  <a:lnTo>
                    <a:pt x="3261880" y="135115"/>
                  </a:lnTo>
                  <a:lnTo>
                    <a:pt x="3284524" y="189039"/>
                  </a:lnTo>
                  <a:lnTo>
                    <a:pt x="3291979" y="261366"/>
                  </a:lnTo>
                  <a:lnTo>
                    <a:pt x="3292005" y="290449"/>
                  </a:lnTo>
                  <a:lnTo>
                    <a:pt x="3292005" y="30746"/>
                  </a:lnTo>
                  <a:lnTo>
                    <a:pt x="3267849" y="18122"/>
                  </a:lnTo>
                  <a:lnTo>
                    <a:pt x="3239008" y="8051"/>
                  </a:lnTo>
                  <a:lnTo>
                    <a:pt x="3208312" y="2019"/>
                  </a:lnTo>
                  <a:lnTo>
                    <a:pt x="3175749" y="0"/>
                  </a:lnTo>
                  <a:lnTo>
                    <a:pt x="3143173" y="2019"/>
                  </a:lnTo>
                  <a:lnTo>
                    <a:pt x="3083636" y="18122"/>
                  </a:lnTo>
                  <a:lnTo>
                    <a:pt x="3032087" y="50076"/>
                  </a:lnTo>
                  <a:lnTo>
                    <a:pt x="2991777" y="96278"/>
                  </a:lnTo>
                  <a:lnTo>
                    <a:pt x="2963557" y="155892"/>
                  </a:lnTo>
                  <a:lnTo>
                    <a:pt x="2949321" y="225361"/>
                  </a:lnTo>
                  <a:lnTo>
                    <a:pt x="2947505" y="290449"/>
                  </a:lnTo>
                  <a:lnTo>
                    <a:pt x="2949359" y="325856"/>
                  </a:lnTo>
                  <a:lnTo>
                    <a:pt x="2949460" y="327990"/>
                  </a:lnTo>
                  <a:lnTo>
                    <a:pt x="2954909" y="362927"/>
                  </a:lnTo>
                  <a:lnTo>
                    <a:pt x="2954959" y="363296"/>
                  </a:lnTo>
                  <a:lnTo>
                    <a:pt x="2964002" y="396367"/>
                  </a:lnTo>
                  <a:lnTo>
                    <a:pt x="2992412" y="455218"/>
                  </a:lnTo>
                  <a:lnTo>
                    <a:pt x="3032912" y="500951"/>
                  </a:lnTo>
                  <a:lnTo>
                    <a:pt x="3084614" y="532688"/>
                  </a:lnTo>
                  <a:lnTo>
                    <a:pt x="3144062" y="548703"/>
                  </a:lnTo>
                  <a:lnTo>
                    <a:pt x="3176473" y="550710"/>
                  </a:lnTo>
                  <a:lnTo>
                    <a:pt x="3208845" y="548703"/>
                  </a:lnTo>
                  <a:lnTo>
                    <a:pt x="3209099" y="548703"/>
                  </a:lnTo>
                  <a:lnTo>
                    <a:pt x="3239566" y="542696"/>
                  </a:lnTo>
                  <a:lnTo>
                    <a:pt x="3239770" y="542696"/>
                  </a:lnTo>
                  <a:lnTo>
                    <a:pt x="3268929" y="532485"/>
                  </a:lnTo>
                  <a:lnTo>
                    <a:pt x="3320465" y="500418"/>
                  </a:lnTo>
                  <a:lnTo>
                    <a:pt x="3356191" y="460159"/>
                  </a:lnTo>
                  <a:lnTo>
                    <a:pt x="3376003" y="426288"/>
                  </a:lnTo>
                  <a:lnTo>
                    <a:pt x="3396983" y="361772"/>
                  </a:lnTo>
                  <a:lnTo>
                    <a:pt x="3403841" y="290449"/>
                  </a:lnTo>
                  <a:lnTo>
                    <a:pt x="3403879" y="261366"/>
                  </a:lnTo>
                  <a:close/>
                </a:path>
                <a:path w="10655300" h="551180">
                  <a:moveTo>
                    <a:pt x="3872954" y="165658"/>
                  </a:moveTo>
                  <a:lnTo>
                    <a:pt x="3866743" y="120015"/>
                  </a:lnTo>
                  <a:lnTo>
                    <a:pt x="3848112" y="79527"/>
                  </a:lnTo>
                  <a:lnTo>
                    <a:pt x="3818242" y="45885"/>
                  </a:lnTo>
                  <a:lnTo>
                    <a:pt x="3778351" y="20802"/>
                  </a:lnTo>
                  <a:lnTo>
                    <a:pt x="3730307" y="5207"/>
                  </a:lnTo>
                  <a:lnTo>
                    <a:pt x="3676002" y="0"/>
                  </a:lnTo>
                  <a:lnTo>
                    <a:pt x="3648189" y="1206"/>
                  </a:lnTo>
                  <a:lnTo>
                    <a:pt x="3596741" y="10769"/>
                  </a:lnTo>
                  <a:lnTo>
                    <a:pt x="3551542" y="29654"/>
                  </a:lnTo>
                  <a:lnTo>
                    <a:pt x="3516388" y="56248"/>
                  </a:lnTo>
                  <a:lnTo>
                    <a:pt x="3492106" y="89954"/>
                  </a:lnTo>
                  <a:lnTo>
                    <a:pt x="3479863" y="128701"/>
                  </a:lnTo>
                  <a:lnTo>
                    <a:pt x="3478339" y="149834"/>
                  </a:lnTo>
                  <a:lnTo>
                    <a:pt x="3484041" y="189471"/>
                  </a:lnTo>
                  <a:lnTo>
                    <a:pt x="3501161" y="224840"/>
                  </a:lnTo>
                  <a:lnTo>
                    <a:pt x="3529685" y="255917"/>
                  </a:lnTo>
                  <a:lnTo>
                    <a:pt x="3569627" y="282714"/>
                  </a:lnTo>
                  <a:lnTo>
                    <a:pt x="3609111" y="300901"/>
                  </a:lnTo>
                  <a:lnTo>
                    <a:pt x="3687051" y="328523"/>
                  </a:lnTo>
                  <a:lnTo>
                    <a:pt x="3709136" y="337477"/>
                  </a:lnTo>
                  <a:lnTo>
                    <a:pt x="3749725" y="363969"/>
                  </a:lnTo>
                  <a:lnTo>
                    <a:pt x="3762146" y="402729"/>
                  </a:lnTo>
                  <a:lnTo>
                    <a:pt x="3760774" y="416293"/>
                  </a:lnTo>
                  <a:lnTo>
                    <a:pt x="3727932" y="454456"/>
                  </a:lnTo>
                  <a:lnTo>
                    <a:pt x="3678593" y="463473"/>
                  </a:lnTo>
                  <a:lnTo>
                    <a:pt x="3632212" y="457923"/>
                  </a:lnTo>
                  <a:lnTo>
                    <a:pt x="3599078" y="441286"/>
                  </a:lnTo>
                  <a:lnTo>
                    <a:pt x="3579203" y="413562"/>
                  </a:lnTo>
                  <a:lnTo>
                    <a:pt x="3572573" y="374751"/>
                  </a:lnTo>
                  <a:lnTo>
                    <a:pt x="3461778" y="374751"/>
                  </a:lnTo>
                  <a:lnTo>
                    <a:pt x="3468446" y="423519"/>
                  </a:lnTo>
                  <a:lnTo>
                    <a:pt x="3488448" y="466039"/>
                  </a:lnTo>
                  <a:lnTo>
                    <a:pt x="3521176" y="501243"/>
                  </a:lnTo>
                  <a:lnTo>
                    <a:pt x="3565944" y="528078"/>
                  </a:lnTo>
                  <a:lnTo>
                    <a:pt x="3619500" y="545045"/>
                  </a:lnTo>
                  <a:lnTo>
                    <a:pt x="3678593" y="550710"/>
                  </a:lnTo>
                  <a:lnTo>
                    <a:pt x="3720858" y="548233"/>
                  </a:lnTo>
                  <a:lnTo>
                    <a:pt x="3758565" y="540816"/>
                  </a:lnTo>
                  <a:lnTo>
                    <a:pt x="3820312" y="511136"/>
                  </a:lnTo>
                  <a:lnTo>
                    <a:pt x="3859796" y="464070"/>
                  </a:lnTo>
                  <a:lnTo>
                    <a:pt x="3872954" y="401993"/>
                  </a:lnTo>
                  <a:lnTo>
                    <a:pt x="3870261" y="371983"/>
                  </a:lnTo>
                  <a:lnTo>
                    <a:pt x="3848735" y="319709"/>
                  </a:lnTo>
                  <a:lnTo>
                    <a:pt x="3805148" y="277317"/>
                  </a:lnTo>
                  <a:lnTo>
                    <a:pt x="3736492" y="242163"/>
                  </a:lnTo>
                  <a:lnTo>
                    <a:pt x="3692575" y="227126"/>
                  </a:lnTo>
                  <a:lnTo>
                    <a:pt x="3668547" y="219265"/>
                  </a:lnTo>
                  <a:lnTo>
                    <a:pt x="3647617" y="211112"/>
                  </a:lnTo>
                  <a:lnTo>
                    <a:pt x="3603574" y="184632"/>
                  </a:lnTo>
                  <a:lnTo>
                    <a:pt x="3588766" y="150202"/>
                  </a:lnTo>
                  <a:lnTo>
                    <a:pt x="3590163" y="136893"/>
                  </a:lnTo>
                  <a:lnTo>
                    <a:pt x="3611219" y="105105"/>
                  </a:lnTo>
                  <a:lnTo>
                    <a:pt x="3655060" y="89052"/>
                  </a:lnTo>
                  <a:lnTo>
                    <a:pt x="3674173" y="87985"/>
                  </a:lnTo>
                  <a:lnTo>
                    <a:pt x="3693985" y="89255"/>
                  </a:lnTo>
                  <a:lnTo>
                    <a:pt x="3739324" y="108419"/>
                  </a:lnTo>
                  <a:lnTo>
                    <a:pt x="3761067" y="148285"/>
                  </a:lnTo>
                  <a:lnTo>
                    <a:pt x="3762514" y="165658"/>
                  </a:lnTo>
                  <a:lnTo>
                    <a:pt x="3872954" y="165658"/>
                  </a:lnTo>
                  <a:close/>
                </a:path>
                <a:path w="10655300" h="551180">
                  <a:moveTo>
                    <a:pt x="4351134" y="7924"/>
                  </a:moveTo>
                  <a:lnTo>
                    <a:pt x="3914559" y="7924"/>
                  </a:lnTo>
                  <a:lnTo>
                    <a:pt x="3914559" y="96824"/>
                  </a:lnTo>
                  <a:lnTo>
                    <a:pt x="4076522" y="96824"/>
                  </a:lnTo>
                  <a:lnTo>
                    <a:pt x="4076522" y="543864"/>
                  </a:lnTo>
                  <a:lnTo>
                    <a:pt x="4186948" y="543864"/>
                  </a:lnTo>
                  <a:lnTo>
                    <a:pt x="4186948" y="96824"/>
                  </a:lnTo>
                  <a:lnTo>
                    <a:pt x="4351134" y="96824"/>
                  </a:lnTo>
                  <a:lnTo>
                    <a:pt x="4351134" y="7924"/>
                  </a:lnTo>
                  <a:close/>
                </a:path>
                <a:path w="10655300" h="551180">
                  <a:moveTo>
                    <a:pt x="4827117" y="543344"/>
                  </a:moveTo>
                  <a:lnTo>
                    <a:pt x="4785779" y="432917"/>
                  </a:lnTo>
                  <a:lnTo>
                    <a:pt x="4752289" y="343458"/>
                  </a:lnTo>
                  <a:lnTo>
                    <a:pt x="4677194" y="142836"/>
                  </a:lnTo>
                  <a:lnTo>
                    <a:pt x="4642688" y="50634"/>
                  </a:lnTo>
                  <a:lnTo>
                    <a:pt x="4642688" y="343458"/>
                  </a:lnTo>
                  <a:lnTo>
                    <a:pt x="4508690" y="343458"/>
                  </a:lnTo>
                  <a:lnTo>
                    <a:pt x="4575314" y="142836"/>
                  </a:lnTo>
                  <a:lnTo>
                    <a:pt x="4642688" y="343458"/>
                  </a:lnTo>
                  <a:lnTo>
                    <a:pt x="4642688" y="50634"/>
                  </a:lnTo>
                  <a:lnTo>
                    <a:pt x="4626495" y="7366"/>
                  </a:lnTo>
                  <a:lnTo>
                    <a:pt x="4524159" y="7366"/>
                  </a:lnTo>
                  <a:lnTo>
                    <a:pt x="4324629" y="543344"/>
                  </a:lnTo>
                  <a:lnTo>
                    <a:pt x="4442066" y="543344"/>
                  </a:lnTo>
                  <a:lnTo>
                    <a:pt x="4478871" y="432917"/>
                  </a:lnTo>
                  <a:lnTo>
                    <a:pt x="4672508" y="432917"/>
                  </a:lnTo>
                  <a:lnTo>
                    <a:pt x="4709680" y="543344"/>
                  </a:lnTo>
                  <a:lnTo>
                    <a:pt x="4827117" y="543344"/>
                  </a:lnTo>
                  <a:close/>
                </a:path>
                <a:path w="10655300" h="551180">
                  <a:moveTo>
                    <a:pt x="5662371" y="287870"/>
                  </a:moveTo>
                  <a:lnTo>
                    <a:pt x="5660415" y="226847"/>
                  </a:lnTo>
                  <a:lnTo>
                    <a:pt x="5644769" y="160134"/>
                  </a:lnTo>
                  <a:lnTo>
                    <a:pt x="5613908" y="102082"/>
                  </a:lnTo>
                  <a:lnTo>
                    <a:pt x="5609526" y="96824"/>
                  </a:lnTo>
                  <a:lnTo>
                    <a:pt x="5593677" y="77762"/>
                  </a:lnTo>
                  <a:lnTo>
                    <a:pt x="5570372" y="56807"/>
                  </a:lnTo>
                  <a:lnTo>
                    <a:pt x="5550471" y="43522"/>
                  </a:lnTo>
                  <a:lnTo>
                    <a:pt x="5550471" y="262839"/>
                  </a:lnTo>
                  <a:lnTo>
                    <a:pt x="5550471" y="291185"/>
                  </a:lnTo>
                  <a:lnTo>
                    <a:pt x="5541353" y="360857"/>
                  </a:lnTo>
                  <a:lnTo>
                    <a:pt x="5515495" y="412292"/>
                  </a:lnTo>
                  <a:lnTo>
                    <a:pt x="5473624" y="444042"/>
                  </a:lnTo>
                  <a:lnTo>
                    <a:pt x="5416474" y="454634"/>
                  </a:lnTo>
                  <a:lnTo>
                    <a:pt x="5363095" y="454634"/>
                  </a:lnTo>
                  <a:lnTo>
                    <a:pt x="5363095" y="96824"/>
                  </a:lnTo>
                  <a:lnTo>
                    <a:pt x="5417578" y="96824"/>
                  </a:lnTo>
                  <a:lnTo>
                    <a:pt x="5474906" y="107353"/>
                  </a:lnTo>
                  <a:lnTo>
                    <a:pt x="5516600" y="138963"/>
                  </a:lnTo>
                  <a:lnTo>
                    <a:pt x="5542000" y="191020"/>
                  </a:lnTo>
                  <a:lnTo>
                    <a:pt x="5550471" y="262839"/>
                  </a:lnTo>
                  <a:lnTo>
                    <a:pt x="5550471" y="43522"/>
                  </a:lnTo>
                  <a:lnTo>
                    <a:pt x="5515203" y="25285"/>
                  </a:lnTo>
                  <a:lnTo>
                    <a:pt x="5451983" y="9359"/>
                  </a:lnTo>
                  <a:lnTo>
                    <a:pt x="5417578" y="7366"/>
                  </a:lnTo>
                  <a:lnTo>
                    <a:pt x="5252656" y="7366"/>
                  </a:lnTo>
                  <a:lnTo>
                    <a:pt x="5252656" y="543356"/>
                  </a:lnTo>
                  <a:lnTo>
                    <a:pt x="5418683" y="543356"/>
                  </a:lnTo>
                  <a:lnTo>
                    <a:pt x="5485396" y="535063"/>
                  </a:lnTo>
                  <a:lnTo>
                    <a:pt x="5544947" y="510959"/>
                  </a:lnTo>
                  <a:lnTo>
                    <a:pt x="5594591" y="472401"/>
                  </a:lnTo>
                  <a:lnTo>
                    <a:pt x="5609348" y="454634"/>
                  </a:lnTo>
                  <a:lnTo>
                    <a:pt x="5614682" y="448221"/>
                  </a:lnTo>
                  <a:lnTo>
                    <a:pt x="5631624" y="420763"/>
                  </a:lnTo>
                  <a:lnTo>
                    <a:pt x="5645086" y="390639"/>
                  </a:lnTo>
                  <a:lnTo>
                    <a:pt x="5654687" y="358457"/>
                  </a:lnTo>
                  <a:lnTo>
                    <a:pt x="5660453" y="324205"/>
                  </a:lnTo>
                  <a:lnTo>
                    <a:pt x="5662371" y="287870"/>
                  </a:lnTo>
                  <a:close/>
                </a:path>
                <a:path w="10655300" h="551180">
                  <a:moveTo>
                    <a:pt x="6182792" y="261366"/>
                  </a:moveTo>
                  <a:lnTo>
                    <a:pt x="6181115" y="225552"/>
                  </a:lnTo>
                  <a:lnTo>
                    <a:pt x="6181115" y="225361"/>
                  </a:lnTo>
                  <a:lnTo>
                    <a:pt x="6175768" y="189534"/>
                  </a:lnTo>
                  <a:lnTo>
                    <a:pt x="6154356" y="124612"/>
                  </a:lnTo>
                  <a:lnTo>
                    <a:pt x="6134887" y="91300"/>
                  </a:lnTo>
                  <a:lnTo>
                    <a:pt x="6098311" y="50076"/>
                  </a:lnTo>
                  <a:lnTo>
                    <a:pt x="6070930" y="30746"/>
                  </a:lnTo>
                  <a:lnTo>
                    <a:pt x="6070930" y="290449"/>
                  </a:lnTo>
                  <a:lnTo>
                    <a:pt x="6069101" y="325856"/>
                  </a:lnTo>
                  <a:lnTo>
                    <a:pt x="6069076" y="326250"/>
                  </a:lnTo>
                  <a:lnTo>
                    <a:pt x="6068961" y="328637"/>
                  </a:lnTo>
                  <a:lnTo>
                    <a:pt x="6063259" y="362927"/>
                  </a:lnTo>
                  <a:lnTo>
                    <a:pt x="6040793" y="416534"/>
                  </a:lnTo>
                  <a:lnTo>
                    <a:pt x="6004534" y="449249"/>
                  </a:lnTo>
                  <a:lnTo>
                    <a:pt x="5955398" y="460159"/>
                  </a:lnTo>
                  <a:lnTo>
                    <a:pt x="5929693" y="457428"/>
                  </a:lnTo>
                  <a:lnTo>
                    <a:pt x="5928995" y="457428"/>
                  </a:lnTo>
                  <a:lnTo>
                    <a:pt x="5885269" y="434682"/>
                  </a:lnTo>
                  <a:lnTo>
                    <a:pt x="5855309" y="389940"/>
                  </a:lnTo>
                  <a:lnTo>
                    <a:pt x="5840209" y="326250"/>
                  </a:lnTo>
                  <a:lnTo>
                    <a:pt x="5838329" y="261366"/>
                  </a:lnTo>
                  <a:lnTo>
                    <a:pt x="5840196" y="225552"/>
                  </a:lnTo>
                  <a:lnTo>
                    <a:pt x="5840298" y="223596"/>
                  </a:lnTo>
                  <a:lnTo>
                    <a:pt x="5855652" y="158699"/>
                  </a:lnTo>
                  <a:lnTo>
                    <a:pt x="5885561" y="115633"/>
                  </a:lnTo>
                  <a:lnTo>
                    <a:pt x="5928360" y="94043"/>
                  </a:lnTo>
                  <a:lnTo>
                    <a:pt x="5928118" y="94043"/>
                  </a:lnTo>
                  <a:lnTo>
                    <a:pt x="5954661" y="91300"/>
                  </a:lnTo>
                  <a:lnTo>
                    <a:pt x="5981027" y="94043"/>
                  </a:lnTo>
                  <a:lnTo>
                    <a:pt x="6004166" y="102247"/>
                  </a:lnTo>
                  <a:lnTo>
                    <a:pt x="6040793" y="135115"/>
                  </a:lnTo>
                  <a:lnTo>
                    <a:pt x="6063437" y="189039"/>
                  </a:lnTo>
                  <a:lnTo>
                    <a:pt x="6070892" y="261366"/>
                  </a:lnTo>
                  <a:lnTo>
                    <a:pt x="6070930" y="290449"/>
                  </a:lnTo>
                  <a:lnTo>
                    <a:pt x="6070930" y="30746"/>
                  </a:lnTo>
                  <a:lnTo>
                    <a:pt x="6046762" y="18122"/>
                  </a:lnTo>
                  <a:lnTo>
                    <a:pt x="6017920" y="8051"/>
                  </a:lnTo>
                  <a:lnTo>
                    <a:pt x="5987224" y="2019"/>
                  </a:lnTo>
                  <a:lnTo>
                    <a:pt x="5954661" y="0"/>
                  </a:lnTo>
                  <a:lnTo>
                    <a:pt x="5922086" y="2019"/>
                  </a:lnTo>
                  <a:lnTo>
                    <a:pt x="5862548" y="18122"/>
                  </a:lnTo>
                  <a:lnTo>
                    <a:pt x="5810999" y="50076"/>
                  </a:lnTo>
                  <a:lnTo>
                    <a:pt x="5770689" y="96278"/>
                  </a:lnTo>
                  <a:lnTo>
                    <a:pt x="5742470" y="155892"/>
                  </a:lnTo>
                  <a:lnTo>
                    <a:pt x="5728233" y="225361"/>
                  </a:lnTo>
                  <a:lnTo>
                    <a:pt x="5726430" y="290449"/>
                  </a:lnTo>
                  <a:lnTo>
                    <a:pt x="5728271" y="325856"/>
                  </a:lnTo>
                  <a:lnTo>
                    <a:pt x="5728386" y="327990"/>
                  </a:lnTo>
                  <a:lnTo>
                    <a:pt x="5733821" y="362927"/>
                  </a:lnTo>
                  <a:lnTo>
                    <a:pt x="5733872" y="363296"/>
                  </a:lnTo>
                  <a:lnTo>
                    <a:pt x="5755500" y="427202"/>
                  </a:lnTo>
                  <a:lnTo>
                    <a:pt x="5790108" y="479793"/>
                  </a:lnTo>
                  <a:lnTo>
                    <a:pt x="5836488" y="518680"/>
                  </a:lnTo>
                  <a:lnTo>
                    <a:pt x="5892355" y="542696"/>
                  </a:lnTo>
                  <a:lnTo>
                    <a:pt x="5955398" y="550710"/>
                  </a:lnTo>
                  <a:lnTo>
                    <a:pt x="5987770" y="548703"/>
                  </a:lnTo>
                  <a:lnTo>
                    <a:pt x="5988012" y="548703"/>
                  </a:lnTo>
                  <a:lnTo>
                    <a:pt x="6018492" y="542696"/>
                  </a:lnTo>
                  <a:lnTo>
                    <a:pt x="6018682" y="542696"/>
                  </a:lnTo>
                  <a:lnTo>
                    <a:pt x="6047841" y="532485"/>
                  </a:lnTo>
                  <a:lnTo>
                    <a:pt x="6074842" y="518312"/>
                  </a:lnTo>
                  <a:lnTo>
                    <a:pt x="6099391" y="500418"/>
                  </a:lnTo>
                  <a:lnTo>
                    <a:pt x="6120904" y="479120"/>
                  </a:lnTo>
                  <a:lnTo>
                    <a:pt x="6135103" y="460159"/>
                  </a:lnTo>
                  <a:lnTo>
                    <a:pt x="6139421" y="454406"/>
                  </a:lnTo>
                  <a:lnTo>
                    <a:pt x="6167158" y="395249"/>
                  </a:lnTo>
                  <a:lnTo>
                    <a:pt x="6181090" y="326250"/>
                  </a:lnTo>
                  <a:lnTo>
                    <a:pt x="6182753" y="290449"/>
                  </a:lnTo>
                  <a:lnTo>
                    <a:pt x="6182792" y="261366"/>
                  </a:lnTo>
                  <a:close/>
                </a:path>
                <a:path w="10655300" h="551180">
                  <a:moveTo>
                    <a:pt x="6839610" y="165658"/>
                  </a:moveTo>
                  <a:lnTo>
                    <a:pt x="6833400" y="120015"/>
                  </a:lnTo>
                  <a:lnTo>
                    <a:pt x="6814756" y="79527"/>
                  </a:lnTo>
                  <a:lnTo>
                    <a:pt x="6784899" y="45885"/>
                  </a:lnTo>
                  <a:lnTo>
                    <a:pt x="6745008" y="20802"/>
                  </a:lnTo>
                  <a:lnTo>
                    <a:pt x="6696964" y="5207"/>
                  </a:lnTo>
                  <a:lnTo>
                    <a:pt x="6642659" y="0"/>
                  </a:lnTo>
                  <a:lnTo>
                    <a:pt x="6614833" y="1206"/>
                  </a:lnTo>
                  <a:lnTo>
                    <a:pt x="6563398" y="10769"/>
                  </a:lnTo>
                  <a:lnTo>
                    <a:pt x="6518199" y="29654"/>
                  </a:lnTo>
                  <a:lnTo>
                    <a:pt x="6483045" y="56248"/>
                  </a:lnTo>
                  <a:lnTo>
                    <a:pt x="6458763" y="89954"/>
                  </a:lnTo>
                  <a:lnTo>
                    <a:pt x="6446520" y="128701"/>
                  </a:lnTo>
                  <a:lnTo>
                    <a:pt x="6444996" y="149834"/>
                  </a:lnTo>
                  <a:lnTo>
                    <a:pt x="6450698" y="189471"/>
                  </a:lnTo>
                  <a:lnTo>
                    <a:pt x="6467818" y="224840"/>
                  </a:lnTo>
                  <a:lnTo>
                    <a:pt x="6496342" y="255917"/>
                  </a:lnTo>
                  <a:lnTo>
                    <a:pt x="6536283" y="282714"/>
                  </a:lnTo>
                  <a:lnTo>
                    <a:pt x="6575768" y="300901"/>
                  </a:lnTo>
                  <a:lnTo>
                    <a:pt x="6653708" y="328523"/>
                  </a:lnTo>
                  <a:lnTo>
                    <a:pt x="6675793" y="337477"/>
                  </a:lnTo>
                  <a:lnTo>
                    <a:pt x="6716382" y="363969"/>
                  </a:lnTo>
                  <a:lnTo>
                    <a:pt x="6728803" y="402729"/>
                  </a:lnTo>
                  <a:lnTo>
                    <a:pt x="6727431" y="416293"/>
                  </a:lnTo>
                  <a:lnTo>
                    <a:pt x="6694589" y="454456"/>
                  </a:lnTo>
                  <a:lnTo>
                    <a:pt x="6645249" y="463473"/>
                  </a:lnTo>
                  <a:lnTo>
                    <a:pt x="6598869" y="457923"/>
                  </a:lnTo>
                  <a:lnTo>
                    <a:pt x="6565735" y="441286"/>
                  </a:lnTo>
                  <a:lnTo>
                    <a:pt x="6545859" y="413562"/>
                  </a:lnTo>
                  <a:lnTo>
                    <a:pt x="6539230" y="374751"/>
                  </a:lnTo>
                  <a:lnTo>
                    <a:pt x="6428422" y="374751"/>
                  </a:lnTo>
                  <a:lnTo>
                    <a:pt x="6435103" y="423519"/>
                  </a:lnTo>
                  <a:lnTo>
                    <a:pt x="6455105" y="466039"/>
                  </a:lnTo>
                  <a:lnTo>
                    <a:pt x="6487833" y="501243"/>
                  </a:lnTo>
                  <a:lnTo>
                    <a:pt x="6532600" y="528078"/>
                  </a:lnTo>
                  <a:lnTo>
                    <a:pt x="6586156" y="545045"/>
                  </a:lnTo>
                  <a:lnTo>
                    <a:pt x="6645249" y="550710"/>
                  </a:lnTo>
                  <a:lnTo>
                    <a:pt x="6687502" y="548233"/>
                  </a:lnTo>
                  <a:lnTo>
                    <a:pt x="6725221" y="540816"/>
                  </a:lnTo>
                  <a:lnTo>
                    <a:pt x="6786969" y="511136"/>
                  </a:lnTo>
                  <a:lnTo>
                    <a:pt x="6826453" y="464070"/>
                  </a:lnTo>
                  <a:lnTo>
                    <a:pt x="6839610" y="401993"/>
                  </a:lnTo>
                  <a:lnTo>
                    <a:pt x="6836918" y="371983"/>
                  </a:lnTo>
                  <a:lnTo>
                    <a:pt x="6815379" y="319709"/>
                  </a:lnTo>
                  <a:lnTo>
                    <a:pt x="6771805" y="277317"/>
                  </a:lnTo>
                  <a:lnTo>
                    <a:pt x="6703149" y="242163"/>
                  </a:lnTo>
                  <a:lnTo>
                    <a:pt x="6659232" y="227126"/>
                  </a:lnTo>
                  <a:lnTo>
                    <a:pt x="6635204" y="219265"/>
                  </a:lnTo>
                  <a:lnTo>
                    <a:pt x="6614274" y="211112"/>
                  </a:lnTo>
                  <a:lnTo>
                    <a:pt x="6570231" y="184632"/>
                  </a:lnTo>
                  <a:lnTo>
                    <a:pt x="6555422" y="150202"/>
                  </a:lnTo>
                  <a:lnTo>
                    <a:pt x="6556819" y="136893"/>
                  </a:lnTo>
                  <a:lnTo>
                    <a:pt x="6577876" y="105105"/>
                  </a:lnTo>
                  <a:lnTo>
                    <a:pt x="6621716" y="89052"/>
                  </a:lnTo>
                  <a:lnTo>
                    <a:pt x="6640830" y="87985"/>
                  </a:lnTo>
                  <a:lnTo>
                    <a:pt x="6660642" y="89255"/>
                  </a:lnTo>
                  <a:lnTo>
                    <a:pt x="6705981" y="108419"/>
                  </a:lnTo>
                  <a:lnTo>
                    <a:pt x="6727723" y="148285"/>
                  </a:lnTo>
                  <a:lnTo>
                    <a:pt x="6729171" y="165658"/>
                  </a:lnTo>
                  <a:lnTo>
                    <a:pt x="6839610" y="165658"/>
                  </a:lnTo>
                  <a:close/>
                </a:path>
                <a:path w="10655300" h="551180">
                  <a:moveTo>
                    <a:pt x="7273620" y="454571"/>
                  </a:moveTo>
                  <a:lnTo>
                    <a:pt x="7024776" y="454571"/>
                  </a:lnTo>
                  <a:lnTo>
                    <a:pt x="7024776" y="311061"/>
                  </a:lnTo>
                  <a:lnTo>
                    <a:pt x="7236803" y="311061"/>
                  </a:lnTo>
                  <a:lnTo>
                    <a:pt x="7236803" y="224701"/>
                  </a:lnTo>
                  <a:lnTo>
                    <a:pt x="7024776" y="224701"/>
                  </a:lnTo>
                  <a:lnTo>
                    <a:pt x="7024776" y="96431"/>
                  </a:lnTo>
                  <a:lnTo>
                    <a:pt x="7272883" y="96431"/>
                  </a:lnTo>
                  <a:lnTo>
                    <a:pt x="7272883" y="7531"/>
                  </a:lnTo>
                  <a:lnTo>
                    <a:pt x="6914337" y="7531"/>
                  </a:lnTo>
                  <a:lnTo>
                    <a:pt x="6914337" y="96431"/>
                  </a:lnTo>
                  <a:lnTo>
                    <a:pt x="6914337" y="224701"/>
                  </a:lnTo>
                  <a:lnTo>
                    <a:pt x="6914337" y="311061"/>
                  </a:lnTo>
                  <a:lnTo>
                    <a:pt x="6914337" y="454571"/>
                  </a:lnTo>
                  <a:lnTo>
                    <a:pt x="6914337" y="543471"/>
                  </a:lnTo>
                  <a:lnTo>
                    <a:pt x="7273620" y="543471"/>
                  </a:lnTo>
                  <a:lnTo>
                    <a:pt x="7273620" y="454571"/>
                  </a:lnTo>
                  <a:close/>
                </a:path>
                <a:path w="10655300" h="551180">
                  <a:moveTo>
                    <a:pt x="7749222" y="7924"/>
                  </a:moveTo>
                  <a:lnTo>
                    <a:pt x="7312647" y="7924"/>
                  </a:lnTo>
                  <a:lnTo>
                    <a:pt x="7312647" y="96824"/>
                  </a:lnTo>
                  <a:lnTo>
                    <a:pt x="7474610" y="96824"/>
                  </a:lnTo>
                  <a:lnTo>
                    <a:pt x="7474610" y="543864"/>
                  </a:lnTo>
                  <a:lnTo>
                    <a:pt x="7585049" y="543864"/>
                  </a:lnTo>
                  <a:lnTo>
                    <a:pt x="7585049" y="96824"/>
                  </a:lnTo>
                  <a:lnTo>
                    <a:pt x="7749222" y="96824"/>
                  </a:lnTo>
                  <a:lnTo>
                    <a:pt x="7749222" y="7924"/>
                  </a:lnTo>
                  <a:close/>
                </a:path>
                <a:path w="10655300" h="551180">
                  <a:moveTo>
                    <a:pt x="8242033" y="261366"/>
                  </a:moveTo>
                  <a:lnTo>
                    <a:pt x="8235023" y="189534"/>
                  </a:lnTo>
                  <a:lnTo>
                    <a:pt x="8213611" y="124612"/>
                  </a:lnTo>
                  <a:lnTo>
                    <a:pt x="8194129" y="91300"/>
                  </a:lnTo>
                  <a:lnTo>
                    <a:pt x="8157565" y="50076"/>
                  </a:lnTo>
                  <a:lnTo>
                    <a:pt x="8130172" y="30746"/>
                  </a:lnTo>
                  <a:lnTo>
                    <a:pt x="8130172" y="290449"/>
                  </a:lnTo>
                  <a:lnTo>
                    <a:pt x="8128343" y="325856"/>
                  </a:lnTo>
                  <a:lnTo>
                    <a:pt x="8113115" y="392226"/>
                  </a:lnTo>
                  <a:lnTo>
                    <a:pt x="8083524" y="435622"/>
                  </a:lnTo>
                  <a:lnTo>
                    <a:pt x="8040827" y="457428"/>
                  </a:lnTo>
                  <a:lnTo>
                    <a:pt x="8014640" y="460159"/>
                  </a:lnTo>
                  <a:lnTo>
                    <a:pt x="7988935" y="457428"/>
                  </a:lnTo>
                  <a:lnTo>
                    <a:pt x="7988236" y="457428"/>
                  </a:lnTo>
                  <a:lnTo>
                    <a:pt x="7944510" y="434682"/>
                  </a:lnTo>
                  <a:lnTo>
                    <a:pt x="7914551" y="389940"/>
                  </a:lnTo>
                  <a:lnTo>
                    <a:pt x="7899463" y="326250"/>
                  </a:lnTo>
                  <a:lnTo>
                    <a:pt x="7897723" y="290449"/>
                  </a:lnTo>
                  <a:lnTo>
                    <a:pt x="7897660" y="289344"/>
                  </a:lnTo>
                  <a:lnTo>
                    <a:pt x="7897571" y="261366"/>
                  </a:lnTo>
                  <a:lnTo>
                    <a:pt x="7899451" y="225552"/>
                  </a:lnTo>
                  <a:lnTo>
                    <a:pt x="7899552" y="223596"/>
                  </a:lnTo>
                  <a:lnTo>
                    <a:pt x="7914907" y="158699"/>
                  </a:lnTo>
                  <a:lnTo>
                    <a:pt x="7944815" y="115633"/>
                  </a:lnTo>
                  <a:lnTo>
                    <a:pt x="7987601" y="94043"/>
                  </a:lnTo>
                  <a:lnTo>
                    <a:pt x="7987360" y="94043"/>
                  </a:lnTo>
                  <a:lnTo>
                    <a:pt x="8013903" y="91300"/>
                  </a:lnTo>
                  <a:lnTo>
                    <a:pt x="8040268" y="94043"/>
                  </a:lnTo>
                  <a:lnTo>
                    <a:pt x="8063408" y="102247"/>
                  </a:lnTo>
                  <a:lnTo>
                    <a:pt x="8100034" y="135115"/>
                  </a:lnTo>
                  <a:lnTo>
                    <a:pt x="8122679" y="189039"/>
                  </a:lnTo>
                  <a:lnTo>
                    <a:pt x="8130146" y="261366"/>
                  </a:lnTo>
                  <a:lnTo>
                    <a:pt x="8130172" y="290449"/>
                  </a:lnTo>
                  <a:lnTo>
                    <a:pt x="8130172" y="30746"/>
                  </a:lnTo>
                  <a:lnTo>
                    <a:pt x="8106016" y="18122"/>
                  </a:lnTo>
                  <a:lnTo>
                    <a:pt x="8077174" y="8051"/>
                  </a:lnTo>
                  <a:lnTo>
                    <a:pt x="8046466" y="2019"/>
                  </a:lnTo>
                  <a:lnTo>
                    <a:pt x="8013903" y="0"/>
                  </a:lnTo>
                  <a:lnTo>
                    <a:pt x="7981340" y="2019"/>
                  </a:lnTo>
                  <a:lnTo>
                    <a:pt x="7921790" y="18122"/>
                  </a:lnTo>
                  <a:lnTo>
                    <a:pt x="7870253" y="50076"/>
                  </a:lnTo>
                  <a:lnTo>
                    <a:pt x="7829931" y="96278"/>
                  </a:lnTo>
                  <a:lnTo>
                    <a:pt x="7801711" y="155892"/>
                  </a:lnTo>
                  <a:lnTo>
                    <a:pt x="7787487" y="225361"/>
                  </a:lnTo>
                  <a:lnTo>
                    <a:pt x="7785671" y="290449"/>
                  </a:lnTo>
                  <a:lnTo>
                    <a:pt x="7787513" y="325856"/>
                  </a:lnTo>
                  <a:lnTo>
                    <a:pt x="7802169" y="396367"/>
                  </a:lnTo>
                  <a:lnTo>
                    <a:pt x="7830579" y="455218"/>
                  </a:lnTo>
                  <a:lnTo>
                    <a:pt x="7871066" y="500951"/>
                  </a:lnTo>
                  <a:lnTo>
                    <a:pt x="7922768" y="532688"/>
                  </a:lnTo>
                  <a:lnTo>
                    <a:pt x="7982229" y="548703"/>
                  </a:lnTo>
                  <a:lnTo>
                    <a:pt x="8014640" y="550710"/>
                  </a:lnTo>
                  <a:lnTo>
                    <a:pt x="8047012" y="548703"/>
                  </a:lnTo>
                  <a:lnTo>
                    <a:pt x="8047253" y="548703"/>
                  </a:lnTo>
                  <a:lnTo>
                    <a:pt x="8077733" y="542696"/>
                  </a:lnTo>
                  <a:lnTo>
                    <a:pt x="8077936" y="542696"/>
                  </a:lnTo>
                  <a:lnTo>
                    <a:pt x="8107096" y="532485"/>
                  </a:lnTo>
                  <a:lnTo>
                    <a:pt x="8158632" y="500418"/>
                  </a:lnTo>
                  <a:lnTo>
                    <a:pt x="8194357" y="460159"/>
                  </a:lnTo>
                  <a:lnTo>
                    <a:pt x="8214157" y="426288"/>
                  </a:lnTo>
                  <a:lnTo>
                    <a:pt x="8235150" y="361772"/>
                  </a:lnTo>
                  <a:lnTo>
                    <a:pt x="8240331" y="326250"/>
                  </a:lnTo>
                  <a:lnTo>
                    <a:pt x="8240395" y="325856"/>
                  </a:lnTo>
                  <a:lnTo>
                    <a:pt x="8242008" y="290449"/>
                  </a:lnTo>
                  <a:lnTo>
                    <a:pt x="8242033" y="261366"/>
                  </a:lnTo>
                  <a:close/>
                </a:path>
                <a:path w="10655300" h="551180">
                  <a:moveTo>
                    <a:pt x="8739822" y="538187"/>
                  </a:moveTo>
                  <a:lnTo>
                    <a:pt x="8638680" y="347141"/>
                  </a:lnTo>
                  <a:lnTo>
                    <a:pt x="8623871" y="319163"/>
                  </a:lnTo>
                  <a:lnTo>
                    <a:pt x="8646452" y="307378"/>
                  </a:lnTo>
                  <a:lnTo>
                    <a:pt x="8665972" y="293725"/>
                  </a:lnTo>
                  <a:lnTo>
                    <a:pt x="8682431" y="278206"/>
                  </a:lnTo>
                  <a:lnTo>
                    <a:pt x="8695842" y="260819"/>
                  </a:lnTo>
                  <a:lnTo>
                    <a:pt x="8697506" y="257683"/>
                  </a:lnTo>
                  <a:lnTo>
                    <a:pt x="8706231" y="241363"/>
                  </a:lnTo>
                  <a:lnTo>
                    <a:pt x="8713648" y="219633"/>
                  </a:lnTo>
                  <a:lnTo>
                    <a:pt x="8718080" y="195770"/>
                  </a:lnTo>
                  <a:lnTo>
                    <a:pt x="8718105" y="195630"/>
                  </a:lnTo>
                  <a:lnTo>
                    <a:pt x="8719591" y="169329"/>
                  </a:lnTo>
                  <a:lnTo>
                    <a:pt x="8716366" y="132867"/>
                  </a:lnTo>
                  <a:lnTo>
                    <a:pt x="8706701" y="100774"/>
                  </a:lnTo>
                  <a:lnTo>
                    <a:pt x="8704402" y="96824"/>
                  </a:lnTo>
                  <a:lnTo>
                    <a:pt x="8690597" y="73050"/>
                  </a:lnTo>
                  <a:lnTo>
                    <a:pt x="8668055" y="49707"/>
                  </a:lnTo>
                  <a:lnTo>
                    <a:pt x="8639569" y="31191"/>
                  </a:lnTo>
                  <a:lnTo>
                    <a:pt x="8609152" y="19329"/>
                  </a:lnTo>
                  <a:lnTo>
                    <a:pt x="8609152" y="178168"/>
                  </a:lnTo>
                  <a:lnTo>
                    <a:pt x="8607730" y="195630"/>
                  </a:lnTo>
                  <a:lnTo>
                    <a:pt x="8586318" y="236524"/>
                  </a:lnTo>
                  <a:lnTo>
                    <a:pt x="8541525" y="256362"/>
                  </a:lnTo>
                  <a:lnTo>
                    <a:pt x="8521903" y="257683"/>
                  </a:lnTo>
                  <a:lnTo>
                    <a:pt x="8432825" y="257683"/>
                  </a:lnTo>
                  <a:lnTo>
                    <a:pt x="8432825" y="96824"/>
                  </a:lnTo>
                  <a:lnTo>
                    <a:pt x="8521535" y="96824"/>
                  </a:lnTo>
                  <a:lnTo>
                    <a:pt x="8560333" y="102247"/>
                  </a:lnTo>
                  <a:lnTo>
                    <a:pt x="8597036" y="130416"/>
                  </a:lnTo>
                  <a:lnTo>
                    <a:pt x="8609152" y="178168"/>
                  </a:lnTo>
                  <a:lnTo>
                    <a:pt x="8609152" y="19329"/>
                  </a:lnTo>
                  <a:lnTo>
                    <a:pt x="8605660" y="17957"/>
                  </a:lnTo>
                  <a:lnTo>
                    <a:pt x="8566315" y="10020"/>
                  </a:lnTo>
                  <a:lnTo>
                    <a:pt x="8521535" y="7366"/>
                  </a:lnTo>
                  <a:lnTo>
                    <a:pt x="8322386" y="7366"/>
                  </a:lnTo>
                  <a:lnTo>
                    <a:pt x="8322386" y="543344"/>
                  </a:lnTo>
                  <a:lnTo>
                    <a:pt x="8432825" y="543344"/>
                  </a:lnTo>
                  <a:lnTo>
                    <a:pt x="8432825" y="347141"/>
                  </a:lnTo>
                  <a:lnTo>
                    <a:pt x="8520798" y="347141"/>
                  </a:lnTo>
                  <a:lnTo>
                    <a:pt x="8621293" y="543344"/>
                  </a:lnTo>
                  <a:lnTo>
                    <a:pt x="8739822" y="543344"/>
                  </a:lnTo>
                  <a:lnTo>
                    <a:pt x="8739822" y="538187"/>
                  </a:lnTo>
                  <a:close/>
                </a:path>
                <a:path w="10655300" h="551180">
                  <a:moveTo>
                    <a:pt x="9400972" y="287870"/>
                  </a:moveTo>
                  <a:lnTo>
                    <a:pt x="9399016" y="226847"/>
                  </a:lnTo>
                  <a:lnTo>
                    <a:pt x="9383370" y="160134"/>
                  </a:lnTo>
                  <a:lnTo>
                    <a:pt x="9352509" y="102082"/>
                  </a:lnTo>
                  <a:lnTo>
                    <a:pt x="9348127" y="96824"/>
                  </a:lnTo>
                  <a:lnTo>
                    <a:pt x="9332265" y="77762"/>
                  </a:lnTo>
                  <a:lnTo>
                    <a:pt x="9308973" y="56807"/>
                  </a:lnTo>
                  <a:lnTo>
                    <a:pt x="9289059" y="43510"/>
                  </a:lnTo>
                  <a:lnTo>
                    <a:pt x="9289059" y="262839"/>
                  </a:lnTo>
                  <a:lnTo>
                    <a:pt x="9289059" y="291185"/>
                  </a:lnTo>
                  <a:lnTo>
                    <a:pt x="9279953" y="360857"/>
                  </a:lnTo>
                  <a:lnTo>
                    <a:pt x="9254096" y="412292"/>
                  </a:lnTo>
                  <a:lnTo>
                    <a:pt x="9212224" y="444042"/>
                  </a:lnTo>
                  <a:lnTo>
                    <a:pt x="9155074" y="454634"/>
                  </a:lnTo>
                  <a:lnTo>
                    <a:pt x="9101684" y="454634"/>
                  </a:lnTo>
                  <a:lnTo>
                    <a:pt x="9101684" y="96824"/>
                  </a:lnTo>
                  <a:lnTo>
                    <a:pt x="9156167" y="96824"/>
                  </a:lnTo>
                  <a:lnTo>
                    <a:pt x="9213507" y="107353"/>
                  </a:lnTo>
                  <a:lnTo>
                    <a:pt x="9255188" y="138963"/>
                  </a:lnTo>
                  <a:lnTo>
                    <a:pt x="9280588" y="191020"/>
                  </a:lnTo>
                  <a:lnTo>
                    <a:pt x="9289059" y="262839"/>
                  </a:lnTo>
                  <a:lnTo>
                    <a:pt x="9289059" y="43510"/>
                  </a:lnTo>
                  <a:lnTo>
                    <a:pt x="9253804" y="25285"/>
                  </a:lnTo>
                  <a:lnTo>
                    <a:pt x="9190584" y="9359"/>
                  </a:lnTo>
                  <a:lnTo>
                    <a:pt x="9156167" y="7366"/>
                  </a:lnTo>
                  <a:lnTo>
                    <a:pt x="8991257" y="7366"/>
                  </a:lnTo>
                  <a:lnTo>
                    <a:pt x="8991257" y="543356"/>
                  </a:lnTo>
                  <a:lnTo>
                    <a:pt x="9157284" y="543356"/>
                  </a:lnTo>
                  <a:lnTo>
                    <a:pt x="9223997" y="535063"/>
                  </a:lnTo>
                  <a:lnTo>
                    <a:pt x="9283535" y="510959"/>
                  </a:lnTo>
                  <a:lnTo>
                    <a:pt x="9333192" y="472401"/>
                  </a:lnTo>
                  <a:lnTo>
                    <a:pt x="9347949" y="454634"/>
                  </a:lnTo>
                  <a:lnTo>
                    <a:pt x="9353283" y="448221"/>
                  </a:lnTo>
                  <a:lnTo>
                    <a:pt x="9370225" y="420763"/>
                  </a:lnTo>
                  <a:lnTo>
                    <a:pt x="9383674" y="390639"/>
                  </a:lnTo>
                  <a:lnTo>
                    <a:pt x="9393288" y="358457"/>
                  </a:lnTo>
                  <a:lnTo>
                    <a:pt x="9399041" y="324205"/>
                  </a:lnTo>
                  <a:lnTo>
                    <a:pt x="9400972" y="287870"/>
                  </a:lnTo>
                  <a:close/>
                </a:path>
                <a:path w="10655300" h="551180">
                  <a:moveTo>
                    <a:pt x="9840506" y="454571"/>
                  </a:moveTo>
                  <a:lnTo>
                    <a:pt x="9591650" y="454571"/>
                  </a:lnTo>
                  <a:lnTo>
                    <a:pt x="9591650" y="311061"/>
                  </a:lnTo>
                  <a:lnTo>
                    <a:pt x="9803689" y="311061"/>
                  </a:lnTo>
                  <a:lnTo>
                    <a:pt x="9803689" y="224701"/>
                  </a:lnTo>
                  <a:lnTo>
                    <a:pt x="9591650" y="224701"/>
                  </a:lnTo>
                  <a:lnTo>
                    <a:pt x="9591650" y="96431"/>
                  </a:lnTo>
                  <a:lnTo>
                    <a:pt x="9839757" y="96431"/>
                  </a:lnTo>
                  <a:lnTo>
                    <a:pt x="9839757" y="7531"/>
                  </a:lnTo>
                  <a:lnTo>
                    <a:pt x="9481210" y="7531"/>
                  </a:lnTo>
                  <a:lnTo>
                    <a:pt x="9481210" y="96431"/>
                  </a:lnTo>
                  <a:lnTo>
                    <a:pt x="9481210" y="224701"/>
                  </a:lnTo>
                  <a:lnTo>
                    <a:pt x="9481210" y="311061"/>
                  </a:lnTo>
                  <a:lnTo>
                    <a:pt x="9481210" y="454571"/>
                  </a:lnTo>
                  <a:lnTo>
                    <a:pt x="9481210" y="543471"/>
                  </a:lnTo>
                  <a:lnTo>
                    <a:pt x="9840506" y="543471"/>
                  </a:lnTo>
                  <a:lnTo>
                    <a:pt x="9840506" y="454571"/>
                  </a:lnTo>
                  <a:close/>
                </a:path>
                <a:path w="10655300" h="551180">
                  <a:moveTo>
                    <a:pt x="10474401" y="7924"/>
                  </a:moveTo>
                  <a:lnTo>
                    <a:pt x="10037813" y="7924"/>
                  </a:lnTo>
                  <a:lnTo>
                    <a:pt x="10037813" y="96824"/>
                  </a:lnTo>
                  <a:lnTo>
                    <a:pt x="10199776" y="96824"/>
                  </a:lnTo>
                  <a:lnTo>
                    <a:pt x="10199776" y="543864"/>
                  </a:lnTo>
                  <a:lnTo>
                    <a:pt x="10310216" y="543864"/>
                  </a:lnTo>
                  <a:lnTo>
                    <a:pt x="10310216" y="96824"/>
                  </a:lnTo>
                  <a:lnTo>
                    <a:pt x="10474401" y="96824"/>
                  </a:lnTo>
                  <a:lnTo>
                    <a:pt x="10474401" y="7924"/>
                  </a:lnTo>
                  <a:close/>
                </a:path>
                <a:path w="10655300" h="551180">
                  <a:moveTo>
                    <a:pt x="10654779" y="7366"/>
                  </a:moveTo>
                  <a:lnTo>
                    <a:pt x="10544340" y="7366"/>
                  </a:lnTo>
                  <a:lnTo>
                    <a:pt x="10544340" y="543344"/>
                  </a:lnTo>
                  <a:lnTo>
                    <a:pt x="10654779" y="543344"/>
                  </a:lnTo>
                  <a:lnTo>
                    <a:pt x="10654779" y="73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7428" y="1459693"/>
              <a:ext cx="669925" cy="359410"/>
            </a:xfrm>
            <a:custGeom>
              <a:avLst/>
              <a:gdLst/>
              <a:ahLst/>
              <a:cxnLst/>
              <a:rect l="l" t="t" r="r" b="b"/>
              <a:pathLst>
                <a:path w="669925" h="359410">
                  <a:moveTo>
                    <a:pt x="244068" y="282714"/>
                  </a:moveTo>
                  <a:lnTo>
                    <a:pt x="233565" y="227495"/>
                  </a:lnTo>
                  <a:lnTo>
                    <a:pt x="225056" y="182765"/>
                  </a:lnTo>
                  <a:lnTo>
                    <a:pt x="206082" y="83007"/>
                  </a:lnTo>
                  <a:lnTo>
                    <a:pt x="193090" y="14719"/>
                  </a:lnTo>
                  <a:lnTo>
                    <a:pt x="173761" y="14719"/>
                  </a:lnTo>
                  <a:lnTo>
                    <a:pt x="173761" y="182765"/>
                  </a:lnTo>
                  <a:lnTo>
                    <a:pt x="109156" y="182765"/>
                  </a:lnTo>
                  <a:lnTo>
                    <a:pt x="158673" y="83007"/>
                  </a:lnTo>
                  <a:lnTo>
                    <a:pt x="173761" y="182765"/>
                  </a:lnTo>
                  <a:lnTo>
                    <a:pt x="173761" y="14719"/>
                  </a:lnTo>
                  <a:lnTo>
                    <a:pt x="143205" y="14719"/>
                  </a:lnTo>
                  <a:lnTo>
                    <a:pt x="0" y="282714"/>
                  </a:lnTo>
                  <a:lnTo>
                    <a:pt x="59461" y="282714"/>
                  </a:lnTo>
                  <a:lnTo>
                    <a:pt x="87071" y="227495"/>
                  </a:lnTo>
                  <a:lnTo>
                    <a:pt x="180568" y="227495"/>
                  </a:lnTo>
                  <a:lnTo>
                    <a:pt x="189039" y="282714"/>
                  </a:lnTo>
                  <a:lnTo>
                    <a:pt x="244068" y="282714"/>
                  </a:lnTo>
                  <a:close/>
                </a:path>
                <a:path w="669925" h="359410">
                  <a:moveTo>
                    <a:pt x="371436" y="0"/>
                  </a:moveTo>
                  <a:lnTo>
                    <a:pt x="319341" y="0"/>
                  </a:lnTo>
                  <a:lnTo>
                    <a:pt x="270205" y="282714"/>
                  </a:lnTo>
                  <a:lnTo>
                    <a:pt x="322478" y="282714"/>
                  </a:lnTo>
                  <a:lnTo>
                    <a:pt x="371436" y="0"/>
                  </a:lnTo>
                  <a:close/>
                </a:path>
                <a:path w="669925" h="359410">
                  <a:moveTo>
                    <a:pt x="457022" y="83566"/>
                  </a:moveTo>
                  <a:lnTo>
                    <a:pt x="405117" y="83566"/>
                  </a:lnTo>
                  <a:lnTo>
                    <a:pt x="370509" y="282714"/>
                  </a:lnTo>
                  <a:lnTo>
                    <a:pt x="422414" y="282714"/>
                  </a:lnTo>
                  <a:lnTo>
                    <a:pt x="457022" y="83566"/>
                  </a:lnTo>
                  <a:close/>
                </a:path>
                <a:path w="669925" h="359410">
                  <a:moveTo>
                    <a:pt x="513346" y="2755"/>
                  </a:moveTo>
                  <a:lnTo>
                    <a:pt x="453161" y="2755"/>
                  </a:lnTo>
                  <a:lnTo>
                    <a:pt x="408978" y="59817"/>
                  </a:lnTo>
                  <a:lnTo>
                    <a:pt x="454812" y="59817"/>
                  </a:lnTo>
                  <a:lnTo>
                    <a:pt x="513346" y="2755"/>
                  </a:lnTo>
                  <a:close/>
                </a:path>
                <a:path w="669925" h="359410">
                  <a:moveTo>
                    <a:pt x="669429" y="83566"/>
                  </a:moveTo>
                  <a:lnTo>
                    <a:pt x="623049" y="83388"/>
                  </a:lnTo>
                  <a:lnTo>
                    <a:pt x="614578" y="104736"/>
                  </a:lnTo>
                  <a:lnTo>
                    <a:pt x="607580" y="96532"/>
                  </a:lnTo>
                  <a:lnTo>
                    <a:pt x="607580" y="141185"/>
                  </a:lnTo>
                  <a:lnTo>
                    <a:pt x="592493" y="224155"/>
                  </a:lnTo>
                  <a:lnTo>
                    <a:pt x="584276" y="232892"/>
                  </a:lnTo>
                  <a:lnTo>
                    <a:pt x="575284" y="239039"/>
                  </a:lnTo>
                  <a:lnTo>
                    <a:pt x="565505" y="242570"/>
                  </a:lnTo>
                  <a:lnTo>
                    <a:pt x="554939" y="243509"/>
                  </a:lnTo>
                  <a:lnTo>
                    <a:pt x="544195" y="241211"/>
                  </a:lnTo>
                  <a:lnTo>
                    <a:pt x="536257" y="234886"/>
                  </a:lnTo>
                  <a:lnTo>
                    <a:pt x="531126" y="224536"/>
                  </a:lnTo>
                  <a:lnTo>
                    <a:pt x="528802" y="210146"/>
                  </a:lnTo>
                  <a:lnTo>
                    <a:pt x="528853" y="198894"/>
                  </a:lnTo>
                  <a:lnTo>
                    <a:pt x="536028" y="157073"/>
                  </a:lnTo>
                  <a:lnTo>
                    <a:pt x="560882" y="126161"/>
                  </a:lnTo>
                  <a:lnTo>
                    <a:pt x="603084" y="133324"/>
                  </a:lnTo>
                  <a:lnTo>
                    <a:pt x="607580" y="141185"/>
                  </a:lnTo>
                  <a:lnTo>
                    <a:pt x="607580" y="96532"/>
                  </a:lnTo>
                  <a:lnTo>
                    <a:pt x="605472" y="94056"/>
                  </a:lnTo>
                  <a:lnTo>
                    <a:pt x="594563" y="86321"/>
                  </a:lnTo>
                  <a:lnTo>
                    <a:pt x="581825" y="81534"/>
                  </a:lnTo>
                  <a:lnTo>
                    <a:pt x="567270" y="79692"/>
                  </a:lnTo>
                  <a:lnTo>
                    <a:pt x="556310" y="80137"/>
                  </a:lnTo>
                  <a:lnTo>
                    <a:pt x="517702" y="96329"/>
                  </a:lnTo>
                  <a:lnTo>
                    <a:pt x="489788" y="136321"/>
                  </a:lnTo>
                  <a:lnTo>
                    <a:pt x="478561" y="178358"/>
                  </a:lnTo>
                  <a:lnTo>
                    <a:pt x="476542" y="201358"/>
                  </a:lnTo>
                  <a:lnTo>
                    <a:pt x="476897" y="209080"/>
                  </a:lnTo>
                  <a:lnTo>
                    <a:pt x="485279" y="248932"/>
                  </a:lnTo>
                  <a:lnTo>
                    <a:pt x="514184" y="280835"/>
                  </a:lnTo>
                  <a:lnTo>
                    <a:pt x="539483" y="286397"/>
                  </a:lnTo>
                  <a:lnTo>
                    <a:pt x="552856" y="285343"/>
                  </a:lnTo>
                  <a:lnTo>
                    <a:pt x="565391" y="281470"/>
                  </a:lnTo>
                  <a:lnTo>
                    <a:pt x="577062" y="274764"/>
                  </a:lnTo>
                  <a:lnTo>
                    <a:pt x="587895" y="265226"/>
                  </a:lnTo>
                  <a:lnTo>
                    <a:pt x="569302" y="359283"/>
                  </a:lnTo>
                  <a:lnTo>
                    <a:pt x="621563" y="359283"/>
                  </a:lnTo>
                  <a:lnTo>
                    <a:pt x="637895" y="265226"/>
                  </a:lnTo>
                  <a:lnTo>
                    <a:pt x="641667" y="243509"/>
                  </a:lnTo>
                  <a:lnTo>
                    <a:pt x="662660" y="122580"/>
                  </a:lnTo>
                  <a:lnTo>
                    <a:pt x="665759" y="104736"/>
                  </a:lnTo>
                  <a:lnTo>
                    <a:pt x="669429" y="83566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7312" y="1539567"/>
              <a:ext cx="387624" cy="20651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9032" y="1494289"/>
              <a:ext cx="295215" cy="25179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272245" y="1474412"/>
              <a:ext cx="794385" cy="268605"/>
            </a:xfrm>
            <a:custGeom>
              <a:avLst/>
              <a:gdLst/>
              <a:ahLst/>
              <a:cxnLst/>
              <a:rect l="l" t="t" r="r" b="b"/>
              <a:pathLst>
                <a:path w="794385" h="268605">
                  <a:moveTo>
                    <a:pt x="100304" y="0"/>
                  </a:moveTo>
                  <a:lnTo>
                    <a:pt x="46367" y="0"/>
                  </a:lnTo>
                  <a:lnTo>
                    <a:pt x="0" y="267995"/>
                  </a:lnTo>
                  <a:lnTo>
                    <a:pt x="53924" y="267995"/>
                  </a:lnTo>
                  <a:lnTo>
                    <a:pt x="100304" y="0"/>
                  </a:lnTo>
                  <a:close/>
                </a:path>
                <a:path w="794385" h="268605">
                  <a:moveTo>
                    <a:pt x="364617" y="12"/>
                  </a:moveTo>
                  <a:lnTo>
                    <a:pt x="302768" y="12"/>
                  </a:lnTo>
                  <a:lnTo>
                    <a:pt x="212572" y="201002"/>
                  </a:lnTo>
                  <a:lnTo>
                    <a:pt x="185712" y="12"/>
                  </a:lnTo>
                  <a:lnTo>
                    <a:pt x="127723" y="12"/>
                  </a:lnTo>
                  <a:lnTo>
                    <a:pt x="175945" y="267995"/>
                  </a:lnTo>
                  <a:lnTo>
                    <a:pt x="232270" y="267995"/>
                  </a:lnTo>
                  <a:lnTo>
                    <a:pt x="364617" y="12"/>
                  </a:lnTo>
                  <a:close/>
                </a:path>
                <a:path w="794385" h="268605">
                  <a:moveTo>
                    <a:pt x="553085" y="267995"/>
                  </a:moveTo>
                  <a:lnTo>
                    <a:pt x="542582" y="212775"/>
                  </a:lnTo>
                  <a:lnTo>
                    <a:pt x="534073" y="168046"/>
                  </a:lnTo>
                  <a:lnTo>
                    <a:pt x="515099" y="68287"/>
                  </a:lnTo>
                  <a:lnTo>
                    <a:pt x="502107" y="0"/>
                  </a:lnTo>
                  <a:lnTo>
                    <a:pt x="482777" y="0"/>
                  </a:lnTo>
                  <a:lnTo>
                    <a:pt x="482777" y="168046"/>
                  </a:lnTo>
                  <a:lnTo>
                    <a:pt x="418172" y="168046"/>
                  </a:lnTo>
                  <a:lnTo>
                    <a:pt x="467690" y="68287"/>
                  </a:lnTo>
                  <a:lnTo>
                    <a:pt x="482777" y="168046"/>
                  </a:lnTo>
                  <a:lnTo>
                    <a:pt x="482777" y="0"/>
                  </a:lnTo>
                  <a:lnTo>
                    <a:pt x="452221" y="0"/>
                  </a:lnTo>
                  <a:lnTo>
                    <a:pt x="309029" y="267995"/>
                  </a:lnTo>
                  <a:lnTo>
                    <a:pt x="368477" y="267995"/>
                  </a:lnTo>
                  <a:lnTo>
                    <a:pt x="396087" y="212775"/>
                  </a:lnTo>
                  <a:lnTo>
                    <a:pt x="489585" y="212775"/>
                  </a:lnTo>
                  <a:lnTo>
                    <a:pt x="498055" y="267995"/>
                  </a:lnTo>
                  <a:lnTo>
                    <a:pt x="553085" y="267995"/>
                  </a:lnTo>
                  <a:close/>
                </a:path>
                <a:path w="794385" h="268605">
                  <a:moveTo>
                    <a:pt x="794016" y="131787"/>
                  </a:moveTo>
                  <a:lnTo>
                    <a:pt x="692962" y="131787"/>
                  </a:lnTo>
                  <a:lnTo>
                    <a:pt x="685609" y="174675"/>
                  </a:lnTo>
                  <a:lnTo>
                    <a:pt x="786472" y="174675"/>
                  </a:lnTo>
                  <a:lnTo>
                    <a:pt x="794016" y="131787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1681" y="1459684"/>
              <a:ext cx="1430331" cy="3684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735843" y="1470373"/>
              <a:ext cx="653415" cy="276225"/>
            </a:xfrm>
            <a:custGeom>
              <a:avLst/>
              <a:gdLst/>
              <a:ahLst/>
              <a:cxnLst/>
              <a:rect l="l" t="t" r="r" b="b"/>
              <a:pathLst>
                <a:path w="653414" h="276225">
                  <a:moveTo>
                    <a:pt x="178015" y="169138"/>
                  </a:moveTo>
                  <a:lnTo>
                    <a:pt x="177457" y="159804"/>
                  </a:lnTo>
                  <a:lnTo>
                    <a:pt x="177406" y="158788"/>
                  </a:lnTo>
                  <a:lnTo>
                    <a:pt x="175602" y="147777"/>
                  </a:lnTo>
                  <a:lnTo>
                    <a:pt x="172669" y="137299"/>
                  </a:lnTo>
                  <a:lnTo>
                    <a:pt x="171729" y="135039"/>
                  </a:lnTo>
                  <a:lnTo>
                    <a:pt x="168668" y="127622"/>
                  </a:lnTo>
                  <a:lnTo>
                    <a:pt x="133985" y="96164"/>
                  </a:lnTo>
                  <a:lnTo>
                    <a:pt x="126022" y="94246"/>
                  </a:lnTo>
                  <a:lnTo>
                    <a:pt x="126022" y="174802"/>
                  </a:lnTo>
                  <a:lnTo>
                    <a:pt x="125641" y="181927"/>
                  </a:lnTo>
                  <a:lnTo>
                    <a:pt x="110731" y="219049"/>
                  </a:lnTo>
                  <a:lnTo>
                    <a:pt x="80632" y="233006"/>
                  </a:lnTo>
                  <a:lnTo>
                    <a:pt x="71678" y="233006"/>
                  </a:lnTo>
                  <a:lnTo>
                    <a:pt x="51562" y="196938"/>
                  </a:lnTo>
                  <a:lnTo>
                    <a:pt x="51498" y="181927"/>
                  </a:lnTo>
                  <a:lnTo>
                    <a:pt x="52108" y="176390"/>
                  </a:lnTo>
                  <a:lnTo>
                    <a:pt x="54495" y="159804"/>
                  </a:lnTo>
                  <a:lnTo>
                    <a:pt x="59143" y="152577"/>
                  </a:lnTo>
                  <a:lnTo>
                    <a:pt x="65062" y="146583"/>
                  </a:lnTo>
                  <a:lnTo>
                    <a:pt x="79184" y="137299"/>
                  </a:lnTo>
                  <a:lnTo>
                    <a:pt x="79057" y="137299"/>
                  </a:lnTo>
                  <a:lnTo>
                    <a:pt x="87325" y="135039"/>
                  </a:lnTo>
                  <a:lnTo>
                    <a:pt x="100952" y="135407"/>
                  </a:lnTo>
                  <a:lnTo>
                    <a:pt x="104495" y="135407"/>
                  </a:lnTo>
                  <a:lnTo>
                    <a:pt x="126022" y="174802"/>
                  </a:lnTo>
                  <a:lnTo>
                    <a:pt x="126022" y="94246"/>
                  </a:lnTo>
                  <a:lnTo>
                    <a:pt x="124383" y="93840"/>
                  </a:lnTo>
                  <a:lnTo>
                    <a:pt x="113944" y="92938"/>
                  </a:lnTo>
                  <a:lnTo>
                    <a:pt x="98983" y="94030"/>
                  </a:lnTo>
                  <a:lnTo>
                    <a:pt x="85001" y="98044"/>
                  </a:lnTo>
                  <a:lnTo>
                    <a:pt x="71894" y="105092"/>
                  </a:lnTo>
                  <a:lnTo>
                    <a:pt x="60020" y="114846"/>
                  </a:lnTo>
                  <a:lnTo>
                    <a:pt x="76200" y="85648"/>
                  </a:lnTo>
                  <a:lnTo>
                    <a:pt x="96786" y="64325"/>
                  </a:lnTo>
                  <a:lnTo>
                    <a:pt x="121754" y="50863"/>
                  </a:lnTo>
                  <a:lnTo>
                    <a:pt x="151130" y="45275"/>
                  </a:lnTo>
                  <a:lnTo>
                    <a:pt x="161251" y="45097"/>
                  </a:lnTo>
                  <a:lnTo>
                    <a:pt x="165303" y="1104"/>
                  </a:lnTo>
                  <a:lnTo>
                    <a:pt x="158305" y="1104"/>
                  </a:lnTo>
                  <a:lnTo>
                    <a:pt x="128219" y="3670"/>
                  </a:lnTo>
                  <a:lnTo>
                    <a:pt x="75806" y="24231"/>
                  </a:lnTo>
                  <a:lnTo>
                    <a:pt x="34544" y="64554"/>
                  </a:lnTo>
                  <a:lnTo>
                    <a:pt x="9194" y="119722"/>
                  </a:lnTo>
                  <a:lnTo>
                    <a:pt x="749" y="169138"/>
                  </a:lnTo>
                  <a:lnTo>
                    <a:pt x="76" y="181927"/>
                  </a:lnTo>
                  <a:lnTo>
                    <a:pt x="0" y="183311"/>
                  </a:lnTo>
                  <a:lnTo>
                    <a:pt x="584" y="194475"/>
                  </a:lnTo>
                  <a:lnTo>
                    <a:pt x="711" y="196938"/>
                  </a:lnTo>
                  <a:lnTo>
                    <a:pt x="2882" y="210108"/>
                  </a:lnTo>
                  <a:lnTo>
                    <a:pt x="25184" y="253390"/>
                  </a:lnTo>
                  <a:lnTo>
                    <a:pt x="66471" y="274701"/>
                  </a:lnTo>
                  <a:lnTo>
                    <a:pt x="79159" y="275907"/>
                  </a:lnTo>
                  <a:lnTo>
                    <a:pt x="91643" y="275386"/>
                  </a:lnTo>
                  <a:lnTo>
                    <a:pt x="136893" y="257759"/>
                  </a:lnTo>
                  <a:lnTo>
                    <a:pt x="167957" y="219341"/>
                  </a:lnTo>
                  <a:lnTo>
                    <a:pt x="177507" y="183311"/>
                  </a:lnTo>
                  <a:lnTo>
                    <a:pt x="177571" y="182905"/>
                  </a:lnTo>
                  <a:lnTo>
                    <a:pt x="177660" y="181927"/>
                  </a:lnTo>
                  <a:lnTo>
                    <a:pt x="177863" y="176390"/>
                  </a:lnTo>
                  <a:lnTo>
                    <a:pt x="177914" y="174802"/>
                  </a:lnTo>
                  <a:lnTo>
                    <a:pt x="178015" y="169138"/>
                  </a:lnTo>
                  <a:close/>
                </a:path>
                <a:path w="653414" h="276225">
                  <a:moveTo>
                    <a:pt x="396481" y="87236"/>
                  </a:moveTo>
                  <a:lnTo>
                    <a:pt x="395046" y="68021"/>
                  </a:lnTo>
                  <a:lnTo>
                    <a:pt x="391312" y="51041"/>
                  </a:lnTo>
                  <a:lnTo>
                    <a:pt x="388099" y="43256"/>
                  </a:lnTo>
                  <a:lnTo>
                    <a:pt x="385254" y="36309"/>
                  </a:lnTo>
                  <a:lnTo>
                    <a:pt x="376885" y="23825"/>
                  </a:lnTo>
                  <a:lnTo>
                    <a:pt x="366369" y="13843"/>
                  </a:lnTo>
                  <a:lnTo>
                    <a:pt x="353898" y="6591"/>
                  </a:lnTo>
                  <a:lnTo>
                    <a:pt x="346227" y="4216"/>
                  </a:lnTo>
                  <a:lnTo>
                    <a:pt x="346227" y="81076"/>
                  </a:lnTo>
                  <a:lnTo>
                    <a:pt x="346138" y="85204"/>
                  </a:lnTo>
                  <a:lnTo>
                    <a:pt x="346087" y="87388"/>
                  </a:lnTo>
                  <a:lnTo>
                    <a:pt x="345630" y="94170"/>
                  </a:lnTo>
                  <a:lnTo>
                    <a:pt x="345046" y="99822"/>
                  </a:lnTo>
                  <a:lnTo>
                    <a:pt x="344932" y="101003"/>
                  </a:lnTo>
                  <a:lnTo>
                    <a:pt x="334086" y="174599"/>
                  </a:lnTo>
                  <a:lnTo>
                    <a:pt x="317157" y="219468"/>
                  </a:lnTo>
                  <a:lnTo>
                    <a:pt x="286600" y="232829"/>
                  </a:lnTo>
                  <a:lnTo>
                    <a:pt x="275056" y="229933"/>
                  </a:lnTo>
                  <a:lnTo>
                    <a:pt x="266954" y="222542"/>
                  </a:lnTo>
                  <a:lnTo>
                    <a:pt x="262267" y="210642"/>
                  </a:lnTo>
                  <a:lnTo>
                    <a:pt x="261010" y="194246"/>
                  </a:lnTo>
                  <a:lnTo>
                    <a:pt x="261112" y="190474"/>
                  </a:lnTo>
                  <a:lnTo>
                    <a:pt x="261188" y="187401"/>
                  </a:lnTo>
                  <a:lnTo>
                    <a:pt x="273151" y="99822"/>
                  </a:lnTo>
                  <a:lnTo>
                    <a:pt x="290042" y="56565"/>
                  </a:lnTo>
                  <a:lnTo>
                    <a:pt x="320459" y="43256"/>
                  </a:lnTo>
                  <a:lnTo>
                    <a:pt x="331990" y="46164"/>
                  </a:lnTo>
                  <a:lnTo>
                    <a:pt x="331812" y="46164"/>
                  </a:lnTo>
                  <a:lnTo>
                    <a:pt x="339788" y="53352"/>
                  </a:lnTo>
                  <a:lnTo>
                    <a:pt x="344627" y="65011"/>
                  </a:lnTo>
                  <a:lnTo>
                    <a:pt x="346227" y="81076"/>
                  </a:lnTo>
                  <a:lnTo>
                    <a:pt x="346227" y="4216"/>
                  </a:lnTo>
                  <a:lnTo>
                    <a:pt x="339445" y="2108"/>
                  </a:lnTo>
                  <a:lnTo>
                    <a:pt x="323037" y="368"/>
                  </a:lnTo>
                  <a:lnTo>
                    <a:pt x="303263" y="1727"/>
                  </a:lnTo>
                  <a:lnTo>
                    <a:pt x="255130" y="27787"/>
                  </a:lnTo>
                  <a:lnTo>
                    <a:pt x="232981" y="62750"/>
                  </a:lnTo>
                  <a:lnTo>
                    <a:pt x="219595" y="110972"/>
                  </a:lnTo>
                  <a:lnTo>
                    <a:pt x="212051" y="161226"/>
                  </a:lnTo>
                  <a:lnTo>
                    <a:pt x="210578" y="188468"/>
                  </a:lnTo>
                  <a:lnTo>
                    <a:pt x="212001" y="207772"/>
                  </a:lnTo>
                  <a:lnTo>
                    <a:pt x="230085" y="252158"/>
                  </a:lnTo>
                  <a:lnTo>
                    <a:pt x="267436" y="273964"/>
                  </a:lnTo>
                  <a:lnTo>
                    <a:pt x="283832" y="275717"/>
                  </a:lnTo>
                  <a:lnTo>
                    <a:pt x="303758" y="274332"/>
                  </a:lnTo>
                  <a:lnTo>
                    <a:pt x="351840" y="248196"/>
                  </a:lnTo>
                  <a:lnTo>
                    <a:pt x="373811" y="213067"/>
                  </a:lnTo>
                  <a:lnTo>
                    <a:pt x="387273" y="164541"/>
                  </a:lnTo>
                  <a:lnTo>
                    <a:pt x="395008" y="114668"/>
                  </a:lnTo>
                  <a:lnTo>
                    <a:pt x="396455" y="94170"/>
                  </a:lnTo>
                  <a:lnTo>
                    <a:pt x="396481" y="87236"/>
                  </a:lnTo>
                  <a:close/>
                </a:path>
                <a:path w="653414" h="276225">
                  <a:moveTo>
                    <a:pt x="554583" y="55575"/>
                  </a:moveTo>
                  <a:lnTo>
                    <a:pt x="550659" y="30734"/>
                  </a:lnTo>
                  <a:lnTo>
                    <a:pt x="550545" y="30492"/>
                  </a:lnTo>
                  <a:lnTo>
                    <a:pt x="520839" y="3213"/>
                  </a:lnTo>
                  <a:lnTo>
                    <a:pt x="520839" y="48158"/>
                  </a:lnTo>
                  <a:lnTo>
                    <a:pt x="519988" y="55397"/>
                  </a:lnTo>
                  <a:lnTo>
                    <a:pt x="503821" y="92544"/>
                  </a:lnTo>
                  <a:lnTo>
                    <a:pt x="498259" y="94665"/>
                  </a:lnTo>
                  <a:lnTo>
                    <a:pt x="485749" y="94170"/>
                  </a:lnTo>
                  <a:lnTo>
                    <a:pt x="481177" y="91833"/>
                  </a:lnTo>
                  <a:lnTo>
                    <a:pt x="475411" y="82994"/>
                  </a:lnTo>
                  <a:lnTo>
                    <a:pt x="474294" y="77482"/>
                  </a:lnTo>
                  <a:lnTo>
                    <a:pt x="474891" y="70485"/>
                  </a:lnTo>
                  <a:lnTo>
                    <a:pt x="490499" y="32766"/>
                  </a:lnTo>
                  <a:lnTo>
                    <a:pt x="496303" y="30492"/>
                  </a:lnTo>
                  <a:lnTo>
                    <a:pt x="509181" y="30975"/>
                  </a:lnTo>
                  <a:lnTo>
                    <a:pt x="513753" y="33337"/>
                  </a:lnTo>
                  <a:lnTo>
                    <a:pt x="519772" y="42329"/>
                  </a:lnTo>
                  <a:lnTo>
                    <a:pt x="520839" y="48158"/>
                  </a:lnTo>
                  <a:lnTo>
                    <a:pt x="520839" y="3213"/>
                  </a:lnTo>
                  <a:lnTo>
                    <a:pt x="514540" y="1295"/>
                  </a:lnTo>
                  <a:lnTo>
                    <a:pt x="502869" y="0"/>
                  </a:lnTo>
                  <a:lnTo>
                    <a:pt x="490524" y="825"/>
                  </a:lnTo>
                  <a:lnTo>
                    <a:pt x="452501" y="24015"/>
                  </a:lnTo>
                  <a:lnTo>
                    <a:pt x="440105" y="69761"/>
                  </a:lnTo>
                  <a:lnTo>
                    <a:pt x="440524" y="81254"/>
                  </a:lnTo>
                  <a:lnTo>
                    <a:pt x="461264" y="115849"/>
                  </a:lnTo>
                  <a:lnTo>
                    <a:pt x="491820" y="124790"/>
                  </a:lnTo>
                  <a:lnTo>
                    <a:pt x="503618" y="124155"/>
                  </a:lnTo>
                  <a:lnTo>
                    <a:pt x="541337" y="101981"/>
                  </a:lnTo>
                  <a:lnTo>
                    <a:pt x="553478" y="69761"/>
                  </a:lnTo>
                  <a:lnTo>
                    <a:pt x="554583" y="55575"/>
                  </a:lnTo>
                  <a:close/>
                </a:path>
                <a:path w="653414" h="276225">
                  <a:moveTo>
                    <a:pt x="638517" y="44348"/>
                  </a:moveTo>
                  <a:lnTo>
                    <a:pt x="613308" y="29070"/>
                  </a:lnTo>
                  <a:lnTo>
                    <a:pt x="451700" y="235953"/>
                  </a:lnTo>
                  <a:lnTo>
                    <a:pt x="477291" y="251599"/>
                  </a:lnTo>
                  <a:lnTo>
                    <a:pt x="638517" y="44348"/>
                  </a:lnTo>
                  <a:close/>
                </a:path>
                <a:path w="653414" h="276225">
                  <a:moveTo>
                    <a:pt x="652868" y="206324"/>
                  </a:moveTo>
                  <a:lnTo>
                    <a:pt x="652703" y="198716"/>
                  </a:lnTo>
                  <a:lnTo>
                    <a:pt x="652627" y="194970"/>
                  </a:lnTo>
                  <a:lnTo>
                    <a:pt x="650392" y="184658"/>
                  </a:lnTo>
                  <a:lnTo>
                    <a:pt x="649147" y="181914"/>
                  </a:lnTo>
                  <a:lnTo>
                    <a:pt x="649033" y="181660"/>
                  </a:lnTo>
                  <a:lnTo>
                    <a:pt x="648919" y="181419"/>
                  </a:lnTo>
                  <a:lnTo>
                    <a:pt x="619125" y="154152"/>
                  </a:lnTo>
                  <a:lnTo>
                    <a:pt x="619125" y="198716"/>
                  </a:lnTo>
                  <a:lnTo>
                    <a:pt x="618261" y="205955"/>
                  </a:lnTo>
                  <a:lnTo>
                    <a:pt x="603046" y="243509"/>
                  </a:lnTo>
                  <a:lnTo>
                    <a:pt x="597230" y="245592"/>
                  </a:lnTo>
                  <a:lnTo>
                    <a:pt x="584212" y="245097"/>
                  </a:lnTo>
                  <a:lnTo>
                    <a:pt x="579678" y="242671"/>
                  </a:lnTo>
                  <a:lnTo>
                    <a:pt x="573290" y="233476"/>
                  </a:lnTo>
                  <a:lnTo>
                    <a:pt x="572008" y="227799"/>
                  </a:lnTo>
                  <a:lnTo>
                    <a:pt x="572617" y="221043"/>
                  </a:lnTo>
                  <a:lnTo>
                    <a:pt x="588975" y="183527"/>
                  </a:lnTo>
                  <a:lnTo>
                    <a:pt x="594702" y="181419"/>
                  </a:lnTo>
                  <a:lnTo>
                    <a:pt x="607339" y="181914"/>
                  </a:lnTo>
                  <a:lnTo>
                    <a:pt x="611886" y="184200"/>
                  </a:lnTo>
                  <a:lnTo>
                    <a:pt x="618020" y="192913"/>
                  </a:lnTo>
                  <a:lnTo>
                    <a:pt x="619125" y="198716"/>
                  </a:lnTo>
                  <a:lnTo>
                    <a:pt x="619125" y="154152"/>
                  </a:lnTo>
                  <a:lnTo>
                    <a:pt x="612762" y="152209"/>
                  </a:lnTo>
                  <a:lnTo>
                    <a:pt x="601154" y="150926"/>
                  </a:lnTo>
                  <a:lnTo>
                    <a:pt x="589127" y="151726"/>
                  </a:lnTo>
                  <a:lnTo>
                    <a:pt x="551116" y="174205"/>
                  </a:lnTo>
                  <a:lnTo>
                    <a:pt x="545401" y="183527"/>
                  </a:lnTo>
                  <a:lnTo>
                    <a:pt x="545287" y="183705"/>
                  </a:lnTo>
                  <a:lnTo>
                    <a:pt x="541350" y="194411"/>
                  </a:lnTo>
                  <a:lnTo>
                    <a:pt x="539369" y="205955"/>
                  </a:lnTo>
                  <a:lnTo>
                    <a:pt x="539305" y="206324"/>
                  </a:lnTo>
                  <a:lnTo>
                    <a:pt x="538518" y="218655"/>
                  </a:lnTo>
                  <a:lnTo>
                    <a:pt x="538391" y="221043"/>
                  </a:lnTo>
                  <a:lnTo>
                    <a:pt x="538556" y="227799"/>
                  </a:lnTo>
                  <a:lnTo>
                    <a:pt x="559689" y="266903"/>
                  </a:lnTo>
                  <a:lnTo>
                    <a:pt x="590105" y="275894"/>
                  </a:lnTo>
                  <a:lnTo>
                    <a:pt x="602145" y="275247"/>
                  </a:lnTo>
                  <a:lnTo>
                    <a:pt x="640270" y="252476"/>
                  </a:lnTo>
                  <a:lnTo>
                    <a:pt x="651954" y="218655"/>
                  </a:lnTo>
                  <a:lnTo>
                    <a:pt x="652868" y="206324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52920" y="659668"/>
              <a:ext cx="3706693" cy="112104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717405" y="450248"/>
              <a:ext cx="1048385" cy="1550670"/>
            </a:xfrm>
            <a:custGeom>
              <a:avLst/>
              <a:gdLst/>
              <a:ahLst/>
              <a:cxnLst/>
              <a:rect l="l" t="t" r="r" b="b"/>
              <a:pathLst>
                <a:path w="1048384" h="1550670">
                  <a:moveTo>
                    <a:pt x="318786" y="0"/>
                  </a:moveTo>
                  <a:lnTo>
                    <a:pt x="243929" y="0"/>
                  </a:lnTo>
                  <a:lnTo>
                    <a:pt x="242338" y="1591"/>
                  </a:lnTo>
                  <a:lnTo>
                    <a:pt x="240348" y="2157"/>
                  </a:lnTo>
                  <a:lnTo>
                    <a:pt x="230349" y="2492"/>
                  </a:lnTo>
                  <a:lnTo>
                    <a:pt x="228757" y="2324"/>
                  </a:lnTo>
                  <a:lnTo>
                    <a:pt x="221207" y="5141"/>
                  </a:lnTo>
                  <a:lnTo>
                    <a:pt x="173794" y="17159"/>
                  </a:lnTo>
                  <a:lnTo>
                    <a:pt x="132745" y="36152"/>
                  </a:lnTo>
                  <a:lnTo>
                    <a:pt x="99875" y="58629"/>
                  </a:lnTo>
                  <a:lnTo>
                    <a:pt x="79903" y="77337"/>
                  </a:lnTo>
                  <a:lnTo>
                    <a:pt x="74479" y="82374"/>
                  </a:lnTo>
                  <a:lnTo>
                    <a:pt x="44365" y="120047"/>
                  </a:lnTo>
                  <a:lnTo>
                    <a:pt x="24428" y="155681"/>
                  </a:lnTo>
                  <a:lnTo>
                    <a:pt x="11046" y="192538"/>
                  </a:lnTo>
                  <a:lnTo>
                    <a:pt x="9999" y="197041"/>
                  </a:lnTo>
                  <a:lnTo>
                    <a:pt x="8188" y="201365"/>
                  </a:lnTo>
                  <a:lnTo>
                    <a:pt x="5926" y="211846"/>
                  </a:lnTo>
                  <a:lnTo>
                    <a:pt x="5172" y="217930"/>
                  </a:lnTo>
                  <a:lnTo>
                    <a:pt x="4083" y="223940"/>
                  </a:lnTo>
                  <a:lnTo>
                    <a:pt x="2922" y="232264"/>
                  </a:lnTo>
                  <a:lnTo>
                    <a:pt x="1561" y="249000"/>
                  </a:lnTo>
                  <a:lnTo>
                    <a:pt x="125" y="261939"/>
                  </a:lnTo>
                  <a:lnTo>
                    <a:pt x="0" y="266714"/>
                  </a:lnTo>
                  <a:lnTo>
                    <a:pt x="1459" y="279153"/>
                  </a:lnTo>
                  <a:lnTo>
                    <a:pt x="3591" y="302818"/>
                  </a:lnTo>
                  <a:lnTo>
                    <a:pt x="4397" y="309540"/>
                  </a:lnTo>
                  <a:lnTo>
                    <a:pt x="6523" y="315979"/>
                  </a:lnTo>
                  <a:lnTo>
                    <a:pt x="7214" y="326241"/>
                  </a:lnTo>
                  <a:lnTo>
                    <a:pt x="8648" y="329696"/>
                  </a:lnTo>
                  <a:lnTo>
                    <a:pt x="12572" y="343629"/>
                  </a:lnTo>
                  <a:lnTo>
                    <a:pt x="15873" y="354025"/>
                  </a:lnTo>
                  <a:lnTo>
                    <a:pt x="32924" y="393553"/>
                  </a:lnTo>
                  <a:lnTo>
                    <a:pt x="55990" y="429485"/>
                  </a:lnTo>
                  <a:lnTo>
                    <a:pt x="84202" y="461226"/>
                  </a:lnTo>
                  <a:lnTo>
                    <a:pt x="124370" y="493002"/>
                  </a:lnTo>
                  <a:lnTo>
                    <a:pt x="165264" y="514551"/>
                  </a:lnTo>
                  <a:lnTo>
                    <a:pt x="219878" y="530235"/>
                  </a:lnTo>
                  <a:lnTo>
                    <a:pt x="232600" y="530905"/>
                  </a:lnTo>
                  <a:lnTo>
                    <a:pt x="238191" y="533167"/>
                  </a:lnTo>
                  <a:lnTo>
                    <a:pt x="256379" y="533167"/>
                  </a:lnTo>
                  <a:lnTo>
                    <a:pt x="265510" y="533470"/>
                  </a:lnTo>
                  <a:lnTo>
                    <a:pt x="271635" y="535219"/>
                  </a:lnTo>
                  <a:lnTo>
                    <a:pt x="275583" y="535522"/>
                  </a:lnTo>
                  <a:lnTo>
                    <a:pt x="303728" y="535711"/>
                  </a:lnTo>
                  <a:lnTo>
                    <a:pt x="309383" y="535983"/>
                  </a:lnTo>
                  <a:lnTo>
                    <a:pt x="318042" y="538077"/>
                  </a:lnTo>
                  <a:lnTo>
                    <a:pt x="328063" y="538172"/>
                  </a:lnTo>
                  <a:lnTo>
                    <a:pt x="341989" y="540465"/>
                  </a:lnTo>
                  <a:lnTo>
                    <a:pt x="360428" y="542569"/>
                  </a:lnTo>
                  <a:lnTo>
                    <a:pt x="365486" y="544381"/>
                  </a:lnTo>
                  <a:lnTo>
                    <a:pt x="372679" y="544716"/>
                  </a:lnTo>
                  <a:lnTo>
                    <a:pt x="377998" y="546967"/>
                  </a:lnTo>
                  <a:lnTo>
                    <a:pt x="389810" y="548978"/>
                  </a:lnTo>
                  <a:lnTo>
                    <a:pt x="395809" y="551155"/>
                  </a:lnTo>
                  <a:lnTo>
                    <a:pt x="408280" y="554043"/>
                  </a:lnTo>
                  <a:lnTo>
                    <a:pt x="440342" y="564611"/>
                  </a:lnTo>
                  <a:lnTo>
                    <a:pt x="488321" y="584464"/>
                  </a:lnTo>
                  <a:lnTo>
                    <a:pt x="525429" y="604013"/>
                  </a:lnTo>
                  <a:lnTo>
                    <a:pt x="561918" y="627216"/>
                  </a:lnTo>
                  <a:lnTo>
                    <a:pt x="608203" y="663679"/>
                  </a:lnTo>
                  <a:lnTo>
                    <a:pt x="642812" y="697377"/>
                  </a:lnTo>
                  <a:lnTo>
                    <a:pt x="655152" y="711967"/>
                  </a:lnTo>
                  <a:lnTo>
                    <a:pt x="657833" y="714438"/>
                  </a:lnTo>
                  <a:lnTo>
                    <a:pt x="670670" y="730396"/>
                  </a:lnTo>
                  <a:lnTo>
                    <a:pt x="679696" y="742103"/>
                  </a:lnTo>
                  <a:lnTo>
                    <a:pt x="683309" y="747317"/>
                  </a:lnTo>
                  <a:lnTo>
                    <a:pt x="691734" y="758814"/>
                  </a:lnTo>
                  <a:lnTo>
                    <a:pt x="716715" y="799602"/>
                  </a:lnTo>
                  <a:lnTo>
                    <a:pt x="737005" y="841122"/>
                  </a:lnTo>
                  <a:lnTo>
                    <a:pt x="753525" y="884289"/>
                  </a:lnTo>
                  <a:lnTo>
                    <a:pt x="764961" y="926505"/>
                  </a:lnTo>
                  <a:lnTo>
                    <a:pt x="768720" y="940651"/>
                  </a:lnTo>
                  <a:lnTo>
                    <a:pt x="770028" y="947039"/>
                  </a:lnTo>
                  <a:lnTo>
                    <a:pt x="770709" y="954840"/>
                  </a:lnTo>
                  <a:lnTo>
                    <a:pt x="771620" y="958536"/>
                  </a:lnTo>
                  <a:lnTo>
                    <a:pt x="773358" y="962776"/>
                  </a:lnTo>
                  <a:lnTo>
                    <a:pt x="772322" y="967405"/>
                  </a:lnTo>
                  <a:lnTo>
                    <a:pt x="774541" y="976001"/>
                  </a:lnTo>
                  <a:lnTo>
                    <a:pt x="775442" y="980273"/>
                  </a:lnTo>
                  <a:lnTo>
                    <a:pt x="775421" y="994461"/>
                  </a:lnTo>
                  <a:lnTo>
                    <a:pt x="777829" y="1000870"/>
                  </a:lnTo>
                  <a:lnTo>
                    <a:pt x="777745" y="1004807"/>
                  </a:lnTo>
                  <a:lnTo>
                    <a:pt x="778037" y="1040019"/>
                  </a:lnTo>
                  <a:lnTo>
                    <a:pt x="777725" y="1077119"/>
                  </a:lnTo>
                  <a:lnTo>
                    <a:pt x="777850" y="1079171"/>
                  </a:lnTo>
                  <a:lnTo>
                    <a:pt x="775442" y="1085569"/>
                  </a:lnTo>
                  <a:lnTo>
                    <a:pt x="775295" y="1103317"/>
                  </a:lnTo>
                  <a:lnTo>
                    <a:pt x="773390" y="1107924"/>
                  </a:lnTo>
                  <a:lnTo>
                    <a:pt x="773306" y="1115138"/>
                  </a:lnTo>
                  <a:lnTo>
                    <a:pt x="771714" y="1121704"/>
                  </a:lnTo>
                  <a:lnTo>
                    <a:pt x="769494" y="1135023"/>
                  </a:lnTo>
                  <a:lnTo>
                    <a:pt x="768594" y="1141692"/>
                  </a:lnTo>
                  <a:lnTo>
                    <a:pt x="765924" y="1153640"/>
                  </a:lnTo>
                  <a:lnTo>
                    <a:pt x="764531" y="1158949"/>
                  </a:lnTo>
                  <a:lnTo>
                    <a:pt x="762332" y="1170959"/>
                  </a:lnTo>
                  <a:lnTo>
                    <a:pt x="760165" y="1177388"/>
                  </a:lnTo>
                  <a:lnTo>
                    <a:pt x="743494" y="1227125"/>
                  </a:lnTo>
                  <a:lnTo>
                    <a:pt x="722690" y="1272463"/>
                  </a:lnTo>
                  <a:lnTo>
                    <a:pt x="703528" y="1306745"/>
                  </a:lnTo>
                  <a:lnTo>
                    <a:pt x="681602" y="1338828"/>
                  </a:lnTo>
                  <a:lnTo>
                    <a:pt x="677288" y="1345341"/>
                  </a:lnTo>
                  <a:lnTo>
                    <a:pt x="651362" y="1376806"/>
                  </a:lnTo>
                  <a:lnTo>
                    <a:pt x="623834" y="1406313"/>
                  </a:lnTo>
                  <a:lnTo>
                    <a:pt x="618776" y="1410826"/>
                  </a:lnTo>
                  <a:lnTo>
                    <a:pt x="604785" y="1423859"/>
                  </a:lnTo>
                  <a:lnTo>
                    <a:pt x="565908" y="1455144"/>
                  </a:lnTo>
                  <a:lnTo>
                    <a:pt x="521902" y="1484143"/>
                  </a:lnTo>
                  <a:lnTo>
                    <a:pt x="503921" y="1493263"/>
                  </a:lnTo>
                  <a:lnTo>
                    <a:pt x="498895" y="1496457"/>
                  </a:lnTo>
                  <a:lnTo>
                    <a:pt x="483713" y="1503710"/>
                  </a:lnTo>
                  <a:lnTo>
                    <a:pt x="473774" y="1508221"/>
                  </a:lnTo>
                  <a:lnTo>
                    <a:pt x="463716" y="1512457"/>
                  </a:lnTo>
                  <a:lnTo>
                    <a:pt x="447536" y="1518414"/>
                  </a:lnTo>
                  <a:lnTo>
                    <a:pt x="441745" y="1521011"/>
                  </a:lnTo>
                  <a:lnTo>
                    <a:pt x="423301" y="1526670"/>
                  </a:lnTo>
                  <a:lnTo>
                    <a:pt x="409840" y="1530445"/>
                  </a:lnTo>
                  <a:lnTo>
                    <a:pt x="408762" y="1530298"/>
                  </a:lnTo>
                  <a:lnTo>
                    <a:pt x="406343" y="1530403"/>
                  </a:lnTo>
                  <a:lnTo>
                    <a:pt x="410699" y="1528267"/>
                  </a:lnTo>
                  <a:lnTo>
                    <a:pt x="413715" y="1526498"/>
                  </a:lnTo>
                  <a:lnTo>
                    <a:pt x="424098" y="1522277"/>
                  </a:lnTo>
                  <a:lnTo>
                    <a:pt x="465675" y="1500413"/>
                  </a:lnTo>
                  <a:lnTo>
                    <a:pt x="491754" y="1482645"/>
                  </a:lnTo>
                  <a:lnTo>
                    <a:pt x="498288" y="1478352"/>
                  </a:lnTo>
                  <a:lnTo>
                    <a:pt x="535420" y="1446603"/>
                  </a:lnTo>
                  <a:lnTo>
                    <a:pt x="568244" y="1410323"/>
                  </a:lnTo>
                  <a:lnTo>
                    <a:pt x="597235" y="1367993"/>
                  </a:lnTo>
                  <a:lnTo>
                    <a:pt x="620015" y="1324396"/>
                  </a:lnTo>
                  <a:lnTo>
                    <a:pt x="637823" y="1275479"/>
                  </a:lnTo>
                  <a:lnTo>
                    <a:pt x="647132" y="1236328"/>
                  </a:lnTo>
                  <a:lnTo>
                    <a:pt x="647310" y="1230140"/>
                  </a:lnTo>
                  <a:lnTo>
                    <a:pt x="649865" y="1223166"/>
                  </a:lnTo>
                  <a:lnTo>
                    <a:pt x="650032" y="1210444"/>
                  </a:lnTo>
                  <a:lnTo>
                    <a:pt x="652597" y="1203659"/>
                  </a:lnTo>
                  <a:lnTo>
                    <a:pt x="652378" y="1201377"/>
                  </a:lnTo>
                  <a:lnTo>
                    <a:pt x="652891" y="1184079"/>
                  </a:lnTo>
                  <a:lnTo>
                    <a:pt x="653808" y="1169373"/>
                  </a:lnTo>
                  <a:lnTo>
                    <a:pt x="653889" y="1162251"/>
                  </a:lnTo>
                  <a:lnTo>
                    <a:pt x="653631" y="1155119"/>
                  </a:lnTo>
                  <a:lnTo>
                    <a:pt x="652304" y="1142342"/>
                  </a:lnTo>
                  <a:lnTo>
                    <a:pt x="652587" y="1136583"/>
                  </a:lnTo>
                  <a:lnTo>
                    <a:pt x="652398" y="1126436"/>
                  </a:lnTo>
                  <a:lnTo>
                    <a:pt x="652556" y="1121976"/>
                  </a:lnTo>
                  <a:lnTo>
                    <a:pt x="650440" y="1117212"/>
                  </a:lnTo>
                  <a:lnTo>
                    <a:pt x="650231" y="1109756"/>
                  </a:lnTo>
                  <a:lnTo>
                    <a:pt x="648671" y="1103809"/>
                  </a:lnTo>
                  <a:lnTo>
                    <a:pt x="646785" y="1090700"/>
                  </a:lnTo>
                  <a:lnTo>
                    <a:pt x="634703" y="1043031"/>
                  </a:lnTo>
                  <a:lnTo>
                    <a:pt x="619828" y="1003969"/>
                  </a:lnTo>
                  <a:lnTo>
                    <a:pt x="601049" y="966630"/>
                  </a:lnTo>
                  <a:lnTo>
                    <a:pt x="572556" y="924005"/>
                  </a:lnTo>
                  <a:lnTo>
                    <a:pt x="546280" y="893114"/>
                  </a:lnTo>
                  <a:lnTo>
                    <a:pt x="526486" y="873774"/>
                  </a:lnTo>
                  <a:lnTo>
                    <a:pt x="523607" y="870664"/>
                  </a:lnTo>
                  <a:lnTo>
                    <a:pt x="514958" y="862926"/>
                  </a:lnTo>
                  <a:lnTo>
                    <a:pt x="509031" y="858486"/>
                  </a:lnTo>
                  <a:lnTo>
                    <a:pt x="496707" y="848497"/>
                  </a:lnTo>
                  <a:lnTo>
                    <a:pt x="489639" y="843901"/>
                  </a:lnTo>
                  <a:lnTo>
                    <a:pt x="475300" y="833893"/>
                  </a:lnTo>
                  <a:lnTo>
                    <a:pt x="467642" y="829126"/>
                  </a:lnTo>
                  <a:lnTo>
                    <a:pt x="433681" y="811059"/>
                  </a:lnTo>
                  <a:lnTo>
                    <a:pt x="386647" y="792394"/>
                  </a:lnTo>
                  <a:lnTo>
                    <a:pt x="356072" y="784457"/>
                  </a:lnTo>
                  <a:lnTo>
                    <a:pt x="351036" y="782761"/>
                  </a:lnTo>
                  <a:lnTo>
                    <a:pt x="344460" y="782541"/>
                  </a:lnTo>
                  <a:lnTo>
                    <a:pt x="340251" y="780824"/>
                  </a:lnTo>
                  <a:lnTo>
                    <a:pt x="338408" y="780447"/>
                  </a:lnTo>
                  <a:lnTo>
                    <a:pt x="333089" y="780374"/>
                  </a:lnTo>
                  <a:lnTo>
                    <a:pt x="329780" y="780028"/>
                  </a:lnTo>
                  <a:lnTo>
                    <a:pt x="324450" y="777651"/>
                  </a:lnTo>
                  <a:lnTo>
                    <a:pt x="322021" y="777882"/>
                  </a:lnTo>
                  <a:lnTo>
                    <a:pt x="315037" y="777882"/>
                  </a:lnTo>
                  <a:lnTo>
                    <a:pt x="310440" y="777494"/>
                  </a:lnTo>
                  <a:lnTo>
                    <a:pt x="303435" y="775766"/>
                  </a:lnTo>
                  <a:lnTo>
                    <a:pt x="298346" y="775494"/>
                  </a:lnTo>
                  <a:lnTo>
                    <a:pt x="264285" y="775421"/>
                  </a:lnTo>
                  <a:lnTo>
                    <a:pt x="261363" y="775704"/>
                  </a:lnTo>
                  <a:lnTo>
                    <a:pt x="256494" y="777620"/>
                  </a:lnTo>
                  <a:lnTo>
                    <a:pt x="249835" y="777159"/>
                  </a:lnTo>
                  <a:lnTo>
                    <a:pt x="244715" y="779505"/>
                  </a:lnTo>
                  <a:lnTo>
                    <a:pt x="231490" y="782897"/>
                  </a:lnTo>
                  <a:lnTo>
                    <a:pt x="223878" y="786101"/>
                  </a:lnTo>
                  <a:lnTo>
                    <a:pt x="187601" y="810220"/>
                  </a:lnTo>
                  <a:lnTo>
                    <a:pt x="160611" y="845807"/>
                  </a:lnTo>
                  <a:lnTo>
                    <a:pt x="147432" y="885045"/>
                  </a:lnTo>
                  <a:lnTo>
                    <a:pt x="146225" y="898621"/>
                  </a:lnTo>
                  <a:lnTo>
                    <a:pt x="146291" y="905641"/>
                  </a:lnTo>
                  <a:lnTo>
                    <a:pt x="157539" y="948964"/>
                  </a:lnTo>
                  <a:lnTo>
                    <a:pt x="187167" y="988786"/>
                  </a:lnTo>
                  <a:lnTo>
                    <a:pt x="222140" y="1012680"/>
                  </a:lnTo>
                  <a:lnTo>
                    <a:pt x="249615" y="1021895"/>
                  </a:lnTo>
                  <a:lnTo>
                    <a:pt x="254683" y="1024513"/>
                  </a:lnTo>
                  <a:lnTo>
                    <a:pt x="259604" y="1024094"/>
                  </a:lnTo>
                  <a:lnTo>
                    <a:pt x="269133" y="1024481"/>
                  </a:lnTo>
                  <a:lnTo>
                    <a:pt x="276525" y="1026429"/>
                  </a:lnTo>
                  <a:lnTo>
                    <a:pt x="281771" y="1026712"/>
                  </a:lnTo>
                  <a:lnTo>
                    <a:pt x="299540" y="1026775"/>
                  </a:lnTo>
                  <a:lnTo>
                    <a:pt x="301299" y="1026649"/>
                  </a:lnTo>
                  <a:lnTo>
                    <a:pt x="310932" y="1029057"/>
                  </a:lnTo>
                  <a:lnTo>
                    <a:pt x="357434" y="1039612"/>
                  </a:lnTo>
                  <a:lnTo>
                    <a:pt x="384040" y="1051329"/>
                  </a:lnTo>
                  <a:lnTo>
                    <a:pt x="390459" y="1054543"/>
                  </a:lnTo>
                  <a:lnTo>
                    <a:pt x="426039" y="1077621"/>
                  </a:lnTo>
                  <a:lnTo>
                    <a:pt x="462665" y="1112817"/>
                  </a:lnTo>
                  <a:lnTo>
                    <a:pt x="489778" y="1150008"/>
                  </a:lnTo>
                  <a:lnTo>
                    <a:pt x="508556" y="1186986"/>
                  </a:lnTo>
                  <a:lnTo>
                    <a:pt x="522371" y="1228936"/>
                  </a:lnTo>
                  <a:lnTo>
                    <a:pt x="522758" y="1234894"/>
                  </a:lnTo>
                  <a:lnTo>
                    <a:pt x="525376" y="1241805"/>
                  </a:lnTo>
                  <a:lnTo>
                    <a:pt x="525554" y="1247815"/>
                  </a:lnTo>
                  <a:lnTo>
                    <a:pt x="525963" y="1250726"/>
                  </a:lnTo>
                  <a:lnTo>
                    <a:pt x="527858" y="1256202"/>
                  </a:lnTo>
                  <a:lnTo>
                    <a:pt x="528130" y="1267615"/>
                  </a:lnTo>
                  <a:lnTo>
                    <a:pt x="529774" y="1287594"/>
                  </a:lnTo>
                  <a:lnTo>
                    <a:pt x="529763" y="1295866"/>
                  </a:lnTo>
                  <a:lnTo>
                    <a:pt x="528130" y="1308483"/>
                  </a:lnTo>
                  <a:lnTo>
                    <a:pt x="527826" y="1324148"/>
                  </a:lnTo>
                  <a:lnTo>
                    <a:pt x="525868" y="1328975"/>
                  </a:lnTo>
                  <a:lnTo>
                    <a:pt x="525680" y="1335100"/>
                  </a:lnTo>
                  <a:lnTo>
                    <a:pt x="521777" y="1352322"/>
                  </a:lnTo>
                  <a:lnTo>
                    <a:pt x="509790" y="1388490"/>
                  </a:lnTo>
                  <a:lnTo>
                    <a:pt x="490927" y="1424848"/>
                  </a:lnTo>
                  <a:lnTo>
                    <a:pt x="460237" y="1465505"/>
                  </a:lnTo>
                  <a:lnTo>
                    <a:pt x="424963" y="1498467"/>
                  </a:lnTo>
                  <a:lnTo>
                    <a:pt x="383797" y="1525033"/>
                  </a:lnTo>
                  <a:lnTo>
                    <a:pt x="344743" y="1540549"/>
                  </a:lnTo>
                  <a:lnTo>
                    <a:pt x="339005" y="1541837"/>
                  </a:lnTo>
                  <a:lnTo>
                    <a:pt x="333487" y="1544078"/>
                  </a:lnTo>
                  <a:lnTo>
                    <a:pt x="324953" y="1544769"/>
                  </a:lnTo>
                  <a:lnTo>
                    <a:pt x="320346" y="1547534"/>
                  </a:lnTo>
                  <a:lnTo>
                    <a:pt x="320482" y="1548853"/>
                  </a:lnTo>
                  <a:lnTo>
                    <a:pt x="320890" y="1549282"/>
                  </a:lnTo>
                  <a:lnTo>
                    <a:pt x="330942" y="1550067"/>
                  </a:lnTo>
                  <a:lnTo>
                    <a:pt x="338303" y="1547701"/>
                  </a:lnTo>
                  <a:lnTo>
                    <a:pt x="346858" y="1546759"/>
                  </a:lnTo>
                  <a:lnTo>
                    <a:pt x="354994" y="1545230"/>
                  </a:lnTo>
                  <a:lnTo>
                    <a:pt x="356784" y="1545115"/>
                  </a:lnTo>
                  <a:lnTo>
                    <a:pt x="360135" y="1548088"/>
                  </a:lnTo>
                  <a:lnTo>
                    <a:pt x="372449" y="1547125"/>
                  </a:lnTo>
                  <a:lnTo>
                    <a:pt x="380365" y="1545617"/>
                  </a:lnTo>
                  <a:lnTo>
                    <a:pt x="390071" y="1545397"/>
                  </a:lnTo>
                  <a:lnTo>
                    <a:pt x="391705" y="1544727"/>
                  </a:lnTo>
                  <a:lnTo>
                    <a:pt x="397087" y="1543513"/>
                  </a:lnTo>
                  <a:lnTo>
                    <a:pt x="403181" y="1543178"/>
                  </a:lnTo>
                  <a:lnTo>
                    <a:pt x="407380" y="1543125"/>
                  </a:lnTo>
                  <a:lnTo>
                    <a:pt x="412657" y="1540748"/>
                  </a:lnTo>
                  <a:lnTo>
                    <a:pt x="418510" y="1540665"/>
                  </a:lnTo>
                  <a:lnTo>
                    <a:pt x="421212" y="1540413"/>
                  </a:lnTo>
                  <a:lnTo>
                    <a:pt x="424929" y="1538769"/>
                  </a:lnTo>
                  <a:lnTo>
                    <a:pt x="430447" y="1538225"/>
                  </a:lnTo>
                  <a:lnTo>
                    <a:pt x="433285" y="1537618"/>
                  </a:lnTo>
                  <a:lnTo>
                    <a:pt x="438510" y="1535900"/>
                  </a:lnTo>
                  <a:lnTo>
                    <a:pt x="441138" y="1535932"/>
                  </a:lnTo>
                  <a:lnTo>
                    <a:pt x="458962" y="1531746"/>
                  </a:lnTo>
                  <a:lnTo>
                    <a:pt x="466604" y="1529769"/>
                  </a:lnTo>
                  <a:lnTo>
                    <a:pt x="481807" y="1525073"/>
                  </a:lnTo>
                  <a:lnTo>
                    <a:pt x="489597" y="1523168"/>
                  </a:lnTo>
                  <a:lnTo>
                    <a:pt x="503722" y="1518917"/>
                  </a:lnTo>
                  <a:lnTo>
                    <a:pt x="528363" y="1510634"/>
                  </a:lnTo>
                  <a:lnTo>
                    <a:pt x="569427" y="1494697"/>
                  </a:lnTo>
                  <a:lnTo>
                    <a:pt x="575239" y="1491640"/>
                  </a:lnTo>
                  <a:lnTo>
                    <a:pt x="591838" y="1484398"/>
                  </a:lnTo>
                  <a:lnTo>
                    <a:pt x="602293" y="1479466"/>
                  </a:lnTo>
                  <a:lnTo>
                    <a:pt x="630235" y="1465268"/>
                  </a:lnTo>
                  <a:lnTo>
                    <a:pt x="644689" y="1457369"/>
                  </a:lnTo>
                  <a:lnTo>
                    <a:pt x="657466" y="1449505"/>
                  </a:lnTo>
                  <a:lnTo>
                    <a:pt x="669204" y="1442783"/>
                  </a:lnTo>
                  <a:lnTo>
                    <a:pt x="706983" y="1418375"/>
                  </a:lnTo>
                  <a:lnTo>
                    <a:pt x="743581" y="1391946"/>
                  </a:lnTo>
                  <a:lnTo>
                    <a:pt x="775684" y="1365859"/>
                  </a:lnTo>
                  <a:lnTo>
                    <a:pt x="813319" y="1331637"/>
                  </a:lnTo>
                  <a:lnTo>
                    <a:pt x="830529" y="1314588"/>
                  </a:lnTo>
                  <a:lnTo>
                    <a:pt x="836655" y="1308808"/>
                  </a:lnTo>
                  <a:lnTo>
                    <a:pt x="841785" y="1301981"/>
                  </a:lnTo>
                  <a:lnTo>
                    <a:pt x="853905" y="1289369"/>
                  </a:lnTo>
                  <a:lnTo>
                    <a:pt x="859859" y="1282572"/>
                  </a:lnTo>
                  <a:lnTo>
                    <a:pt x="886403" y="1249459"/>
                  </a:lnTo>
                  <a:lnTo>
                    <a:pt x="916020" y="1207905"/>
                  </a:lnTo>
                  <a:lnTo>
                    <a:pt x="940689" y="1168957"/>
                  </a:lnTo>
                  <a:lnTo>
                    <a:pt x="959588" y="1134888"/>
                  </a:lnTo>
                  <a:lnTo>
                    <a:pt x="980727" y="1091428"/>
                  </a:lnTo>
                  <a:lnTo>
                    <a:pt x="996333" y="1053703"/>
                  </a:lnTo>
                  <a:lnTo>
                    <a:pt x="1009686" y="1014126"/>
                  </a:lnTo>
                  <a:lnTo>
                    <a:pt x="1011696" y="1008796"/>
                  </a:lnTo>
                  <a:lnTo>
                    <a:pt x="1020701" y="979132"/>
                  </a:lnTo>
                  <a:lnTo>
                    <a:pt x="1022555" y="973719"/>
                  </a:lnTo>
                  <a:lnTo>
                    <a:pt x="1024586" y="963185"/>
                  </a:lnTo>
                  <a:lnTo>
                    <a:pt x="1026408" y="958442"/>
                  </a:lnTo>
                  <a:lnTo>
                    <a:pt x="1027455" y="949405"/>
                  </a:lnTo>
                  <a:lnTo>
                    <a:pt x="1029005" y="945583"/>
                  </a:lnTo>
                  <a:lnTo>
                    <a:pt x="1030659" y="935395"/>
                  </a:lnTo>
                  <a:lnTo>
                    <a:pt x="1033015" y="929427"/>
                  </a:lnTo>
                  <a:lnTo>
                    <a:pt x="1033246" y="921710"/>
                  </a:lnTo>
                  <a:lnTo>
                    <a:pt x="1035528" y="916631"/>
                  </a:lnTo>
                  <a:lnTo>
                    <a:pt x="1035225" y="911647"/>
                  </a:lnTo>
                  <a:lnTo>
                    <a:pt x="1037913" y="898393"/>
                  </a:lnTo>
                  <a:lnTo>
                    <a:pt x="1042177" y="870308"/>
                  </a:lnTo>
                  <a:lnTo>
                    <a:pt x="1042418" y="859712"/>
                  </a:lnTo>
                  <a:lnTo>
                    <a:pt x="1044397" y="854696"/>
                  </a:lnTo>
                  <a:lnTo>
                    <a:pt x="1044816" y="832341"/>
                  </a:lnTo>
                  <a:lnTo>
                    <a:pt x="1045674" y="828948"/>
                  </a:lnTo>
                  <a:lnTo>
                    <a:pt x="1048282" y="826152"/>
                  </a:lnTo>
                  <a:lnTo>
                    <a:pt x="1048282" y="725894"/>
                  </a:lnTo>
                  <a:lnTo>
                    <a:pt x="1045455" y="722648"/>
                  </a:lnTo>
                  <a:lnTo>
                    <a:pt x="1044617" y="710376"/>
                  </a:lnTo>
                  <a:lnTo>
                    <a:pt x="1044376" y="697245"/>
                  </a:lnTo>
                  <a:lnTo>
                    <a:pt x="1042481" y="692429"/>
                  </a:lnTo>
                  <a:lnTo>
                    <a:pt x="1042135" y="684418"/>
                  </a:lnTo>
                  <a:lnTo>
                    <a:pt x="1042198" y="681843"/>
                  </a:lnTo>
                  <a:lnTo>
                    <a:pt x="1037928" y="653528"/>
                  </a:lnTo>
                  <a:lnTo>
                    <a:pt x="1035204" y="640284"/>
                  </a:lnTo>
                  <a:lnTo>
                    <a:pt x="1035371" y="635331"/>
                  </a:lnTo>
                  <a:lnTo>
                    <a:pt x="1033036" y="629624"/>
                  </a:lnTo>
                  <a:lnTo>
                    <a:pt x="1033277" y="628242"/>
                  </a:lnTo>
                  <a:lnTo>
                    <a:pt x="1032931" y="624441"/>
                  </a:lnTo>
                  <a:lnTo>
                    <a:pt x="1027633" y="601856"/>
                  </a:lnTo>
                  <a:lnTo>
                    <a:pt x="1027246" y="598913"/>
                  </a:lnTo>
                  <a:lnTo>
                    <a:pt x="1024597" y="587416"/>
                  </a:lnTo>
                  <a:lnTo>
                    <a:pt x="1022251" y="578893"/>
                  </a:lnTo>
                  <a:lnTo>
                    <a:pt x="1020597" y="574757"/>
                  </a:lnTo>
                  <a:lnTo>
                    <a:pt x="1017452" y="561856"/>
                  </a:lnTo>
                  <a:lnTo>
                    <a:pt x="1004440" y="521508"/>
                  </a:lnTo>
                  <a:lnTo>
                    <a:pt x="989413" y="482186"/>
                  </a:lnTo>
                  <a:lnTo>
                    <a:pt x="970468" y="439822"/>
                  </a:lnTo>
                  <a:lnTo>
                    <a:pt x="952034" y="404073"/>
                  </a:lnTo>
                  <a:lnTo>
                    <a:pt x="932927" y="371031"/>
                  </a:lnTo>
                  <a:lnTo>
                    <a:pt x="908944" y="334455"/>
                  </a:lnTo>
                  <a:lnTo>
                    <a:pt x="871683" y="284768"/>
                  </a:lnTo>
                  <a:lnTo>
                    <a:pt x="854466" y="265164"/>
                  </a:lnTo>
                  <a:lnTo>
                    <a:pt x="849283" y="258212"/>
                  </a:lnTo>
                  <a:lnTo>
                    <a:pt x="818100" y="226035"/>
                  </a:lnTo>
                  <a:lnTo>
                    <a:pt x="792698" y="201250"/>
                  </a:lnTo>
                  <a:lnTo>
                    <a:pt x="786551" y="196695"/>
                  </a:lnTo>
                  <a:lnTo>
                    <a:pt x="775416" y="186340"/>
                  </a:lnTo>
                  <a:lnTo>
                    <a:pt x="740607" y="158381"/>
                  </a:lnTo>
                  <a:lnTo>
                    <a:pt x="707777" y="134544"/>
                  </a:lnTo>
                  <a:lnTo>
                    <a:pt x="660335" y="104656"/>
                  </a:lnTo>
                  <a:lnTo>
                    <a:pt x="620177" y="82700"/>
                  </a:lnTo>
                  <a:lnTo>
                    <a:pt x="572563" y="60851"/>
                  </a:lnTo>
                  <a:lnTo>
                    <a:pt x="518287" y="40428"/>
                  </a:lnTo>
                  <a:lnTo>
                    <a:pt x="504309" y="36375"/>
                  </a:lnTo>
                  <a:lnTo>
                    <a:pt x="497461" y="33569"/>
                  </a:lnTo>
                  <a:lnTo>
                    <a:pt x="448524" y="20517"/>
                  </a:lnTo>
                  <a:lnTo>
                    <a:pt x="434322" y="17358"/>
                  </a:lnTo>
                  <a:lnTo>
                    <a:pt x="422636" y="15057"/>
                  </a:lnTo>
                  <a:lnTo>
                    <a:pt x="418196" y="13654"/>
                  </a:lnTo>
                  <a:lnTo>
                    <a:pt x="412908" y="13476"/>
                  </a:lnTo>
                  <a:lnTo>
                    <a:pt x="408982" y="11612"/>
                  </a:lnTo>
                  <a:lnTo>
                    <a:pt x="401202" y="11099"/>
                  </a:lnTo>
                  <a:lnTo>
                    <a:pt x="399286" y="10795"/>
                  </a:lnTo>
                  <a:lnTo>
                    <a:pt x="394616" y="9423"/>
                  </a:lnTo>
                  <a:lnTo>
                    <a:pt x="391726" y="8963"/>
                  </a:lnTo>
                  <a:lnTo>
                    <a:pt x="386658" y="8680"/>
                  </a:lnTo>
                  <a:lnTo>
                    <a:pt x="374407" y="6293"/>
                  </a:lnTo>
                  <a:lnTo>
                    <a:pt x="366240" y="5319"/>
                  </a:lnTo>
                  <a:lnTo>
                    <a:pt x="354219" y="4649"/>
                  </a:lnTo>
                  <a:lnTo>
                    <a:pt x="350450" y="4701"/>
                  </a:lnTo>
                  <a:lnTo>
                    <a:pt x="345109" y="2492"/>
                  </a:lnTo>
                  <a:lnTo>
                    <a:pt x="324230" y="2167"/>
                  </a:lnTo>
                  <a:lnTo>
                    <a:pt x="321309" y="1853"/>
                  </a:lnTo>
                  <a:lnTo>
                    <a:pt x="318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1817" y="2448581"/>
              <a:ext cx="2286622" cy="30185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11555" y="2520974"/>
              <a:ext cx="196737" cy="22945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35692" y="2520978"/>
              <a:ext cx="209627" cy="22945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376813" y="2432233"/>
              <a:ext cx="311150" cy="318770"/>
            </a:xfrm>
            <a:custGeom>
              <a:avLst/>
              <a:gdLst/>
              <a:ahLst/>
              <a:cxnLst/>
              <a:rect l="l" t="t" r="r" b="b"/>
              <a:pathLst>
                <a:path w="311150" h="318769">
                  <a:moveTo>
                    <a:pt x="199390" y="0"/>
                  </a:moveTo>
                  <a:lnTo>
                    <a:pt x="140081" y="0"/>
                  </a:lnTo>
                  <a:lnTo>
                    <a:pt x="140081" y="112877"/>
                  </a:lnTo>
                  <a:lnTo>
                    <a:pt x="140081" y="159943"/>
                  </a:lnTo>
                  <a:lnTo>
                    <a:pt x="140081" y="247421"/>
                  </a:lnTo>
                  <a:lnTo>
                    <a:pt x="133451" y="257543"/>
                  </a:lnTo>
                  <a:lnTo>
                    <a:pt x="124802" y="264769"/>
                  </a:lnTo>
                  <a:lnTo>
                    <a:pt x="114134" y="269113"/>
                  </a:lnTo>
                  <a:lnTo>
                    <a:pt x="101434" y="270560"/>
                  </a:lnTo>
                  <a:lnTo>
                    <a:pt x="91719" y="269519"/>
                  </a:lnTo>
                  <a:lnTo>
                    <a:pt x="61810" y="233743"/>
                  </a:lnTo>
                  <a:lnTo>
                    <a:pt x="59105" y="206248"/>
                  </a:lnTo>
                  <a:lnTo>
                    <a:pt x="61645" y="177292"/>
                  </a:lnTo>
                  <a:lnTo>
                    <a:pt x="61772" y="175869"/>
                  </a:lnTo>
                  <a:lnTo>
                    <a:pt x="69786" y="154165"/>
                  </a:lnTo>
                  <a:lnTo>
                    <a:pt x="83146" y="141147"/>
                  </a:lnTo>
                  <a:lnTo>
                    <a:pt x="101841" y="136804"/>
                  </a:lnTo>
                  <a:lnTo>
                    <a:pt x="114427" y="138252"/>
                  </a:lnTo>
                  <a:lnTo>
                    <a:pt x="125006" y="142595"/>
                  </a:lnTo>
                  <a:lnTo>
                    <a:pt x="133553" y="149821"/>
                  </a:lnTo>
                  <a:lnTo>
                    <a:pt x="140081" y="159943"/>
                  </a:lnTo>
                  <a:lnTo>
                    <a:pt x="140081" y="112877"/>
                  </a:lnTo>
                  <a:lnTo>
                    <a:pt x="128854" y="102323"/>
                  </a:lnTo>
                  <a:lnTo>
                    <a:pt x="116217" y="94780"/>
                  </a:lnTo>
                  <a:lnTo>
                    <a:pt x="102171" y="90258"/>
                  </a:lnTo>
                  <a:lnTo>
                    <a:pt x="86715" y="88747"/>
                  </a:lnTo>
                  <a:lnTo>
                    <a:pt x="67627" y="90665"/>
                  </a:lnTo>
                  <a:lnTo>
                    <a:pt x="23215" y="119430"/>
                  </a:lnTo>
                  <a:lnTo>
                    <a:pt x="5803" y="155371"/>
                  </a:lnTo>
                  <a:lnTo>
                    <a:pt x="0" y="201841"/>
                  </a:lnTo>
                  <a:lnTo>
                    <a:pt x="1473" y="227736"/>
                  </a:lnTo>
                  <a:lnTo>
                    <a:pt x="13296" y="270560"/>
                  </a:lnTo>
                  <a:lnTo>
                    <a:pt x="36398" y="300901"/>
                  </a:lnTo>
                  <a:lnTo>
                    <a:pt x="86309" y="318211"/>
                  </a:lnTo>
                  <a:lnTo>
                    <a:pt x="102895" y="316484"/>
                  </a:lnTo>
                  <a:lnTo>
                    <a:pt x="117906" y="311302"/>
                  </a:lnTo>
                  <a:lnTo>
                    <a:pt x="131318" y="302679"/>
                  </a:lnTo>
                  <a:lnTo>
                    <a:pt x="143154" y="290601"/>
                  </a:lnTo>
                  <a:lnTo>
                    <a:pt x="146024" y="314121"/>
                  </a:lnTo>
                  <a:lnTo>
                    <a:pt x="199390" y="314121"/>
                  </a:lnTo>
                  <a:lnTo>
                    <a:pt x="199390" y="290601"/>
                  </a:lnTo>
                  <a:lnTo>
                    <a:pt x="199390" y="270560"/>
                  </a:lnTo>
                  <a:lnTo>
                    <a:pt x="199390" y="136804"/>
                  </a:lnTo>
                  <a:lnTo>
                    <a:pt x="199390" y="112877"/>
                  </a:lnTo>
                  <a:lnTo>
                    <a:pt x="199390" y="0"/>
                  </a:lnTo>
                  <a:close/>
                </a:path>
                <a:path w="311150" h="318769">
                  <a:moveTo>
                    <a:pt x="307581" y="92837"/>
                  </a:moveTo>
                  <a:lnTo>
                    <a:pt x="248272" y="92837"/>
                  </a:lnTo>
                  <a:lnTo>
                    <a:pt x="248272" y="314121"/>
                  </a:lnTo>
                  <a:lnTo>
                    <a:pt x="307581" y="314121"/>
                  </a:lnTo>
                  <a:lnTo>
                    <a:pt x="307581" y="92837"/>
                  </a:lnTo>
                  <a:close/>
                </a:path>
                <a:path w="311150" h="318769">
                  <a:moveTo>
                    <a:pt x="311061" y="26708"/>
                  </a:moveTo>
                  <a:lnTo>
                    <a:pt x="277926" y="5105"/>
                  </a:lnTo>
                  <a:lnTo>
                    <a:pt x="270662" y="5638"/>
                  </a:lnTo>
                  <a:lnTo>
                    <a:pt x="244792" y="26708"/>
                  </a:lnTo>
                  <a:lnTo>
                    <a:pt x="244792" y="44577"/>
                  </a:lnTo>
                  <a:lnTo>
                    <a:pt x="277926" y="66255"/>
                  </a:lnTo>
                  <a:lnTo>
                    <a:pt x="285026" y="65709"/>
                  </a:lnTo>
                  <a:lnTo>
                    <a:pt x="311061" y="44577"/>
                  </a:lnTo>
                  <a:lnTo>
                    <a:pt x="311061" y="267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21822" y="2520973"/>
              <a:ext cx="188559" cy="22945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948423" y="2520979"/>
              <a:ext cx="199390" cy="310515"/>
            </a:xfrm>
            <a:custGeom>
              <a:avLst/>
              <a:gdLst/>
              <a:ahLst/>
              <a:cxnLst/>
              <a:rect l="l" t="t" r="r" b="b"/>
              <a:pathLst>
                <a:path w="199389" h="310514">
                  <a:moveTo>
                    <a:pt x="54804" y="4083"/>
                  </a:moveTo>
                  <a:lnTo>
                    <a:pt x="0" y="4083"/>
                  </a:lnTo>
                  <a:lnTo>
                    <a:pt x="0" y="310440"/>
                  </a:lnTo>
                  <a:lnTo>
                    <a:pt x="59108" y="310440"/>
                  </a:lnTo>
                  <a:lnTo>
                    <a:pt x="59108" y="206140"/>
                  </a:lnTo>
                  <a:lnTo>
                    <a:pt x="168986" y="206140"/>
                  </a:lnTo>
                  <a:lnTo>
                    <a:pt x="175984" y="198674"/>
                  </a:lnTo>
                  <a:lnTo>
                    <a:pt x="186135" y="182011"/>
                  </a:lnTo>
                  <a:lnTo>
                    <a:pt x="186213" y="181805"/>
                  </a:lnTo>
                  <a:lnTo>
                    <a:pt x="97756" y="181805"/>
                  </a:lnTo>
                  <a:lnTo>
                    <a:pt x="84914" y="180439"/>
                  </a:lnTo>
                  <a:lnTo>
                    <a:pt x="74191" y="176337"/>
                  </a:lnTo>
                  <a:lnTo>
                    <a:pt x="65588" y="169499"/>
                  </a:lnTo>
                  <a:lnTo>
                    <a:pt x="59108" y="159921"/>
                  </a:lnTo>
                  <a:lnTo>
                    <a:pt x="59108" y="69327"/>
                  </a:lnTo>
                  <a:lnTo>
                    <a:pt x="65408" y="60019"/>
                  </a:lnTo>
                  <a:lnTo>
                    <a:pt x="73881" y="53374"/>
                  </a:lnTo>
                  <a:lnTo>
                    <a:pt x="84527" y="49389"/>
                  </a:lnTo>
                  <a:lnTo>
                    <a:pt x="97347" y="48061"/>
                  </a:lnTo>
                  <a:lnTo>
                    <a:pt x="186878" y="48061"/>
                  </a:lnTo>
                  <a:lnTo>
                    <a:pt x="186427" y="46825"/>
                  </a:lnTo>
                  <a:lnTo>
                    <a:pt x="176497" y="30260"/>
                  </a:lnTo>
                  <a:lnTo>
                    <a:pt x="172258" y="25768"/>
                  </a:lnTo>
                  <a:lnTo>
                    <a:pt x="56856" y="25768"/>
                  </a:lnTo>
                  <a:lnTo>
                    <a:pt x="54804" y="4083"/>
                  </a:lnTo>
                  <a:close/>
                </a:path>
                <a:path w="199389" h="310514">
                  <a:moveTo>
                    <a:pt x="168986" y="206140"/>
                  </a:moveTo>
                  <a:lnTo>
                    <a:pt x="59108" y="206140"/>
                  </a:lnTo>
                  <a:lnTo>
                    <a:pt x="70240" y="216343"/>
                  </a:lnTo>
                  <a:lnTo>
                    <a:pt x="82981" y="223630"/>
                  </a:lnTo>
                  <a:lnTo>
                    <a:pt x="97333" y="228002"/>
                  </a:lnTo>
                  <a:lnTo>
                    <a:pt x="113294" y="229458"/>
                  </a:lnTo>
                  <a:lnTo>
                    <a:pt x="132014" y="227534"/>
                  </a:lnTo>
                  <a:lnTo>
                    <a:pt x="148703" y="221762"/>
                  </a:lnTo>
                  <a:lnTo>
                    <a:pt x="163360" y="212142"/>
                  </a:lnTo>
                  <a:lnTo>
                    <a:pt x="168986" y="206140"/>
                  </a:lnTo>
                  <a:close/>
                </a:path>
                <a:path w="199389" h="310514">
                  <a:moveTo>
                    <a:pt x="186878" y="48061"/>
                  </a:moveTo>
                  <a:lnTo>
                    <a:pt x="97347" y="48061"/>
                  </a:lnTo>
                  <a:lnTo>
                    <a:pt x="107158" y="49109"/>
                  </a:lnTo>
                  <a:lnTo>
                    <a:pt x="115729" y="52253"/>
                  </a:lnTo>
                  <a:lnTo>
                    <a:pt x="137351" y="85125"/>
                  </a:lnTo>
                  <a:lnTo>
                    <a:pt x="140089" y="112478"/>
                  </a:lnTo>
                  <a:lnTo>
                    <a:pt x="137443" y="142809"/>
                  </a:lnTo>
                  <a:lnTo>
                    <a:pt x="129505" y="164474"/>
                  </a:lnTo>
                  <a:lnTo>
                    <a:pt x="116275" y="177472"/>
                  </a:lnTo>
                  <a:lnTo>
                    <a:pt x="97756" y="181805"/>
                  </a:lnTo>
                  <a:lnTo>
                    <a:pt x="186213" y="181805"/>
                  </a:lnTo>
                  <a:lnTo>
                    <a:pt x="193390" y="162807"/>
                  </a:lnTo>
                  <a:lnTo>
                    <a:pt x="197745" y="141061"/>
                  </a:lnTo>
                  <a:lnTo>
                    <a:pt x="199198" y="116771"/>
                  </a:lnTo>
                  <a:lnTo>
                    <a:pt x="199129" y="112478"/>
                  </a:lnTo>
                  <a:lnTo>
                    <a:pt x="197778" y="88545"/>
                  </a:lnTo>
                  <a:lnTo>
                    <a:pt x="193521" y="66253"/>
                  </a:lnTo>
                  <a:lnTo>
                    <a:pt x="186878" y="48061"/>
                  </a:lnTo>
                  <a:close/>
                </a:path>
                <a:path w="199389" h="310514">
                  <a:moveTo>
                    <a:pt x="112886" y="0"/>
                  </a:moveTo>
                  <a:lnTo>
                    <a:pt x="96426" y="1610"/>
                  </a:lnTo>
                  <a:lnTo>
                    <a:pt x="81600" y="6440"/>
                  </a:lnTo>
                  <a:lnTo>
                    <a:pt x="68410" y="14493"/>
                  </a:lnTo>
                  <a:lnTo>
                    <a:pt x="56856" y="25768"/>
                  </a:lnTo>
                  <a:lnTo>
                    <a:pt x="172258" y="25768"/>
                  </a:lnTo>
                  <a:lnTo>
                    <a:pt x="164006" y="17024"/>
                  </a:lnTo>
                  <a:lnTo>
                    <a:pt x="149242" y="7567"/>
                  </a:lnTo>
                  <a:lnTo>
                    <a:pt x="132203" y="1892"/>
                  </a:lnTo>
                  <a:lnTo>
                    <a:pt x="1128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75015" y="2520978"/>
              <a:ext cx="209627" cy="22945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09792" y="2520973"/>
              <a:ext cx="188559" cy="22945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635980" y="2437339"/>
              <a:ext cx="319405" cy="313690"/>
            </a:xfrm>
            <a:custGeom>
              <a:avLst/>
              <a:gdLst/>
              <a:ahLst/>
              <a:cxnLst/>
              <a:rect l="l" t="t" r="r" b="b"/>
              <a:pathLst>
                <a:path w="319404" h="313689">
                  <a:moveTo>
                    <a:pt x="62776" y="87731"/>
                  </a:moveTo>
                  <a:lnTo>
                    <a:pt x="3479" y="87731"/>
                  </a:lnTo>
                  <a:lnTo>
                    <a:pt x="3479" y="309016"/>
                  </a:lnTo>
                  <a:lnTo>
                    <a:pt x="62776" y="309016"/>
                  </a:lnTo>
                  <a:lnTo>
                    <a:pt x="62776" y="87731"/>
                  </a:lnTo>
                  <a:close/>
                </a:path>
                <a:path w="319404" h="313689">
                  <a:moveTo>
                    <a:pt x="66255" y="21602"/>
                  </a:moveTo>
                  <a:lnTo>
                    <a:pt x="33134" y="0"/>
                  </a:lnTo>
                  <a:lnTo>
                    <a:pt x="25857" y="533"/>
                  </a:lnTo>
                  <a:lnTo>
                    <a:pt x="0" y="21602"/>
                  </a:lnTo>
                  <a:lnTo>
                    <a:pt x="0" y="39471"/>
                  </a:lnTo>
                  <a:lnTo>
                    <a:pt x="33134" y="61150"/>
                  </a:lnTo>
                  <a:lnTo>
                    <a:pt x="40233" y="60604"/>
                  </a:lnTo>
                  <a:lnTo>
                    <a:pt x="66255" y="39471"/>
                  </a:lnTo>
                  <a:lnTo>
                    <a:pt x="66255" y="21602"/>
                  </a:lnTo>
                  <a:close/>
                </a:path>
                <a:path w="319404" h="313689">
                  <a:moveTo>
                    <a:pt x="222300" y="263004"/>
                  </a:moveTo>
                  <a:lnTo>
                    <a:pt x="217258" y="263944"/>
                  </a:lnTo>
                  <a:lnTo>
                    <a:pt x="211455" y="264426"/>
                  </a:lnTo>
                  <a:lnTo>
                    <a:pt x="196049" y="264426"/>
                  </a:lnTo>
                  <a:lnTo>
                    <a:pt x="190055" y="262661"/>
                  </a:lnTo>
                  <a:lnTo>
                    <a:pt x="183781" y="255574"/>
                  </a:lnTo>
                  <a:lnTo>
                    <a:pt x="182219" y="249707"/>
                  </a:lnTo>
                  <a:lnTo>
                    <a:pt x="182219" y="131089"/>
                  </a:lnTo>
                  <a:lnTo>
                    <a:pt x="220052" y="131089"/>
                  </a:lnTo>
                  <a:lnTo>
                    <a:pt x="220052" y="87731"/>
                  </a:lnTo>
                  <a:lnTo>
                    <a:pt x="182219" y="87731"/>
                  </a:lnTo>
                  <a:lnTo>
                    <a:pt x="182219" y="33337"/>
                  </a:lnTo>
                  <a:lnTo>
                    <a:pt x="123113" y="33337"/>
                  </a:lnTo>
                  <a:lnTo>
                    <a:pt x="123113" y="87731"/>
                  </a:lnTo>
                  <a:lnTo>
                    <a:pt x="90805" y="87731"/>
                  </a:lnTo>
                  <a:lnTo>
                    <a:pt x="90805" y="131089"/>
                  </a:lnTo>
                  <a:lnTo>
                    <a:pt x="123113" y="131089"/>
                  </a:lnTo>
                  <a:lnTo>
                    <a:pt x="123113" y="250329"/>
                  </a:lnTo>
                  <a:lnTo>
                    <a:pt x="127533" y="277787"/>
                  </a:lnTo>
                  <a:lnTo>
                    <a:pt x="139573" y="297408"/>
                  </a:lnTo>
                  <a:lnTo>
                    <a:pt x="159232" y="309181"/>
                  </a:lnTo>
                  <a:lnTo>
                    <a:pt x="186512" y="313105"/>
                  </a:lnTo>
                  <a:lnTo>
                    <a:pt x="195643" y="312775"/>
                  </a:lnTo>
                  <a:lnTo>
                    <a:pt x="204660" y="311785"/>
                  </a:lnTo>
                  <a:lnTo>
                    <a:pt x="213550" y="310121"/>
                  </a:lnTo>
                  <a:lnTo>
                    <a:pt x="222300" y="307784"/>
                  </a:lnTo>
                  <a:lnTo>
                    <a:pt x="222300" y="263004"/>
                  </a:lnTo>
                  <a:close/>
                </a:path>
                <a:path w="319404" h="313689">
                  <a:moveTo>
                    <a:pt x="315353" y="87731"/>
                  </a:moveTo>
                  <a:lnTo>
                    <a:pt x="256044" y="87731"/>
                  </a:lnTo>
                  <a:lnTo>
                    <a:pt x="256044" y="309016"/>
                  </a:lnTo>
                  <a:lnTo>
                    <a:pt x="315353" y="309016"/>
                  </a:lnTo>
                  <a:lnTo>
                    <a:pt x="315353" y="87731"/>
                  </a:lnTo>
                  <a:close/>
                </a:path>
                <a:path w="319404" h="313689">
                  <a:moveTo>
                    <a:pt x="318820" y="21602"/>
                  </a:moveTo>
                  <a:lnTo>
                    <a:pt x="285699" y="0"/>
                  </a:lnTo>
                  <a:lnTo>
                    <a:pt x="278434" y="533"/>
                  </a:lnTo>
                  <a:lnTo>
                    <a:pt x="252564" y="21602"/>
                  </a:lnTo>
                  <a:lnTo>
                    <a:pt x="252564" y="39471"/>
                  </a:lnTo>
                  <a:lnTo>
                    <a:pt x="285699" y="61150"/>
                  </a:lnTo>
                  <a:lnTo>
                    <a:pt x="292798" y="60604"/>
                  </a:lnTo>
                  <a:lnTo>
                    <a:pt x="318820" y="39471"/>
                  </a:lnTo>
                  <a:lnTo>
                    <a:pt x="318820" y="216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79971" y="2520978"/>
              <a:ext cx="429059" cy="22945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552805" y="2432219"/>
              <a:ext cx="59690" cy="314325"/>
            </a:xfrm>
            <a:custGeom>
              <a:avLst/>
              <a:gdLst/>
              <a:ahLst/>
              <a:cxnLst/>
              <a:rect l="l" t="t" r="r" b="b"/>
              <a:pathLst>
                <a:path w="59690" h="314325">
                  <a:moveTo>
                    <a:pt x="59307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59307" y="314126"/>
                  </a:lnTo>
                  <a:lnTo>
                    <a:pt x="593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52803" y="2520975"/>
              <a:ext cx="200831" cy="22945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878579" y="2520974"/>
              <a:ext cx="202565" cy="313055"/>
            </a:xfrm>
            <a:custGeom>
              <a:avLst/>
              <a:gdLst/>
              <a:ahLst/>
              <a:cxnLst/>
              <a:rect l="l" t="t" r="r" b="b"/>
              <a:pathLst>
                <a:path w="202565" h="313055">
                  <a:moveTo>
                    <a:pt x="39684" y="241730"/>
                  </a:moveTo>
                  <a:lnTo>
                    <a:pt x="13507" y="277729"/>
                  </a:lnTo>
                  <a:lnTo>
                    <a:pt x="20135" y="285044"/>
                  </a:lnTo>
                  <a:lnTo>
                    <a:pt x="28173" y="291658"/>
                  </a:lnTo>
                  <a:lnTo>
                    <a:pt x="71890" y="310061"/>
                  </a:lnTo>
                  <a:lnTo>
                    <a:pt x="95923" y="312493"/>
                  </a:lnTo>
                  <a:lnTo>
                    <a:pt x="109374" y="311884"/>
                  </a:lnTo>
                  <a:lnTo>
                    <a:pt x="110813" y="311884"/>
                  </a:lnTo>
                  <a:lnTo>
                    <a:pt x="151953" y="301247"/>
                  </a:lnTo>
                  <a:lnTo>
                    <a:pt x="189072" y="268525"/>
                  </a:lnTo>
                  <a:lnTo>
                    <a:pt x="190124" y="266484"/>
                  </a:lnTo>
                  <a:lnTo>
                    <a:pt x="93264" y="266484"/>
                  </a:lnTo>
                  <a:lnTo>
                    <a:pt x="78105" y="264935"/>
                  </a:lnTo>
                  <a:lnTo>
                    <a:pt x="64122" y="260291"/>
                  </a:lnTo>
                  <a:lnTo>
                    <a:pt x="51315" y="252555"/>
                  </a:lnTo>
                  <a:lnTo>
                    <a:pt x="39684" y="241730"/>
                  </a:lnTo>
                  <a:close/>
                </a:path>
                <a:path w="202565" h="313055">
                  <a:moveTo>
                    <a:pt x="202266" y="206349"/>
                  </a:moveTo>
                  <a:lnTo>
                    <a:pt x="142958" y="206349"/>
                  </a:lnTo>
                  <a:lnTo>
                    <a:pt x="142958" y="218213"/>
                  </a:lnTo>
                  <a:lnTo>
                    <a:pt x="142260" y="227509"/>
                  </a:lnTo>
                  <a:lnTo>
                    <a:pt x="114174" y="263336"/>
                  </a:lnTo>
                  <a:lnTo>
                    <a:pt x="93264" y="266484"/>
                  </a:lnTo>
                  <a:lnTo>
                    <a:pt x="190124" y="266484"/>
                  </a:lnTo>
                  <a:lnTo>
                    <a:pt x="194844" y="257315"/>
                  </a:lnTo>
                  <a:lnTo>
                    <a:pt x="198967" y="245158"/>
                  </a:lnTo>
                  <a:lnTo>
                    <a:pt x="201441" y="232057"/>
                  </a:lnTo>
                  <a:lnTo>
                    <a:pt x="202254" y="218213"/>
                  </a:lnTo>
                  <a:lnTo>
                    <a:pt x="202266" y="206349"/>
                  </a:lnTo>
                  <a:close/>
                </a:path>
                <a:path w="202565" h="313055">
                  <a:moveTo>
                    <a:pt x="89578" y="0"/>
                  </a:moveTo>
                  <a:lnTo>
                    <a:pt x="37411" y="17488"/>
                  </a:lnTo>
                  <a:lnTo>
                    <a:pt x="13636" y="47874"/>
                  </a:lnTo>
                  <a:lnTo>
                    <a:pt x="1515" y="88876"/>
                  </a:lnTo>
                  <a:lnTo>
                    <a:pt x="0" y="113096"/>
                  </a:lnTo>
                  <a:lnTo>
                    <a:pt x="123" y="117504"/>
                  </a:lnTo>
                  <a:lnTo>
                    <a:pt x="6064" y="161534"/>
                  </a:lnTo>
                  <a:lnTo>
                    <a:pt x="24648" y="198276"/>
                  </a:lnTo>
                  <a:lnTo>
                    <a:pt x="70183" y="227509"/>
                  </a:lnTo>
                  <a:lnTo>
                    <a:pt x="89170" y="229458"/>
                  </a:lnTo>
                  <a:lnTo>
                    <a:pt x="105031" y="228015"/>
                  </a:lnTo>
                  <a:lnTo>
                    <a:pt x="119284" y="223684"/>
                  </a:lnTo>
                  <a:lnTo>
                    <a:pt x="131927" y="216462"/>
                  </a:lnTo>
                  <a:lnTo>
                    <a:pt x="142958" y="206349"/>
                  </a:lnTo>
                  <a:lnTo>
                    <a:pt x="202266" y="206349"/>
                  </a:lnTo>
                  <a:lnTo>
                    <a:pt x="202266" y="181816"/>
                  </a:lnTo>
                  <a:lnTo>
                    <a:pt x="104300" y="181816"/>
                  </a:lnTo>
                  <a:lnTo>
                    <a:pt x="94336" y="180748"/>
                  </a:lnTo>
                  <a:lnTo>
                    <a:pt x="65893" y="155346"/>
                  </a:lnTo>
                  <a:lnTo>
                    <a:pt x="59108" y="117504"/>
                  </a:lnTo>
                  <a:lnTo>
                    <a:pt x="59869" y="101271"/>
                  </a:lnTo>
                  <a:lnTo>
                    <a:pt x="77929" y="57859"/>
                  </a:lnTo>
                  <a:lnTo>
                    <a:pt x="104708" y="48061"/>
                  </a:lnTo>
                  <a:lnTo>
                    <a:pt x="202266" y="48061"/>
                  </a:lnTo>
                  <a:lnTo>
                    <a:pt x="202266" y="24952"/>
                  </a:lnTo>
                  <a:lnTo>
                    <a:pt x="146225" y="24952"/>
                  </a:lnTo>
                  <a:lnTo>
                    <a:pt x="135093" y="14034"/>
                  </a:lnTo>
                  <a:lnTo>
                    <a:pt x="121942" y="6236"/>
                  </a:lnTo>
                  <a:lnTo>
                    <a:pt x="106771" y="1559"/>
                  </a:lnTo>
                  <a:lnTo>
                    <a:pt x="89578" y="0"/>
                  </a:lnTo>
                  <a:close/>
                </a:path>
                <a:path w="202565" h="313055">
                  <a:moveTo>
                    <a:pt x="202266" y="48061"/>
                  </a:moveTo>
                  <a:lnTo>
                    <a:pt x="104708" y="48061"/>
                  </a:lnTo>
                  <a:lnTo>
                    <a:pt x="116994" y="49329"/>
                  </a:lnTo>
                  <a:lnTo>
                    <a:pt x="127466" y="53133"/>
                  </a:lnTo>
                  <a:lnTo>
                    <a:pt x="136121" y="59471"/>
                  </a:lnTo>
                  <a:lnTo>
                    <a:pt x="142958" y="68343"/>
                  </a:lnTo>
                  <a:lnTo>
                    <a:pt x="142958" y="161534"/>
                  </a:lnTo>
                  <a:lnTo>
                    <a:pt x="136172" y="170406"/>
                  </a:lnTo>
                  <a:lnTo>
                    <a:pt x="127466" y="176744"/>
                  </a:lnTo>
                  <a:lnTo>
                    <a:pt x="116841" y="180548"/>
                  </a:lnTo>
                  <a:lnTo>
                    <a:pt x="104300" y="181816"/>
                  </a:lnTo>
                  <a:lnTo>
                    <a:pt x="202266" y="181816"/>
                  </a:lnTo>
                  <a:lnTo>
                    <a:pt x="202266" y="48061"/>
                  </a:lnTo>
                  <a:close/>
                </a:path>
                <a:path w="202565" h="313055">
                  <a:moveTo>
                    <a:pt x="202266" y="4094"/>
                  </a:moveTo>
                  <a:lnTo>
                    <a:pt x="148686" y="4094"/>
                  </a:lnTo>
                  <a:lnTo>
                    <a:pt x="146225" y="24952"/>
                  </a:lnTo>
                  <a:lnTo>
                    <a:pt x="202266" y="24952"/>
                  </a:lnTo>
                  <a:lnTo>
                    <a:pt x="202266" y="40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17451" y="2520974"/>
              <a:ext cx="196737" cy="22945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353859" y="2432219"/>
              <a:ext cx="59690" cy="314325"/>
            </a:xfrm>
            <a:custGeom>
              <a:avLst/>
              <a:gdLst/>
              <a:ahLst/>
              <a:cxnLst/>
              <a:rect l="l" t="t" r="r" b="b"/>
              <a:pathLst>
                <a:path w="59690" h="314325">
                  <a:moveTo>
                    <a:pt x="59307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59307" y="314126"/>
                  </a:lnTo>
                  <a:lnTo>
                    <a:pt x="593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58166" y="2520975"/>
              <a:ext cx="200831" cy="22945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88042" y="2520974"/>
              <a:ext cx="196737" cy="22945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12180" y="2520978"/>
              <a:ext cx="209627" cy="22945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441232" y="2444501"/>
              <a:ext cx="1824355" cy="306070"/>
            </a:xfrm>
            <a:custGeom>
              <a:avLst/>
              <a:gdLst/>
              <a:ahLst/>
              <a:cxnLst/>
              <a:rect l="l" t="t" r="r" b="b"/>
              <a:pathLst>
                <a:path w="1824354" h="306069">
                  <a:moveTo>
                    <a:pt x="279158" y="301840"/>
                  </a:moveTo>
                  <a:lnTo>
                    <a:pt x="256197" y="240499"/>
                  </a:lnTo>
                  <a:lnTo>
                    <a:pt x="237591" y="190804"/>
                  </a:lnTo>
                  <a:lnTo>
                    <a:pt x="195872" y="79336"/>
                  </a:lnTo>
                  <a:lnTo>
                    <a:pt x="176695" y="28117"/>
                  </a:lnTo>
                  <a:lnTo>
                    <a:pt x="176695" y="190804"/>
                  </a:lnTo>
                  <a:lnTo>
                    <a:pt x="102260" y="190804"/>
                  </a:lnTo>
                  <a:lnTo>
                    <a:pt x="139268" y="79336"/>
                  </a:lnTo>
                  <a:lnTo>
                    <a:pt x="176695" y="190804"/>
                  </a:lnTo>
                  <a:lnTo>
                    <a:pt x="176695" y="28117"/>
                  </a:lnTo>
                  <a:lnTo>
                    <a:pt x="167703" y="4089"/>
                  </a:lnTo>
                  <a:lnTo>
                    <a:pt x="110845" y="4089"/>
                  </a:lnTo>
                  <a:lnTo>
                    <a:pt x="0" y="301840"/>
                  </a:lnTo>
                  <a:lnTo>
                    <a:pt x="65239" y="301840"/>
                  </a:lnTo>
                  <a:lnTo>
                    <a:pt x="85686" y="240499"/>
                  </a:lnTo>
                  <a:lnTo>
                    <a:pt x="193255" y="240499"/>
                  </a:lnTo>
                  <a:lnTo>
                    <a:pt x="213918" y="301840"/>
                  </a:lnTo>
                  <a:lnTo>
                    <a:pt x="279158" y="301840"/>
                  </a:lnTo>
                  <a:close/>
                </a:path>
                <a:path w="1824354" h="306069">
                  <a:moveTo>
                    <a:pt x="549109" y="4089"/>
                  </a:moveTo>
                  <a:lnTo>
                    <a:pt x="487959" y="4089"/>
                  </a:lnTo>
                  <a:lnTo>
                    <a:pt x="487959" y="200406"/>
                  </a:lnTo>
                  <a:lnTo>
                    <a:pt x="368325" y="4089"/>
                  </a:lnTo>
                  <a:lnTo>
                    <a:pt x="306971" y="4089"/>
                  </a:lnTo>
                  <a:lnTo>
                    <a:pt x="306971" y="301853"/>
                  </a:lnTo>
                  <a:lnTo>
                    <a:pt x="368325" y="301853"/>
                  </a:lnTo>
                  <a:lnTo>
                    <a:pt x="368325" y="105930"/>
                  </a:lnTo>
                  <a:lnTo>
                    <a:pt x="487756" y="301853"/>
                  </a:lnTo>
                  <a:lnTo>
                    <a:pt x="549109" y="301853"/>
                  </a:lnTo>
                  <a:lnTo>
                    <a:pt x="549109" y="4089"/>
                  </a:lnTo>
                  <a:close/>
                </a:path>
                <a:path w="1824354" h="306069">
                  <a:moveTo>
                    <a:pt x="802297" y="252818"/>
                  </a:moveTo>
                  <a:lnTo>
                    <a:pt x="664044" y="252818"/>
                  </a:lnTo>
                  <a:lnTo>
                    <a:pt x="664044" y="172808"/>
                  </a:lnTo>
                  <a:lnTo>
                    <a:pt x="781837" y="172808"/>
                  </a:lnTo>
                  <a:lnTo>
                    <a:pt x="781837" y="124548"/>
                  </a:lnTo>
                  <a:lnTo>
                    <a:pt x="664044" y="124548"/>
                  </a:lnTo>
                  <a:lnTo>
                    <a:pt x="664044" y="53428"/>
                  </a:lnTo>
                  <a:lnTo>
                    <a:pt x="801878" y="53428"/>
                  </a:lnTo>
                  <a:lnTo>
                    <a:pt x="801878" y="3898"/>
                  </a:lnTo>
                  <a:lnTo>
                    <a:pt x="602691" y="3898"/>
                  </a:lnTo>
                  <a:lnTo>
                    <a:pt x="602691" y="53428"/>
                  </a:lnTo>
                  <a:lnTo>
                    <a:pt x="602691" y="124548"/>
                  </a:lnTo>
                  <a:lnTo>
                    <a:pt x="602691" y="172808"/>
                  </a:lnTo>
                  <a:lnTo>
                    <a:pt x="602691" y="252818"/>
                  </a:lnTo>
                  <a:lnTo>
                    <a:pt x="602691" y="302348"/>
                  </a:lnTo>
                  <a:lnTo>
                    <a:pt x="802297" y="302348"/>
                  </a:lnTo>
                  <a:lnTo>
                    <a:pt x="802297" y="252818"/>
                  </a:lnTo>
                  <a:close/>
                </a:path>
                <a:path w="1824354" h="306069">
                  <a:moveTo>
                    <a:pt x="1073467" y="301853"/>
                  </a:moveTo>
                  <a:lnTo>
                    <a:pt x="984516" y="151739"/>
                  </a:lnTo>
                  <a:lnTo>
                    <a:pt x="1071219" y="4076"/>
                  </a:lnTo>
                  <a:lnTo>
                    <a:pt x="1000671" y="4076"/>
                  </a:lnTo>
                  <a:lnTo>
                    <a:pt x="944841" y="106756"/>
                  </a:lnTo>
                  <a:lnTo>
                    <a:pt x="889000" y="4076"/>
                  </a:lnTo>
                  <a:lnTo>
                    <a:pt x="818451" y="4076"/>
                  </a:lnTo>
                  <a:lnTo>
                    <a:pt x="905167" y="151739"/>
                  </a:lnTo>
                  <a:lnTo>
                    <a:pt x="816203" y="301853"/>
                  </a:lnTo>
                  <a:lnTo>
                    <a:pt x="887564" y="301853"/>
                  </a:lnTo>
                  <a:lnTo>
                    <a:pt x="944841" y="197548"/>
                  </a:lnTo>
                  <a:lnTo>
                    <a:pt x="1002106" y="301853"/>
                  </a:lnTo>
                  <a:lnTo>
                    <a:pt x="1073467" y="301853"/>
                  </a:lnTo>
                  <a:close/>
                </a:path>
                <a:path w="1824354" h="306069">
                  <a:moveTo>
                    <a:pt x="1343774" y="145199"/>
                  </a:moveTo>
                  <a:lnTo>
                    <a:pt x="1339875" y="105283"/>
                  </a:lnTo>
                  <a:lnTo>
                    <a:pt x="1319237" y="53479"/>
                  </a:lnTo>
                  <a:lnTo>
                    <a:pt x="1283195" y="17894"/>
                  </a:lnTo>
                  <a:lnTo>
                    <a:pt x="1281633" y="17081"/>
                  </a:lnTo>
                  <a:lnTo>
                    <a:pt x="1281633" y="161353"/>
                  </a:lnTo>
                  <a:lnTo>
                    <a:pt x="1280617" y="181025"/>
                  </a:lnTo>
                  <a:lnTo>
                    <a:pt x="1280541" y="182575"/>
                  </a:lnTo>
                  <a:lnTo>
                    <a:pt x="1277467" y="200977"/>
                  </a:lnTo>
                  <a:lnTo>
                    <a:pt x="1277366" y="201625"/>
                  </a:lnTo>
                  <a:lnTo>
                    <a:pt x="1255712" y="241998"/>
                  </a:lnTo>
                  <a:lnTo>
                    <a:pt x="1217447" y="255625"/>
                  </a:lnTo>
                  <a:lnTo>
                    <a:pt x="1203172" y="254114"/>
                  </a:lnTo>
                  <a:lnTo>
                    <a:pt x="1202778" y="254114"/>
                  </a:lnTo>
                  <a:lnTo>
                    <a:pt x="1169187" y="230479"/>
                  </a:lnTo>
                  <a:lnTo>
                    <a:pt x="1153464" y="181241"/>
                  </a:lnTo>
                  <a:lnTo>
                    <a:pt x="1152410" y="145199"/>
                  </a:lnTo>
                  <a:lnTo>
                    <a:pt x="1153452" y="125298"/>
                  </a:lnTo>
                  <a:lnTo>
                    <a:pt x="1153553" y="123380"/>
                  </a:lnTo>
                  <a:lnTo>
                    <a:pt x="1156601" y="105283"/>
                  </a:lnTo>
                  <a:lnTo>
                    <a:pt x="1156652" y="105016"/>
                  </a:lnTo>
                  <a:lnTo>
                    <a:pt x="1156754" y="104368"/>
                  </a:lnTo>
                  <a:lnTo>
                    <a:pt x="1178648" y="64236"/>
                  </a:lnTo>
                  <a:lnTo>
                    <a:pt x="1217041" y="50711"/>
                  </a:lnTo>
                  <a:lnTo>
                    <a:pt x="1231684" y="52235"/>
                  </a:lnTo>
                  <a:lnTo>
                    <a:pt x="1264894" y="75044"/>
                  </a:lnTo>
                  <a:lnTo>
                    <a:pt x="1280617" y="124218"/>
                  </a:lnTo>
                  <a:lnTo>
                    <a:pt x="1281633" y="161353"/>
                  </a:lnTo>
                  <a:lnTo>
                    <a:pt x="1281633" y="17081"/>
                  </a:lnTo>
                  <a:lnTo>
                    <a:pt x="1268209" y="10058"/>
                  </a:lnTo>
                  <a:lnTo>
                    <a:pt x="1252181" y="4470"/>
                  </a:lnTo>
                  <a:lnTo>
                    <a:pt x="1235125" y="1117"/>
                  </a:lnTo>
                  <a:lnTo>
                    <a:pt x="1217041" y="0"/>
                  </a:lnTo>
                  <a:lnTo>
                    <a:pt x="1198943" y="1117"/>
                  </a:lnTo>
                  <a:lnTo>
                    <a:pt x="1150886" y="17894"/>
                  </a:lnTo>
                  <a:lnTo>
                    <a:pt x="1114831" y="53479"/>
                  </a:lnTo>
                  <a:lnTo>
                    <a:pt x="1094282" y="105016"/>
                  </a:lnTo>
                  <a:lnTo>
                    <a:pt x="1094206" y="105283"/>
                  </a:lnTo>
                  <a:lnTo>
                    <a:pt x="1091234" y="125298"/>
                  </a:lnTo>
                  <a:lnTo>
                    <a:pt x="1090307" y="145199"/>
                  </a:lnTo>
                  <a:lnTo>
                    <a:pt x="1090244" y="161353"/>
                  </a:lnTo>
                  <a:lnTo>
                    <a:pt x="1091260" y="181025"/>
                  </a:lnTo>
                  <a:lnTo>
                    <a:pt x="1091387" y="182575"/>
                  </a:lnTo>
                  <a:lnTo>
                    <a:pt x="1094130" y="200202"/>
                  </a:lnTo>
                  <a:lnTo>
                    <a:pt x="1094244" y="200977"/>
                  </a:lnTo>
                  <a:lnTo>
                    <a:pt x="1106398" y="237324"/>
                  </a:lnTo>
                  <a:lnTo>
                    <a:pt x="1137691" y="278307"/>
                  </a:lnTo>
                  <a:lnTo>
                    <a:pt x="1182420" y="301498"/>
                  </a:lnTo>
                  <a:lnTo>
                    <a:pt x="1217447" y="305943"/>
                  </a:lnTo>
                  <a:lnTo>
                    <a:pt x="1235405" y="304825"/>
                  </a:lnTo>
                  <a:lnTo>
                    <a:pt x="1235557" y="304825"/>
                  </a:lnTo>
                  <a:lnTo>
                    <a:pt x="1283804" y="287947"/>
                  </a:lnTo>
                  <a:lnTo>
                    <a:pt x="1317294" y="255625"/>
                  </a:lnTo>
                  <a:lnTo>
                    <a:pt x="1319682" y="252437"/>
                  </a:lnTo>
                  <a:lnTo>
                    <a:pt x="1328293" y="236816"/>
                  </a:lnTo>
                  <a:lnTo>
                    <a:pt x="1335087" y="219570"/>
                  </a:lnTo>
                  <a:lnTo>
                    <a:pt x="1339938" y="200977"/>
                  </a:lnTo>
                  <a:lnTo>
                    <a:pt x="1342821" y="181241"/>
                  </a:lnTo>
                  <a:lnTo>
                    <a:pt x="1342859" y="181025"/>
                  </a:lnTo>
                  <a:lnTo>
                    <a:pt x="1343748" y="161353"/>
                  </a:lnTo>
                  <a:lnTo>
                    <a:pt x="1343774" y="145199"/>
                  </a:lnTo>
                  <a:close/>
                </a:path>
                <a:path w="1824354" h="306069">
                  <a:moveTo>
                    <a:pt x="1727898" y="301853"/>
                  </a:moveTo>
                  <a:lnTo>
                    <a:pt x="1638935" y="151739"/>
                  </a:lnTo>
                  <a:lnTo>
                    <a:pt x="1725650" y="4076"/>
                  </a:lnTo>
                  <a:lnTo>
                    <a:pt x="1655102" y="4076"/>
                  </a:lnTo>
                  <a:lnTo>
                    <a:pt x="1599272" y="106756"/>
                  </a:lnTo>
                  <a:lnTo>
                    <a:pt x="1543431" y="4076"/>
                  </a:lnTo>
                  <a:lnTo>
                    <a:pt x="1472882" y="4076"/>
                  </a:lnTo>
                  <a:lnTo>
                    <a:pt x="1559598" y="151739"/>
                  </a:lnTo>
                  <a:lnTo>
                    <a:pt x="1470634" y="301853"/>
                  </a:lnTo>
                  <a:lnTo>
                    <a:pt x="1541995" y="301853"/>
                  </a:lnTo>
                  <a:lnTo>
                    <a:pt x="1599272" y="197548"/>
                  </a:lnTo>
                  <a:lnTo>
                    <a:pt x="1656537" y="301853"/>
                  </a:lnTo>
                  <a:lnTo>
                    <a:pt x="1727898" y="301853"/>
                  </a:lnTo>
                  <a:close/>
                </a:path>
                <a:path w="1824354" h="306069">
                  <a:moveTo>
                    <a:pt x="1824024" y="4089"/>
                  </a:moveTo>
                  <a:lnTo>
                    <a:pt x="1762671" y="4089"/>
                  </a:lnTo>
                  <a:lnTo>
                    <a:pt x="1762671" y="301853"/>
                  </a:lnTo>
                  <a:lnTo>
                    <a:pt x="1824024" y="301853"/>
                  </a:lnTo>
                  <a:lnTo>
                    <a:pt x="1824024" y="40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11836" y="3044517"/>
              <a:ext cx="188559" cy="22945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30459" y="3044519"/>
              <a:ext cx="200831" cy="22945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864830" y="3044517"/>
              <a:ext cx="342141" cy="22537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232533" y="2960883"/>
              <a:ext cx="296545" cy="403860"/>
            </a:xfrm>
            <a:custGeom>
              <a:avLst/>
              <a:gdLst/>
              <a:ahLst/>
              <a:cxnLst/>
              <a:rect l="l" t="t" r="r" b="b"/>
              <a:pathLst>
                <a:path w="296544" h="403860">
                  <a:moveTo>
                    <a:pt x="62788" y="87731"/>
                  </a:moveTo>
                  <a:lnTo>
                    <a:pt x="3479" y="87731"/>
                  </a:lnTo>
                  <a:lnTo>
                    <a:pt x="3479" y="309016"/>
                  </a:lnTo>
                  <a:lnTo>
                    <a:pt x="62788" y="309016"/>
                  </a:lnTo>
                  <a:lnTo>
                    <a:pt x="62788" y="87731"/>
                  </a:lnTo>
                  <a:close/>
                </a:path>
                <a:path w="296544" h="403860">
                  <a:moveTo>
                    <a:pt x="66255" y="21602"/>
                  </a:moveTo>
                  <a:lnTo>
                    <a:pt x="33134" y="0"/>
                  </a:lnTo>
                  <a:lnTo>
                    <a:pt x="25857" y="533"/>
                  </a:lnTo>
                  <a:lnTo>
                    <a:pt x="0" y="21602"/>
                  </a:lnTo>
                  <a:lnTo>
                    <a:pt x="0" y="39471"/>
                  </a:lnTo>
                  <a:lnTo>
                    <a:pt x="33134" y="61150"/>
                  </a:lnTo>
                  <a:lnTo>
                    <a:pt x="40233" y="60604"/>
                  </a:lnTo>
                  <a:lnTo>
                    <a:pt x="66255" y="39471"/>
                  </a:lnTo>
                  <a:lnTo>
                    <a:pt x="66255" y="21602"/>
                  </a:lnTo>
                  <a:close/>
                </a:path>
                <a:path w="296544" h="403860">
                  <a:moveTo>
                    <a:pt x="296125" y="170141"/>
                  </a:moveTo>
                  <a:lnTo>
                    <a:pt x="294386" y="151498"/>
                  </a:lnTo>
                  <a:lnTo>
                    <a:pt x="289636" y="135064"/>
                  </a:lnTo>
                  <a:lnTo>
                    <a:pt x="289560" y="134797"/>
                  </a:lnTo>
                  <a:lnTo>
                    <a:pt x="287680" y="131305"/>
                  </a:lnTo>
                  <a:lnTo>
                    <a:pt x="281647" y="120053"/>
                  </a:lnTo>
                  <a:lnTo>
                    <a:pt x="270662" y="107264"/>
                  </a:lnTo>
                  <a:lnTo>
                    <a:pt x="257111" y="96939"/>
                  </a:lnTo>
                  <a:lnTo>
                    <a:pt x="241503" y="89547"/>
                  </a:lnTo>
                  <a:lnTo>
                    <a:pt x="223824" y="85128"/>
                  </a:lnTo>
                  <a:lnTo>
                    <a:pt x="204101" y="83642"/>
                  </a:lnTo>
                  <a:lnTo>
                    <a:pt x="181635" y="85547"/>
                  </a:lnTo>
                  <a:lnTo>
                    <a:pt x="144310" y="100787"/>
                  </a:lnTo>
                  <a:lnTo>
                    <a:pt x="117551" y="130644"/>
                  </a:lnTo>
                  <a:lnTo>
                    <a:pt x="103949" y="171450"/>
                  </a:lnTo>
                  <a:lnTo>
                    <a:pt x="102285" y="195199"/>
                  </a:lnTo>
                  <a:lnTo>
                    <a:pt x="102374" y="201345"/>
                  </a:lnTo>
                  <a:lnTo>
                    <a:pt x="109105" y="247027"/>
                  </a:lnTo>
                  <a:lnTo>
                    <a:pt x="129654" y="282943"/>
                  </a:lnTo>
                  <a:lnTo>
                    <a:pt x="162077" y="305562"/>
                  </a:lnTo>
                  <a:lnTo>
                    <a:pt x="180149" y="310692"/>
                  </a:lnTo>
                  <a:lnTo>
                    <a:pt x="174447" y="337032"/>
                  </a:lnTo>
                  <a:lnTo>
                    <a:pt x="184670" y="337718"/>
                  </a:lnTo>
                  <a:lnTo>
                    <a:pt x="192062" y="339102"/>
                  </a:lnTo>
                  <a:lnTo>
                    <a:pt x="201206" y="343344"/>
                  </a:lnTo>
                  <a:lnTo>
                    <a:pt x="203479" y="347256"/>
                  </a:lnTo>
                  <a:lnTo>
                    <a:pt x="203479" y="352983"/>
                  </a:lnTo>
                  <a:lnTo>
                    <a:pt x="202057" y="360222"/>
                  </a:lnTo>
                  <a:lnTo>
                    <a:pt x="197751" y="365404"/>
                  </a:lnTo>
                  <a:lnTo>
                    <a:pt x="190601" y="368503"/>
                  </a:lnTo>
                  <a:lnTo>
                    <a:pt x="180581" y="369544"/>
                  </a:lnTo>
                  <a:lnTo>
                    <a:pt x="181876" y="400431"/>
                  </a:lnTo>
                  <a:lnTo>
                    <a:pt x="181978" y="402882"/>
                  </a:lnTo>
                  <a:lnTo>
                    <a:pt x="182003" y="403694"/>
                  </a:lnTo>
                  <a:lnTo>
                    <a:pt x="198031" y="402882"/>
                  </a:lnTo>
                  <a:lnTo>
                    <a:pt x="234670" y="390613"/>
                  </a:lnTo>
                  <a:lnTo>
                    <a:pt x="253390" y="355028"/>
                  </a:lnTo>
                  <a:lnTo>
                    <a:pt x="251472" y="341617"/>
                  </a:lnTo>
                  <a:lnTo>
                    <a:pt x="245719" y="331254"/>
                  </a:lnTo>
                  <a:lnTo>
                    <a:pt x="236131" y="323926"/>
                  </a:lnTo>
                  <a:lnTo>
                    <a:pt x="222707" y="319646"/>
                  </a:lnTo>
                  <a:lnTo>
                    <a:pt x="223951" y="313105"/>
                  </a:lnTo>
                  <a:lnTo>
                    <a:pt x="224294" y="311251"/>
                  </a:lnTo>
                  <a:lnTo>
                    <a:pt x="224434" y="310527"/>
                  </a:lnTo>
                  <a:lnTo>
                    <a:pt x="224409" y="310692"/>
                  </a:lnTo>
                  <a:lnTo>
                    <a:pt x="224294" y="311251"/>
                  </a:lnTo>
                  <a:lnTo>
                    <a:pt x="228765" y="310527"/>
                  </a:lnTo>
                  <a:lnTo>
                    <a:pt x="269570" y="290347"/>
                  </a:lnTo>
                  <a:lnTo>
                    <a:pt x="288429" y="265455"/>
                  </a:lnTo>
                  <a:lnTo>
                    <a:pt x="289153" y="264147"/>
                  </a:lnTo>
                  <a:lnTo>
                    <a:pt x="292963" y="254076"/>
                  </a:lnTo>
                  <a:lnTo>
                    <a:pt x="295287" y="243547"/>
                  </a:lnTo>
                  <a:lnTo>
                    <a:pt x="296125" y="232537"/>
                  </a:lnTo>
                  <a:lnTo>
                    <a:pt x="240703" y="232537"/>
                  </a:lnTo>
                  <a:lnTo>
                    <a:pt x="239890" y="239623"/>
                  </a:lnTo>
                  <a:lnTo>
                    <a:pt x="237845" y="245973"/>
                  </a:lnTo>
                  <a:lnTo>
                    <a:pt x="203479" y="265455"/>
                  </a:lnTo>
                  <a:lnTo>
                    <a:pt x="193522" y="264515"/>
                  </a:lnTo>
                  <a:lnTo>
                    <a:pt x="163969" y="230733"/>
                  </a:lnTo>
                  <a:lnTo>
                    <a:pt x="161353" y="201345"/>
                  </a:lnTo>
                  <a:lnTo>
                    <a:pt x="161353" y="195199"/>
                  </a:lnTo>
                  <a:lnTo>
                    <a:pt x="167284" y="155054"/>
                  </a:lnTo>
                  <a:lnTo>
                    <a:pt x="203073" y="131305"/>
                  </a:lnTo>
                  <a:lnTo>
                    <a:pt x="211048" y="131978"/>
                  </a:lnTo>
                  <a:lnTo>
                    <a:pt x="239890" y="161925"/>
                  </a:lnTo>
                  <a:lnTo>
                    <a:pt x="240703" y="170141"/>
                  </a:lnTo>
                  <a:lnTo>
                    <a:pt x="296125" y="1701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553204" y="3044523"/>
              <a:ext cx="209627" cy="22945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87981" y="3044517"/>
              <a:ext cx="188559" cy="22945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109673" y="2955767"/>
              <a:ext cx="200025" cy="318770"/>
            </a:xfrm>
            <a:custGeom>
              <a:avLst/>
              <a:gdLst/>
              <a:ahLst/>
              <a:cxnLst/>
              <a:rect l="l" t="t" r="r" b="b"/>
              <a:pathLst>
                <a:path w="200025" h="318770">
                  <a:moveTo>
                    <a:pt x="86719" y="88751"/>
                  </a:moveTo>
                  <a:lnTo>
                    <a:pt x="35887" y="106010"/>
                  </a:lnTo>
                  <a:lnTo>
                    <a:pt x="5807" y="155373"/>
                  </a:lnTo>
                  <a:lnTo>
                    <a:pt x="0" y="201847"/>
                  </a:lnTo>
                  <a:lnTo>
                    <a:pt x="1476" y="227746"/>
                  </a:lnTo>
                  <a:lnTo>
                    <a:pt x="13303" y="270567"/>
                  </a:lnTo>
                  <a:lnTo>
                    <a:pt x="36397" y="300902"/>
                  </a:lnTo>
                  <a:lnTo>
                    <a:pt x="86311" y="318210"/>
                  </a:lnTo>
                  <a:lnTo>
                    <a:pt x="102903" y="316484"/>
                  </a:lnTo>
                  <a:lnTo>
                    <a:pt x="117907" y="311308"/>
                  </a:lnTo>
                  <a:lnTo>
                    <a:pt x="131324" y="302683"/>
                  </a:lnTo>
                  <a:lnTo>
                    <a:pt x="143157" y="290608"/>
                  </a:lnTo>
                  <a:lnTo>
                    <a:pt x="199397" y="290608"/>
                  </a:lnTo>
                  <a:lnTo>
                    <a:pt x="199397" y="270567"/>
                  </a:lnTo>
                  <a:lnTo>
                    <a:pt x="101441" y="270567"/>
                  </a:lnTo>
                  <a:lnTo>
                    <a:pt x="91729" y="269529"/>
                  </a:lnTo>
                  <a:lnTo>
                    <a:pt x="61817" y="233749"/>
                  </a:lnTo>
                  <a:lnTo>
                    <a:pt x="59108" y="206255"/>
                  </a:lnTo>
                  <a:lnTo>
                    <a:pt x="61653" y="177294"/>
                  </a:lnTo>
                  <a:lnTo>
                    <a:pt x="61778" y="175871"/>
                  </a:lnTo>
                  <a:lnTo>
                    <a:pt x="69791" y="154170"/>
                  </a:lnTo>
                  <a:lnTo>
                    <a:pt x="83147" y="141151"/>
                  </a:lnTo>
                  <a:lnTo>
                    <a:pt x="101850" y="136812"/>
                  </a:lnTo>
                  <a:lnTo>
                    <a:pt x="199397" y="136812"/>
                  </a:lnTo>
                  <a:lnTo>
                    <a:pt x="199397" y="112886"/>
                  </a:lnTo>
                  <a:lnTo>
                    <a:pt x="140089" y="112886"/>
                  </a:lnTo>
                  <a:lnTo>
                    <a:pt x="128860" y="102330"/>
                  </a:lnTo>
                  <a:lnTo>
                    <a:pt x="116220" y="94787"/>
                  </a:lnTo>
                  <a:lnTo>
                    <a:pt x="102172" y="90260"/>
                  </a:lnTo>
                  <a:lnTo>
                    <a:pt x="86719" y="88751"/>
                  </a:lnTo>
                  <a:close/>
                </a:path>
                <a:path w="200025" h="318770">
                  <a:moveTo>
                    <a:pt x="199397" y="290608"/>
                  </a:moveTo>
                  <a:lnTo>
                    <a:pt x="143157" y="290608"/>
                  </a:lnTo>
                  <a:lnTo>
                    <a:pt x="146026" y="314126"/>
                  </a:lnTo>
                  <a:lnTo>
                    <a:pt x="199397" y="314126"/>
                  </a:lnTo>
                  <a:lnTo>
                    <a:pt x="199397" y="290608"/>
                  </a:lnTo>
                  <a:close/>
                </a:path>
                <a:path w="200025" h="318770">
                  <a:moveTo>
                    <a:pt x="199397" y="136812"/>
                  </a:moveTo>
                  <a:lnTo>
                    <a:pt x="101850" y="136812"/>
                  </a:lnTo>
                  <a:lnTo>
                    <a:pt x="114436" y="138259"/>
                  </a:lnTo>
                  <a:lnTo>
                    <a:pt x="125006" y="142599"/>
                  </a:lnTo>
                  <a:lnTo>
                    <a:pt x="133558" y="149830"/>
                  </a:lnTo>
                  <a:lnTo>
                    <a:pt x="140089" y="159953"/>
                  </a:lnTo>
                  <a:lnTo>
                    <a:pt x="140089" y="247427"/>
                  </a:lnTo>
                  <a:lnTo>
                    <a:pt x="133462" y="257545"/>
                  </a:lnTo>
                  <a:lnTo>
                    <a:pt x="124810" y="264777"/>
                  </a:lnTo>
                  <a:lnTo>
                    <a:pt x="114136" y="269119"/>
                  </a:lnTo>
                  <a:lnTo>
                    <a:pt x="101441" y="270567"/>
                  </a:lnTo>
                  <a:lnTo>
                    <a:pt x="199397" y="270567"/>
                  </a:lnTo>
                  <a:lnTo>
                    <a:pt x="199397" y="136812"/>
                  </a:lnTo>
                  <a:close/>
                </a:path>
                <a:path w="200025" h="318770">
                  <a:moveTo>
                    <a:pt x="199397" y="0"/>
                  </a:moveTo>
                  <a:lnTo>
                    <a:pt x="140089" y="0"/>
                  </a:lnTo>
                  <a:lnTo>
                    <a:pt x="140089" y="112886"/>
                  </a:lnTo>
                  <a:lnTo>
                    <a:pt x="199397" y="112886"/>
                  </a:lnTo>
                  <a:lnTo>
                    <a:pt x="1993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346907" y="3044519"/>
              <a:ext cx="200831" cy="22945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664927" y="2994213"/>
              <a:ext cx="132080" cy="280035"/>
            </a:xfrm>
            <a:custGeom>
              <a:avLst/>
              <a:gdLst/>
              <a:ahLst/>
              <a:cxnLst/>
              <a:rect l="l" t="t" r="r" b="b"/>
              <a:pathLst>
                <a:path w="132079" h="280035">
                  <a:moveTo>
                    <a:pt x="91410" y="0"/>
                  </a:moveTo>
                  <a:lnTo>
                    <a:pt x="32302" y="0"/>
                  </a:lnTo>
                  <a:lnTo>
                    <a:pt x="32302" y="54396"/>
                  </a:lnTo>
                  <a:lnTo>
                    <a:pt x="0" y="54396"/>
                  </a:lnTo>
                  <a:lnTo>
                    <a:pt x="0" y="97756"/>
                  </a:lnTo>
                  <a:lnTo>
                    <a:pt x="32302" y="97756"/>
                  </a:lnTo>
                  <a:lnTo>
                    <a:pt x="32302" y="216988"/>
                  </a:lnTo>
                  <a:lnTo>
                    <a:pt x="36730" y="244454"/>
                  </a:lnTo>
                  <a:lnTo>
                    <a:pt x="48772" y="264074"/>
                  </a:lnTo>
                  <a:lnTo>
                    <a:pt x="68429" y="275847"/>
                  </a:lnTo>
                  <a:lnTo>
                    <a:pt x="95703" y="279771"/>
                  </a:lnTo>
                  <a:lnTo>
                    <a:pt x="104844" y="279439"/>
                  </a:lnTo>
                  <a:lnTo>
                    <a:pt x="113857" y="278443"/>
                  </a:lnTo>
                  <a:lnTo>
                    <a:pt x="122741" y="276781"/>
                  </a:lnTo>
                  <a:lnTo>
                    <a:pt x="131493" y="274452"/>
                  </a:lnTo>
                  <a:lnTo>
                    <a:pt x="131493" y="229668"/>
                  </a:lnTo>
                  <a:lnTo>
                    <a:pt x="126456" y="230610"/>
                  </a:lnTo>
                  <a:lnTo>
                    <a:pt x="120656" y="231092"/>
                  </a:lnTo>
                  <a:lnTo>
                    <a:pt x="105242" y="231092"/>
                  </a:lnTo>
                  <a:lnTo>
                    <a:pt x="99253" y="229322"/>
                  </a:lnTo>
                  <a:lnTo>
                    <a:pt x="92970" y="222234"/>
                  </a:lnTo>
                  <a:lnTo>
                    <a:pt x="91410" y="216370"/>
                  </a:lnTo>
                  <a:lnTo>
                    <a:pt x="91410" y="97756"/>
                  </a:lnTo>
                  <a:lnTo>
                    <a:pt x="129242" y="97756"/>
                  </a:lnTo>
                  <a:lnTo>
                    <a:pt x="129242" y="54396"/>
                  </a:lnTo>
                  <a:lnTo>
                    <a:pt x="91410" y="54396"/>
                  </a:lnTo>
                  <a:lnTo>
                    <a:pt x="914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819120" y="3044519"/>
              <a:ext cx="200831" cy="22945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44287" y="3044525"/>
              <a:ext cx="193878" cy="22945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70684" y="3044518"/>
              <a:ext cx="191009" cy="22537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497271" y="3044523"/>
              <a:ext cx="209627" cy="22945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746368" y="2955763"/>
              <a:ext cx="59690" cy="314325"/>
            </a:xfrm>
            <a:custGeom>
              <a:avLst/>
              <a:gdLst/>
              <a:ahLst/>
              <a:cxnLst/>
              <a:rect l="l" t="t" r="r" b="b"/>
              <a:pathLst>
                <a:path w="59689" h="314325">
                  <a:moveTo>
                    <a:pt x="59307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59307" y="314126"/>
                  </a:lnTo>
                  <a:lnTo>
                    <a:pt x="593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845141" y="3044523"/>
              <a:ext cx="209627" cy="22945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082565" y="2960883"/>
              <a:ext cx="313690" cy="396240"/>
            </a:xfrm>
            <a:custGeom>
              <a:avLst/>
              <a:gdLst/>
              <a:ahLst/>
              <a:cxnLst/>
              <a:rect l="l" t="t" r="r" b="b"/>
              <a:pathLst>
                <a:path w="313689" h="396239">
                  <a:moveTo>
                    <a:pt x="202272" y="87731"/>
                  </a:moveTo>
                  <a:lnTo>
                    <a:pt x="148691" y="87731"/>
                  </a:lnTo>
                  <a:lnTo>
                    <a:pt x="146227" y="108597"/>
                  </a:lnTo>
                  <a:lnTo>
                    <a:pt x="142963" y="105397"/>
                  </a:lnTo>
                  <a:lnTo>
                    <a:pt x="142963" y="151980"/>
                  </a:lnTo>
                  <a:lnTo>
                    <a:pt x="142963" y="245173"/>
                  </a:lnTo>
                  <a:lnTo>
                    <a:pt x="136182" y="254050"/>
                  </a:lnTo>
                  <a:lnTo>
                    <a:pt x="127469" y="260388"/>
                  </a:lnTo>
                  <a:lnTo>
                    <a:pt x="116852" y="264185"/>
                  </a:lnTo>
                  <a:lnTo>
                    <a:pt x="104305" y="265455"/>
                  </a:lnTo>
                  <a:lnTo>
                    <a:pt x="94348" y="264388"/>
                  </a:lnTo>
                  <a:lnTo>
                    <a:pt x="65900" y="238988"/>
                  </a:lnTo>
                  <a:lnTo>
                    <a:pt x="59118" y="201142"/>
                  </a:lnTo>
                  <a:lnTo>
                    <a:pt x="59880" y="184912"/>
                  </a:lnTo>
                  <a:lnTo>
                    <a:pt x="77939" y="141503"/>
                  </a:lnTo>
                  <a:lnTo>
                    <a:pt x="104711" y="131699"/>
                  </a:lnTo>
                  <a:lnTo>
                    <a:pt x="117005" y="132969"/>
                  </a:lnTo>
                  <a:lnTo>
                    <a:pt x="127469" y="136779"/>
                  </a:lnTo>
                  <a:lnTo>
                    <a:pt x="136131" y="143116"/>
                  </a:lnTo>
                  <a:lnTo>
                    <a:pt x="142963" y="151980"/>
                  </a:lnTo>
                  <a:lnTo>
                    <a:pt x="142963" y="105397"/>
                  </a:lnTo>
                  <a:lnTo>
                    <a:pt x="135102" y="97675"/>
                  </a:lnTo>
                  <a:lnTo>
                    <a:pt x="121945" y="89877"/>
                  </a:lnTo>
                  <a:lnTo>
                    <a:pt x="106781" y="85204"/>
                  </a:lnTo>
                  <a:lnTo>
                    <a:pt x="89585" y="83642"/>
                  </a:lnTo>
                  <a:lnTo>
                    <a:pt x="70091" y="85585"/>
                  </a:lnTo>
                  <a:lnTo>
                    <a:pt x="24244" y="114731"/>
                  </a:lnTo>
                  <a:lnTo>
                    <a:pt x="6070" y="150774"/>
                  </a:lnTo>
                  <a:lnTo>
                    <a:pt x="0" y="196735"/>
                  </a:lnTo>
                  <a:lnTo>
                    <a:pt x="127" y="201142"/>
                  </a:lnTo>
                  <a:lnTo>
                    <a:pt x="6070" y="245173"/>
                  </a:lnTo>
                  <a:lnTo>
                    <a:pt x="24650" y="281914"/>
                  </a:lnTo>
                  <a:lnTo>
                    <a:pt x="70192" y="311150"/>
                  </a:lnTo>
                  <a:lnTo>
                    <a:pt x="89179" y="313105"/>
                  </a:lnTo>
                  <a:lnTo>
                    <a:pt x="105041" y="311658"/>
                  </a:lnTo>
                  <a:lnTo>
                    <a:pt x="119291" y="307327"/>
                  </a:lnTo>
                  <a:lnTo>
                    <a:pt x="131927" y="300101"/>
                  </a:lnTo>
                  <a:lnTo>
                    <a:pt x="142963" y="289991"/>
                  </a:lnTo>
                  <a:lnTo>
                    <a:pt x="142963" y="301853"/>
                  </a:lnTo>
                  <a:lnTo>
                    <a:pt x="142265" y="311150"/>
                  </a:lnTo>
                  <a:lnTo>
                    <a:pt x="142151" y="312750"/>
                  </a:lnTo>
                  <a:lnTo>
                    <a:pt x="139687" y="322338"/>
                  </a:lnTo>
                  <a:lnTo>
                    <a:pt x="104381" y="349338"/>
                  </a:lnTo>
                  <a:lnTo>
                    <a:pt x="93268" y="350126"/>
                  </a:lnTo>
                  <a:lnTo>
                    <a:pt x="78105" y="348576"/>
                  </a:lnTo>
                  <a:lnTo>
                    <a:pt x="64122" y="343928"/>
                  </a:lnTo>
                  <a:lnTo>
                    <a:pt x="51320" y="336194"/>
                  </a:lnTo>
                  <a:lnTo>
                    <a:pt x="39687" y="325374"/>
                  </a:lnTo>
                  <a:lnTo>
                    <a:pt x="13512" y="361365"/>
                  </a:lnTo>
                  <a:lnTo>
                    <a:pt x="48475" y="386422"/>
                  </a:lnTo>
                  <a:lnTo>
                    <a:pt x="95923" y="396138"/>
                  </a:lnTo>
                  <a:lnTo>
                    <a:pt x="109385" y="395528"/>
                  </a:lnTo>
                  <a:lnTo>
                    <a:pt x="110820" y="395528"/>
                  </a:lnTo>
                  <a:lnTo>
                    <a:pt x="151955" y="384886"/>
                  </a:lnTo>
                  <a:lnTo>
                    <a:pt x="189077" y="352171"/>
                  </a:lnTo>
                  <a:lnTo>
                    <a:pt x="201447" y="315696"/>
                  </a:lnTo>
                  <a:lnTo>
                    <a:pt x="202272" y="289991"/>
                  </a:lnTo>
                  <a:lnTo>
                    <a:pt x="202272" y="265455"/>
                  </a:lnTo>
                  <a:lnTo>
                    <a:pt x="202272" y="131699"/>
                  </a:lnTo>
                  <a:lnTo>
                    <a:pt x="202272" y="108597"/>
                  </a:lnTo>
                  <a:lnTo>
                    <a:pt x="202272" y="87731"/>
                  </a:lnTo>
                  <a:close/>
                </a:path>
                <a:path w="313689" h="396239">
                  <a:moveTo>
                    <a:pt x="310045" y="87731"/>
                  </a:moveTo>
                  <a:lnTo>
                    <a:pt x="250748" y="87731"/>
                  </a:lnTo>
                  <a:lnTo>
                    <a:pt x="250748" y="309016"/>
                  </a:lnTo>
                  <a:lnTo>
                    <a:pt x="310045" y="309016"/>
                  </a:lnTo>
                  <a:lnTo>
                    <a:pt x="310045" y="87731"/>
                  </a:lnTo>
                  <a:close/>
                </a:path>
                <a:path w="313689" h="396239">
                  <a:moveTo>
                    <a:pt x="313524" y="21602"/>
                  </a:moveTo>
                  <a:lnTo>
                    <a:pt x="280390" y="0"/>
                  </a:lnTo>
                  <a:lnTo>
                    <a:pt x="273126" y="533"/>
                  </a:lnTo>
                  <a:lnTo>
                    <a:pt x="247269" y="21602"/>
                  </a:lnTo>
                  <a:lnTo>
                    <a:pt x="247269" y="39471"/>
                  </a:lnTo>
                  <a:lnTo>
                    <a:pt x="280390" y="61150"/>
                  </a:lnTo>
                  <a:lnTo>
                    <a:pt x="287489" y="60604"/>
                  </a:lnTo>
                  <a:lnTo>
                    <a:pt x="313524" y="39471"/>
                  </a:lnTo>
                  <a:lnTo>
                    <a:pt x="313524" y="216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432497" y="3044518"/>
              <a:ext cx="196737" cy="22945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5760935" y="2955767"/>
              <a:ext cx="200025" cy="318770"/>
            </a:xfrm>
            <a:custGeom>
              <a:avLst/>
              <a:gdLst/>
              <a:ahLst/>
              <a:cxnLst/>
              <a:rect l="l" t="t" r="r" b="b"/>
              <a:pathLst>
                <a:path w="200025" h="318770">
                  <a:moveTo>
                    <a:pt x="86719" y="88751"/>
                  </a:moveTo>
                  <a:lnTo>
                    <a:pt x="35887" y="106010"/>
                  </a:lnTo>
                  <a:lnTo>
                    <a:pt x="5807" y="155373"/>
                  </a:lnTo>
                  <a:lnTo>
                    <a:pt x="0" y="201847"/>
                  </a:lnTo>
                  <a:lnTo>
                    <a:pt x="1476" y="227746"/>
                  </a:lnTo>
                  <a:lnTo>
                    <a:pt x="13303" y="270567"/>
                  </a:lnTo>
                  <a:lnTo>
                    <a:pt x="36397" y="300902"/>
                  </a:lnTo>
                  <a:lnTo>
                    <a:pt x="86311" y="318210"/>
                  </a:lnTo>
                  <a:lnTo>
                    <a:pt x="102903" y="316484"/>
                  </a:lnTo>
                  <a:lnTo>
                    <a:pt x="117907" y="311308"/>
                  </a:lnTo>
                  <a:lnTo>
                    <a:pt x="131324" y="302683"/>
                  </a:lnTo>
                  <a:lnTo>
                    <a:pt x="143157" y="290608"/>
                  </a:lnTo>
                  <a:lnTo>
                    <a:pt x="199397" y="290608"/>
                  </a:lnTo>
                  <a:lnTo>
                    <a:pt x="199397" y="270567"/>
                  </a:lnTo>
                  <a:lnTo>
                    <a:pt x="101441" y="270567"/>
                  </a:lnTo>
                  <a:lnTo>
                    <a:pt x="91729" y="269529"/>
                  </a:lnTo>
                  <a:lnTo>
                    <a:pt x="61817" y="233749"/>
                  </a:lnTo>
                  <a:lnTo>
                    <a:pt x="59108" y="206255"/>
                  </a:lnTo>
                  <a:lnTo>
                    <a:pt x="61653" y="177294"/>
                  </a:lnTo>
                  <a:lnTo>
                    <a:pt x="61778" y="175871"/>
                  </a:lnTo>
                  <a:lnTo>
                    <a:pt x="69791" y="154170"/>
                  </a:lnTo>
                  <a:lnTo>
                    <a:pt x="83147" y="141151"/>
                  </a:lnTo>
                  <a:lnTo>
                    <a:pt x="101850" y="136812"/>
                  </a:lnTo>
                  <a:lnTo>
                    <a:pt x="199397" y="136812"/>
                  </a:lnTo>
                  <a:lnTo>
                    <a:pt x="199397" y="112886"/>
                  </a:lnTo>
                  <a:lnTo>
                    <a:pt x="140089" y="112886"/>
                  </a:lnTo>
                  <a:lnTo>
                    <a:pt x="128860" y="102330"/>
                  </a:lnTo>
                  <a:lnTo>
                    <a:pt x="116220" y="94787"/>
                  </a:lnTo>
                  <a:lnTo>
                    <a:pt x="102172" y="90260"/>
                  </a:lnTo>
                  <a:lnTo>
                    <a:pt x="86719" y="88751"/>
                  </a:lnTo>
                  <a:close/>
                </a:path>
                <a:path w="200025" h="318770">
                  <a:moveTo>
                    <a:pt x="199397" y="290608"/>
                  </a:moveTo>
                  <a:lnTo>
                    <a:pt x="143157" y="290608"/>
                  </a:lnTo>
                  <a:lnTo>
                    <a:pt x="146026" y="314126"/>
                  </a:lnTo>
                  <a:lnTo>
                    <a:pt x="199397" y="314126"/>
                  </a:lnTo>
                  <a:lnTo>
                    <a:pt x="199397" y="290608"/>
                  </a:lnTo>
                  <a:close/>
                </a:path>
                <a:path w="200025" h="318770">
                  <a:moveTo>
                    <a:pt x="199397" y="136812"/>
                  </a:moveTo>
                  <a:lnTo>
                    <a:pt x="101850" y="136812"/>
                  </a:lnTo>
                  <a:lnTo>
                    <a:pt x="114436" y="138259"/>
                  </a:lnTo>
                  <a:lnTo>
                    <a:pt x="125006" y="142599"/>
                  </a:lnTo>
                  <a:lnTo>
                    <a:pt x="133558" y="149830"/>
                  </a:lnTo>
                  <a:lnTo>
                    <a:pt x="140089" y="159953"/>
                  </a:lnTo>
                  <a:lnTo>
                    <a:pt x="140089" y="247427"/>
                  </a:lnTo>
                  <a:lnTo>
                    <a:pt x="133462" y="257545"/>
                  </a:lnTo>
                  <a:lnTo>
                    <a:pt x="124810" y="264777"/>
                  </a:lnTo>
                  <a:lnTo>
                    <a:pt x="114136" y="269119"/>
                  </a:lnTo>
                  <a:lnTo>
                    <a:pt x="101441" y="270567"/>
                  </a:lnTo>
                  <a:lnTo>
                    <a:pt x="199397" y="270567"/>
                  </a:lnTo>
                  <a:lnTo>
                    <a:pt x="199397" y="136812"/>
                  </a:lnTo>
                  <a:close/>
                </a:path>
                <a:path w="200025" h="318770">
                  <a:moveTo>
                    <a:pt x="199397" y="0"/>
                  </a:moveTo>
                  <a:lnTo>
                    <a:pt x="140089" y="0"/>
                  </a:lnTo>
                  <a:lnTo>
                    <a:pt x="140089" y="112886"/>
                  </a:lnTo>
                  <a:lnTo>
                    <a:pt x="199397" y="112886"/>
                  </a:lnTo>
                  <a:lnTo>
                    <a:pt x="1993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98167" y="3044519"/>
              <a:ext cx="200831" cy="22945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6336424" y="2960873"/>
              <a:ext cx="66675" cy="309245"/>
            </a:xfrm>
            <a:custGeom>
              <a:avLst/>
              <a:gdLst/>
              <a:ahLst/>
              <a:cxnLst/>
              <a:rect l="l" t="t" r="r" b="b"/>
              <a:pathLst>
                <a:path w="66675" h="309245">
                  <a:moveTo>
                    <a:pt x="62793" y="87735"/>
                  </a:moveTo>
                  <a:lnTo>
                    <a:pt x="3486" y="87735"/>
                  </a:lnTo>
                  <a:lnTo>
                    <a:pt x="3486" y="309016"/>
                  </a:lnTo>
                  <a:lnTo>
                    <a:pt x="62793" y="309016"/>
                  </a:lnTo>
                  <a:lnTo>
                    <a:pt x="62793" y="87735"/>
                  </a:lnTo>
                  <a:close/>
                </a:path>
                <a:path w="66675" h="309245">
                  <a:moveTo>
                    <a:pt x="33140" y="0"/>
                  </a:moveTo>
                  <a:lnTo>
                    <a:pt x="0" y="21611"/>
                  </a:lnTo>
                  <a:lnTo>
                    <a:pt x="0" y="39475"/>
                  </a:lnTo>
                  <a:lnTo>
                    <a:pt x="33140" y="61149"/>
                  </a:lnTo>
                  <a:lnTo>
                    <a:pt x="40237" y="60613"/>
                  </a:lnTo>
                  <a:lnTo>
                    <a:pt x="66270" y="39475"/>
                  </a:lnTo>
                  <a:lnTo>
                    <a:pt x="66270" y="21611"/>
                  </a:lnTo>
                  <a:lnTo>
                    <a:pt x="331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46665" y="3044518"/>
              <a:ext cx="191009" cy="22537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6665685" y="2951472"/>
              <a:ext cx="144780" cy="318770"/>
            </a:xfrm>
            <a:custGeom>
              <a:avLst/>
              <a:gdLst/>
              <a:ahLst/>
              <a:cxnLst/>
              <a:rect l="l" t="t" r="r" b="b"/>
              <a:pathLst>
                <a:path w="144779" h="318770">
                  <a:moveTo>
                    <a:pt x="114122" y="0"/>
                  </a:moveTo>
                  <a:lnTo>
                    <a:pt x="66051" y="11560"/>
                  </a:lnTo>
                  <a:lnTo>
                    <a:pt x="38276" y="45268"/>
                  </a:lnTo>
                  <a:lnTo>
                    <a:pt x="32930" y="78322"/>
                  </a:lnTo>
                  <a:lnTo>
                    <a:pt x="32930" y="97138"/>
                  </a:lnTo>
                  <a:lnTo>
                    <a:pt x="0" y="97138"/>
                  </a:lnTo>
                  <a:lnTo>
                    <a:pt x="0" y="140498"/>
                  </a:lnTo>
                  <a:lnTo>
                    <a:pt x="32930" y="140498"/>
                  </a:lnTo>
                  <a:lnTo>
                    <a:pt x="32930" y="318419"/>
                  </a:lnTo>
                  <a:lnTo>
                    <a:pt x="92238" y="318419"/>
                  </a:lnTo>
                  <a:lnTo>
                    <a:pt x="92238" y="140498"/>
                  </a:lnTo>
                  <a:lnTo>
                    <a:pt x="136205" y="140498"/>
                  </a:lnTo>
                  <a:lnTo>
                    <a:pt x="136205" y="97138"/>
                  </a:lnTo>
                  <a:lnTo>
                    <a:pt x="92238" y="97138"/>
                  </a:lnTo>
                  <a:lnTo>
                    <a:pt x="92238" y="79348"/>
                  </a:lnTo>
                  <a:lnTo>
                    <a:pt x="94322" y="65660"/>
                  </a:lnTo>
                  <a:lnTo>
                    <a:pt x="100575" y="55883"/>
                  </a:lnTo>
                  <a:lnTo>
                    <a:pt x="110994" y="50016"/>
                  </a:lnTo>
                  <a:lnTo>
                    <a:pt x="125577" y="48061"/>
                  </a:lnTo>
                  <a:lnTo>
                    <a:pt x="132655" y="48061"/>
                  </a:lnTo>
                  <a:lnTo>
                    <a:pt x="138665" y="48668"/>
                  </a:lnTo>
                  <a:lnTo>
                    <a:pt x="143566" y="49893"/>
                  </a:lnTo>
                  <a:lnTo>
                    <a:pt x="144184" y="4083"/>
                  </a:lnTo>
                  <a:lnTo>
                    <a:pt x="135631" y="2297"/>
                  </a:lnTo>
                  <a:lnTo>
                    <a:pt x="127770" y="1020"/>
                  </a:lnTo>
                  <a:lnTo>
                    <a:pt x="120601" y="255"/>
                  </a:lnTo>
                  <a:lnTo>
                    <a:pt x="1141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23361" y="3044523"/>
              <a:ext cx="209627" cy="22945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069391" y="3044517"/>
              <a:ext cx="125158" cy="225375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7222159" y="3044518"/>
              <a:ext cx="317500" cy="225425"/>
            </a:xfrm>
            <a:custGeom>
              <a:avLst/>
              <a:gdLst/>
              <a:ahLst/>
              <a:cxnLst/>
              <a:rect l="l" t="t" r="r" b="b"/>
              <a:pathLst>
                <a:path w="317500" h="225425">
                  <a:moveTo>
                    <a:pt x="246023" y="0"/>
                  </a:moveTo>
                  <a:lnTo>
                    <a:pt x="225690" y="2110"/>
                  </a:lnTo>
                  <a:lnTo>
                    <a:pt x="207833" y="8439"/>
                  </a:lnTo>
                  <a:lnTo>
                    <a:pt x="192455" y="18986"/>
                  </a:lnTo>
                  <a:lnTo>
                    <a:pt x="179554" y="33747"/>
                  </a:lnTo>
                  <a:lnTo>
                    <a:pt x="169908" y="18986"/>
                  </a:lnTo>
                  <a:lnTo>
                    <a:pt x="156912" y="8439"/>
                  </a:lnTo>
                  <a:lnTo>
                    <a:pt x="140565" y="2110"/>
                  </a:lnTo>
                  <a:lnTo>
                    <a:pt x="120865" y="0"/>
                  </a:lnTo>
                  <a:lnTo>
                    <a:pt x="101858" y="1802"/>
                  </a:lnTo>
                  <a:lnTo>
                    <a:pt x="84922" y="7209"/>
                  </a:lnTo>
                  <a:lnTo>
                    <a:pt x="70057" y="16220"/>
                  </a:lnTo>
                  <a:lnTo>
                    <a:pt x="57265" y="28836"/>
                  </a:lnTo>
                  <a:lnTo>
                    <a:pt x="55422" y="4094"/>
                  </a:lnTo>
                  <a:lnTo>
                    <a:pt x="0" y="4094"/>
                  </a:lnTo>
                  <a:lnTo>
                    <a:pt x="0" y="225375"/>
                  </a:lnTo>
                  <a:lnTo>
                    <a:pt x="59108" y="225375"/>
                  </a:lnTo>
                  <a:lnTo>
                    <a:pt x="59108" y="68919"/>
                  </a:lnTo>
                  <a:lnTo>
                    <a:pt x="65596" y="59793"/>
                  </a:lnTo>
                  <a:lnTo>
                    <a:pt x="73827" y="53275"/>
                  </a:lnTo>
                  <a:lnTo>
                    <a:pt x="83798" y="49364"/>
                  </a:lnTo>
                  <a:lnTo>
                    <a:pt x="95504" y="48061"/>
                  </a:lnTo>
                  <a:lnTo>
                    <a:pt x="103942" y="48599"/>
                  </a:lnTo>
                  <a:lnTo>
                    <a:pt x="128844" y="84468"/>
                  </a:lnTo>
                  <a:lnTo>
                    <a:pt x="128844" y="225375"/>
                  </a:lnTo>
                  <a:lnTo>
                    <a:pt x="187941" y="225375"/>
                  </a:lnTo>
                  <a:lnTo>
                    <a:pt x="187742" y="73421"/>
                  </a:lnTo>
                  <a:lnTo>
                    <a:pt x="224548" y="48061"/>
                  </a:lnTo>
                  <a:lnTo>
                    <a:pt x="233151" y="48605"/>
                  </a:lnTo>
                  <a:lnTo>
                    <a:pt x="257887" y="84259"/>
                  </a:lnTo>
                  <a:lnTo>
                    <a:pt x="257887" y="225375"/>
                  </a:lnTo>
                  <a:lnTo>
                    <a:pt x="317194" y="225375"/>
                  </a:lnTo>
                  <a:lnTo>
                    <a:pt x="317194" y="84060"/>
                  </a:lnTo>
                  <a:lnTo>
                    <a:pt x="316095" y="64315"/>
                  </a:lnTo>
                  <a:lnTo>
                    <a:pt x="299603" y="20962"/>
                  </a:lnTo>
                  <a:lnTo>
                    <a:pt x="262871" y="1309"/>
                  </a:lnTo>
                  <a:lnTo>
                    <a:pt x="2460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575960" y="3044518"/>
              <a:ext cx="196737" cy="229458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7800137" y="2956184"/>
              <a:ext cx="415925" cy="408940"/>
            </a:xfrm>
            <a:custGeom>
              <a:avLst/>
              <a:gdLst/>
              <a:ahLst/>
              <a:cxnLst/>
              <a:rect l="l" t="t" r="r" b="b"/>
              <a:pathLst>
                <a:path w="415925" h="408939">
                  <a:moveTo>
                    <a:pt x="193840" y="174840"/>
                  </a:moveTo>
                  <a:lnTo>
                    <a:pt x="192087" y="156197"/>
                  </a:lnTo>
                  <a:lnTo>
                    <a:pt x="187337" y="139763"/>
                  </a:lnTo>
                  <a:lnTo>
                    <a:pt x="187261" y="139496"/>
                  </a:lnTo>
                  <a:lnTo>
                    <a:pt x="154825" y="101638"/>
                  </a:lnTo>
                  <a:lnTo>
                    <a:pt x="101803" y="88341"/>
                  </a:lnTo>
                  <a:lnTo>
                    <a:pt x="79349" y="90246"/>
                  </a:lnTo>
                  <a:lnTo>
                    <a:pt x="42024" y="105486"/>
                  </a:lnTo>
                  <a:lnTo>
                    <a:pt x="15265" y="135343"/>
                  </a:lnTo>
                  <a:lnTo>
                    <a:pt x="1663" y="176149"/>
                  </a:lnTo>
                  <a:lnTo>
                    <a:pt x="0" y="199898"/>
                  </a:lnTo>
                  <a:lnTo>
                    <a:pt x="76" y="206044"/>
                  </a:lnTo>
                  <a:lnTo>
                    <a:pt x="6807" y="251726"/>
                  </a:lnTo>
                  <a:lnTo>
                    <a:pt x="27355" y="287642"/>
                  </a:lnTo>
                  <a:lnTo>
                    <a:pt x="59778" y="310261"/>
                  </a:lnTo>
                  <a:lnTo>
                    <a:pt x="77863" y="315391"/>
                  </a:lnTo>
                  <a:lnTo>
                    <a:pt x="78486" y="312483"/>
                  </a:lnTo>
                  <a:lnTo>
                    <a:pt x="77901" y="315226"/>
                  </a:lnTo>
                  <a:lnTo>
                    <a:pt x="77863" y="315391"/>
                  </a:lnTo>
                  <a:lnTo>
                    <a:pt x="72161" y="341731"/>
                  </a:lnTo>
                  <a:lnTo>
                    <a:pt x="82372" y="342417"/>
                  </a:lnTo>
                  <a:lnTo>
                    <a:pt x="89763" y="343801"/>
                  </a:lnTo>
                  <a:lnTo>
                    <a:pt x="98907" y="348043"/>
                  </a:lnTo>
                  <a:lnTo>
                    <a:pt x="101193" y="351955"/>
                  </a:lnTo>
                  <a:lnTo>
                    <a:pt x="101193" y="357682"/>
                  </a:lnTo>
                  <a:lnTo>
                    <a:pt x="99758" y="364921"/>
                  </a:lnTo>
                  <a:lnTo>
                    <a:pt x="95465" y="370103"/>
                  </a:lnTo>
                  <a:lnTo>
                    <a:pt x="88315" y="373202"/>
                  </a:lnTo>
                  <a:lnTo>
                    <a:pt x="78295" y="374243"/>
                  </a:lnTo>
                  <a:lnTo>
                    <a:pt x="79578" y="405130"/>
                  </a:lnTo>
                  <a:lnTo>
                    <a:pt x="79679" y="407581"/>
                  </a:lnTo>
                  <a:lnTo>
                    <a:pt x="79717" y="408393"/>
                  </a:lnTo>
                  <a:lnTo>
                    <a:pt x="95745" y="407581"/>
                  </a:lnTo>
                  <a:lnTo>
                    <a:pt x="132384" y="395312"/>
                  </a:lnTo>
                  <a:lnTo>
                    <a:pt x="151091" y="359727"/>
                  </a:lnTo>
                  <a:lnTo>
                    <a:pt x="149174" y="346316"/>
                  </a:lnTo>
                  <a:lnTo>
                    <a:pt x="143421" y="335953"/>
                  </a:lnTo>
                  <a:lnTo>
                    <a:pt x="133832" y="328625"/>
                  </a:lnTo>
                  <a:lnTo>
                    <a:pt x="120421" y="324345"/>
                  </a:lnTo>
                  <a:lnTo>
                    <a:pt x="121653" y="317804"/>
                  </a:lnTo>
                  <a:lnTo>
                    <a:pt x="122008" y="315950"/>
                  </a:lnTo>
                  <a:lnTo>
                    <a:pt x="126479" y="315226"/>
                  </a:lnTo>
                  <a:lnTo>
                    <a:pt x="136055" y="312483"/>
                  </a:lnTo>
                  <a:lnTo>
                    <a:pt x="174980" y="287261"/>
                  </a:lnTo>
                  <a:lnTo>
                    <a:pt x="192989" y="248246"/>
                  </a:lnTo>
                  <a:lnTo>
                    <a:pt x="193840" y="237236"/>
                  </a:lnTo>
                  <a:lnTo>
                    <a:pt x="138417" y="237236"/>
                  </a:lnTo>
                  <a:lnTo>
                    <a:pt x="137591" y="244322"/>
                  </a:lnTo>
                  <a:lnTo>
                    <a:pt x="135559" y="250672"/>
                  </a:lnTo>
                  <a:lnTo>
                    <a:pt x="101193" y="270154"/>
                  </a:lnTo>
                  <a:lnTo>
                    <a:pt x="91236" y="269214"/>
                  </a:lnTo>
                  <a:lnTo>
                    <a:pt x="61671" y="235432"/>
                  </a:lnTo>
                  <a:lnTo>
                    <a:pt x="59067" y="206044"/>
                  </a:lnTo>
                  <a:lnTo>
                    <a:pt x="59067" y="199898"/>
                  </a:lnTo>
                  <a:lnTo>
                    <a:pt x="64985" y="159753"/>
                  </a:lnTo>
                  <a:lnTo>
                    <a:pt x="100787" y="136004"/>
                  </a:lnTo>
                  <a:lnTo>
                    <a:pt x="108762" y="136677"/>
                  </a:lnTo>
                  <a:lnTo>
                    <a:pt x="137591" y="166624"/>
                  </a:lnTo>
                  <a:lnTo>
                    <a:pt x="138417" y="174840"/>
                  </a:lnTo>
                  <a:lnTo>
                    <a:pt x="193840" y="174840"/>
                  </a:lnTo>
                  <a:close/>
                </a:path>
                <a:path w="415925" h="408939">
                  <a:moveTo>
                    <a:pt x="394449" y="2247"/>
                  </a:moveTo>
                  <a:lnTo>
                    <a:pt x="360311" y="0"/>
                  </a:lnTo>
                  <a:lnTo>
                    <a:pt x="360311" y="6261"/>
                  </a:lnTo>
                  <a:lnTo>
                    <a:pt x="358571" y="11061"/>
                  </a:lnTo>
                  <a:lnTo>
                    <a:pt x="351624" y="17754"/>
                  </a:lnTo>
                  <a:lnTo>
                    <a:pt x="347497" y="19418"/>
                  </a:lnTo>
                  <a:lnTo>
                    <a:pt x="339318" y="19418"/>
                  </a:lnTo>
                  <a:lnTo>
                    <a:pt x="336042" y="19011"/>
                  </a:lnTo>
                  <a:lnTo>
                    <a:pt x="329768" y="17373"/>
                  </a:lnTo>
                  <a:lnTo>
                    <a:pt x="324116" y="14986"/>
                  </a:lnTo>
                  <a:lnTo>
                    <a:pt x="307746" y="7086"/>
                  </a:lnTo>
                  <a:lnTo>
                    <a:pt x="301853" y="4597"/>
                  </a:lnTo>
                  <a:lnTo>
                    <a:pt x="294627" y="2552"/>
                  </a:lnTo>
                  <a:lnTo>
                    <a:pt x="290766" y="2044"/>
                  </a:lnTo>
                  <a:lnTo>
                    <a:pt x="286677" y="2044"/>
                  </a:lnTo>
                  <a:lnTo>
                    <a:pt x="248005" y="26390"/>
                  </a:lnTo>
                  <a:lnTo>
                    <a:pt x="240538" y="55664"/>
                  </a:lnTo>
                  <a:lnTo>
                    <a:pt x="240461" y="56642"/>
                  </a:lnTo>
                  <a:lnTo>
                    <a:pt x="274828" y="58686"/>
                  </a:lnTo>
                  <a:lnTo>
                    <a:pt x="274828" y="52425"/>
                  </a:lnTo>
                  <a:lnTo>
                    <a:pt x="276402" y="47840"/>
                  </a:lnTo>
                  <a:lnTo>
                    <a:pt x="276491" y="47574"/>
                  </a:lnTo>
                  <a:lnTo>
                    <a:pt x="283171" y="40754"/>
                  </a:lnTo>
                  <a:lnTo>
                    <a:pt x="287223" y="39052"/>
                  </a:lnTo>
                  <a:lnTo>
                    <a:pt x="295681" y="39052"/>
                  </a:lnTo>
                  <a:lnTo>
                    <a:pt x="299085" y="39497"/>
                  </a:lnTo>
                  <a:lnTo>
                    <a:pt x="305371" y="41275"/>
                  </a:lnTo>
                  <a:lnTo>
                    <a:pt x="310476" y="43624"/>
                  </a:lnTo>
                  <a:lnTo>
                    <a:pt x="324650" y="51257"/>
                  </a:lnTo>
                  <a:lnTo>
                    <a:pt x="330212" y="53759"/>
                  </a:lnTo>
                  <a:lnTo>
                    <a:pt x="338251" y="56057"/>
                  </a:lnTo>
                  <a:lnTo>
                    <a:pt x="342849" y="56642"/>
                  </a:lnTo>
                  <a:lnTo>
                    <a:pt x="348043" y="56642"/>
                  </a:lnTo>
                  <a:lnTo>
                    <a:pt x="382346" y="39052"/>
                  </a:lnTo>
                  <a:lnTo>
                    <a:pt x="386867" y="32715"/>
                  </a:lnTo>
                  <a:lnTo>
                    <a:pt x="394271" y="4597"/>
                  </a:lnTo>
                  <a:lnTo>
                    <a:pt x="394398" y="3035"/>
                  </a:lnTo>
                  <a:lnTo>
                    <a:pt x="394449" y="2247"/>
                  </a:lnTo>
                  <a:close/>
                </a:path>
                <a:path w="415925" h="408939">
                  <a:moveTo>
                    <a:pt x="415518" y="310235"/>
                  </a:moveTo>
                  <a:lnTo>
                    <a:pt x="411746" y="301205"/>
                  </a:lnTo>
                  <a:lnTo>
                    <a:pt x="409930" y="293878"/>
                  </a:lnTo>
                  <a:lnTo>
                    <a:pt x="409028" y="290245"/>
                  </a:lnTo>
                  <a:lnTo>
                    <a:pt x="407403" y="277723"/>
                  </a:lnTo>
                  <a:lnTo>
                    <a:pt x="407352" y="277368"/>
                  </a:lnTo>
                  <a:lnTo>
                    <a:pt x="407149" y="272605"/>
                  </a:lnTo>
                  <a:lnTo>
                    <a:pt x="406844" y="265239"/>
                  </a:lnTo>
                  <a:lnTo>
                    <a:pt x="406730" y="213093"/>
                  </a:lnTo>
                  <a:lnTo>
                    <a:pt x="406654" y="165862"/>
                  </a:lnTo>
                  <a:lnTo>
                    <a:pt x="405472" y="152044"/>
                  </a:lnTo>
                  <a:lnTo>
                    <a:pt x="405358" y="150583"/>
                  </a:lnTo>
                  <a:lnTo>
                    <a:pt x="405231" y="149098"/>
                  </a:lnTo>
                  <a:lnTo>
                    <a:pt x="400723" y="133616"/>
                  </a:lnTo>
                  <a:lnTo>
                    <a:pt x="399872" y="132105"/>
                  </a:lnTo>
                  <a:lnTo>
                    <a:pt x="393217" y="120218"/>
                  </a:lnTo>
                  <a:lnTo>
                    <a:pt x="382701" y="108889"/>
                  </a:lnTo>
                  <a:lnTo>
                    <a:pt x="369633" y="99910"/>
                  </a:lnTo>
                  <a:lnTo>
                    <a:pt x="354672" y="93573"/>
                  </a:lnTo>
                  <a:lnTo>
                    <a:pt x="354876" y="93573"/>
                  </a:lnTo>
                  <a:lnTo>
                    <a:pt x="337172" y="89623"/>
                  </a:lnTo>
                  <a:lnTo>
                    <a:pt x="317766" y="88341"/>
                  </a:lnTo>
                  <a:lnTo>
                    <a:pt x="304596" y="88925"/>
                  </a:lnTo>
                  <a:lnTo>
                    <a:pt x="258876" y="102743"/>
                  </a:lnTo>
                  <a:lnTo>
                    <a:pt x="230365" y="131673"/>
                  </a:lnTo>
                  <a:lnTo>
                    <a:pt x="223697" y="158902"/>
                  </a:lnTo>
                  <a:lnTo>
                    <a:pt x="282790" y="158902"/>
                  </a:lnTo>
                  <a:lnTo>
                    <a:pt x="282790" y="150583"/>
                  </a:lnTo>
                  <a:lnTo>
                    <a:pt x="285635" y="144043"/>
                  </a:lnTo>
                  <a:lnTo>
                    <a:pt x="296938" y="134493"/>
                  </a:lnTo>
                  <a:lnTo>
                    <a:pt x="304749" y="132105"/>
                  </a:lnTo>
                  <a:lnTo>
                    <a:pt x="314693" y="132105"/>
                  </a:lnTo>
                  <a:lnTo>
                    <a:pt x="322618" y="132689"/>
                  </a:lnTo>
                  <a:lnTo>
                    <a:pt x="329742" y="134493"/>
                  </a:lnTo>
                  <a:lnTo>
                    <a:pt x="329565" y="134493"/>
                  </a:lnTo>
                  <a:lnTo>
                    <a:pt x="335038" y="137287"/>
                  </a:lnTo>
                  <a:lnTo>
                    <a:pt x="347421" y="165862"/>
                  </a:lnTo>
                  <a:lnTo>
                    <a:pt x="347421" y="178536"/>
                  </a:lnTo>
                  <a:lnTo>
                    <a:pt x="347421" y="213093"/>
                  </a:lnTo>
                  <a:lnTo>
                    <a:pt x="347421" y="251129"/>
                  </a:lnTo>
                  <a:lnTo>
                    <a:pt x="343865" y="257670"/>
                  </a:lnTo>
                  <a:lnTo>
                    <a:pt x="338429" y="262890"/>
                  </a:lnTo>
                  <a:lnTo>
                    <a:pt x="323697" y="270662"/>
                  </a:lnTo>
                  <a:lnTo>
                    <a:pt x="315645" y="272605"/>
                  </a:lnTo>
                  <a:lnTo>
                    <a:pt x="297929" y="272605"/>
                  </a:lnTo>
                  <a:lnTo>
                    <a:pt x="290842" y="270217"/>
                  </a:lnTo>
                  <a:lnTo>
                    <a:pt x="280479" y="260667"/>
                  </a:lnTo>
                  <a:lnTo>
                    <a:pt x="277888" y="254609"/>
                  </a:lnTo>
                  <a:lnTo>
                    <a:pt x="277888" y="247243"/>
                  </a:lnTo>
                  <a:lnTo>
                    <a:pt x="305739" y="215011"/>
                  </a:lnTo>
                  <a:lnTo>
                    <a:pt x="325335" y="213093"/>
                  </a:lnTo>
                  <a:lnTo>
                    <a:pt x="347421" y="213093"/>
                  </a:lnTo>
                  <a:lnTo>
                    <a:pt x="347421" y="178536"/>
                  </a:lnTo>
                  <a:lnTo>
                    <a:pt x="320230" y="178536"/>
                  </a:lnTo>
                  <a:lnTo>
                    <a:pt x="297027" y="179793"/>
                  </a:lnTo>
                  <a:lnTo>
                    <a:pt x="259346" y="189306"/>
                  </a:lnTo>
                  <a:lnTo>
                    <a:pt x="225298" y="220459"/>
                  </a:lnTo>
                  <a:lnTo>
                    <a:pt x="218782" y="251536"/>
                  </a:lnTo>
                  <a:lnTo>
                    <a:pt x="220116" y="265239"/>
                  </a:lnTo>
                  <a:lnTo>
                    <a:pt x="224015" y="277368"/>
                  </a:lnTo>
                  <a:lnTo>
                    <a:pt x="224129" y="277723"/>
                  </a:lnTo>
                  <a:lnTo>
                    <a:pt x="251536" y="307225"/>
                  </a:lnTo>
                  <a:lnTo>
                    <a:pt x="294055" y="317804"/>
                  </a:lnTo>
                  <a:lnTo>
                    <a:pt x="310426" y="316306"/>
                  </a:lnTo>
                  <a:lnTo>
                    <a:pt x="325183" y="311823"/>
                  </a:lnTo>
                  <a:lnTo>
                    <a:pt x="338340" y="304342"/>
                  </a:lnTo>
                  <a:lnTo>
                    <a:pt x="349885" y="293878"/>
                  </a:lnTo>
                  <a:lnTo>
                    <a:pt x="351015" y="301205"/>
                  </a:lnTo>
                  <a:lnTo>
                    <a:pt x="351104" y="301777"/>
                  </a:lnTo>
                  <a:lnTo>
                    <a:pt x="353072" y="308394"/>
                  </a:lnTo>
                  <a:lnTo>
                    <a:pt x="355803" y="313715"/>
                  </a:lnTo>
                  <a:lnTo>
                    <a:pt x="415518" y="313715"/>
                  </a:lnTo>
                  <a:lnTo>
                    <a:pt x="415518" y="3102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243066" y="3044523"/>
              <a:ext cx="209627" cy="229458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8592984" y="2960873"/>
              <a:ext cx="66675" cy="309245"/>
            </a:xfrm>
            <a:custGeom>
              <a:avLst/>
              <a:gdLst/>
              <a:ahLst/>
              <a:cxnLst/>
              <a:rect l="l" t="t" r="r" b="b"/>
              <a:pathLst>
                <a:path w="66675" h="309245">
                  <a:moveTo>
                    <a:pt x="62783" y="87735"/>
                  </a:moveTo>
                  <a:lnTo>
                    <a:pt x="3476" y="87735"/>
                  </a:lnTo>
                  <a:lnTo>
                    <a:pt x="3476" y="309016"/>
                  </a:lnTo>
                  <a:lnTo>
                    <a:pt x="62783" y="309016"/>
                  </a:lnTo>
                  <a:lnTo>
                    <a:pt x="62783" y="87735"/>
                  </a:lnTo>
                  <a:close/>
                </a:path>
                <a:path w="66675" h="309245">
                  <a:moveTo>
                    <a:pt x="33129" y="0"/>
                  </a:moveTo>
                  <a:lnTo>
                    <a:pt x="0" y="21611"/>
                  </a:lnTo>
                  <a:lnTo>
                    <a:pt x="0" y="39475"/>
                  </a:lnTo>
                  <a:lnTo>
                    <a:pt x="33129" y="61149"/>
                  </a:lnTo>
                  <a:lnTo>
                    <a:pt x="40233" y="60613"/>
                  </a:lnTo>
                  <a:lnTo>
                    <a:pt x="66259" y="39475"/>
                  </a:lnTo>
                  <a:lnTo>
                    <a:pt x="66259" y="21611"/>
                  </a:lnTo>
                  <a:lnTo>
                    <a:pt x="331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03223" y="3044518"/>
              <a:ext cx="191009" cy="225375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8918367" y="2994213"/>
              <a:ext cx="132080" cy="280035"/>
            </a:xfrm>
            <a:custGeom>
              <a:avLst/>
              <a:gdLst/>
              <a:ahLst/>
              <a:cxnLst/>
              <a:rect l="l" t="t" r="r" b="b"/>
              <a:pathLst>
                <a:path w="132079" h="280035">
                  <a:moveTo>
                    <a:pt x="91410" y="0"/>
                  </a:moveTo>
                  <a:lnTo>
                    <a:pt x="32302" y="0"/>
                  </a:lnTo>
                  <a:lnTo>
                    <a:pt x="32302" y="54396"/>
                  </a:lnTo>
                  <a:lnTo>
                    <a:pt x="0" y="54396"/>
                  </a:lnTo>
                  <a:lnTo>
                    <a:pt x="0" y="97756"/>
                  </a:lnTo>
                  <a:lnTo>
                    <a:pt x="32302" y="97756"/>
                  </a:lnTo>
                  <a:lnTo>
                    <a:pt x="32302" y="216988"/>
                  </a:lnTo>
                  <a:lnTo>
                    <a:pt x="36730" y="244454"/>
                  </a:lnTo>
                  <a:lnTo>
                    <a:pt x="48772" y="264074"/>
                  </a:lnTo>
                  <a:lnTo>
                    <a:pt x="68429" y="275847"/>
                  </a:lnTo>
                  <a:lnTo>
                    <a:pt x="95703" y="279771"/>
                  </a:lnTo>
                  <a:lnTo>
                    <a:pt x="104844" y="279439"/>
                  </a:lnTo>
                  <a:lnTo>
                    <a:pt x="113857" y="278443"/>
                  </a:lnTo>
                  <a:lnTo>
                    <a:pt x="122741" y="276781"/>
                  </a:lnTo>
                  <a:lnTo>
                    <a:pt x="131493" y="274452"/>
                  </a:lnTo>
                  <a:lnTo>
                    <a:pt x="131493" y="229668"/>
                  </a:lnTo>
                  <a:lnTo>
                    <a:pt x="126456" y="230610"/>
                  </a:lnTo>
                  <a:lnTo>
                    <a:pt x="120656" y="231092"/>
                  </a:lnTo>
                  <a:lnTo>
                    <a:pt x="105242" y="231092"/>
                  </a:lnTo>
                  <a:lnTo>
                    <a:pt x="99253" y="229322"/>
                  </a:lnTo>
                  <a:lnTo>
                    <a:pt x="92970" y="222234"/>
                  </a:lnTo>
                  <a:lnTo>
                    <a:pt x="91410" y="216370"/>
                  </a:lnTo>
                  <a:lnTo>
                    <a:pt x="91410" y="97756"/>
                  </a:lnTo>
                  <a:lnTo>
                    <a:pt x="129242" y="97756"/>
                  </a:lnTo>
                  <a:lnTo>
                    <a:pt x="129242" y="54396"/>
                  </a:lnTo>
                  <a:lnTo>
                    <a:pt x="91410" y="54396"/>
                  </a:lnTo>
                  <a:lnTo>
                    <a:pt x="914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072559" y="3044519"/>
              <a:ext cx="200831" cy="22945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306930" y="3044517"/>
              <a:ext cx="125158" cy="22537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459698" y="3044517"/>
              <a:ext cx="125158" cy="225375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604488" y="3044519"/>
              <a:ext cx="200831" cy="22945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841931" y="2955763"/>
              <a:ext cx="2008071" cy="318220"/>
            </a:xfrm>
            <a:prstGeom prst="rect">
              <a:avLst/>
            </a:prstGeom>
          </p:spPr>
        </p:pic>
      </p:grpSp>
      <p:graphicFrame>
        <p:nvGraphicFramePr>
          <p:cNvPr id="70" name="object 70"/>
          <p:cNvGraphicFramePr>
            <a:graphicFrameLocks noGrp="1"/>
          </p:cNvGraphicFramePr>
          <p:nvPr/>
        </p:nvGraphicFramePr>
        <p:xfrm>
          <a:off x="2190478" y="3761749"/>
          <a:ext cx="15687673" cy="6861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2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1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4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68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4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pSp>
        <p:nvGrpSpPr>
          <p:cNvPr id="71" name="object 71"/>
          <p:cNvGrpSpPr/>
          <p:nvPr/>
        </p:nvGrpSpPr>
        <p:grpSpPr>
          <a:xfrm>
            <a:off x="15863664" y="3868869"/>
            <a:ext cx="436880" cy="160655"/>
            <a:chOff x="15863664" y="3868869"/>
            <a:chExt cx="436880" cy="160655"/>
          </a:xfrm>
        </p:grpSpPr>
        <p:pic>
          <p:nvPicPr>
            <p:cNvPr id="72" name="object 7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5863664" y="3871244"/>
              <a:ext cx="141943" cy="15602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044204" y="3868869"/>
              <a:ext cx="255836" cy="160434"/>
            </a:xfrm>
            <a:prstGeom prst="rect">
              <a:avLst/>
            </a:prstGeom>
          </p:spPr>
        </p:pic>
      </p:grpSp>
      <p:pic>
        <p:nvPicPr>
          <p:cNvPr id="74" name="object 74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6428553" y="3848508"/>
            <a:ext cx="113169" cy="214328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8932096" y="3827560"/>
            <a:ext cx="1270719" cy="242699"/>
          </a:xfrm>
          <a:prstGeom prst="rect">
            <a:avLst/>
          </a:prstGeom>
        </p:spPr>
      </p:pic>
      <p:sp>
        <p:nvSpPr>
          <p:cNvPr id="76" name="object 76"/>
          <p:cNvSpPr/>
          <p:nvPr/>
        </p:nvSpPr>
        <p:spPr>
          <a:xfrm>
            <a:off x="2590618" y="3870905"/>
            <a:ext cx="35560" cy="156845"/>
          </a:xfrm>
          <a:custGeom>
            <a:avLst/>
            <a:gdLst/>
            <a:ahLst/>
            <a:cxnLst/>
            <a:rect l="l" t="t" r="r" b="b"/>
            <a:pathLst>
              <a:path w="35560" h="156845">
                <a:moveTo>
                  <a:pt x="21015" y="0"/>
                </a:moveTo>
                <a:lnTo>
                  <a:pt x="0" y="4230"/>
                </a:lnTo>
                <a:lnTo>
                  <a:pt x="0" y="152141"/>
                </a:lnTo>
                <a:lnTo>
                  <a:pt x="14188" y="156361"/>
                </a:lnTo>
                <a:lnTo>
                  <a:pt x="23852" y="156257"/>
                </a:lnTo>
                <a:lnTo>
                  <a:pt x="35119" y="152141"/>
                </a:lnTo>
                <a:lnTo>
                  <a:pt x="35119" y="151335"/>
                </a:lnTo>
                <a:lnTo>
                  <a:pt x="35119" y="4230"/>
                </a:lnTo>
                <a:lnTo>
                  <a:pt x="34836" y="3518"/>
                </a:lnTo>
                <a:lnTo>
                  <a:pt x="33663" y="2240"/>
                </a:lnTo>
                <a:lnTo>
                  <a:pt x="32721" y="1717"/>
                </a:lnTo>
                <a:lnTo>
                  <a:pt x="28292" y="596"/>
                </a:lnTo>
                <a:lnTo>
                  <a:pt x="210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object 77"/>
          <p:cNvGrpSpPr/>
          <p:nvPr/>
        </p:nvGrpSpPr>
        <p:grpSpPr>
          <a:xfrm>
            <a:off x="2647448" y="3871617"/>
            <a:ext cx="487045" cy="156210"/>
            <a:chOff x="2647448" y="3871617"/>
            <a:chExt cx="487045" cy="156210"/>
          </a:xfrm>
        </p:grpSpPr>
        <p:pic>
          <p:nvPicPr>
            <p:cNvPr id="78" name="object 7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647448" y="3871623"/>
              <a:ext cx="131692" cy="15564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800595" y="3871621"/>
              <a:ext cx="102028" cy="15493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933751" y="3871617"/>
              <a:ext cx="200601" cy="155649"/>
            </a:xfrm>
            <a:prstGeom prst="rect">
              <a:avLst/>
            </a:prstGeom>
          </p:spPr>
        </p:pic>
      </p:grpSp>
      <p:sp>
        <p:nvSpPr>
          <p:cNvPr id="81" name="object 81"/>
          <p:cNvSpPr/>
          <p:nvPr/>
        </p:nvSpPr>
        <p:spPr>
          <a:xfrm>
            <a:off x="16664699" y="4317129"/>
            <a:ext cx="165100" cy="27940"/>
          </a:xfrm>
          <a:custGeom>
            <a:avLst/>
            <a:gdLst/>
            <a:ahLst/>
            <a:cxnLst/>
            <a:rect l="l" t="t" r="r" b="b"/>
            <a:pathLst>
              <a:path w="165100" h="27939">
                <a:moveTo>
                  <a:pt x="28600" y="8255"/>
                </a:moveTo>
                <a:lnTo>
                  <a:pt x="27571" y="4584"/>
                </a:lnTo>
                <a:lnTo>
                  <a:pt x="23495" y="901"/>
                </a:lnTo>
                <a:lnTo>
                  <a:pt x="19812" y="0"/>
                </a:lnTo>
                <a:lnTo>
                  <a:pt x="8991" y="0"/>
                </a:lnTo>
                <a:lnTo>
                  <a:pt x="5219" y="927"/>
                </a:lnTo>
                <a:lnTo>
                  <a:pt x="1041" y="4686"/>
                </a:lnTo>
                <a:lnTo>
                  <a:pt x="0" y="8458"/>
                </a:lnTo>
                <a:lnTo>
                  <a:pt x="0" y="19621"/>
                </a:lnTo>
                <a:lnTo>
                  <a:pt x="1016" y="23304"/>
                </a:lnTo>
                <a:lnTo>
                  <a:pt x="5092" y="26974"/>
                </a:lnTo>
                <a:lnTo>
                  <a:pt x="8763" y="27889"/>
                </a:lnTo>
                <a:lnTo>
                  <a:pt x="19596" y="27889"/>
                </a:lnTo>
                <a:lnTo>
                  <a:pt x="23393" y="26962"/>
                </a:lnTo>
                <a:lnTo>
                  <a:pt x="27546" y="23202"/>
                </a:lnTo>
                <a:lnTo>
                  <a:pt x="28600" y="19431"/>
                </a:lnTo>
                <a:lnTo>
                  <a:pt x="28600" y="13766"/>
                </a:lnTo>
                <a:lnTo>
                  <a:pt x="28600" y="8255"/>
                </a:lnTo>
                <a:close/>
              </a:path>
              <a:path w="165100" h="27939">
                <a:moveTo>
                  <a:pt x="96824" y="8255"/>
                </a:moveTo>
                <a:lnTo>
                  <a:pt x="95808" y="4584"/>
                </a:lnTo>
                <a:lnTo>
                  <a:pt x="91719" y="901"/>
                </a:lnTo>
                <a:lnTo>
                  <a:pt x="88049" y="0"/>
                </a:lnTo>
                <a:lnTo>
                  <a:pt x="77216" y="0"/>
                </a:lnTo>
                <a:lnTo>
                  <a:pt x="73444" y="927"/>
                </a:lnTo>
                <a:lnTo>
                  <a:pt x="69265" y="4686"/>
                </a:lnTo>
                <a:lnTo>
                  <a:pt x="68224" y="8458"/>
                </a:lnTo>
                <a:lnTo>
                  <a:pt x="68224" y="19621"/>
                </a:lnTo>
                <a:lnTo>
                  <a:pt x="69240" y="23304"/>
                </a:lnTo>
                <a:lnTo>
                  <a:pt x="73329" y="26974"/>
                </a:lnTo>
                <a:lnTo>
                  <a:pt x="77000" y="27889"/>
                </a:lnTo>
                <a:lnTo>
                  <a:pt x="87820" y="27889"/>
                </a:lnTo>
                <a:lnTo>
                  <a:pt x="91617" y="26962"/>
                </a:lnTo>
                <a:lnTo>
                  <a:pt x="95783" y="23202"/>
                </a:lnTo>
                <a:lnTo>
                  <a:pt x="96824" y="19431"/>
                </a:lnTo>
                <a:lnTo>
                  <a:pt x="96824" y="13766"/>
                </a:lnTo>
                <a:lnTo>
                  <a:pt x="96824" y="8255"/>
                </a:lnTo>
                <a:close/>
              </a:path>
              <a:path w="165100" h="27939">
                <a:moveTo>
                  <a:pt x="165049" y="8255"/>
                </a:moveTo>
                <a:lnTo>
                  <a:pt x="164033" y="4584"/>
                </a:lnTo>
                <a:lnTo>
                  <a:pt x="159956" y="901"/>
                </a:lnTo>
                <a:lnTo>
                  <a:pt x="156286" y="0"/>
                </a:lnTo>
                <a:lnTo>
                  <a:pt x="145453" y="0"/>
                </a:lnTo>
                <a:lnTo>
                  <a:pt x="141668" y="927"/>
                </a:lnTo>
                <a:lnTo>
                  <a:pt x="137490" y="4686"/>
                </a:lnTo>
                <a:lnTo>
                  <a:pt x="136461" y="8458"/>
                </a:lnTo>
                <a:lnTo>
                  <a:pt x="136461" y="19621"/>
                </a:lnTo>
                <a:lnTo>
                  <a:pt x="137464" y="23304"/>
                </a:lnTo>
                <a:lnTo>
                  <a:pt x="141554" y="26974"/>
                </a:lnTo>
                <a:lnTo>
                  <a:pt x="145237" y="27889"/>
                </a:lnTo>
                <a:lnTo>
                  <a:pt x="156057" y="27889"/>
                </a:lnTo>
                <a:lnTo>
                  <a:pt x="159842" y="26962"/>
                </a:lnTo>
                <a:lnTo>
                  <a:pt x="164007" y="23202"/>
                </a:lnTo>
                <a:lnTo>
                  <a:pt x="165049" y="19431"/>
                </a:lnTo>
                <a:lnTo>
                  <a:pt x="165049" y="13766"/>
                </a:lnTo>
                <a:lnTo>
                  <a:pt x="165049" y="8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9481325" y="4317129"/>
            <a:ext cx="165100" cy="27940"/>
          </a:xfrm>
          <a:custGeom>
            <a:avLst/>
            <a:gdLst/>
            <a:ahLst/>
            <a:cxnLst/>
            <a:rect l="l" t="t" r="r" b="b"/>
            <a:pathLst>
              <a:path w="165100" h="27939">
                <a:moveTo>
                  <a:pt x="28600" y="8255"/>
                </a:moveTo>
                <a:lnTo>
                  <a:pt x="27584" y="4584"/>
                </a:lnTo>
                <a:lnTo>
                  <a:pt x="23495" y="901"/>
                </a:lnTo>
                <a:lnTo>
                  <a:pt x="19824" y="0"/>
                </a:lnTo>
                <a:lnTo>
                  <a:pt x="8991" y="0"/>
                </a:lnTo>
                <a:lnTo>
                  <a:pt x="5219" y="927"/>
                </a:lnTo>
                <a:lnTo>
                  <a:pt x="1041" y="4686"/>
                </a:lnTo>
                <a:lnTo>
                  <a:pt x="0" y="8458"/>
                </a:lnTo>
                <a:lnTo>
                  <a:pt x="0" y="19621"/>
                </a:lnTo>
                <a:lnTo>
                  <a:pt x="1016" y="23304"/>
                </a:lnTo>
                <a:lnTo>
                  <a:pt x="5092" y="26974"/>
                </a:lnTo>
                <a:lnTo>
                  <a:pt x="8775" y="27889"/>
                </a:lnTo>
                <a:lnTo>
                  <a:pt x="19596" y="27889"/>
                </a:lnTo>
                <a:lnTo>
                  <a:pt x="23393" y="26962"/>
                </a:lnTo>
                <a:lnTo>
                  <a:pt x="27559" y="23202"/>
                </a:lnTo>
                <a:lnTo>
                  <a:pt x="28600" y="19431"/>
                </a:lnTo>
                <a:lnTo>
                  <a:pt x="28600" y="13766"/>
                </a:lnTo>
                <a:lnTo>
                  <a:pt x="28600" y="8255"/>
                </a:lnTo>
                <a:close/>
              </a:path>
              <a:path w="165100" h="27939">
                <a:moveTo>
                  <a:pt x="96824" y="8255"/>
                </a:moveTo>
                <a:lnTo>
                  <a:pt x="95808" y="4584"/>
                </a:lnTo>
                <a:lnTo>
                  <a:pt x="91732" y="901"/>
                </a:lnTo>
                <a:lnTo>
                  <a:pt x="88049" y="0"/>
                </a:lnTo>
                <a:lnTo>
                  <a:pt x="77228" y="0"/>
                </a:lnTo>
                <a:lnTo>
                  <a:pt x="73444" y="927"/>
                </a:lnTo>
                <a:lnTo>
                  <a:pt x="69265" y="4686"/>
                </a:lnTo>
                <a:lnTo>
                  <a:pt x="68237" y="8458"/>
                </a:lnTo>
                <a:lnTo>
                  <a:pt x="68237" y="19621"/>
                </a:lnTo>
                <a:lnTo>
                  <a:pt x="69240" y="23304"/>
                </a:lnTo>
                <a:lnTo>
                  <a:pt x="73329" y="26974"/>
                </a:lnTo>
                <a:lnTo>
                  <a:pt x="77012" y="27889"/>
                </a:lnTo>
                <a:lnTo>
                  <a:pt x="87833" y="27889"/>
                </a:lnTo>
                <a:lnTo>
                  <a:pt x="91617" y="26962"/>
                </a:lnTo>
                <a:lnTo>
                  <a:pt x="95783" y="23202"/>
                </a:lnTo>
                <a:lnTo>
                  <a:pt x="96824" y="19431"/>
                </a:lnTo>
                <a:lnTo>
                  <a:pt x="96824" y="13766"/>
                </a:lnTo>
                <a:lnTo>
                  <a:pt x="96824" y="8255"/>
                </a:lnTo>
                <a:close/>
              </a:path>
              <a:path w="165100" h="27939">
                <a:moveTo>
                  <a:pt x="165049" y="8255"/>
                </a:moveTo>
                <a:lnTo>
                  <a:pt x="164033" y="4584"/>
                </a:lnTo>
                <a:lnTo>
                  <a:pt x="159969" y="901"/>
                </a:lnTo>
                <a:lnTo>
                  <a:pt x="156273" y="0"/>
                </a:lnTo>
                <a:lnTo>
                  <a:pt x="145465" y="0"/>
                </a:lnTo>
                <a:lnTo>
                  <a:pt x="141668" y="927"/>
                </a:lnTo>
                <a:lnTo>
                  <a:pt x="137490" y="4686"/>
                </a:lnTo>
                <a:lnTo>
                  <a:pt x="136474" y="8458"/>
                </a:lnTo>
                <a:lnTo>
                  <a:pt x="136474" y="19621"/>
                </a:lnTo>
                <a:lnTo>
                  <a:pt x="137477" y="23304"/>
                </a:lnTo>
                <a:lnTo>
                  <a:pt x="141554" y="26974"/>
                </a:lnTo>
                <a:lnTo>
                  <a:pt x="145237" y="27889"/>
                </a:lnTo>
                <a:lnTo>
                  <a:pt x="156057" y="27889"/>
                </a:lnTo>
                <a:lnTo>
                  <a:pt x="159854" y="26962"/>
                </a:lnTo>
                <a:lnTo>
                  <a:pt x="164007" y="23202"/>
                </a:lnTo>
                <a:lnTo>
                  <a:pt x="165049" y="19431"/>
                </a:lnTo>
                <a:lnTo>
                  <a:pt x="165049" y="13766"/>
                </a:lnTo>
                <a:lnTo>
                  <a:pt x="165049" y="8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781465" y="4317129"/>
            <a:ext cx="165100" cy="27940"/>
          </a:xfrm>
          <a:custGeom>
            <a:avLst/>
            <a:gdLst/>
            <a:ahLst/>
            <a:cxnLst/>
            <a:rect l="l" t="t" r="r" b="b"/>
            <a:pathLst>
              <a:path w="165100" h="27939">
                <a:moveTo>
                  <a:pt x="28587" y="8255"/>
                </a:moveTo>
                <a:lnTo>
                  <a:pt x="27559" y="4584"/>
                </a:lnTo>
                <a:lnTo>
                  <a:pt x="23507" y="901"/>
                </a:lnTo>
                <a:lnTo>
                  <a:pt x="19812" y="0"/>
                </a:lnTo>
                <a:lnTo>
                  <a:pt x="9004" y="0"/>
                </a:lnTo>
                <a:lnTo>
                  <a:pt x="5207" y="927"/>
                </a:lnTo>
                <a:lnTo>
                  <a:pt x="1028" y="4686"/>
                </a:lnTo>
                <a:lnTo>
                  <a:pt x="0" y="8458"/>
                </a:lnTo>
                <a:lnTo>
                  <a:pt x="0" y="19621"/>
                </a:lnTo>
                <a:lnTo>
                  <a:pt x="1016" y="23304"/>
                </a:lnTo>
                <a:lnTo>
                  <a:pt x="5092" y="26974"/>
                </a:lnTo>
                <a:lnTo>
                  <a:pt x="8763" y="27889"/>
                </a:lnTo>
                <a:lnTo>
                  <a:pt x="19596" y="27889"/>
                </a:lnTo>
                <a:lnTo>
                  <a:pt x="23380" y="26962"/>
                </a:lnTo>
                <a:lnTo>
                  <a:pt x="27546" y="23202"/>
                </a:lnTo>
                <a:lnTo>
                  <a:pt x="28587" y="19431"/>
                </a:lnTo>
                <a:lnTo>
                  <a:pt x="28587" y="13766"/>
                </a:lnTo>
                <a:lnTo>
                  <a:pt x="28587" y="8255"/>
                </a:lnTo>
                <a:close/>
              </a:path>
              <a:path w="165100" h="27939">
                <a:moveTo>
                  <a:pt x="96824" y="8255"/>
                </a:moveTo>
                <a:lnTo>
                  <a:pt x="95796" y="4584"/>
                </a:lnTo>
                <a:lnTo>
                  <a:pt x="91732" y="901"/>
                </a:lnTo>
                <a:lnTo>
                  <a:pt x="88036" y="0"/>
                </a:lnTo>
                <a:lnTo>
                  <a:pt x="77228" y="0"/>
                </a:lnTo>
                <a:lnTo>
                  <a:pt x="73444" y="927"/>
                </a:lnTo>
                <a:lnTo>
                  <a:pt x="69265" y="4686"/>
                </a:lnTo>
                <a:lnTo>
                  <a:pt x="68224" y="8458"/>
                </a:lnTo>
                <a:lnTo>
                  <a:pt x="68224" y="19621"/>
                </a:lnTo>
                <a:lnTo>
                  <a:pt x="69240" y="23304"/>
                </a:lnTo>
                <a:lnTo>
                  <a:pt x="73317" y="26974"/>
                </a:lnTo>
                <a:lnTo>
                  <a:pt x="76987" y="27889"/>
                </a:lnTo>
                <a:lnTo>
                  <a:pt x="87820" y="27889"/>
                </a:lnTo>
                <a:lnTo>
                  <a:pt x="91617" y="26962"/>
                </a:lnTo>
                <a:lnTo>
                  <a:pt x="95783" y="23202"/>
                </a:lnTo>
                <a:lnTo>
                  <a:pt x="96824" y="19431"/>
                </a:lnTo>
                <a:lnTo>
                  <a:pt x="96824" y="13766"/>
                </a:lnTo>
                <a:lnTo>
                  <a:pt x="96824" y="8255"/>
                </a:lnTo>
                <a:close/>
              </a:path>
              <a:path w="165100" h="27939">
                <a:moveTo>
                  <a:pt x="165061" y="8255"/>
                </a:moveTo>
                <a:lnTo>
                  <a:pt x="164033" y="4584"/>
                </a:lnTo>
                <a:lnTo>
                  <a:pt x="159943" y="901"/>
                </a:lnTo>
                <a:lnTo>
                  <a:pt x="156273" y="0"/>
                </a:lnTo>
                <a:lnTo>
                  <a:pt x="145453" y="0"/>
                </a:lnTo>
                <a:lnTo>
                  <a:pt x="141668" y="927"/>
                </a:lnTo>
                <a:lnTo>
                  <a:pt x="137490" y="4686"/>
                </a:lnTo>
                <a:lnTo>
                  <a:pt x="136448" y="8458"/>
                </a:lnTo>
                <a:lnTo>
                  <a:pt x="136448" y="19621"/>
                </a:lnTo>
                <a:lnTo>
                  <a:pt x="137464" y="23304"/>
                </a:lnTo>
                <a:lnTo>
                  <a:pt x="141554" y="26974"/>
                </a:lnTo>
                <a:lnTo>
                  <a:pt x="145224" y="27889"/>
                </a:lnTo>
                <a:lnTo>
                  <a:pt x="156057" y="27889"/>
                </a:lnTo>
                <a:lnTo>
                  <a:pt x="159842" y="26962"/>
                </a:lnTo>
                <a:lnTo>
                  <a:pt x="164007" y="23202"/>
                </a:lnTo>
                <a:lnTo>
                  <a:pt x="165061" y="19431"/>
                </a:lnTo>
                <a:lnTo>
                  <a:pt x="165061" y="13766"/>
                </a:lnTo>
                <a:lnTo>
                  <a:pt x="165061" y="8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4" name="object 8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5762276" y="4505387"/>
            <a:ext cx="100101" cy="155921"/>
          </a:xfrm>
          <a:prstGeom prst="rect">
            <a:avLst/>
          </a:prstGeom>
        </p:spPr>
      </p:pic>
      <p:sp>
        <p:nvSpPr>
          <p:cNvPr id="85" name="object 85"/>
          <p:cNvSpPr/>
          <p:nvPr/>
        </p:nvSpPr>
        <p:spPr>
          <a:xfrm>
            <a:off x="15898367" y="4634496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09" h="27939">
                <a:moveTo>
                  <a:pt x="19810" y="0"/>
                </a:moveTo>
                <a:lnTo>
                  <a:pt x="8994" y="0"/>
                </a:lnTo>
                <a:lnTo>
                  <a:pt x="5214" y="931"/>
                </a:lnTo>
                <a:lnTo>
                  <a:pt x="1036" y="4690"/>
                </a:lnTo>
                <a:lnTo>
                  <a:pt x="0" y="8460"/>
                </a:lnTo>
                <a:lnTo>
                  <a:pt x="0" y="19632"/>
                </a:lnTo>
                <a:lnTo>
                  <a:pt x="1015" y="23308"/>
                </a:lnTo>
                <a:lnTo>
                  <a:pt x="5088" y="26983"/>
                </a:lnTo>
                <a:lnTo>
                  <a:pt x="8764" y="27894"/>
                </a:lnTo>
                <a:lnTo>
                  <a:pt x="19591" y="27894"/>
                </a:lnTo>
                <a:lnTo>
                  <a:pt x="2339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6" name="object 86"/>
          <p:cNvGrpSpPr/>
          <p:nvPr/>
        </p:nvGrpSpPr>
        <p:grpSpPr>
          <a:xfrm>
            <a:off x="15969527" y="4504103"/>
            <a:ext cx="516255" cy="160020"/>
            <a:chOff x="15969527" y="4504103"/>
            <a:chExt cx="516255" cy="160020"/>
          </a:xfrm>
        </p:grpSpPr>
        <p:pic>
          <p:nvPicPr>
            <p:cNvPr id="87" name="object 8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5969527" y="4505387"/>
              <a:ext cx="100112" cy="155921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6108696" y="4505387"/>
              <a:ext cx="100112" cy="155921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234425" y="4504103"/>
              <a:ext cx="118697" cy="159482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6377536" y="4504108"/>
              <a:ext cx="107892" cy="159471"/>
            </a:xfrm>
            <a:prstGeom prst="rect">
              <a:avLst/>
            </a:prstGeom>
          </p:spPr>
        </p:pic>
      </p:grpSp>
      <p:sp>
        <p:nvSpPr>
          <p:cNvPr id="91" name="object 91"/>
          <p:cNvSpPr/>
          <p:nvPr/>
        </p:nvSpPr>
        <p:spPr>
          <a:xfrm>
            <a:off x="16523194" y="4634496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09" h="27939">
                <a:moveTo>
                  <a:pt x="19821" y="0"/>
                </a:moveTo>
                <a:lnTo>
                  <a:pt x="8994" y="0"/>
                </a:lnTo>
                <a:lnTo>
                  <a:pt x="5204" y="931"/>
                </a:lnTo>
                <a:lnTo>
                  <a:pt x="1026" y="4690"/>
                </a:lnTo>
                <a:lnTo>
                  <a:pt x="0" y="8460"/>
                </a:lnTo>
                <a:lnTo>
                  <a:pt x="0" y="19632"/>
                </a:lnTo>
                <a:lnTo>
                  <a:pt x="1005" y="23308"/>
                </a:lnTo>
                <a:lnTo>
                  <a:pt x="5099" y="26983"/>
                </a:lnTo>
                <a:lnTo>
                  <a:pt x="8774" y="27894"/>
                </a:lnTo>
                <a:lnTo>
                  <a:pt x="19601" y="27894"/>
                </a:lnTo>
                <a:lnTo>
                  <a:pt x="2338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" name="object 92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6586395" y="4504105"/>
            <a:ext cx="107682" cy="157209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3680357" y="4502426"/>
            <a:ext cx="1569014" cy="161159"/>
          </a:xfrm>
          <a:prstGeom prst="rect">
            <a:avLst/>
          </a:prstGeom>
        </p:spPr>
      </p:pic>
      <p:grpSp>
        <p:nvGrpSpPr>
          <p:cNvPr id="94" name="object 94"/>
          <p:cNvGrpSpPr/>
          <p:nvPr/>
        </p:nvGrpSpPr>
        <p:grpSpPr>
          <a:xfrm>
            <a:off x="5325550" y="4495103"/>
            <a:ext cx="252095" cy="168910"/>
            <a:chOff x="5325550" y="4495103"/>
            <a:chExt cx="252095" cy="168910"/>
          </a:xfrm>
        </p:grpSpPr>
        <p:pic>
          <p:nvPicPr>
            <p:cNvPr id="95" name="object 9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325550" y="4495103"/>
              <a:ext cx="110132" cy="168476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467460" y="4545174"/>
              <a:ext cx="110143" cy="118404"/>
            </a:xfrm>
            <a:prstGeom prst="rect">
              <a:avLst/>
            </a:prstGeom>
          </p:spPr>
        </p:pic>
      </p:grpSp>
      <p:pic>
        <p:nvPicPr>
          <p:cNvPr id="97" name="object 97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663318" y="4495103"/>
            <a:ext cx="811737" cy="168482"/>
          </a:xfrm>
          <a:prstGeom prst="rect">
            <a:avLst/>
          </a:prstGeom>
        </p:spPr>
      </p:pic>
      <p:grpSp>
        <p:nvGrpSpPr>
          <p:cNvPr id="98" name="object 98"/>
          <p:cNvGrpSpPr/>
          <p:nvPr/>
        </p:nvGrpSpPr>
        <p:grpSpPr>
          <a:xfrm>
            <a:off x="6549485" y="4494610"/>
            <a:ext cx="598170" cy="169545"/>
            <a:chOff x="6549485" y="4494610"/>
            <a:chExt cx="598170" cy="169545"/>
          </a:xfrm>
        </p:grpSpPr>
        <p:pic>
          <p:nvPicPr>
            <p:cNvPr id="99" name="object 9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549485" y="4545171"/>
              <a:ext cx="84740" cy="118415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657241" y="4545170"/>
              <a:ext cx="119724" cy="11841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810779" y="4494610"/>
              <a:ext cx="109927" cy="168968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952970" y="4545174"/>
              <a:ext cx="194140" cy="118404"/>
            </a:xfrm>
            <a:prstGeom prst="rect">
              <a:avLst/>
            </a:prstGeom>
          </p:spPr>
        </p:pic>
      </p:grpSp>
      <p:pic>
        <p:nvPicPr>
          <p:cNvPr id="103" name="object 103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7237117" y="4545168"/>
            <a:ext cx="1150880" cy="159845"/>
          </a:xfrm>
          <a:prstGeom prst="rect">
            <a:avLst/>
          </a:prstGeom>
        </p:spPr>
      </p:pic>
      <p:grpSp>
        <p:nvGrpSpPr>
          <p:cNvPr id="104" name="object 104"/>
          <p:cNvGrpSpPr/>
          <p:nvPr/>
        </p:nvGrpSpPr>
        <p:grpSpPr>
          <a:xfrm>
            <a:off x="8464546" y="4495103"/>
            <a:ext cx="252095" cy="168910"/>
            <a:chOff x="8464546" y="4495103"/>
            <a:chExt cx="252095" cy="168910"/>
          </a:xfrm>
        </p:grpSpPr>
        <p:pic>
          <p:nvPicPr>
            <p:cNvPr id="105" name="object 10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464546" y="4495103"/>
              <a:ext cx="110143" cy="168476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606475" y="4545174"/>
              <a:ext cx="110132" cy="118404"/>
            </a:xfrm>
            <a:prstGeom prst="rect">
              <a:avLst/>
            </a:prstGeom>
          </p:spPr>
        </p:pic>
      </p:grpSp>
      <p:pic>
        <p:nvPicPr>
          <p:cNvPr id="107" name="object 107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8801325" y="4495103"/>
            <a:ext cx="1340973" cy="209704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10219621" y="4491414"/>
            <a:ext cx="1100736" cy="211210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11410588" y="4545174"/>
            <a:ext cx="110132" cy="118404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11614039" y="4494610"/>
            <a:ext cx="748068" cy="168976"/>
          </a:xfrm>
          <a:prstGeom prst="rect">
            <a:avLst/>
          </a:prstGeom>
        </p:spPr>
      </p:pic>
      <p:grpSp>
        <p:nvGrpSpPr>
          <p:cNvPr id="111" name="object 111"/>
          <p:cNvGrpSpPr/>
          <p:nvPr/>
        </p:nvGrpSpPr>
        <p:grpSpPr>
          <a:xfrm>
            <a:off x="12441438" y="4495103"/>
            <a:ext cx="252095" cy="168910"/>
            <a:chOff x="12441438" y="4495103"/>
            <a:chExt cx="252095" cy="168910"/>
          </a:xfrm>
        </p:grpSpPr>
        <p:pic>
          <p:nvPicPr>
            <p:cNvPr id="112" name="object 11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2441438" y="4495103"/>
              <a:ext cx="110143" cy="168476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2583367" y="4545174"/>
              <a:ext cx="110132" cy="118404"/>
            </a:xfrm>
            <a:prstGeom prst="rect">
              <a:avLst/>
            </a:prstGeom>
          </p:spPr>
        </p:pic>
      </p:grpSp>
      <p:pic>
        <p:nvPicPr>
          <p:cNvPr id="114" name="object 114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2779206" y="4495103"/>
            <a:ext cx="642894" cy="168482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358521" y="4505387"/>
            <a:ext cx="100101" cy="155921"/>
          </a:xfrm>
          <a:prstGeom prst="rect">
            <a:avLst/>
          </a:prstGeom>
        </p:spPr>
      </p:pic>
      <p:sp>
        <p:nvSpPr>
          <p:cNvPr id="116" name="object 116"/>
          <p:cNvSpPr/>
          <p:nvPr/>
        </p:nvSpPr>
        <p:spPr>
          <a:xfrm>
            <a:off x="2494601" y="4634496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10" h="27939">
                <a:moveTo>
                  <a:pt x="19821" y="0"/>
                </a:moveTo>
                <a:lnTo>
                  <a:pt x="8994" y="0"/>
                </a:lnTo>
                <a:lnTo>
                  <a:pt x="5204" y="931"/>
                </a:lnTo>
                <a:lnTo>
                  <a:pt x="1026" y="4690"/>
                </a:lnTo>
                <a:lnTo>
                  <a:pt x="0" y="8460"/>
                </a:lnTo>
                <a:lnTo>
                  <a:pt x="0" y="19632"/>
                </a:lnTo>
                <a:lnTo>
                  <a:pt x="1005" y="23308"/>
                </a:lnTo>
                <a:lnTo>
                  <a:pt x="5099" y="26983"/>
                </a:lnTo>
                <a:lnTo>
                  <a:pt x="8774" y="27894"/>
                </a:lnTo>
                <a:lnTo>
                  <a:pt x="19601" y="27894"/>
                </a:lnTo>
                <a:lnTo>
                  <a:pt x="2338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7" name="object 117"/>
          <p:cNvGrpSpPr/>
          <p:nvPr/>
        </p:nvGrpSpPr>
        <p:grpSpPr>
          <a:xfrm>
            <a:off x="2565955" y="4505387"/>
            <a:ext cx="238125" cy="158750"/>
            <a:chOff x="2565955" y="4505387"/>
            <a:chExt cx="238125" cy="158750"/>
          </a:xfrm>
        </p:grpSpPr>
        <p:pic>
          <p:nvPicPr>
            <p:cNvPr id="118" name="object 11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565955" y="4505387"/>
              <a:ext cx="100112" cy="155921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695351" y="4506376"/>
              <a:ext cx="108687" cy="157209"/>
            </a:xfrm>
            <a:prstGeom prst="rect">
              <a:avLst/>
            </a:prstGeom>
          </p:spPr>
        </p:pic>
      </p:grpSp>
      <p:pic>
        <p:nvPicPr>
          <p:cNvPr id="120" name="object 120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15762276" y="4845267"/>
            <a:ext cx="1423147" cy="159482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3680357" y="4843588"/>
            <a:ext cx="1560025" cy="161160"/>
          </a:xfrm>
          <a:prstGeom prst="rect">
            <a:avLst/>
          </a:prstGeom>
        </p:spPr>
      </p:pic>
      <p:grpSp>
        <p:nvGrpSpPr>
          <p:cNvPr id="122" name="object 122"/>
          <p:cNvGrpSpPr/>
          <p:nvPr/>
        </p:nvGrpSpPr>
        <p:grpSpPr>
          <a:xfrm>
            <a:off x="5387824" y="4836267"/>
            <a:ext cx="252095" cy="168910"/>
            <a:chOff x="5387824" y="4836267"/>
            <a:chExt cx="252095" cy="168910"/>
          </a:xfrm>
        </p:grpSpPr>
        <p:pic>
          <p:nvPicPr>
            <p:cNvPr id="123" name="object 12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387824" y="4836267"/>
              <a:ext cx="110143" cy="168476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529743" y="4886338"/>
              <a:ext cx="110132" cy="118404"/>
            </a:xfrm>
            <a:prstGeom prst="rect">
              <a:avLst/>
            </a:prstGeom>
          </p:spPr>
        </p:pic>
      </p:grpSp>
      <p:pic>
        <p:nvPicPr>
          <p:cNvPr id="125" name="object 125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790544" y="4836267"/>
            <a:ext cx="802759" cy="168481"/>
          </a:xfrm>
          <a:prstGeom prst="rect">
            <a:avLst/>
          </a:prstGeom>
        </p:spPr>
      </p:pic>
      <p:grpSp>
        <p:nvGrpSpPr>
          <p:cNvPr id="126" name="object 126"/>
          <p:cNvGrpSpPr/>
          <p:nvPr/>
        </p:nvGrpSpPr>
        <p:grpSpPr>
          <a:xfrm>
            <a:off x="6738118" y="4836267"/>
            <a:ext cx="252095" cy="168910"/>
            <a:chOff x="6738118" y="4836267"/>
            <a:chExt cx="252095" cy="168910"/>
          </a:xfrm>
        </p:grpSpPr>
        <p:pic>
          <p:nvPicPr>
            <p:cNvPr id="127" name="object 12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738118" y="4836267"/>
              <a:ext cx="110143" cy="168476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880047" y="4886338"/>
              <a:ext cx="110132" cy="118404"/>
            </a:xfrm>
            <a:prstGeom prst="rect">
              <a:avLst/>
            </a:prstGeom>
          </p:spPr>
        </p:pic>
      </p:grpSp>
      <p:pic>
        <p:nvPicPr>
          <p:cNvPr id="129" name="object 129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7148567" y="4836267"/>
            <a:ext cx="1066404" cy="209907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8366811" y="4835773"/>
            <a:ext cx="1257222" cy="210401"/>
          </a:xfrm>
          <a:prstGeom prst="rect">
            <a:avLst/>
          </a:prstGeom>
        </p:spPr>
      </p:pic>
      <p:grpSp>
        <p:nvGrpSpPr>
          <p:cNvPr id="131" name="object 131"/>
          <p:cNvGrpSpPr/>
          <p:nvPr/>
        </p:nvGrpSpPr>
        <p:grpSpPr>
          <a:xfrm>
            <a:off x="9766633" y="4886333"/>
            <a:ext cx="256540" cy="118745"/>
            <a:chOff x="9766633" y="4886333"/>
            <a:chExt cx="256540" cy="118745"/>
          </a:xfrm>
        </p:grpSpPr>
        <p:pic>
          <p:nvPicPr>
            <p:cNvPr id="132" name="object 13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9766633" y="4886333"/>
              <a:ext cx="119724" cy="118415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9919388" y="4888006"/>
              <a:ext cx="103221" cy="116739"/>
            </a:xfrm>
            <a:prstGeom prst="rect">
              <a:avLst/>
            </a:prstGeom>
          </p:spPr>
        </p:pic>
      </p:grpSp>
      <p:grpSp>
        <p:nvGrpSpPr>
          <p:cNvPr id="134" name="object 134"/>
          <p:cNvGrpSpPr/>
          <p:nvPr/>
        </p:nvGrpSpPr>
        <p:grpSpPr>
          <a:xfrm>
            <a:off x="10178248" y="4835766"/>
            <a:ext cx="1717675" cy="210820"/>
            <a:chOff x="10178248" y="4835766"/>
            <a:chExt cx="1717675" cy="210820"/>
          </a:xfrm>
        </p:grpSpPr>
        <p:pic>
          <p:nvPicPr>
            <p:cNvPr id="135" name="object 13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0178248" y="4843588"/>
              <a:ext cx="969696" cy="161160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1188250" y="4835766"/>
              <a:ext cx="707393" cy="210408"/>
            </a:xfrm>
            <a:prstGeom prst="rect">
              <a:avLst/>
            </a:prstGeom>
          </p:spPr>
        </p:pic>
      </p:grpSp>
      <p:grpSp>
        <p:nvGrpSpPr>
          <p:cNvPr id="137" name="object 137"/>
          <p:cNvGrpSpPr/>
          <p:nvPr/>
        </p:nvGrpSpPr>
        <p:grpSpPr>
          <a:xfrm>
            <a:off x="12041581" y="4836267"/>
            <a:ext cx="252095" cy="168910"/>
            <a:chOff x="12041581" y="4836267"/>
            <a:chExt cx="252095" cy="168910"/>
          </a:xfrm>
        </p:grpSpPr>
        <p:pic>
          <p:nvPicPr>
            <p:cNvPr id="138" name="object 13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2041581" y="4836267"/>
              <a:ext cx="110143" cy="168476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2183510" y="4886338"/>
              <a:ext cx="110132" cy="118404"/>
            </a:xfrm>
            <a:prstGeom prst="rect">
              <a:avLst/>
            </a:prstGeom>
          </p:spPr>
        </p:pic>
      </p:grpSp>
      <p:pic>
        <p:nvPicPr>
          <p:cNvPr id="140" name="object 140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12449019" y="4886330"/>
            <a:ext cx="1145165" cy="159845"/>
          </a:xfrm>
          <a:prstGeom prst="rect">
            <a:avLst/>
          </a:prstGeom>
        </p:spPr>
      </p:pic>
      <p:grpSp>
        <p:nvGrpSpPr>
          <p:cNvPr id="141" name="object 141"/>
          <p:cNvGrpSpPr/>
          <p:nvPr/>
        </p:nvGrpSpPr>
        <p:grpSpPr>
          <a:xfrm>
            <a:off x="13738539" y="4836267"/>
            <a:ext cx="252095" cy="168910"/>
            <a:chOff x="13738539" y="4836267"/>
            <a:chExt cx="252095" cy="168910"/>
          </a:xfrm>
        </p:grpSpPr>
        <p:pic>
          <p:nvPicPr>
            <p:cNvPr id="142" name="object 14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3738539" y="4836267"/>
              <a:ext cx="110132" cy="168476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3880448" y="4886338"/>
              <a:ext cx="110143" cy="118404"/>
            </a:xfrm>
            <a:prstGeom prst="rect">
              <a:avLst/>
            </a:prstGeom>
          </p:spPr>
        </p:pic>
      </p:grpSp>
      <p:pic>
        <p:nvPicPr>
          <p:cNvPr id="144" name="object 144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14137592" y="4836267"/>
            <a:ext cx="1332241" cy="209704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3675164" y="5168513"/>
            <a:ext cx="1100724" cy="211211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2358521" y="4846549"/>
            <a:ext cx="100101" cy="155921"/>
          </a:xfrm>
          <a:prstGeom prst="rect">
            <a:avLst/>
          </a:prstGeom>
        </p:spPr>
      </p:pic>
      <p:sp>
        <p:nvSpPr>
          <p:cNvPr id="147" name="object 147"/>
          <p:cNvSpPr/>
          <p:nvPr/>
        </p:nvSpPr>
        <p:spPr>
          <a:xfrm>
            <a:off x="2494601" y="4975659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10" h="27939">
                <a:moveTo>
                  <a:pt x="19821" y="0"/>
                </a:moveTo>
                <a:lnTo>
                  <a:pt x="8994" y="0"/>
                </a:lnTo>
                <a:lnTo>
                  <a:pt x="5204" y="931"/>
                </a:lnTo>
                <a:lnTo>
                  <a:pt x="1026" y="4690"/>
                </a:lnTo>
                <a:lnTo>
                  <a:pt x="0" y="8460"/>
                </a:lnTo>
                <a:lnTo>
                  <a:pt x="0" y="19632"/>
                </a:lnTo>
                <a:lnTo>
                  <a:pt x="1005" y="23308"/>
                </a:lnTo>
                <a:lnTo>
                  <a:pt x="5099" y="26983"/>
                </a:lnTo>
                <a:lnTo>
                  <a:pt x="8774" y="27894"/>
                </a:lnTo>
                <a:lnTo>
                  <a:pt x="19601" y="27894"/>
                </a:lnTo>
                <a:lnTo>
                  <a:pt x="2338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8" name="object 148"/>
          <p:cNvGrpSpPr/>
          <p:nvPr/>
        </p:nvGrpSpPr>
        <p:grpSpPr>
          <a:xfrm>
            <a:off x="2565955" y="4845377"/>
            <a:ext cx="243204" cy="159385"/>
            <a:chOff x="2565955" y="4845377"/>
            <a:chExt cx="243204" cy="159385"/>
          </a:xfrm>
        </p:grpSpPr>
        <p:pic>
          <p:nvPicPr>
            <p:cNvPr id="149" name="object 149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565955" y="4846549"/>
              <a:ext cx="100112" cy="155921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696176" y="4845377"/>
              <a:ext cx="112972" cy="159366"/>
            </a:xfrm>
            <a:prstGeom prst="rect">
              <a:avLst/>
            </a:prstGeom>
          </p:spPr>
        </p:pic>
      </p:grpSp>
      <p:pic>
        <p:nvPicPr>
          <p:cNvPr id="151" name="object 151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15762276" y="5499972"/>
            <a:ext cx="1423147" cy="159482"/>
          </a:xfrm>
          <a:prstGeom prst="rect">
            <a:avLst/>
          </a:prstGeom>
        </p:spPr>
      </p:pic>
      <p:pic>
        <p:nvPicPr>
          <p:cNvPr id="152" name="object 152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3680357" y="5498295"/>
            <a:ext cx="1569014" cy="161159"/>
          </a:xfrm>
          <a:prstGeom prst="rect">
            <a:avLst/>
          </a:prstGeom>
        </p:spPr>
      </p:pic>
      <p:grpSp>
        <p:nvGrpSpPr>
          <p:cNvPr id="153" name="object 153"/>
          <p:cNvGrpSpPr/>
          <p:nvPr/>
        </p:nvGrpSpPr>
        <p:grpSpPr>
          <a:xfrm>
            <a:off x="5325550" y="5490972"/>
            <a:ext cx="252095" cy="168910"/>
            <a:chOff x="5325550" y="5490972"/>
            <a:chExt cx="252095" cy="168910"/>
          </a:xfrm>
        </p:grpSpPr>
        <p:pic>
          <p:nvPicPr>
            <p:cNvPr id="154" name="object 15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325550" y="5490972"/>
              <a:ext cx="110132" cy="168476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467460" y="5541043"/>
              <a:ext cx="110143" cy="118404"/>
            </a:xfrm>
            <a:prstGeom prst="rect">
              <a:avLst/>
            </a:prstGeom>
          </p:spPr>
        </p:pic>
      </p:grpSp>
      <p:pic>
        <p:nvPicPr>
          <p:cNvPr id="156" name="object 156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5663318" y="5490972"/>
            <a:ext cx="811737" cy="168482"/>
          </a:xfrm>
          <a:prstGeom prst="rect">
            <a:avLst/>
          </a:prstGeom>
        </p:spPr>
      </p:pic>
      <p:grpSp>
        <p:nvGrpSpPr>
          <p:cNvPr id="157" name="object 157"/>
          <p:cNvGrpSpPr/>
          <p:nvPr/>
        </p:nvGrpSpPr>
        <p:grpSpPr>
          <a:xfrm>
            <a:off x="6551483" y="5490972"/>
            <a:ext cx="252095" cy="168910"/>
            <a:chOff x="6551483" y="5490972"/>
            <a:chExt cx="252095" cy="168910"/>
          </a:xfrm>
        </p:grpSpPr>
        <p:pic>
          <p:nvPicPr>
            <p:cNvPr id="158" name="object 15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551483" y="5490972"/>
              <a:ext cx="110143" cy="168476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693412" y="5541043"/>
              <a:ext cx="110132" cy="118404"/>
            </a:xfrm>
            <a:prstGeom prst="rect">
              <a:avLst/>
            </a:prstGeom>
          </p:spPr>
        </p:pic>
      </p:grpSp>
      <p:grpSp>
        <p:nvGrpSpPr>
          <p:cNvPr id="160" name="object 160"/>
          <p:cNvGrpSpPr/>
          <p:nvPr/>
        </p:nvGrpSpPr>
        <p:grpSpPr>
          <a:xfrm>
            <a:off x="6899090" y="5541039"/>
            <a:ext cx="361315" cy="118745"/>
            <a:chOff x="6899090" y="5541039"/>
            <a:chExt cx="361315" cy="118745"/>
          </a:xfrm>
        </p:grpSpPr>
        <p:pic>
          <p:nvPicPr>
            <p:cNvPr id="161" name="object 16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6899090" y="5542712"/>
              <a:ext cx="103211" cy="116739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032485" y="5541040"/>
              <a:ext cx="84730" cy="118415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7140241" y="5541039"/>
              <a:ext cx="119724" cy="118415"/>
            </a:xfrm>
            <a:prstGeom prst="rect">
              <a:avLst/>
            </a:prstGeom>
          </p:spPr>
        </p:pic>
      </p:grpSp>
      <p:grpSp>
        <p:nvGrpSpPr>
          <p:cNvPr id="164" name="object 164"/>
          <p:cNvGrpSpPr/>
          <p:nvPr/>
        </p:nvGrpSpPr>
        <p:grpSpPr>
          <a:xfrm>
            <a:off x="7342127" y="5490972"/>
            <a:ext cx="252095" cy="168910"/>
            <a:chOff x="7342127" y="5490972"/>
            <a:chExt cx="252095" cy="168910"/>
          </a:xfrm>
        </p:grpSpPr>
        <p:pic>
          <p:nvPicPr>
            <p:cNvPr id="165" name="object 165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342127" y="5490972"/>
              <a:ext cx="110132" cy="168476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484046" y="5541043"/>
              <a:ext cx="110143" cy="118404"/>
            </a:xfrm>
            <a:prstGeom prst="rect">
              <a:avLst/>
            </a:prstGeom>
          </p:spPr>
        </p:pic>
      </p:grpSp>
      <p:pic>
        <p:nvPicPr>
          <p:cNvPr id="167" name="object 167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7690312" y="5541037"/>
            <a:ext cx="1150755" cy="159845"/>
          </a:xfrm>
          <a:prstGeom prst="rect">
            <a:avLst/>
          </a:prstGeom>
        </p:spPr>
      </p:pic>
      <p:grpSp>
        <p:nvGrpSpPr>
          <p:cNvPr id="168" name="object 168"/>
          <p:cNvGrpSpPr/>
          <p:nvPr/>
        </p:nvGrpSpPr>
        <p:grpSpPr>
          <a:xfrm>
            <a:off x="8914538" y="5490972"/>
            <a:ext cx="252095" cy="168910"/>
            <a:chOff x="8914538" y="5490972"/>
            <a:chExt cx="252095" cy="168910"/>
          </a:xfrm>
        </p:grpSpPr>
        <p:pic>
          <p:nvPicPr>
            <p:cNvPr id="169" name="object 169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8914538" y="5490972"/>
              <a:ext cx="110132" cy="168476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9056458" y="5541043"/>
              <a:ext cx="110143" cy="118404"/>
            </a:xfrm>
            <a:prstGeom prst="rect">
              <a:avLst/>
            </a:prstGeom>
          </p:spPr>
        </p:pic>
      </p:grpSp>
      <p:pic>
        <p:nvPicPr>
          <p:cNvPr id="171" name="object 171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9254376" y="5490972"/>
            <a:ext cx="1340973" cy="209704"/>
          </a:xfrm>
          <a:prstGeom prst="rect">
            <a:avLst/>
          </a:prstGeom>
        </p:spPr>
      </p:pic>
      <p:pic>
        <p:nvPicPr>
          <p:cNvPr id="172" name="object 172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10669582" y="5487283"/>
            <a:ext cx="1100735" cy="211210"/>
          </a:xfrm>
          <a:prstGeom prst="rect">
            <a:avLst/>
          </a:prstGeom>
        </p:spPr>
      </p:pic>
      <p:pic>
        <p:nvPicPr>
          <p:cNvPr id="173" name="object 173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2358521" y="5501256"/>
            <a:ext cx="100101" cy="155921"/>
          </a:xfrm>
          <a:prstGeom prst="rect">
            <a:avLst/>
          </a:prstGeom>
        </p:spPr>
      </p:pic>
      <p:sp>
        <p:nvSpPr>
          <p:cNvPr id="174" name="object 174"/>
          <p:cNvSpPr/>
          <p:nvPr/>
        </p:nvSpPr>
        <p:spPr>
          <a:xfrm>
            <a:off x="2494601" y="5630365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10" h="27939">
                <a:moveTo>
                  <a:pt x="19821" y="0"/>
                </a:moveTo>
                <a:lnTo>
                  <a:pt x="8994" y="0"/>
                </a:lnTo>
                <a:lnTo>
                  <a:pt x="5204" y="931"/>
                </a:lnTo>
                <a:lnTo>
                  <a:pt x="1026" y="4690"/>
                </a:lnTo>
                <a:lnTo>
                  <a:pt x="0" y="8460"/>
                </a:lnTo>
                <a:lnTo>
                  <a:pt x="0" y="19632"/>
                </a:lnTo>
                <a:lnTo>
                  <a:pt x="1005" y="23308"/>
                </a:lnTo>
                <a:lnTo>
                  <a:pt x="5099" y="26983"/>
                </a:lnTo>
                <a:lnTo>
                  <a:pt x="8774" y="27894"/>
                </a:lnTo>
                <a:lnTo>
                  <a:pt x="19601" y="27894"/>
                </a:lnTo>
                <a:lnTo>
                  <a:pt x="2338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5" name="object 175"/>
          <p:cNvGrpSpPr/>
          <p:nvPr/>
        </p:nvGrpSpPr>
        <p:grpSpPr>
          <a:xfrm>
            <a:off x="2565955" y="5501256"/>
            <a:ext cx="241935" cy="156845"/>
            <a:chOff x="2565955" y="5501256"/>
            <a:chExt cx="241935" cy="156845"/>
          </a:xfrm>
        </p:grpSpPr>
        <p:pic>
          <p:nvPicPr>
            <p:cNvPr id="176" name="object 176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565955" y="5501256"/>
              <a:ext cx="100112" cy="155921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2695083" y="5502241"/>
              <a:ext cx="112279" cy="155660"/>
            </a:xfrm>
            <a:prstGeom prst="rect">
              <a:avLst/>
            </a:prstGeom>
          </p:spPr>
        </p:pic>
      </p:grpSp>
      <p:pic>
        <p:nvPicPr>
          <p:cNvPr id="178" name="object 178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15762276" y="5841115"/>
            <a:ext cx="1423147" cy="159482"/>
          </a:xfrm>
          <a:prstGeom prst="rect">
            <a:avLst/>
          </a:prstGeom>
        </p:spPr>
      </p:pic>
      <p:pic>
        <p:nvPicPr>
          <p:cNvPr id="179" name="object 179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3680357" y="5839437"/>
            <a:ext cx="1569014" cy="161159"/>
          </a:xfrm>
          <a:prstGeom prst="rect">
            <a:avLst/>
          </a:prstGeom>
        </p:spPr>
      </p:pic>
      <p:grpSp>
        <p:nvGrpSpPr>
          <p:cNvPr id="180" name="object 180"/>
          <p:cNvGrpSpPr/>
          <p:nvPr/>
        </p:nvGrpSpPr>
        <p:grpSpPr>
          <a:xfrm>
            <a:off x="5325550" y="5832115"/>
            <a:ext cx="252095" cy="168910"/>
            <a:chOff x="5325550" y="5832115"/>
            <a:chExt cx="252095" cy="168910"/>
          </a:xfrm>
        </p:grpSpPr>
        <p:pic>
          <p:nvPicPr>
            <p:cNvPr id="181" name="object 181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325550" y="5832115"/>
              <a:ext cx="110132" cy="168476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467460" y="5882186"/>
              <a:ext cx="110143" cy="118404"/>
            </a:xfrm>
            <a:prstGeom prst="rect">
              <a:avLst/>
            </a:prstGeom>
          </p:spPr>
        </p:pic>
      </p:grpSp>
      <p:pic>
        <p:nvPicPr>
          <p:cNvPr id="183" name="object 183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5663318" y="5832115"/>
            <a:ext cx="811737" cy="168481"/>
          </a:xfrm>
          <a:prstGeom prst="rect">
            <a:avLst/>
          </a:prstGeom>
        </p:spPr>
      </p:pic>
      <p:grpSp>
        <p:nvGrpSpPr>
          <p:cNvPr id="184" name="object 184"/>
          <p:cNvGrpSpPr/>
          <p:nvPr/>
        </p:nvGrpSpPr>
        <p:grpSpPr>
          <a:xfrm>
            <a:off x="6549485" y="5831622"/>
            <a:ext cx="598170" cy="169545"/>
            <a:chOff x="6549485" y="5831622"/>
            <a:chExt cx="598170" cy="169545"/>
          </a:xfrm>
        </p:grpSpPr>
        <p:pic>
          <p:nvPicPr>
            <p:cNvPr id="185" name="object 185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6549485" y="5882182"/>
              <a:ext cx="84740" cy="118415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6657241" y="5882182"/>
              <a:ext cx="119724" cy="118415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6810779" y="5831622"/>
              <a:ext cx="109927" cy="168968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952970" y="5882186"/>
              <a:ext cx="194140" cy="118404"/>
            </a:xfrm>
            <a:prstGeom prst="rect">
              <a:avLst/>
            </a:prstGeom>
          </p:spPr>
        </p:pic>
      </p:grpSp>
      <p:pic>
        <p:nvPicPr>
          <p:cNvPr id="189" name="object 189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7237117" y="5831622"/>
            <a:ext cx="748078" cy="168974"/>
          </a:xfrm>
          <a:prstGeom prst="rect">
            <a:avLst/>
          </a:prstGeom>
        </p:spPr>
      </p:pic>
      <p:grpSp>
        <p:nvGrpSpPr>
          <p:cNvPr id="190" name="object 190"/>
          <p:cNvGrpSpPr/>
          <p:nvPr/>
        </p:nvGrpSpPr>
        <p:grpSpPr>
          <a:xfrm>
            <a:off x="8064710" y="5832115"/>
            <a:ext cx="252095" cy="168910"/>
            <a:chOff x="8064710" y="5832115"/>
            <a:chExt cx="252095" cy="168910"/>
          </a:xfrm>
        </p:grpSpPr>
        <p:pic>
          <p:nvPicPr>
            <p:cNvPr id="191" name="object 191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8064710" y="5832115"/>
              <a:ext cx="110143" cy="168476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206630" y="5882186"/>
              <a:ext cx="110132" cy="118404"/>
            </a:xfrm>
            <a:prstGeom prst="rect">
              <a:avLst/>
            </a:prstGeom>
          </p:spPr>
        </p:pic>
      </p:grpSp>
      <p:pic>
        <p:nvPicPr>
          <p:cNvPr id="193" name="object 193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8402294" y="5832115"/>
            <a:ext cx="642894" cy="168481"/>
          </a:xfrm>
          <a:prstGeom prst="rect">
            <a:avLst/>
          </a:prstGeom>
        </p:spPr>
      </p:pic>
      <p:pic>
        <p:nvPicPr>
          <p:cNvPr id="194" name="object 194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2358521" y="5842399"/>
            <a:ext cx="100101" cy="155921"/>
          </a:xfrm>
          <a:prstGeom prst="rect">
            <a:avLst/>
          </a:prstGeom>
        </p:spPr>
      </p:pic>
      <p:sp>
        <p:nvSpPr>
          <p:cNvPr id="195" name="object 195"/>
          <p:cNvSpPr/>
          <p:nvPr/>
        </p:nvSpPr>
        <p:spPr>
          <a:xfrm>
            <a:off x="2494601" y="5971507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10" h="27939">
                <a:moveTo>
                  <a:pt x="19821" y="0"/>
                </a:moveTo>
                <a:lnTo>
                  <a:pt x="8994" y="0"/>
                </a:lnTo>
                <a:lnTo>
                  <a:pt x="5204" y="931"/>
                </a:lnTo>
                <a:lnTo>
                  <a:pt x="1026" y="4690"/>
                </a:lnTo>
                <a:lnTo>
                  <a:pt x="0" y="8460"/>
                </a:lnTo>
                <a:lnTo>
                  <a:pt x="0" y="19632"/>
                </a:lnTo>
                <a:lnTo>
                  <a:pt x="1005" y="23308"/>
                </a:lnTo>
                <a:lnTo>
                  <a:pt x="5099" y="26983"/>
                </a:lnTo>
                <a:lnTo>
                  <a:pt x="8774" y="27894"/>
                </a:lnTo>
                <a:lnTo>
                  <a:pt x="19601" y="27894"/>
                </a:lnTo>
                <a:lnTo>
                  <a:pt x="2338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6" name="object 196"/>
          <p:cNvGrpSpPr/>
          <p:nvPr/>
        </p:nvGrpSpPr>
        <p:grpSpPr>
          <a:xfrm>
            <a:off x="2565955" y="5841118"/>
            <a:ext cx="243204" cy="160020"/>
            <a:chOff x="2565955" y="5841118"/>
            <a:chExt cx="243204" cy="160020"/>
          </a:xfrm>
        </p:grpSpPr>
        <p:pic>
          <p:nvPicPr>
            <p:cNvPr id="197" name="object 19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565955" y="5842399"/>
              <a:ext cx="100112" cy="155921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2692837" y="5841118"/>
              <a:ext cx="115996" cy="159471"/>
            </a:xfrm>
            <a:prstGeom prst="rect">
              <a:avLst/>
            </a:prstGeom>
          </p:spPr>
        </p:pic>
      </p:grpSp>
      <p:pic>
        <p:nvPicPr>
          <p:cNvPr id="199" name="object 199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15762276" y="6158329"/>
            <a:ext cx="1423147" cy="159482"/>
          </a:xfrm>
          <a:prstGeom prst="rect">
            <a:avLst/>
          </a:prstGeom>
        </p:spPr>
      </p:pic>
      <p:pic>
        <p:nvPicPr>
          <p:cNvPr id="200" name="object 200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3680357" y="6156652"/>
            <a:ext cx="1560025" cy="161159"/>
          </a:xfrm>
          <a:prstGeom prst="rect">
            <a:avLst/>
          </a:prstGeom>
        </p:spPr>
      </p:pic>
      <p:grpSp>
        <p:nvGrpSpPr>
          <p:cNvPr id="201" name="object 201"/>
          <p:cNvGrpSpPr/>
          <p:nvPr/>
        </p:nvGrpSpPr>
        <p:grpSpPr>
          <a:xfrm>
            <a:off x="5346359" y="6149330"/>
            <a:ext cx="252095" cy="168910"/>
            <a:chOff x="5346359" y="6149330"/>
            <a:chExt cx="252095" cy="168910"/>
          </a:xfrm>
        </p:grpSpPr>
        <p:pic>
          <p:nvPicPr>
            <p:cNvPr id="202" name="object 202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5346359" y="6149330"/>
              <a:ext cx="110132" cy="168476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488278" y="6199400"/>
              <a:ext cx="110143" cy="118404"/>
            </a:xfrm>
            <a:prstGeom prst="rect">
              <a:avLst/>
            </a:prstGeom>
          </p:spPr>
        </p:pic>
      </p:grpSp>
      <p:pic>
        <p:nvPicPr>
          <p:cNvPr id="204" name="object 204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5707656" y="6149330"/>
            <a:ext cx="803025" cy="168482"/>
          </a:xfrm>
          <a:prstGeom prst="rect">
            <a:avLst/>
          </a:prstGeom>
        </p:spPr>
      </p:pic>
      <p:grpSp>
        <p:nvGrpSpPr>
          <p:cNvPr id="205" name="object 205"/>
          <p:cNvGrpSpPr/>
          <p:nvPr/>
        </p:nvGrpSpPr>
        <p:grpSpPr>
          <a:xfrm>
            <a:off x="6611768" y="6148837"/>
            <a:ext cx="594995" cy="169545"/>
            <a:chOff x="6611768" y="6148837"/>
            <a:chExt cx="594995" cy="169545"/>
          </a:xfrm>
        </p:grpSpPr>
        <p:pic>
          <p:nvPicPr>
            <p:cNvPr id="206" name="object 206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6611768" y="6199397"/>
              <a:ext cx="84740" cy="118415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6716805" y="6199396"/>
              <a:ext cx="119724" cy="118415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6870206" y="6148837"/>
              <a:ext cx="110063" cy="168968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7012523" y="6199400"/>
              <a:ext cx="194140" cy="118404"/>
            </a:xfrm>
            <a:prstGeom prst="rect">
              <a:avLst/>
            </a:prstGeom>
          </p:spPr>
        </p:pic>
      </p:grpSp>
      <p:pic>
        <p:nvPicPr>
          <p:cNvPr id="210" name="object 210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7323239" y="6199394"/>
            <a:ext cx="1138770" cy="159845"/>
          </a:xfrm>
          <a:prstGeom prst="rect">
            <a:avLst/>
          </a:prstGeom>
        </p:spPr>
      </p:pic>
      <p:grpSp>
        <p:nvGrpSpPr>
          <p:cNvPr id="211" name="object 211"/>
          <p:cNvGrpSpPr/>
          <p:nvPr/>
        </p:nvGrpSpPr>
        <p:grpSpPr>
          <a:xfrm>
            <a:off x="8568273" y="6149330"/>
            <a:ext cx="252095" cy="168910"/>
            <a:chOff x="8568273" y="6149330"/>
            <a:chExt cx="252095" cy="168910"/>
          </a:xfrm>
        </p:grpSpPr>
        <p:pic>
          <p:nvPicPr>
            <p:cNvPr id="212" name="object 21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568273" y="6149330"/>
              <a:ext cx="110143" cy="168476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8710193" y="6199400"/>
              <a:ext cx="110132" cy="118404"/>
            </a:xfrm>
            <a:prstGeom prst="rect">
              <a:avLst/>
            </a:prstGeom>
          </p:spPr>
        </p:pic>
      </p:grpSp>
      <p:pic>
        <p:nvPicPr>
          <p:cNvPr id="214" name="object 214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8925688" y="6149330"/>
            <a:ext cx="1334961" cy="209704"/>
          </a:xfrm>
          <a:prstGeom prst="rect">
            <a:avLst/>
          </a:prstGeom>
        </p:spPr>
      </p:pic>
      <p:pic>
        <p:nvPicPr>
          <p:cNvPr id="215" name="object 215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10361714" y="6145639"/>
            <a:ext cx="1095008" cy="211210"/>
          </a:xfrm>
          <a:prstGeom prst="rect">
            <a:avLst/>
          </a:prstGeom>
        </p:spPr>
      </p:pic>
      <p:pic>
        <p:nvPicPr>
          <p:cNvPr id="216" name="object 216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11573499" y="6199400"/>
            <a:ext cx="110132" cy="118404"/>
          </a:xfrm>
          <a:prstGeom prst="rect">
            <a:avLst/>
          </a:prstGeom>
        </p:spPr>
      </p:pic>
      <p:pic>
        <p:nvPicPr>
          <p:cNvPr id="217" name="object 217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11800479" y="6148837"/>
            <a:ext cx="739356" cy="168976"/>
          </a:xfrm>
          <a:prstGeom prst="rect">
            <a:avLst/>
          </a:prstGeom>
        </p:spPr>
      </p:pic>
      <p:grpSp>
        <p:nvGrpSpPr>
          <p:cNvPr id="218" name="object 218"/>
          <p:cNvGrpSpPr/>
          <p:nvPr/>
        </p:nvGrpSpPr>
        <p:grpSpPr>
          <a:xfrm>
            <a:off x="12642920" y="6149330"/>
            <a:ext cx="252095" cy="168910"/>
            <a:chOff x="12642920" y="6149330"/>
            <a:chExt cx="252095" cy="168910"/>
          </a:xfrm>
        </p:grpSpPr>
        <p:pic>
          <p:nvPicPr>
            <p:cNvPr id="219" name="object 219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2642920" y="6149330"/>
              <a:ext cx="110132" cy="168476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2784829" y="6199400"/>
              <a:ext cx="110143" cy="118404"/>
            </a:xfrm>
            <a:prstGeom prst="rect">
              <a:avLst/>
            </a:prstGeom>
          </p:spPr>
        </p:pic>
      </p:grpSp>
      <p:pic>
        <p:nvPicPr>
          <p:cNvPr id="221" name="object 221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13004187" y="6149330"/>
            <a:ext cx="637187" cy="168482"/>
          </a:xfrm>
          <a:prstGeom prst="rect">
            <a:avLst/>
          </a:prstGeom>
        </p:spPr>
      </p:pic>
      <p:grpSp>
        <p:nvGrpSpPr>
          <p:cNvPr id="222" name="object 222"/>
          <p:cNvGrpSpPr/>
          <p:nvPr/>
        </p:nvGrpSpPr>
        <p:grpSpPr>
          <a:xfrm>
            <a:off x="13752093" y="6153296"/>
            <a:ext cx="381635" cy="165100"/>
            <a:chOff x="13752093" y="6153296"/>
            <a:chExt cx="381635" cy="165100"/>
          </a:xfrm>
        </p:grpSpPr>
        <p:pic>
          <p:nvPicPr>
            <p:cNvPr id="223" name="object 223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3752093" y="6199394"/>
              <a:ext cx="103096" cy="116781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3886292" y="6153296"/>
              <a:ext cx="98311" cy="164508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4013539" y="6199396"/>
              <a:ext cx="119724" cy="118415"/>
            </a:xfrm>
            <a:prstGeom prst="rect">
              <a:avLst/>
            </a:prstGeom>
          </p:spPr>
        </p:pic>
      </p:grpSp>
      <p:grpSp>
        <p:nvGrpSpPr>
          <p:cNvPr id="226" name="object 226"/>
          <p:cNvGrpSpPr/>
          <p:nvPr/>
        </p:nvGrpSpPr>
        <p:grpSpPr>
          <a:xfrm>
            <a:off x="14238209" y="6147869"/>
            <a:ext cx="1226820" cy="170180"/>
            <a:chOff x="14238209" y="6147869"/>
            <a:chExt cx="1226820" cy="170180"/>
          </a:xfrm>
        </p:grpSpPr>
        <p:pic>
          <p:nvPicPr>
            <p:cNvPr id="227" name="object 227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4238209" y="6199515"/>
              <a:ext cx="94457" cy="118289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14362062" y="6147869"/>
              <a:ext cx="1102945" cy="169943"/>
            </a:xfrm>
            <a:prstGeom prst="rect">
              <a:avLst/>
            </a:prstGeom>
          </p:spPr>
        </p:pic>
      </p:grpSp>
      <p:grpSp>
        <p:nvGrpSpPr>
          <p:cNvPr id="229" name="object 229"/>
          <p:cNvGrpSpPr/>
          <p:nvPr/>
        </p:nvGrpSpPr>
        <p:grpSpPr>
          <a:xfrm>
            <a:off x="3669852" y="6535516"/>
            <a:ext cx="321945" cy="118745"/>
            <a:chOff x="3669852" y="6535516"/>
            <a:chExt cx="321945" cy="118745"/>
          </a:xfrm>
        </p:grpSpPr>
        <p:pic>
          <p:nvPicPr>
            <p:cNvPr id="230" name="object 230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3669852" y="6535522"/>
              <a:ext cx="110132" cy="118404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3813927" y="6535516"/>
              <a:ext cx="177586" cy="116781"/>
            </a:xfrm>
            <a:prstGeom prst="rect">
              <a:avLst/>
            </a:prstGeom>
          </p:spPr>
        </p:pic>
      </p:grpSp>
      <p:pic>
        <p:nvPicPr>
          <p:cNvPr id="232" name="object 232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4082927" y="6484958"/>
            <a:ext cx="1320520" cy="210401"/>
          </a:xfrm>
          <a:prstGeom prst="rect">
            <a:avLst/>
          </a:prstGeom>
        </p:spPr>
      </p:pic>
      <p:pic>
        <p:nvPicPr>
          <p:cNvPr id="233" name="object 233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5479050" y="6492774"/>
            <a:ext cx="1108608" cy="161159"/>
          </a:xfrm>
          <a:prstGeom prst="rect">
            <a:avLst/>
          </a:prstGeom>
        </p:spPr>
      </p:pic>
      <p:pic>
        <p:nvPicPr>
          <p:cNvPr id="234" name="object 234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2358521" y="6159613"/>
            <a:ext cx="100101" cy="155921"/>
          </a:xfrm>
          <a:prstGeom prst="rect">
            <a:avLst/>
          </a:prstGeom>
        </p:spPr>
      </p:pic>
      <p:sp>
        <p:nvSpPr>
          <p:cNvPr id="235" name="object 235"/>
          <p:cNvSpPr/>
          <p:nvPr/>
        </p:nvSpPr>
        <p:spPr>
          <a:xfrm>
            <a:off x="2494601" y="6288722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10" h="27939">
                <a:moveTo>
                  <a:pt x="19821" y="0"/>
                </a:moveTo>
                <a:lnTo>
                  <a:pt x="8994" y="0"/>
                </a:lnTo>
                <a:lnTo>
                  <a:pt x="5204" y="931"/>
                </a:lnTo>
                <a:lnTo>
                  <a:pt x="1026" y="4690"/>
                </a:lnTo>
                <a:lnTo>
                  <a:pt x="0" y="8460"/>
                </a:lnTo>
                <a:lnTo>
                  <a:pt x="0" y="19632"/>
                </a:lnTo>
                <a:lnTo>
                  <a:pt x="1005" y="23308"/>
                </a:lnTo>
                <a:lnTo>
                  <a:pt x="5099" y="26983"/>
                </a:lnTo>
                <a:lnTo>
                  <a:pt x="8774" y="27894"/>
                </a:lnTo>
                <a:lnTo>
                  <a:pt x="19601" y="27894"/>
                </a:lnTo>
                <a:lnTo>
                  <a:pt x="2338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6" name="object 236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2565955" y="6159613"/>
            <a:ext cx="100112" cy="155921"/>
          </a:xfrm>
          <a:prstGeom prst="rect">
            <a:avLst/>
          </a:prstGeom>
        </p:spPr>
      </p:pic>
      <p:pic>
        <p:nvPicPr>
          <p:cNvPr id="237" name="object 237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15762276" y="6814329"/>
            <a:ext cx="100101" cy="155921"/>
          </a:xfrm>
          <a:prstGeom prst="rect">
            <a:avLst/>
          </a:prstGeom>
        </p:spPr>
      </p:pic>
      <p:pic>
        <p:nvPicPr>
          <p:cNvPr id="238" name="object 238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2692833" y="6158337"/>
            <a:ext cx="113336" cy="159471"/>
          </a:xfrm>
          <a:prstGeom prst="rect">
            <a:avLst/>
          </a:prstGeom>
        </p:spPr>
      </p:pic>
      <p:sp>
        <p:nvSpPr>
          <p:cNvPr id="239" name="object 239"/>
          <p:cNvSpPr/>
          <p:nvPr/>
        </p:nvSpPr>
        <p:spPr>
          <a:xfrm>
            <a:off x="15898367" y="6943438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09" h="27940">
                <a:moveTo>
                  <a:pt x="19810" y="0"/>
                </a:moveTo>
                <a:lnTo>
                  <a:pt x="8994" y="0"/>
                </a:lnTo>
                <a:lnTo>
                  <a:pt x="5214" y="931"/>
                </a:lnTo>
                <a:lnTo>
                  <a:pt x="1036" y="4690"/>
                </a:lnTo>
                <a:lnTo>
                  <a:pt x="0" y="8460"/>
                </a:lnTo>
                <a:lnTo>
                  <a:pt x="0" y="19632"/>
                </a:lnTo>
                <a:lnTo>
                  <a:pt x="1015" y="23308"/>
                </a:lnTo>
                <a:lnTo>
                  <a:pt x="5088" y="26983"/>
                </a:lnTo>
                <a:lnTo>
                  <a:pt x="8764" y="27894"/>
                </a:lnTo>
                <a:lnTo>
                  <a:pt x="19591" y="27894"/>
                </a:lnTo>
                <a:lnTo>
                  <a:pt x="2339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0" name="object 240"/>
          <p:cNvGrpSpPr/>
          <p:nvPr/>
        </p:nvGrpSpPr>
        <p:grpSpPr>
          <a:xfrm>
            <a:off x="15969527" y="6813046"/>
            <a:ext cx="518159" cy="160020"/>
            <a:chOff x="15969527" y="6813046"/>
            <a:chExt cx="518159" cy="160020"/>
          </a:xfrm>
        </p:grpSpPr>
        <p:pic>
          <p:nvPicPr>
            <p:cNvPr id="241" name="object 241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5969527" y="6814329"/>
              <a:ext cx="100112" cy="155921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6100726" y="6813049"/>
              <a:ext cx="107682" cy="157209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234425" y="6813046"/>
              <a:ext cx="118697" cy="159482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6386980" y="6814329"/>
              <a:ext cx="100164" cy="155921"/>
            </a:xfrm>
            <a:prstGeom prst="rect">
              <a:avLst/>
            </a:prstGeom>
          </p:spPr>
        </p:pic>
      </p:grpSp>
      <p:sp>
        <p:nvSpPr>
          <p:cNvPr id="245" name="object 245"/>
          <p:cNvSpPr/>
          <p:nvPr/>
        </p:nvSpPr>
        <p:spPr>
          <a:xfrm>
            <a:off x="16523194" y="6943438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09" h="27940">
                <a:moveTo>
                  <a:pt x="19821" y="0"/>
                </a:moveTo>
                <a:lnTo>
                  <a:pt x="8994" y="0"/>
                </a:lnTo>
                <a:lnTo>
                  <a:pt x="5204" y="931"/>
                </a:lnTo>
                <a:lnTo>
                  <a:pt x="1026" y="4690"/>
                </a:lnTo>
                <a:lnTo>
                  <a:pt x="0" y="8460"/>
                </a:lnTo>
                <a:lnTo>
                  <a:pt x="0" y="19632"/>
                </a:lnTo>
                <a:lnTo>
                  <a:pt x="1005" y="23308"/>
                </a:lnTo>
                <a:lnTo>
                  <a:pt x="5099" y="26983"/>
                </a:lnTo>
                <a:lnTo>
                  <a:pt x="8774" y="27894"/>
                </a:lnTo>
                <a:lnTo>
                  <a:pt x="19601" y="27894"/>
                </a:lnTo>
                <a:lnTo>
                  <a:pt x="2338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6" name="object 246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16584857" y="6813051"/>
            <a:ext cx="107892" cy="159471"/>
          </a:xfrm>
          <a:prstGeom prst="rect">
            <a:avLst/>
          </a:prstGeom>
        </p:spPr>
      </p:pic>
      <p:pic>
        <p:nvPicPr>
          <p:cNvPr id="247" name="object 247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3666919" y="6811369"/>
            <a:ext cx="888672" cy="202585"/>
          </a:xfrm>
          <a:prstGeom prst="rect">
            <a:avLst/>
          </a:prstGeom>
        </p:spPr>
      </p:pic>
      <p:grpSp>
        <p:nvGrpSpPr>
          <p:cNvPr id="248" name="object 248"/>
          <p:cNvGrpSpPr/>
          <p:nvPr/>
        </p:nvGrpSpPr>
        <p:grpSpPr>
          <a:xfrm>
            <a:off x="4632652" y="6804047"/>
            <a:ext cx="252095" cy="168910"/>
            <a:chOff x="4632652" y="6804047"/>
            <a:chExt cx="252095" cy="168910"/>
          </a:xfrm>
        </p:grpSpPr>
        <p:pic>
          <p:nvPicPr>
            <p:cNvPr id="249" name="object 24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632652" y="6804047"/>
              <a:ext cx="110132" cy="168476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774561" y="6854118"/>
              <a:ext cx="110143" cy="118404"/>
            </a:xfrm>
            <a:prstGeom prst="rect">
              <a:avLst/>
            </a:prstGeom>
          </p:spPr>
        </p:pic>
      </p:grpSp>
      <p:pic>
        <p:nvPicPr>
          <p:cNvPr id="251" name="object 251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4980702" y="6811369"/>
            <a:ext cx="928598" cy="202388"/>
          </a:xfrm>
          <a:prstGeom prst="rect">
            <a:avLst/>
          </a:prstGeom>
        </p:spPr>
      </p:pic>
      <p:pic>
        <p:nvPicPr>
          <p:cNvPr id="252" name="object 252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5994501" y="6854118"/>
            <a:ext cx="110143" cy="118404"/>
          </a:xfrm>
          <a:prstGeom prst="rect">
            <a:avLst/>
          </a:prstGeom>
        </p:spPr>
      </p:pic>
      <p:pic>
        <p:nvPicPr>
          <p:cNvPr id="253" name="object 253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6193305" y="6804047"/>
            <a:ext cx="897714" cy="168481"/>
          </a:xfrm>
          <a:prstGeom prst="rect">
            <a:avLst/>
          </a:prstGeom>
        </p:spPr>
      </p:pic>
      <p:sp>
        <p:nvSpPr>
          <p:cNvPr id="254" name="object 254"/>
          <p:cNvSpPr/>
          <p:nvPr/>
        </p:nvSpPr>
        <p:spPr>
          <a:xfrm>
            <a:off x="7124717" y="6803547"/>
            <a:ext cx="22225" cy="167640"/>
          </a:xfrm>
          <a:custGeom>
            <a:avLst/>
            <a:gdLst/>
            <a:ahLst/>
            <a:cxnLst/>
            <a:rect l="l" t="t" r="r" b="b"/>
            <a:pathLst>
              <a:path w="22225" h="167640">
                <a:moveTo>
                  <a:pt x="14931" y="0"/>
                </a:moveTo>
                <a:lnTo>
                  <a:pt x="6994" y="0"/>
                </a:lnTo>
                <a:lnTo>
                  <a:pt x="3026" y="565"/>
                </a:lnTo>
                <a:lnTo>
                  <a:pt x="774" y="1602"/>
                </a:lnTo>
                <a:lnTo>
                  <a:pt x="0" y="3109"/>
                </a:lnTo>
                <a:lnTo>
                  <a:pt x="0" y="163712"/>
                </a:lnTo>
                <a:lnTo>
                  <a:pt x="146" y="164895"/>
                </a:lnTo>
                <a:lnTo>
                  <a:pt x="774" y="165764"/>
                </a:lnTo>
                <a:lnTo>
                  <a:pt x="3026" y="166790"/>
                </a:lnTo>
                <a:lnTo>
                  <a:pt x="6994" y="167345"/>
                </a:lnTo>
                <a:lnTo>
                  <a:pt x="14931" y="167345"/>
                </a:lnTo>
                <a:lnTo>
                  <a:pt x="18879" y="166790"/>
                </a:lnTo>
                <a:lnTo>
                  <a:pt x="21056" y="165764"/>
                </a:lnTo>
                <a:lnTo>
                  <a:pt x="21758" y="164895"/>
                </a:lnTo>
                <a:lnTo>
                  <a:pt x="21946" y="163712"/>
                </a:lnTo>
                <a:lnTo>
                  <a:pt x="21946" y="3759"/>
                </a:lnTo>
                <a:lnTo>
                  <a:pt x="21758" y="2554"/>
                </a:lnTo>
                <a:lnTo>
                  <a:pt x="20481" y="1193"/>
                </a:lnTo>
                <a:lnTo>
                  <a:pt x="18879" y="565"/>
                </a:lnTo>
                <a:lnTo>
                  <a:pt x="149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5" name="object 255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7171132" y="6855792"/>
            <a:ext cx="114006" cy="115179"/>
          </a:xfrm>
          <a:prstGeom prst="rect">
            <a:avLst/>
          </a:prstGeom>
        </p:spPr>
      </p:pic>
      <p:sp>
        <p:nvSpPr>
          <p:cNvPr id="256" name="object 256"/>
          <p:cNvSpPr/>
          <p:nvPr/>
        </p:nvSpPr>
        <p:spPr>
          <a:xfrm>
            <a:off x="7308427" y="6811369"/>
            <a:ext cx="27305" cy="160020"/>
          </a:xfrm>
          <a:custGeom>
            <a:avLst/>
            <a:gdLst/>
            <a:ahLst/>
            <a:cxnLst/>
            <a:rect l="l" t="t" r="r" b="b"/>
            <a:pathLst>
              <a:path w="27304" h="160020">
                <a:moveTo>
                  <a:pt x="17612" y="44501"/>
                </a:moveTo>
                <a:lnTo>
                  <a:pt x="9675" y="44501"/>
                </a:lnTo>
                <a:lnTo>
                  <a:pt x="6837" y="44825"/>
                </a:lnTo>
                <a:lnTo>
                  <a:pt x="2670" y="47569"/>
                </a:lnTo>
                <a:lnTo>
                  <a:pt x="2670" y="156539"/>
                </a:lnTo>
                <a:lnTo>
                  <a:pt x="9675" y="159523"/>
                </a:lnTo>
                <a:lnTo>
                  <a:pt x="17612" y="159523"/>
                </a:lnTo>
                <a:lnTo>
                  <a:pt x="24627" y="156539"/>
                </a:lnTo>
                <a:lnTo>
                  <a:pt x="24627" y="47569"/>
                </a:lnTo>
                <a:lnTo>
                  <a:pt x="17612" y="44501"/>
                </a:lnTo>
                <a:close/>
              </a:path>
              <a:path w="27304" h="160020">
                <a:moveTo>
                  <a:pt x="18858" y="0"/>
                </a:moveTo>
                <a:lnTo>
                  <a:pt x="8481" y="0"/>
                </a:lnTo>
                <a:lnTo>
                  <a:pt x="4889" y="837"/>
                </a:lnTo>
                <a:lnTo>
                  <a:pt x="984" y="4198"/>
                </a:lnTo>
                <a:lnTo>
                  <a:pt x="49" y="7183"/>
                </a:lnTo>
                <a:lnTo>
                  <a:pt x="0" y="16523"/>
                </a:lnTo>
                <a:lnTo>
                  <a:pt x="963" y="19611"/>
                </a:lnTo>
                <a:lnTo>
                  <a:pt x="4774" y="22889"/>
                </a:lnTo>
                <a:lnTo>
                  <a:pt x="8303" y="23706"/>
                </a:lnTo>
                <a:lnTo>
                  <a:pt x="18680" y="23706"/>
                </a:lnTo>
                <a:lnTo>
                  <a:pt x="22181" y="22889"/>
                </a:lnTo>
                <a:lnTo>
                  <a:pt x="26057" y="19611"/>
                </a:lnTo>
                <a:lnTo>
                  <a:pt x="27092" y="16523"/>
                </a:lnTo>
                <a:lnTo>
                  <a:pt x="27140" y="7183"/>
                </a:lnTo>
                <a:lnTo>
                  <a:pt x="26230" y="4198"/>
                </a:lnTo>
                <a:lnTo>
                  <a:pt x="22400" y="837"/>
                </a:lnTo>
                <a:lnTo>
                  <a:pt x="188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7" name="object 257"/>
          <p:cNvGrpSpPr/>
          <p:nvPr/>
        </p:nvGrpSpPr>
        <p:grpSpPr>
          <a:xfrm>
            <a:off x="7373353" y="6827014"/>
            <a:ext cx="692150" cy="146050"/>
            <a:chOff x="7373353" y="6827014"/>
            <a:chExt cx="692150" cy="146050"/>
          </a:xfrm>
        </p:grpSpPr>
        <p:pic>
          <p:nvPicPr>
            <p:cNvPr id="258" name="object 258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7373353" y="6854111"/>
              <a:ext cx="177586" cy="116781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584358" y="6854118"/>
              <a:ext cx="110143" cy="118404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7725710" y="6854111"/>
              <a:ext cx="103096" cy="116781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7849071" y="6827014"/>
              <a:ext cx="216386" cy="145514"/>
            </a:xfrm>
            <a:prstGeom prst="rect">
              <a:avLst/>
            </a:prstGeom>
          </p:spPr>
        </p:pic>
      </p:grpSp>
      <p:grpSp>
        <p:nvGrpSpPr>
          <p:cNvPr id="262" name="object 262"/>
          <p:cNvGrpSpPr/>
          <p:nvPr/>
        </p:nvGrpSpPr>
        <p:grpSpPr>
          <a:xfrm>
            <a:off x="8141441" y="6854111"/>
            <a:ext cx="321945" cy="118745"/>
            <a:chOff x="8141441" y="6854111"/>
            <a:chExt cx="321945" cy="118745"/>
          </a:xfrm>
        </p:grpSpPr>
        <p:pic>
          <p:nvPicPr>
            <p:cNvPr id="263" name="object 26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8141441" y="6854118"/>
              <a:ext cx="110143" cy="118404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8285517" y="6854111"/>
              <a:ext cx="177586" cy="116781"/>
            </a:xfrm>
            <a:prstGeom prst="rect">
              <a:avLst/>
            </a:prstGeom>
          </p:spPr>
        </p:pic>
      </p:grpSp>
      <p:pic>
        <p:nvPicPr>
          <p:cNvPr id="265" name="object 265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8553038" y="6803547"/>
            <a:ext cx="1209467" cy="210409"/>
          </a:xfrm>
          <a:prstGeom prst="rect">
            <a:avLst/>
          </a:prstGeom>
        </p:spPr>
      </p:pic>
      <p:pic>
        <p:nvPicPr>
          <p:cNvPr id="266" name="object 266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9853022" y="6854118"/>
            <a:ext cx="110132" cy="118404"/>
          </a:xfrm>
          <a:prstGeom prst="rect">
            <a:avLst/>
          </a:prstGeom>
        </p:spPr>
      </p:pic>
      <p:grpSp>
        <p:nvGrpSpPr>
          <p:cNvPr id="267" name="object 267"/>
          <p:cNvGrpSpPr/>
          <p:nvPr/>
        </p:nvGrpSpPr>
        <p:grpSpPr>
          <a:xfrm>
            <a:off x="10043427" y="6827014"/>
            <a:ext cx="610870" cy="146050"/>
            <a:chOff x="10043427" y="6827014"/>
            <a:chExt cx="610870" cy="146050"/>
          </a:xfrm>
        </p:grpSpPr>
        <p:pic>
          <p:nvPicPr>
            <p:cNvPr id="268" name="object 268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0043427" y="6827014"/>
              <a:ext cx="207197" cy="145508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0276187" y="6854232"/>
              <a:ext cx="94447" cy="118289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0400040" y="6854111"/>
              <a:ext cx="103096" cy="116781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0533973" y="6854113"/>
              <a:ext cx="119724" cy="118415"/>
            </a:xfrm>
            <a:prstGeom prst="rect">
              <a:avLst/>
            </a:prstGeom>
          </p:spPr>
        </p:pic>
      </p:grpSp>
      <p:sp>
        <p:nvSpPr>
          <p:cNvPr id="272" name="object 272"/>
          <p:cNvSpPr/>
          <p:nvPr/>
        </p:nvSpPr>
        <p:spPr>
          <a:xfrm>
            <a:off x="10687376" y="6803463"/>
            <a:ext cx="22225" cy="167640"/>
          </a:xfrm>
          <a:custGeom>
            <a:avLst/>
            <a:gdLst/>
            <a:ahLst/>
            <a:cxnLst/>
            <a:rect l="l" t="t" r="r" b="b"/>
            <a:pathLst>
              <a:path w="22225" h="167640">
                <a:moveTo>
                  <a:pt x="14952" y="83"/>
                </a:moveTo>
                <a:lnTo>
                  <a:pt x="0" y="3193"/>
                </a:lnTo>
                <a:lnTo>
                  <a:pt x="0" y="163796"/>
                </a:lnTo>
                <a:lnTo>
                  <a:pt x="7015" y="167429"/>
                </a:lnTo>
                <a:lnTo>
                  <a:pt x="14952" y="167429"/>
                </a:lnTo>
                <a:lnTo>
                  <a:pt x="18899" y="166874"/>
                </a:lnTo>
                <a:lnTo>
                  <a:pt x="21067" y="165848"/>
                </a:lnTo>
                <a:lnTo>
                  <a:pt x="21779" y="164979"/>
                </a:lnTo>
                <a:lnTo>
                  <a:pt x="21957" y="163796"/>
                </a:lnTo>
                <a:lnTo>
                  <a:pt x="21957" y="3842"/>
                </a:lnTo>
                <a:lnTo>
                  <a:pt x="21779" y="2638"/>
                </a:lnTo>
                <a:lnTo>
                  <a:pt x="20491" y="1277"/>
                </a:lnTo>
                <a:lnTo>
                  <a:pt x="18899" y="649"/>
                </a:lnTo>
                <a:lnTo>
                  <a:pt x="14952" y="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3" name="object 273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10741254" y="6854114"/>
            <a:ext cx="250718" cy="159843"/>
          </a:xfrm>
          <a:prstGeom prst="rect">
            <a:avLst/>
          </a:prstGeom>
        </p:spPr>
      </p:pic>
      <p:sp>
        <p:nvSpPr>
          <p:cNvPr id="274" name="object 274"/>
          <p:cNvSpPr/>
          <p:nvPr/>
        </p:nvSpPr>
        <p:spPr>
          <a:xfrm>
            <a:off x="11016697" y="6811369"/>
            <a:ext cx="27305" cy="160020"/>
          </a:xfrm>
          <a:custGeom>
            <a:avLst/>
            <a:gdLst/>
            <a:ahLst/>
            <a:cxnLst/>
            <a:rect l="l" t="t" r="r" b="b"/>
            <a:pathLst>
              <a:path w="27304" h="160020">
                <a:moveTo>
                  <a:pt x="17601" y="44501"/>
                </a:moveTo>
                <a:lnTo>
                  <a:pt x="9664" y="44501"/>
                </a:lnTo>
                <a:lnTo>
                  <a:pt x="6837" y="44825"/>
                </a:lnTo>
                <a:lnTo>
                  <a:pt x="2659" y="47569"/>
                </a:lnTo>
                <a:lnTo>
                  <a:pt x="2659" y="156539"/>
                </a:lnTo>
                <a:lnTo>
                  <a:pt x="9664" y="159523"/>
                </a:lnTo>
                <a:lnTo>
                  <a:pt x="17601" y="159523"/>
                </a:lnTo>
                <a:lnTo>
                  <a:pt x="24606" y="156539"/>
                </a:lnTo>
                <a:lnTo>
                  <a:pt x="24606" y="47569"/>
                </a:lnTo>
                <a:lnTo>
                  <a:pt x="17601" y="44501"/>
                </a:lnTo>
                <a:close/>
              </a:path>
              <a:path w="27304" h="160020">
                <a:moveTo>
                  <a:pt x="18837" y="0"/>
                </a:moveTo>
                <a:lnTo>
                  <a:pt x="8470" y="0"/>
                </a:lnTo>
                <a:lnTo>
                  <a:pt x="4868" y="837"/>
                </a:lnTo>
                <a:lnTo>
                  <a:pt x="973" y="4198"/>
                </a:lnTo>
                <a:lnTo>
                  <a:pt x="48" y="7183"/>
                </a:lnTo>
                <a:lnTo>
                  <a:pt x="0" y="16523"/>
                </a:lnTo>
                <a:lnTo>
                  <a:pt x="952" y="19611"/>
                </a:lnTo>
                <a:lnTo>
                  <a:pt x="4764" y="22889"/>
                </a:lnTo>
                <a:lnTo>
                  <a:pt x="8282" y="23706"/>
                </a:lnTo>
                <a:lnTo>
                  <a:pt x="18680" y="23706"/>
                </a:lnTo>
                <a:lnTo>
                  <a:pt x="22161" y="22889"/>
                </a:lnTo>
                <a:lnTo>
                  <a:pt x="26046" y="19611"/>
                </a:lnTo>
                <a:lnTo>
                  <a:pt x="27091" y="16523"/>
                </a:lnTo>
                <a:lnTo>
                  <a:pt x="27140" y="7183"/>
                </a:lnTo>
                <a:lnTo>
                  <a:pt x="26209" y="4198"/>
                </a:lnTo>
                <a:lnTo>
                  <a:pt x="22400" y="837"/>
                </a:lnTo>
                <a:lnTo>
                  <a:pt x="188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5" name="object 275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11070493" y="6854117"/>
            <a:ext cx="98300" cy="118404"/>
          </a:xfrm>
          <a:prstGeom prst="rect">
            <a:avLst/>
          </a:prstGeom>
        </p:spPr>
      </p:pic>
      <p:pic>
        <p:nvPicPr>
          <p:cNvPr id="276" name="object 276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2358521" y="6814329"/>
            <a:ext cx="100101" cy="155921"/>
          </a:xfrm>
          <a:prstGeom prst="rect">
            <a:avLst/>
          </a:prstGeom>
        </p:spPr>
      </p:pic>
      <p:sp>
        <p:nvSpPr>
          <p:cNvPr id="277" name="object 277"/>
          <p:cNvSpPr/>
          <p:nvPr/>
        </p:nvSpPr>
        <p:spPr>
          <a:xfrm>
            <a:off x="2494601" y="6943438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10" h="27940">
                <a:moveTo>
                  <a:pt x="19821" y="0"/>
                </a:moveTo>
                <a:lnTo>
                  <a:pt x="8994" y="0"/>
                </a:lnTo>
                <a:lnTo>
                  <a:pt x="5204" y="931"/>
                </a:lnTo>
                <a:lnTo>
                  <a:pt x="1026" y="4690"/>
                </a:lnTo>
                <a:lnTo>
                  <a:pt x="0" y="8460"/>
                </a:lnTo>
                <a:lnTo>
                  <a:pt x="0" y="19632"/>
                </a:lnTo>
                <a:lnTo>
                  <a:pt x="1005" y="23308"/>
                </a:lnTo>
                <a:lnTo>
                  <a:pt x="5099" y="26983"/>
                </a:lnTo>
                <a:lnTo>
                  <a:pt x="8774" y="27894"/>
                </a:lnTo>
                <a:lnTo>
                  <a:pt x="19601" y="27894"/>
                </a:lnTo>
                <a:lnTo>
                  <a:pt x="2338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8" name="object 278"/>
          <p:cNvGrpSpPr/>
          <p:nvPr/>
        </p:nvGrpSpPr>
        <p:grpSpPr>
          <a:xfrm>
            <a:off x="2557985" y="6813046"/>
            <a:ext cx="252729" cy="160020"/>
            <a:chOff x="2557985" y="6813046"/>
            <a:chExt cx="252729" cy="160020"/>
          </a:xfrm>
        </p:grpSpPr>
        <p:pic>
          <p:nvPicPr>
            <p:cNvPr id="279" name="object 279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2557985" y="6813049"/>
              <a:ext cx="107682" cy="157209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2691674" y="6813046"/>
              <a:ext cx="118697" cy="159482"/>
            </a:xfrm>
            <a:prstGeom prst="rect">
              <a:avLst/>
            </a:prstGeom>
          </p:spPr>
        </p:pic>
      </p:grpSp>
      <p:pic>
        <p:nvPicPr>
          <p:cNvPr id="281" name="object 281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15762276" y="7155482"/>
            <a:ext cx="100101" cy="155921"/>
          </a:xfrm>
          <a:prstGeom prst="rect">
            <a:avLst/>
          </a:prstGeom>
        </p:spPr>
      </p:pic>
      <p:sp>
        <p:nvSpPr>
          <p:cNvPr id="282" name="object 282"/>
          <p:cNvSpPr/>
          <p:nvPr/>
        </p:nvSpPr>
        <p:spPr>
          <a:xfrm>
            <a:off x="15898367" y="7284591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09" h="27940">
                <a:moveTo>
                  <a:pt x="19810" y="0"/>
                </a:moveTo>
                <a:lnTo>
                  <a:pt x="8994" y="0"/>
                </a:lnTo>
                <a:lnTo>
                  <a:pt x="5214" y="931"/>
                </a:lnTo>
                <a:lnTo>
                  <a:pt x="1036" y="4690"/>
                </a:lnTo>
                <a:lnTo>
                  <a:pt x="0" y="8460"/>
                </a:lnTo>
                <a:lnTo>
                  <a:pt x="0" y="19632"/>
                </a:lnTo>
                <a:lnTo>
                  <a:pt x="1015" y="23308"/>
                </a:lnTo>
                <a:lnTo>
                  <a:pt x="5088" y="26983"/>
                </a:lnTo>
                <a:lnTo>
                  <a:pt x="8764" y="27894"/>
                </a:lnTo>
                <a:lnTo>
                  <a:pt x="19591" y="27894"/>
                </a:lnTo>
                <a:lnTo>
                  <a:pt x="2339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3" name="object 283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15969527" y="7155482"/>
            <a:ext cx="100112" cy="155921"/>
          </a:xfrm>
          <a:prstGeom prst="rect">
            <a:avLst/>
          </a:prstGeom>
        </p:spPr>
      </p:pic>
      <p:grpSp>
        <p:nvGrpSpPr>
          <p:cNvPr id="284" name="object 284"/>
          <p:cNvGrpSpPr/>
          <p:nvPr/>
        </p:nvGrpSpPr>
        <p:grpSpPr>
          <a:xfrm>
            <a:off x="16098922" y="7154198"/>
            <a:ext cx="388620" cy="160020"/>
            <a:chOff x="16098922" y="7154198"/>
            <a:chExt cx="388620" cy="160020"/>
          </a:xfrm>
        </p:grpSpPr>
        <p:pic>
          <p:nvPicPr>
            <p:cNvPr id="285" name="object 285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6234424" y="7154198"/>
              <a:ext cx="118697" cy="159482"/>
            </a:xfrm>
            <a:prstGeom prst="rect">
              <a:avLst/>
            </a:prstGeom>
          </p:spPr>
        </p:pic>
        <p:pic>
          <p:nvPicPr>
            <p:cNvPr id="286" name="object 286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6098922" y="7156472"/>
              <a:ext cx="108687" cy="157209"/>
            </a:xfrm>
            <a:prstGeom prst="rect">
              <a:avLst/>
            </a:prstGeom>
          </p:spPr>
        </p:pic>
        <p:pic>
          <p:nvPicPr>
            <p:cNvPr id="287" name="object 287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6386979" y="7155482"/>
              <a:ext cx="100164" cy="155921"/>
            </a:xfrm>
            <a:prstGeom prst="rect">
              <a:avLst/>
            </a:prstGeom>
          </p:spPr>
        </p:pic>
      </p:grpSp>
      <p:pic>
        <p:nvPicPr>
          <p:cNvPr id="288" name="object 288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3666919" y="7152521"/>
            <a:ext cx="888672" cy="202586"/>
          </a:xfrm>
          <a:prstGeom prst="rect">
            <a:avLst/>
          </a:prstGeom>
        </p:spPr>
      </p:pic>
      <p:grpSp>
        <p:nvGrpSpPr>
          <p:cNvPr id="289" name="object 289"/>
          <p:cNvGrpSpPr/>
          <p:nvPr/>
        </p:nvGrpSpPr>
        <p:grpSpPr>
          <a:xfrm>
            <a:off x="4632652" y="7145199"/>
            <a:ext cx="252095" cy="168910"/>
            <a:chOff x="4632652" y="7145199"/>
            <a:chExt cx="252095" cy="168910"/>
          </a:xfrm>
        </p:grpSpPr>
        <p:pic>
          <p:nvPicPr>
            <p:cNvPr id="290" name="object 29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632652" y="7145199"/>
              <a:ext cx="110132" cy="168476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774561" y="7195270"/>
              <a:ext cx="110143" cy="118404"/>
            </a:xfrm>
            <a:prstGeom prst="rect">
              <a:avLst/>
            </a:prstGeom>
          </p:spPr>
        </p:pic>
      </p:grpSp>
      <p:grpSp>
        <p:nvGrpSpPr>
          <p:cNvPr id="292" name="object 292"/>
          <p:cNvGrpSpPr/>
          <p:nvPr/>
        </p:nvGrpSpPr>
        <p:grpSpPr>
          <a:xfrm>
            <a:off x="4972315" y="7195263"/>
            <a:ext cx="617855" cy="118745"/>
            <a:chOff x="4972315" y="7195263"/>
            <a:chExt cx="617855" cy="118745"/>
          </a:xfrm>
        </p:grpSpPr>
        <p:pic>
          <p:nvPicPr>
            <p:cNvPr id="293" name="object 293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4972315" y="7195266"/>
              <a:ext cx="232472" cy="118415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5238486" y="7195263"/>
              <a:ext cx="103096" cy="116781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5371213" y="7195267"/>
              <a:ext cx="84751" cy="118415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5486686" y="7196939"/>
              <a:ext cx="103232" cy="116739"/>
            </a:xfrm>
            <a:prstGeom prst="rect">
              <a:avLst/>
            </a:prstGeom>
          </p:spPr>
        </p:pic>
      </p:grpSp>
      <p:sp>
        <p:nvSpPr>
          <p:cNvPr id="297" name="object 297"/>
          <p:cNvSpPr/>
          <p:nvPr/>
        </p:nvSpPr>
        <p:spPr>
          <a:xfrm>
            <a:off x="5629672" y="7144699"/>
            <a:ext cx="22225" cy="167640"/>
          </a:xfrm>
          <a:custGeom>
            <a:avLst/>
            <a:gdLst/>
            <a:ahLst/>
            <a:cxnLst/>
            <a:rect l="l" t="t" r="r" b="b"/>
            <a:pathLst>
              <a:path w="22225" h="167640">
                <a:moveTo>
                  <a:pt x="14931" y="0"/>
                </a:moveTo>
                <a:lnTo>
                  <a:pt x="6994" y="0"/>
                </a:lnTo>
                <a:lnTo>
                  <a:pt x="3026" y="565"/>
                </a:lnTo>
                <a:lnTo>
                  <a:pt x="774" y="1602"/>
                </a:lnTo>
                <a:lnTo>
                  <a:pt x="0" y="3109"/>
                </a:lnTo>
                <a:lnTo>
                  <a:pt x="0" y="163712"/>
                </a:lnTo>
                <a:lnTo>
                  <a:pt x="146" y="164895"/>
                </a:lnTo>
                <a:lnTo>
                  <a:pt x="774" y="165764"/>
                </a:lnTo>
                <a:lnTo>
                  <a:pt x="3026" y="166790"/>
                </a:lnTo>
                <a:lnTo>
                  <a:pt x="6994" y="167345"/>
                </a:lnTo>
                <a:lnTo>
                  <a:pt x="14931" y="167345"/>
                </a:lnTo>
                <a:lnTo>
                  <a:pt x="18879" y="166790"/>
                </a:lnTo>
                <a:lnTo>
                  <a:pt x="21056" y="165764"/>
                </a:lnTo>
                <a:lnTo>
                  <a:pt x="21758" y="164895"/>
                </a:lnTo>
                <a:lnTo>
                  <a:pt x="21946" y="163712"/>
                </a:lnTo>
                <a:lnTo>
                  <a:pt x="21946" y="3759"/>
                </a:lnTo>
                <a:lnTo>
                  <a:pt x="21758" y="2554"/>
                </a:lnTo>
                <a:lnTo>
                  <a:pt x="20481" y="1193"/>
                </a:lnTo>
                <a:lnTo>
                  <a:pt x="18879" y="565"/>
                </a:lnTo>
                <a:lnTo>
                  <a:pt x="149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8" name="object 298"/>
          <p:cNvGrpSpPr/>
          <p:nvPr/>
        </p:nvGrpSpPr>
        <p:grpSpPr>
          <a:xfrm>
            <a:off x="5675952" y="7168166"/>
            <a:ext cx="317500" cy="146050"/>
            <a:chOff x="5675952" y="7168166"/>
            <a:chExt cx="317500" cy="146050"/>
          </a:xfrm>
        </p:grpSpPr>
        <p:pic>
          <p:nvPicPr>
            <p:cNvPr id="299" name="object 299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5675952" y="7168166"/>
              <a:ext cx="216386" cy="145514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5923306" y="7195272"/>
              <a:ext cx="69966" cy="116771"/>
            </a:xfrm>
            <a:prstGeom prst="rect">
              <a:avLst/>
            </a:prstGeom>
          </p:spPr>
        </p:pic>
      </p:grpSp>
      <p:sp>
        <p:nvSpPr>
          <p:cNvPr id="301" name="object 301"/>
          <p:cNvSpPr/>
          <p:nvPr/>
        </p:nvSpPr>
        <p:spPr>
          <a:xfrm>
            <a:off x="6015621" y="7152521"/>
            <a:ext cx="27305" cy="160020"/>
          </a:xfrm>
          <a:custGeom>
            <a:avLst/>
            <a:gdLst/>
            <a:ahLst/>
            <a:cxnLst/>
            <a:rect l="l" t="t" r="r" b="b"/>
            <a:pathLst>
              <a:path w="27304" h="160020">
                <a:moveTo>
                  <a:pt x="17601" y="44501"/>
                </a:moveTo>
                <a:lnTo>
                  <a:pt x="9664" y="44501"/>
                </a:lnTo>
                <a:lnTo>
                  <a:pt x="6837" y="44825"/>
                </a:lnTo>
                <a:lnTo>
                  <a:pt x="2659" y="47569"/>
                </a:lnTo>
                <a:lnTo>
                  <a:pt x="2659" y="156539"/>
                </a:lnTo>
                <a:lnTo>
                  <a:pt x="9664" y="159523"/>
                </a:lnTo>
                <a:lnTo>
                  <a:pt x="17601" y="159523"/>
                </a:lnTo>
                <a:lnTo>
                  <a:pt x="24606" y="156539"/>
                </a:lnTo>
                <a:lnTo>
                  <a:pt x="24606" y="47569"/>
                </a:lnTo>
                <a:lnTo>
                  <a:pt x="17601" y="44501"/>
                </a:lnTo>
                <a:close/>
              </a:path>
              <a:path w="27304" h="160020">
                <a:moveTo>
                  <a:pt x="18837" y="0"/>
                </a:moveTo>
                <a:lnTo>
                  <a:pt x="8470" y="0"/>
                </a:lnTo>
                <a:lnTo>
                  <a:pt x="4868" y="837"/>
                </a:lnTo>
                <a:lnTo>
                  <a:pt x="973" y="4198"/>
                </a:lnTo>
                <a:lnTo>
                  <a:pt x="48" y="7183"/>
                </a:lnTo>
                <a:lnTo>
                  <a:pt x="0" y="16523"/>
                </a:lnTo>
                <a:lnTo>
                  <a:pt x="952" y="19611"/>
                </a:lnTo>
                <a:lnTo>
                  <a:pt x="4764" y="22889"/>
                </a:lnTo>
                <a:lnTo>
                  <a:pt x="8282" y="23706"/>
                </a:lnTo>
                <a:lnTo>
                  <a:pt x="18680" y="23706"/>
                </a:lnTo>
                <a:lnTo>
                  <a:pt x="22161" y="22889"/>
                </a:lnTo>
                <a:lnTo>
                  <a:pt x="26046" y="19611"/>
                </a:lnTo>
                <a:lnTo>
                  <a:pt x="27091" y="16523"/>
                </a:lnTo>
                <a:lnTo>
                  <a:pt x="27140" y="7183"/>
                </a:lnTo>
                <a:lnTo>
                  <a:pt x="26209" y="4198"/>
                </a:lnTo>
                <a:lnTo>
                  <a:pt x="22400" y="837"/>
                </a:lnTo>
                <a:lnTo>
                  <a:pt x="188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2" name="object 302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6072415" y="7195268"/>
            <a:ext cx="98311" cy="118404"/>
          </a:xfrm>
          <a:prstGeom prst="rect">
            <a:avLst/>
          </a:prstGeom>
        </p:spPr>
      </p:pic>
      <p:sp>
        <p:nvSpPr>
          <p:cNvPr id="303" name="object 303"/>
          <p:cNvSpPr/>
          <p:nvPr/>
        </p:nvSpPr>
        <p:spPr>
          <a:xfrm>
            <a:off x="6196286" y="7284584"/>
            <a:ext cx="43815" cy="61594"/>
          </a:xfrm>
          <a:custGeom>
            <a:avLst/>
            <a:gdLst/>
            <a:ahLst/>
            <a:cxnLst/>
            <a:rect l="l" t="t" r="r" b="b"/>
            <a:pathLst>
              <a:path w="43814" h="61595">
                <a:moveTo>
                  <a:pt x="33318" y="0"/>
                </a:moveTo>
                <a:lnTo>
                  <a:pt x="28794" y="0"/>
                </a:lnTo>
                <a:lnTo>
                  <a:pt x="26857" y="125"/>
                </a:lnTo>
                <a:lnTo>
                  <a:pt x="18208" y="7549"/>
                </a:lnTo>
                <a:lnTo>
                  <a:pt x="18208" y="25025"/>
                </a:lnTo>
                <a:lnTo>
                  <a:pt x="146" y="58595"/>
                </a:lnTo>
                <a:lnTo>
                  <a:pt x="0" y="59160"/>
                </a:lnTo>
                <a:lnTo>
                  <a:pt x="83" y="60102"/>
                </a:lnTo>
                <a:lnTo>
                  <a:pt x="335" y="60490"/>
                </a:lnTo>
                <a:lnTo>
                  <a:pt x="1214" y="61045"/>
                </a:lnTo>
                <a:lnTo>
                  <a:pt x="1947" y="61244"/>
                </a:lnTo>
                <a:lnTo>
                  <a:pt x="5256" y="61547"/>
                </a:lnTo>
                <a:lnTo>
                  <a:pt x="9842" y="61485"/>
                </a:lnTo>
                <a:lnTo>
                  <a:pt x="37265" y="31538"/>
                </a:lnTo>
                <a:lnTo>
                  <a:pt x="43747" y="12177"/>
                </a:lnTo>
                <a:lnTo>
                  <a:pt x="43747" y="9706"/>
                </a:lnTo>
                <a:lnTo>
                  <a:pt x="43747" y="7549"/>
                </a:lnTo>
                <a:lnTo>
                  <a:pt x="35234" y="125"/>
                </a:lnTo>
                <a:lnTo>
                  <a:pt x="333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4" name="object 304"/>
          <p:cNvGrpSpPr/>
          <p:nvPr/>
        </p:nvGrpSpPr>
        <p:grpSpPr>
          <a:xfrm>
            <a:off x="6320735" y="7145199"/>
            <a:ext cx="252095" cy="168910"/>
            <a:chOff x="6320735" y="7145199"/>
            <a:chExt cx="252095" cy="168910"/>
          </a:xfrm>
        </p:grpSpPr>
        <p:pic>
          <p:nvPicPr>
            <p:cNvPr id="305" name="object 305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320735" y="7145199"/>
              <a:ext cx="110132" cy="168476"/>
            </a:xfrm>
            <a:prstGeom prst="rect">
              <a:avLst/>
            </a:prstGeom>
          </p:spPr>
        </p:pic>
        <p:pic>
          <p:nvPicPr>
            <p:cNvPr id="306" name="object 30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462644" y="7195270"/>
              <a:ext cx="110143" cy="118404"/>
            </a:xfrm>
            <a:prstGeom prst="rect">
              <a:avLst/>
            </a:prstGeom>
          </p:spPr>
        </p:pic>
      </p:grpSp>
      <p:pic>
        <p:nvPicPr>
          <p:cNvPr id="307" name="object 307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6659194" y="7195263"/>
            <a:ext cx="1086714" cy="159845"/>
          </a:xfrm>
          <a:prstGeom prst="rect">
            <a:avLst/>
          </a:prstGeom>
        </p:spPr>
      </p:pic>
      <p:pic>
        <p:nvPicPr>
          <p:cNvPr id="308" name="object 308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7833359" y="7195270"/>
            <a:ext cx="110132" cy="118404"/>
          </a:xfrm>
          <a:prstGeom prst="rect">
            <a:avLst/>
          </a:prstGeom>
        </p:spPr>
      </p:pic>
      <p:grpSp>
        <p:nvGrpSpPr>
          <p:cNvPr id="309" name="object 309"/>
          <p:cNvGrpSpPr/>
          <p:nvPr/>
        </p:nvGrpSpPr>
        <p:grpSpPr>
          <a:xfrm>
            <a:off x="8032132" y="7145199"/>
            <a:ext cx="252095" cy="168910"/>
            <a:chOff x="8032132" y="7145199"/>
            <a:chExt cx="252095" cy="168910"/>
          </a:xfrm>
        </p:grpSpPr>
        <p:pic>
          <p:nvPicPr>
            <p:cNvPr id="310" name="object 31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032132" y="7145199"/>
              <a:ext cx="110132" cy="168476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174040" y="7195270"/>
              <a:ext cx="110143" cy="118404"/>
            </a:xfrm>
            <a:prstGeom prst="rect">
              <a:avLst/>
            </a:prstGeom>
          </p:spPr>
        </p:pic>
      </p:grpSp>
      <p:pic>
        <p:nvPicPr>
          <p:cNvPr id="312" name="object 312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8370785" y="7168166"/>
            <a:ext cx="832014" cy="186737"/>
          </a:xfrm>
          <a:prstGeom prst="rect">
            <a:avLst/>
          </a:prstGeom>
        </p:spPr>
      </p:pic>
      <p:grpSp>
        <p:nvGrpSpPr>
          <p:cNvPr id="313" name="object 313"/>
          <p:cNvGrpSpPr/>
          <p:nvPr/>
        </p:nvGrpSpPr>
        <p:grpSpPr>
          <a:xfrm>
            <a:off x="9281603" y="7195263"/>
            <a:ext cx="321945" cy="118745"/>
            <a:chOff x="9281603" y="7195263"/>
            <a:chExt cx="321945" cy="118745"/>
          </a:xfrm>
        </p:grpSpPr>
        <p:pic>
          <p:nvPicPr>
            <p:cNvPr id="314" name="object 31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281603" y="7195270"/>
              <a:ext cx="110132" cy="118404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9425678" y="7195263"/>
              <a:ext cx="177575" cy="116781"/>
            </a:xfrm>
            <a:prstGeom prst="rect">
              <a:avLst/>
            </a:prstGeom>
          </p:spPr>
        </p:pic>
      </p:grpSp>
      <p:grpSp>
        <p:nvGrpSpPr>
          <p:cNvPr id="316" name="object 316"/>
          <p:cNvGrpSpPr/>
          <p:nvPr/>
        </p:nvGrpSpPr>
        <p:grpSpPr>
          <a:xfrm>
            <a:off x="9685033" y="7168166"/>
            <a:ext cx="610870" cy="146050"/>
            <a:chOff x="9685033" y="7168166"/>
            <a:chExt cx="610870" cy="146050"/>
          </a:xfrm>
        </p:grpSpPr>
        <p:pic>
          <p:nvPicPr>
            <p:cNvPr id="317" name="object 317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9685033" y="7168166"/>
              <a:ext cx="207197" cy="145508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9917783" y="7195385"/>
              <a:ext cx="94457" cy="118289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10041637" y="7195263"/>
              <a:ext cx="103096" cy="116781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0175581" y="7195266"/>
              <a:ext cx="119724" cy="118415"/>
            </a:xfrm>
            <a:prstGeom prst="rect">
              <a:avLst/>
            </a:prstGeom>
          </p:spPr>
        </p:pic>
      </p:grpSp>
      <p:sp>
        <p:nvSpPr>
          <p:cNvPr id="321" name="object 321"/>
          <p:cNvSpPr/>
          <p:nvPr/>
        </p:nvSpPr>
        <p:spPr>
          <a:xfrm>
            <a:off x="10328993" y="7144699"/>
            <a:ext cx="22225" cy="167640"/>
          </a:xfrm>
          <a:custGeom>
            <a:avLst/>
            <a:gdLst/>
            <a:ahLst/>
            <a:cxnLst/>
            <a:rect l="l" t="t" r="r" b="b"/>
            <a:pathLst>
              <a:path w="22225" h="167640">
                <a:moveTo>
                  <a:pt x="14931" y="0"/>
                </a:moveTo>
                <a:lnTo>
                  <a:pt x="6994" y="0"/>
                </a:lnTo>
                <a:lnTo>
                  <a:pt x="3026" y="565"/>
                </a:lnTo>
                <a:lnTo>
                  <a:pt x="774" y="1602"/>
                </a:lnTo>
                <a:lnTo>
                  <a:pt x="0" y="3109"/>
                </a:lnTo>
                <a:lnTo>
                  <a:pt x="0" y="163712"/>
                </a:lnTo>
                <a:lnTo>
                  <a:pt x="146" y="164895"/>
                </a:lnTo>
                <a:lnTo>
                  <a:pt x="774" y="165764"/>
                </a:lnTo>
                <a:lnTo>
                  <a:pt x="3026" y="166790"/>
                </a:lnTo>
                <a:lnTo>
                  <a:pt x="6994" y="167345"/>
                </a:lnTo>
                <a:lnTo>
                  <a:pt x="14931" y="167345"/>
                </a:lnTo>
                <a:lnTo>
                  <a:pt x="18879" y="166790"/>
                </a:lnTo>
                <a:lnTo>
                  <a:pt x="21056" y="165764"/>
                </a:lnTo>
                <a:lnTo>
                  <a:pt x="21758" y="164895"/>
                </a:lnTo>
                <a:lnTo>
                  <a:pt x="21946" y="163712"/>
                </a:lnTo>
                <a:lnTo>
                  <a:pt x="21946" y="3759"/>
                </a:lnTo>
                <a:lnTo>
                  <a:pt x="21758" y="2554"/>
                </a:lnTo>
                <a:lnTo>
                  <a:pt x="20481" y="1193"/>
                </a:lnTo>
                <a:lnTo>
                  <a:pt x="18879" y="565"/>
                </a:lnTo>
                <a:lnTo>
                  <a:pt x="149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2" name="object 322"/>
          <p:cNvGrpSpPr/>
          <p:nvPr/>
        </p:nvGrpSpPr>
        <p:grpSpPr>
          <a:xfrm>
            <a:off x="10382861" y="7195265"/>
            <a:ext cx="254000" cy="160020"/>
            <a:chOff x="10382861" y="7195265"/>
            <a:chExt cx="254000" cy="160020"/>
          </a:xfrm>
        </p:grpSpPr>
        <p:pic>
          <p:nvPicPr>
            <p:cNvPr id="323" name="object 323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0382861" y="7195265"/>
              <a:ext cx="119724" cy="118415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10522972" y="7195501"/>
              <a:ext cx="113336" cy="159607"/>
            </a:xfrm>
            <a:prstGeom prst="rect">
              <a:avLst/>
            </a:prstGeom>
          </p:spPr>
        </p:pic>
      </p:grpSp>
      <p:sp>
        <p:nvSpPr>
          <p:cNvPr id="325" name="object 325"/>
          <p:cNvSpPr/>
          <p:nvPr/>
        </p:nvSpPr>
        <p:spPr>
          <a:xfrm>
            <a:off x="10658027" y="7152521"/>
            <a:ext cx="27305" cy="160020"/>
          </a:xfrm>
          <a:custGeom>
            <a:avLst/>
            <a:gdLst/>
            <a:ahLst/>
            <a:cxnLst/>
            <a:rect l="l" t="t" r="r" b="b"/>
            <a:pathLst>
              <a:path w="27304" h="160020">
                <a:moveTo>
                  <a:pt x="17612" y="44501"/>
                </a:moveTo>
                <a:lnTo>
                  <a:pt x="9675" y="44501"/>
                </a:lnTo>
                <a:lnTo>
                  <a:pt x="6837" y="44825"/>
                </a:lnTo>
                <a:lnTo>
                  <a:pt x="2659" y="47569"/>
                </a:lnTo>
                <a:lnTo>
                  <a:pt x="2659" y="156539"/>
                </a:lnTo>
                <a:lnTo>
                  <a:pt x="9675" y="159523"/>
                </a:lnTo>
                <a:lnTo>
                  <a:pt x="17612" y="159523"/>
                </a:lnTo>
                <a:lnTo>
                  <a:pt x="24617" y="156539"/>
                </a:lnTo>
                <a:lnTo>
                  <a:pt x="24617" y="47569"/>
                </a:lnTo>
                <a:lnTo>
                  <a:pt x="17612" y="44501"/>
                </a:lnTo>
                <a:close/>
              </a:path>
              <a:path w="27304" h="160020">
                <a:moveTo>
                  <a:pt x="18847" y="0"/>
                </a:moveTo>
                <a:lnTo>
                  <a:pt x="8470" y="0"/>
                </a:lnTo>
                <a:lnTo>
                  <a:pt x="4879" y="837"/>
                </a:lnTo>
                <a:lnTo>
                  <a:pt x="984" y="4198"/>
                </a:lnTo>
                <a:lnTo>
                  <a:pt x="49" y="7183"/>
                </a:lnTo>
                <a:lnTo>
                  <a:pt x="0" y="16523"/>
                </a:lnTo>
                <a:lnTo>
                  <a:pt x="963" y="19611"/>
                </a:lnTo>
                <a:lnTo>
                  <a:pt x="4764" y="22889"/>
                </a:lnTo>
                <a:lnTo>
                  <a:pt x="8292" y="23706"/>
                </a:lnTo>
                <a:lnTo>
                  <a:pt x="18680" y="23706"/>
                </a:lnTo>
                <a:lnTo>
                  <a:pt x="22171" y="22889"/>
                </a:lnTo>
                <a:lnTo>
                  <a:pt x="26046" y="19611"/>
                </a:lnTo>
                <a:lnTo>
                  <a:pt x="27091" y="16523"/>
                </a:lnTo>
                <a:lnTo>
                  <a:pt x="27140" y="7183"/>
                </a:lnTo>
                <a:lnTo>
                  <a:pt x="26219" y="4198"/>
                </a:lnTo>
                <a:lnTo>
                  <a:pt x="22400" y="837"/>
                </a:lnTo>
                <a:lnTo>
                  <a:pt x="188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6" name="object 326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10714821" y="7195268"/>
            <a:ext cx="98311" cy="118404"/>
          </a:xfrm>
          <a:prstGeom prst="rect">
            <a:avLst/>
          </a:prstGeom>
        </p:spPr>
      </p:pic>
      <p:grpSp>
        <p:nvGrpSpPr>
          <p:cNvPr id="327" name="object 327"/>
          <p:cNvGrpSpPr/>
          <p:nvPr/>
        </p:nvGrpSpPr>
        <p:grpSpPr>
          <a:xfrm>
            <a:off x="10898720" y="7145199"/>
            <a:ext cx="240665" cy="168910"/>
            <a:chOff x="10898720" y="7145199"/>
            <a:chExt cx="240665" cy="168910"/>
          </a:xfrm>
        </p:grpSpPr>
        <p:pic>
          <p:nvPicPr>
            <p:cNvPr id="328" name="object 32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0898720" y="7145199"/>
              <a:ext cx="110143" cy="168476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11040502" y="7195269"/>
              <a:ext cx="98311" cy="118404"/>
            </a:xfrm>
            <a:prstGeom prst="rect">
              <a:avLst/>
            </a:prstGeom>
          </p:spPr>
        </p:pic>
      </p:grpSp>
      <p:pic>
        <p:nvPicPr>
          <p:cNvPr id="330" name="object 330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11235256" y="7143783"/>
            <a:ext cx="1225467" cy="211324"/>
          </a:xfrm>
          <a:prstGeom prst="rect">
            <a:avLst/>
          </a:prstGeom>
        </p:spPr>
      </p:pic>
      <p:pic>
        <p:nvPicPr>
          <p:cNvPr id="331" name="object 331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12544096" y="7141509"/>
            <a:ext cx="195946" cy="211103"/>
          </a:xfrm>
          <a:prstGeom prst="rect">
            <a:avLst/>
          </a:prstGeom>
        </p:spPr>
      </p:pic>
      <p:sp>
        <p:nvSpPr>
          <p:cNvPr id="332" name="object 332"/>
          <p:cNvSpPr/>
          <p:nvPr/>
        </p:nvSpPr>
        <p:spPr>
          <a:xfrm>
            <a:off x="12765189" y="7141571"/>
            <a:ext cx="110489" cy="211454"/>
          </a:xfrm>
          <a:custGeom>
            <a:avLst/>
            <a:gdLst/>
            <a:ahLst/>
            <a:cxnLst/>
            <a:rect l="l" t="t" r="r" b="b"/>
            <a:pathLst>
              <a:path w="110490" h="211454">
                <a:moveTo>
                  <a:pt x="22885" y="18021"/>
                </a:moveTo>
                <a:lnTo>
                  <a:pt x="15506" y="14287"/>
                </a:lnTo>
                <a:lnTo>
                  <a:pt x="7658" y="14287"/>
                </a:lnTo>
                <a:lnTo>
                  <a:pt x="3530" y="14922"/>
                </a:lnTo>
                <a:lnTo>
                  <a:pt x="1003" y="15875"/>
                </a:lnTo>
                <a:lnTo>
                  <a:pt x="203" y="16827"/>
                </a:lnTo>
                <a:lnTo>
                  <a:pt x="0" y="17373"/>
                </a:lnTo>
                <a:lnTo>
                  <a:pt x="0" y="166738"/>
                </a:lnTo>
                <a:lnTo>
                  <a:pt x="9321" y="170561"/>
                </a:lnTo>
                <a:lnTo>
                  <a:pt x="15506" y="170446"/>
                </a:lnTo>
                <a:lnTo>
                  <a:pt x="19621" y="169824"/>
                </a:lnTo>
                <a:lnTo>
                  <a:pt x="22009" y="168884"/>
                </a:lnTo>
                <a:lnTo>
                  <a:pt x="22707" y="167932"/>
                </a:lnTo>
                <a:lnTo>
                  <a:pt x="22885" y="166738"/>
                </a:lnTo>
                <a:lnTo>
                  <a:pt x="22885" y="18021"/>
                </a:lnTo>
                <a:close/>
              </a:path>
              <a:path w="110490" h="211454">
                <a:moveTo>
                  <a:pt x="110286" y="105549"/>
                </a:moveTo>
                <a:lnTo>
                  <a:pt x="105905" y="65709"/>
                </a:lnTo>
                <a:lnTo>
                  <a:pt x="93243" y="27101"/>
                </a:lnTo>
                <a:lnTo>
                  <a:pt x="74320" y="0"/>
                </a:lnTo>
                <a:lnTo>
                  <a:pt x="67233" y="63"/>
                </a:lnTo>
                <a:lnTo>
                  <a:pt x="63766" y="850"/>
                </a:lnTo>
                <a:lnTo>
                  <a:pt x="62357" y="1651"/>
                </a:lnTo>
                <a:lnTo>
                  <a:pt x="61950" y="2171"/>
                </a:lnTo>
                <a:lnTo>
                  <a:pt x="61912" y="4127"/>
                </a:lnTo>
                <a:lnTo>
                  <a:pt x="68122" y="16967"/>
                </a:lnTo>
                <a:lnTo>
                  <a:pt x="73202" y="29235"/>
                </a:lnTo>
                <a:lnTo>
                  <a:pt x="83756" y="66929"/>
                </a:lnTo>
                <a:lnTo>
                  <a:pt x="87274" y="105194"/>
                </a:lnTo>
                <a:lnTo>
                  <a:pt x="86880" y="118033"/>
                </a:lnTo>
                <a:lnTo>
                  <a:pt x="81026" y="156260"/>
                </a:lnTo>
                <a:lnTo>
                  <a:pt x="68275" y="193598"/>
                </a:lnTo>
                <a:lnTo>
                  <a:pt x="62522" y="205765"/>
                </a:lnTo>
                <a:lnTo>
                  <a:pt x="61849" y="207530"/>
                </a:lnTo>
                <a:lnTo>
                  <a:pt x="68465" y="211150"/>
                </a:lnTo>
                <a:lnTo>
                  <a:pt x="77050" y="210794"/>
                </a:lnTo>
                <a:lnTo>
                  <a:pt x="96316" y="177622"/>
                </a:lnTo>
                <a:lnTo>
                  <a:pt x="107378" y="138899"/>
                </a:lnTo>
                <a:lnTo>
                  <a:pt x="110172" y="112293"/>
                </a:lnTo>
                <a:lnTo>
                  <a:pt x="110286" y="1055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3" name="object 333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2358521" y="7155482"/>
            <a:ext cx="100101" cy="155921"/>
          </a:xfrm>
          <a:prstGeom prst="rect">
            <a:avLst/>
          </a:prstGeom>
        </p:spPr>
      </p:pic>
      <p:sp>
        <p:nvSpPr>
          <p:cNvPr id="334" name="object 334"/>
          <p:cNvSpPr/>
          <p:nvPr/>
        </p:nvSpPr>
        <p:spPr>
          <a:xfrm>
            <a:off x="2494601" y="7284591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10" h="27940">
                <a:moveTo>
                  <a:pt x="19821" y="0"/>
                </a:moveTo>
                <a:lnTo>
                  <a:pt x="8994" y="0"/>
                </a:lnTo>
                <a:lnTo>
                  <a:pt x="5204" y="931"/>
                </a:lnTo>
                <a:lnTo>
                  <a:pt x="1026" y="4690"/>
                </a:lnTo>
                <a:lnTo>
                  <a:pt x="0" y="8460"/>
                </a:lnTo>
                <a:lnTo>
                  <a:pt x="0" y="19632"/>
                </a:lnTo>
                <a:lnTo>
                  <a:pt x="1005" y="23308"/>
                </a:lnTo>
                <a:lnTo>
                  <a:pt x="5099" y="26983"/>
                </a:lnTo>
                <a:lnTo>
                  <a:pt x="8774" y="27894"/>
                </a:lnTo>
                <a:lnTo>
                  <a:pt x="19601" y="27894"/>
                </a:lnTo>
                <a:lnTo>
                  <a:pt x="2338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5" name="object 335"/>
          <p:cNvGrpSpPr/>
          <p:nvPr/>
        </p:nvGrpSpPr>
        <p:grpSpPr>
          <a:xfrm>
            <a:off x="2557985" y="7154201"/>
            <a:ext cx="245745" cy="160020"/>
            <a:chOff x="2557985" y="7154201"/>
            <a:chExt cx="245745" cy="160020"/>
          </a:xfrm>
        </p:grpSpPr>
        <p:pic>
          <p:nvPicPr>
            <p:cNvPr id="336" name="object 336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2557985" y="7154201"/>
              <a:ext cx="107682" cy="157209"/>
            </a:xfrm>
            <a:prstGeom prst="rect">
              <a:avLst/>
            </a:prstGeom>
          </p:spPr>
        </p:pic>
        <p:pic>
          <p:nvPicPr>
            <p:cNvPr id="337" name="object 337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2695616" y="7154204"/>
              <a:ext cx="107892" cy="159471"/>
            </a:xfrm>
            <a:prstGeom prst="rect">
              <a:avLst/>
            </a:prstGeom>
          </p:spPr>
        </p:pic>
      </p:grpSp>
      <p:pic>
        <p:nvPicPr>
          <p:cNvPr id="338" name="object 338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5762276" y="7496809"/>
            <a:ext cx="100101" cy="155921"/>
          </a:xfrm>
          <a:prstGeom prst="rect">
            <a:avLst/>
          </a:prstGeom>
        </p:spPr>
      </p:pic>
      <p:sp>
        <p:nvSpPr>
          <p:cNvPr id="339" name="object 339"/>
          <p:cNvSpPr/>
          <p:nvPr/>
        </p:nvSpPr>
        <p:spPr>
          <a:xfrm>
            <a:off x="15898367" y="7625917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09" h="27940">
                <a:moveTo>
                  <a:pt x="19810" y="0"/>
                </a:moveTo>
                <a:lnTo>
                  <a:pt x="8994" y="0"/>
                </a:lnTo>
                <a:lnTo>
                  <a:pt x="5214" y="931"/>
                </a:lnTo>
                <a:lnTo>
                  <a:pt x="1036" y="4690"/>
                </a:lnTo>
                <a:lnTo>
                  <a:pt x="0" y="8460"/>
                </a:lnTo>
                <a:lnTo>
                  <a:pt x="0" y="19632"/>
                </a:lnTo>
                <a:lnTo>
                  <a:pt x="1015" y="23308"/>
                </a:lnTo>
                <a:lnTo>
                  <a:pt x="5088" y="26983"/>
                </a:lnTo>
                <a:lnTo>
                  <a:pt x="8764" y="27894"/>
                </a:lnTo>
                <a:lnTo>
                  <a:pt x="19591" y="27894"/>
                </a:lnTo>
                <a:lnTo>
                  <a:pt x="2339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0" name="object 340"/>
          <p:cNvGrpSpPr/>
          <p:nvPr/>
        </p:nvGrpSpPr>
        <p:grpSpPr>
          <a:xfrm>
            <a:off x="15969527" y="7495525"/>
            <a:ext cx="517525" cy="160020"/>
            <a:chOff x="15969527" y="7495525"/>
            <a:chExt cx="517525" cy="160020"/>
          </a:xfrm>
        </p:grpSpPr>
        <p:pic>
          <p:nvPicPr>
            <p:cNvPr id="341" name="object 34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5969527" y="7496809"/>
              <a:ext cx="100112" cy="155921"/>
            </a:xfrm>
            <a:prstGeom prst="rect">
              <a:avLst/>
            </a:prstGeom>
          </p:spPr>
        </p:pic>
        <p:pic>
          <p:nvPicPr>
            <p:cNvPr id="342" name="object 342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6098923" y="7497798"/>
              <a:ext cx="108687" cy="157209"/>
            </a:xfrm>
            <a:prstGeom prst="rect">
              <a:avLst/>
            </a:prstGeom>
          </p:spPr>
        </p:pic>
        <p:pic>
          <p:nvPicPr>
            <p:cNvPr id="343" name="object 34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234425" y="7495525"/>
              <a:ext cx="118697" cy="159482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16379074" y="7495527"/>
              <a:ext cx="107682" cy="157209"/>
            </a:xfrm>
            <a:prstGeom prst="rect">
              <a:avLst/>
            </a:prstGeom>
          </p:spPr>
        </p:pic>
      </p:grpSp>
      <p:pic>
        <p:nvPicPr>
          <p:cNvPr id="345" name="object 345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3666919" y="7493848"/>
            <a:ext cx="888672" cy="202586"/>
          </a:xfrm>
          <a:prstGeom prst="rect">
            <a:avLst/>
          </a:prstGeom>
        </p:spPr>
      </p:pic>
      <p:grpSp>
        <p:nvGrpSpPr>
          <p:cNvPr id="346" name="object 346"/>
          <p:cNvGrpSpPr/>
          <p:nvPr/>
        </p:nvGrpSpPr>
        <p:grpSpPr>
          <a:xfrm>
            <a:off x="4632652" y="7486525"/>
            <a:ext cx="252095" cy="168910"/>
            <a:chOff x="4632652" y="7486525"/>
            <a:chExt cx="252095" cy="168910"/>
          </a:xfrm>
        </p:grpSpPr>
        <p:pic>
          <p:nvPicPr>
            <p:cNvPr id="347" name="object 34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632652" y="7486525"/>
              <a:ext cx="110132" cy="168476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774561" y="7536596"/>
              <a:ext cx="110143" cy="118404"/>
            </a:xfrm>
            <a:prstGeom prst="rect">
              <a:avLst/>
            </a:prstGeom>
          </p:spPr>
        </p:pic>
      </p:grpSp>
      <p:pic>
        <p:nvPicPr>
          <p:cNvPr id="349" name="object 349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4980702" y="7493852"/>
            <a:ext cx="781025" cy="202590"/>
          </a:xfrm>
          <a:prstGeom prst="rect">
            <a:avLst/>
          </a:prstGeom>
        </p:spPr>
      </p:pic>
      <p:pic>
        <p:nvPicPr>
          <p:cNvPr id="350" name="object 350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5837581" y="7536596"/>
            <a:ext cx="110143" cy="118404"/>
          </a:xfrm>
          <a:prstGeom prst="rect">
            <a:avLst/>
          </a:prstGeom>
        </p:spPr>
      </p:pic>
      <p:pic>
        <p:nvPicPr>
          <p:cNvPr id="351" name="object 351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6033481" y="7486525"/>
            <a:ext cx="897714" cy="168481"/>
          </a:xfrm>
          <a:prstGeom prst="rect">
            <a:avLst/>
          </a:prstGeom>
        </p:spPr>
      </p:pic>
      <p:sp>
        <p:nvSpPr>
          <p:cNvPr id="352" name="object 352"/>
          <p:cNvSpPr/>
          <p:nvPr/>
        </p:nvSpPr>
        <p:spPr>
          <a:xfrm>
            <a:off x="6964895" y="7486026"/>
            <a:ext cx="22225" cy="167640"/>
          </a:xfrm>
          <a:custGeom>
            <a:avLst/>
            <a:gdLst/>
            <a:ahLst/>
            <a:cxnLst/>
            <a:rect l="l" t="t" r="r" b="b"/>
            <a:pathLst>
              <a:path w="22225" h="167640">
                <a:moveTo>
                  <a:pt x="14931" y="0"/>
                </a:moveTo>
                <a:lnTo>
                  <a:pt x="6994" y="0"/>
                </a:lnTo>
                <a:lnTo>
                  <a:pt x="3026" y="565"/>
                </a:lnTo>
                <a:lnTo>
                  <a:pt x="774" y="1602"/>
                </a:lnTo>
                <a:lnTo>
                  <a:pt x="0" y="3109"/>
                </a:lnTo>
                <a:lnTo>
                  <a:pt x="0" y="163712"/>
                </a:lnTo>
                <a:lnTo>
                  <a:pt x="146" y="164895"/>
                </a:lnTo>
                <a:lnTo>
                  <a:pt x="774" y="165764"/>
                </a:lnTo>
                <a:lnTo>
                  <a:pt x="3026" y="166790"/>
                </a:lnTo>
                <a:lnTo>
                  <a:pt x="6994" y="167345"/>
                </a:lnTo>
                <a:lnTo>
                  <a:pt x="14931" y="167345"/>
                </a:lnTo>
                <a:lnTo>
                  <a:pt x="18879" y="166790"/>
                </a:lnTo>
                <a:lnTo>
                  <a:pt x="21056" y="165764"/>
                </a:lnTo>
                <a:lnTo>
                  <a:pt x="21758" y="164895"/>
                </a:lnTo>
                <a:lnTo>
                  <a:pt x="21946" y="163712"/>
                </a:lnTo>
                <a:lnTo>
                  <a:pt x="21946" y="3759"/>
                </a:lnTo>
                <a:lnTo>
                  <a:pt x="21758" y="2554"/>
                </a:lnTo>
                <a:lnTo>
                  <a:pt x="20481" y="1193"/>
                </a:lnTo>
                <a:lnTo>
                  <a:pt x="18879" y="565"/>
                </a:lnTo>
                <a:lnTo>
                  <a:pt x="149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3" name="object 353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7011307" y="7538270"/>
            <a:ext cx="114006" cy="115179"/>
          </a:xfrm>
          <a:prstGeom prst="rect">
            <a:avLst/>
          </a:prstGeom>
        </p:spPr>
      </p:pic>
      <p:sp>
        <p:nvSpPr>
          <p:cNvPr id="354" name="object 354"/>
          <p:cNvSpPr/>
          <p:nvPr/>
        </p:nvSpPr>
        <p:spPr>
          <a:xfrm>
            <a:off x="7148604" y="7493848"/>
            <a:ext cx="27305" cy="160020"/>
          </a:xfrm>
          <a:custGeom>
            <a:avLst/>
            <a:gdLst/>
            <a:ahLst/>
            <a:cxnLst/>
            <a:rect l="l" t="t" r="r" b="b"/>
            <a:pathLst>
              <a:path w="27304" h="160020">
                <a:moveTo>
                  <a:pt x="17612" y="44501"/>
                </a:moveTo>
                <a:lnTo>
                  <a:pt x="9675" y="44501"/>
                </a:lnTo>
                <a:lnTo>
                  <a:pt x="6837" y="44825"/>
                </a:lnTo>
                <a:lnTo>
                  <a:pt x="2670" y="47569"/>
                </a:lnTo>
                <a:lnTo>
                  <a:pt x="2670" y="156539"/>
                </a:lnTo>
                <a:lnTo>
                  <a:pt x="9675" y="159523"/>
                </a:lnTo>
                <a:lnTo>
                  <a:pt x="17612" y="159523"/>
                </a:lnTo>
                <a:lnTo>
                  <a:pt x="24627" y="156539"/>
                </a:lnTo>
                <a:lnTo>
                  <a:pt x="24627" y="47569"/>
                </a:lnTo>
                <a:lnTo>
                  <a:pt x="17612" y="44501"/>
                </a:lnTo>
                <a:close/>
              </a:path>
              <a:path w="27304" h="160020">
                <a:moveTo>
                  <a:pt x="18858" y="0"/>
                </a:moveTo>
                <a:lnTo>
                  <a:pt x="8481" y="0"/>
                </a:lnTo>
                <a:lnTo>
                  <a:pt x="4889" y="837"/>
                </a:lnTo>
                <a:lnTo>
                  <a:pt x="984" y="4198"/>
                </a:lnTo>
                <a:lnTo>
                  <a:pt x="49" y="7183"/>
                </a:lnTo>
                <a:lnTo>
                  <a:pt x="0" y="16523"/>
                </a:lnTo>
                <a:lnTo>
                  <a:pt x="963" y="19611"/>
                </a:lnTo>
                <a:lnTo>
                  <a:pt x="4774" y="22889"/>
                </a:lnTo>
                <a:lnTo>
                  <a:pt x="8303" y="23706"/>
                </a:lnTo>
                <a:lnTo>
                  <a:pt x="18680" y="23706"/>
                </a:lnTo>
                <a:lnTo>
                  <a:pt x="22181" y="22889"/>
                </a:lnTo>
                <a:lnTo>
                  <a:pt x="26057" y="19611"/>
                </a:lnTo>
                <a:lnTo>
                  <a:pt x="27092" y="16523"/>
                </a:lnTo>
                <a:lnTo>
                  <a:pt x="27140" y="7183"/>
                </a:lnTo>
                <a:lnTo>
                  <a:pt x="26230" y="4198"/>
                </a:lnTo>
                <a:lnTo>
                  <a:pt x="22400" y="837"/>
                </a:lnTo>
                <a:lnTo>
                  <a:pt x="188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5" name="object 355"/>
          <p:cNvGrpSpPr/>
          <p:nvPr/>
        </p:nvGrpSpPr>
        <p:grpSpPr>
          <a:xfrm>
            <a:off x="7213529" y="7509492"/>
            <a:ext cx="692150" cy="146050"/>
            <a:chOff x="7213529" y="7509492"/>
            <a:chExt cx="692150" cy="146050"/>
          </a:xfrm>
        </p:grpSpPr>
        <p:pic>
          <p:nvPicPr>
            <p:cNvPr id="356" name="object 356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7213529" y="7536590"/>
              <a:ext cx="177586" cy="116781"/>
            </a:xfrm>
            <a:prstGeom prst="rect">
              <a:avLst/>
            </a:prstGeom>
          </p:spPr>
        </p:pic>
        <p:pic>
          <p:nvPicPr>
            <p:cNvPr id="357" name="object 35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424534" y="7536596"/>
              <a:ext cx="110143" cy="118404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7568617" y="7536590"/>
              <a:ext cx="103096" cy="116781"/>
            </a:xfrm>
            <a:prstGeom prst="rect">
              <a:avLst/>
            </a:prstGeom>
          </p:spPr>
        </p:pic>
        <p:pic>
          <p:nvPicPr>
            <p:cNvPr id="359" name="object 359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7691977" y="7509492"/>
              <a:ext cx="213378" cy="145514"/>
            </a:xfrm>
            <a:prstGeom prst="rect">
              <a:avLst/>
            </a:prstGeom>
          </p:spPr>
        </p:pic>
      </p:grpSp>
      <p:pic>
        <p:nvPicPr>
          <p:cNvPr id="360" name="object 360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7981812" y="7486525"/>
            <a:ext cx="110132" cy="168476"/>
          </a:xfrm>
          <a:prstGeom prst="rect">
            <a:avLst/>
          </a:prstGeom>
        </p:spPr>
      </p:pic>
      <p:pic>
        <p:nvPicPr>
          <p:cNvPr id="361" name="object 361"/>
          <p:cNvPicPr/>
          <p:nvPr/>
        </p:nvPicPr>
        <p:blipFill>
          <a:blip r:embed="rId190" cstate="print"/>
          <a:stretch>
            <a:fillRect/>
          </a:stretch>
        </p:blipFill>
        <p:spPr>
          <a:xfrm>
            <a:off x="8318849" y="7536595"/>
            <a:ext cx="98311" cy="118404"/>
          </a:xfrm>
          <a:prstGeom prst="rect">
            <a:avLst/>
          </a:prstGeom>
        </p:spPr>
      </p:pic>
      <p:pic>
        <p:nvPicPr>
          <p:cNvPr id="362" name="object 362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8123732" y="7536596"/>
            <a:ext cx="110143" cy="118404"/>
          </a:xfrm>
          <a:prstGeom prst="rect">
            <a:avLst/>
          </a:prstGeom>
        </p:spPr>
      </p:pic>
      <p:grpSp>
        <p:nvGrpSpPr>
          <p:cNvPr id="363" name="object 363"/>
          <p:cNvGrpSpPr/>
          <p:nvPr/>
        </p:nvGrpSpPr>
        <p:grpSpPr>
          <a:xfrm>
            <a:off x="8457591" y="7486026"/>
            <a:ext cx="1000125" cy="210820"/>
            <a:chOff x="8457591" y="7486026"/>
            <a:chExt cx="1000125" cy="210820"/>
          </a:xfrm>
        </p:grpSpPr>
        <p:pic>
          <p:nvPicPr>
            <p:cNvPr id="364" name="object 364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8457591" y="7536591"/>
              <a:ext cx="109929" cy="159639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8599784" y="7486026"/>
              <a:ext cx="857858" cy="168981"/>
            </a:xfrm>
            <a:prstGeom prst="rect">
              <a:avLst/>
            </a:prstGeom>
          </p:spPr>
        </p:pic>
      </p:grpSp>
      <p:pic>
        <p:nvPicPr>
          <p:cNvPr id="366" name="object 366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532986" y="7536596"/>
            <a:ext cx="110143" cy="118404"/>
          </a:xfrm>
          <a:prstGeom prst="rect">
            <a:avLst/>
          </a:prstGeom>
        </p:spPr>
      </p:pic>
      <p:pic>
        <p:nvPicPr>
          <p:cNvPr id="367" name="object 367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9739535" y="7536590"/>
            <a:ext cx="1150880" cy="159845"/>
          </a:xfrm>
          <a:prstGeom prst="rect">
            <a:avLst/>
          </a:prstGeom>
        </p:spPr>
      </p:pic>
      <p:grpSp>
        <p:nvGrpSpPr>
          <p:cNvPr id="368" name="object 368"/>
          <p:cNvGrpSpPr/>
          <p:nvPr/>
        </p:nvGrpSpPr>
        <p:grpSpPr>
          <a:xfrm>
            <a:off x="10963488" y="7536590"/>
            <a:ext cx="321945" cy="118745"/>
            <a:chOff x="10963488" y="7536590"/>
            <a:chExt cx="321945" cy="118745"/>
          </a:xfrm>
        </p:grpSpPr>
        <p:pic>
          <p:nvPicPr>
            <p:cNvPr id="369" name="object 36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963488" y="7536596"/>
              <a:ext cx="110143" cy="118404"/>
            </a:xfrm>
            <a:prstGeom prst="rect">
              <a:avLst/>
            </a:prstGeom>
          </p:spPr>
        </p:pic>
        <p:pic>
          <p:nvPicPr>
            <p:cNvPr id="370" name="object 370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11107563" y="7536590"/>
              <a:ext cx="177596" cy="116781"/>
            </a:xfrm>
            <a:prstGeom prst="rect">
              <a:avLst/>
            </a:prstGeom>
          </p:spPr>
        </p:pic>
      </p:grpSp>
      <p:grpSp>
        <p:nvGrpSpPr>
          <p:cNvPr id="371" name="object 371"/>
          <p:cNvGrpSpPr/>
          <p:nvPr/>
        </p:nvGrpSpPr>
        <p:grpSpPr>
          <a:xfrm>
            <a:off x="11369998" y="7509492"/>
            <a:ext cx="610870" cy="146050"/>
            <a:chOff x="11369998" y="7509492"/>
            <a:chExt cx="610870" cy="146050"/>
          </a:xfrm>
        </p:grpSpPr>
        <p:pic>
          <p:nvPicPr>
            <p:cNvPr id="372" name="object 372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11369998" y="7509492"/>
              <a:ext cx="207197" cy="145508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11602758" y="7536711"/>
              <a:ext cx="94447" cy="118289"/>
            </a:xfrm>
            <a:prstGeom prst="rect">
              <a:avLst/>
            </a:prstGeom>
          </p:spPr>
        </p:pic>
        <p:pic>
          <p:nvPicPr>
            <p:cNvPr id="374" name="object 374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11726611" y="7536590"/>
              <a:ext cx="103096" cy="116781"/>
            </a:xfrm>
            <a:prstGeom prst="rect">
              <a:avLst/>
            </a:prstGeom>
          </p:spPr>
        </p:pic>
        <p:pic>
          <p:nvPicPr>
            <p:cNvPr id="375" name="object 375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11860544" y="7536592"/>
              <a:ext cx="119724" cy="118415"/>
            </a:xfrm>
            <a:prstGeom prst="rect">
              <a:avLst/>
            </a:prstGeom>
          </p:spPr>
        </p:pic>
      </p:grpSp>
      <p:sp>
        <p:nvSpPr>
          <p:cNvPr id="376" name="object 376"/>
          <p:cNvSpPr/>
          <p:nvPr/>
        </p:nvSpPr>
        <p:spPr>
          <a:xfrm>
            <a:off x="12013947" y="7485943"/>
            <a:ext cx="22225" cy="167640"/>
          </a:xfrm>
          <a:custGeom>
            <a:avLst/>
            <a:gdLst/>
            <a:ahLst/>
            <a:cxnLst/>
            <a:rect l="l" t="t" r="r" b="b"/>
            <a:pathLst>
              <a:path w="22225" h="167640">
                <a:moveTo>
                  <a:pt x="14952" y="83"/>
                </a:moveTo>
                <a:lnTo>
                  <a:pt x="0" y="3193"/>
                </a:lnTo>
                <a:lnTo>
                  <a:pt x="0" y="163796"/>
                </a:lnTo>
                <a:lnTo>
                  <a:pt x="7015" y="167429"/>
                </a:lnTo>
                <a:lnTo>
                  <a:pt x="14952" y="167429"/>
                </a:lnTo>
                <a:lnTo>
                  <a:pt x="18899" y="166874"/>
                </a:lnTo>
                <a:lnTo>
                  <a:pt x="21067" y="165848"/>
                </a:lnTo>
                <a:lnTo>
                  <a:pt x="21779" y="164979"/>
                </a:lnTo>
                <a:lnTo>
                  <a:pt x="21957" y="163796"/>
                </a:lnTo>
                <a:lnTo>
                  <a:pt x="21957" y="3842"/>
                </a:lnTo>
                <a:lnTo>
                  <a:pt x="21779" y="2638"/>
                </a:lnTo>
                <a:lnTo>
                  <a:pt x="20491" y="1277"/>
                </a:lnTo>
                <a:lnTo>
                  <a:pt x="18899" y="649"/>
                </a:lnTo>
                <a:lnTo>
                  <a:pt x="14952" y="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7" name="object 377"/>
          <p:cNvPicPr/>
          <p:nvPr/>
        </p:nvPicPr>
        <p:blipFill>
          <a:blip r:embed="rId199" cstate="print"/>
          <a:stretch>
            <a:fillRect/>
          </a:stretch>
        </p:blipFill>
        <p:spPr>
          <a:xfrm>
            <a:off x="12067825" y="7536592"/>
            <a:ext cx="250718" cy="159843"/>
          </a:xfrm>
          <a:prstGeom prst="rect">
            <a:avLst/>
          </a:prstGeom>
        </p:spPr>
      </p:pic>
      <p:sp>
        <p:nvSpPr>
          <p:cNvPr id="378" name="object 378"/>
          <p:cNvSpPr/>
          <p:nvPr/>
        </p:nvSpPr>
        <p:spPr>
          <a:xfrm>
            <a:off x="12343268" y="7493848"/>
            <a:ext cx="27305" cy="160020"/>
          </a:xfrm>
          <a:custGeom>
            <a:avLst/>
            <a:gdLst/>
            <a:ahLst/>
            <a:cxnLst/>
            <a:rect l="l" t="t" r="r" b="b"/>
            <a:pathLst>
              <a:path w="27304" h="160020">
                <a:moveTo>
                  <a:pt x="17601" y="44501"/>
                </a:moveTo>
                <a:lnTo>
                  <a:pt x="9664" y="44501"/>
                </a:lnTo>
                <a:lnTo>
                  <a:pt x="6837" y="44825"/>
                </a:lnTo>
                <a:lnTo>
                  <a:pt x="2659" y="47569"/>
                </a:lnTo>
                <a:lnTo>
                  <a:pt x="2659" y="156539"/>
                </a:lnTo>
                <a:lnTo>
                  <a:pt x="9664" y="159523"/>
                </a:lnTo>
                <a:lnTo>
                  <a:pt x="17601" y="159523"/>
                </a:lnTo>
                <a:lnTo>
                  <a:pt x="24606" y="156539"/>
                </a:lnTo>
                <a:lnTo>
                  <a:pt x="24606" y="47569"/>
                </a:lnTo>
                <a:lnTo>
                  <a:pt x="17601" y="44501"/>
                </a:lnTo>
                <a:close/>
              </a:path>
              <a:path w="27304" h="160020">
                <a:moveTo>
                  <a:pt x="18837" y="0"/>
                </a:moveTo>
                <a:lnTo>
                  <a:pt x="8470" y="0"/>
                </a:lnTo>
                <a:lnTo>
                  <a:pt x="4868" y="837"/>
                </a:lnTo>
                <a:lnTo>
                  <a:pt x="973" y="4198"/>
                </a:lnTo>
                <a:lnTo>
                  <a:pt x="48" y="7183"/>
                </a:lnTo>
                <a:lnTo>
                  <a:pt x="0" y="16523"/>
                </a:lnTo>
                <a:lnTo>
                  <a:pt x="952" y="19611"/>
                </a:lnTo>
                <a:lnTo>
                  <a:pt x="4764" y="22889"/>
                </a:lnTo>
                <a:lnTo>
                  <a:pt x="8282" y="23706"/>
                </a:lnTo>
                <a:lnTo>
                  <a:pt x="18680" y="23706"/>
                </a:lnTo>
                <a:lnTo>
                  <a:pt x="22161" y="22889"/>
                </a:lnTo>
                <a:lnTo>
                  <a:pt x="26046" y="19611"/>
                </a:lnTo>
                <a:lnTo>
                  <a:pt x="27091" y="16523"/>
                </a:lnTo>
                <a:lnTo>
                  <a:pt x="27140" y="7183"/>
                </a:lnTo>
                <a:lnTo>
                  <a:pt x="26209" y="4198"/>
                </a:lnTo>
                <a:lnTo>
                  <a:pt x="22400" y="837"/>
                </a:lnTo>
                <a:lnTo>
                  <a:pt x="188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9" name="object 379"/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12400060" y="7536595"/>
            <a:ext cx="98311" cy="118404"/>
          </a:xfrm>
          <a:prstGeom prst="rect">
            <a:avLst/>
          </a:prstGeom>
        </p:spPr>
      </p:pic>
      <p:grpSp>
        <p:nvGrpSpPr>
          <p:cNvPr id="380" name="object 380"/>
          <p:cNvGrpSpPr/>
          <p:nvPr/>
        </p:nvGrpSpPr>
        <p:grpSpPr>
          <a:xfrm>
            <a:off x="12580627" y="7486525"/>
            <a:ext cx="240665" cy="168910"/>
            <a:chOff x="12580627" y="7486525"/>
            <a:chExt cx="240665" cy="168910"/>
          </a:xfrm>
        </p:grpSpPr>
        <p:pic>
          <p:nvPicPr>
            <p:cNvPr id="381" name="object 381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12580627" y="7486525"/>
              <a:ext cx="110143" cy="168476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12722408" y="7536595"/>
              <a:ext cx="98311" cy="118404"/>
            </a:xfrm>
            <a:prstGeom prst="rect">
              <a:avLst/>
            </a:prstGeom>
          </p:spPr>
        </p:pic>
      </p:grpSp>
      <p:pic>
        <p:nvPicPr>
          <p:cNvPr id="383" name="object 383"/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3675163" y="8044903"/>
            <a:ext cx="1225477" cy="211324"/>
          </a:xfrm>
          <a:prstGeom prst="rect">
            <a:avLst/>
          </a:prstGeom>
        </p:spPr>
      </p:pic>
      <p:pic>
        <p:nvPicPr>
          <p:cNvPr id="384" name="object 384"/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4984004" y="8042629"/>
            <a:ext cx="195955" cy="211103"/>
          </a:xfrm>
          <a:prstGeom prst="rect">
            <a:avLst/>
          </a:prstGeom>
        </p:spPr>
      </p:pic>
      <p:sp>
        <p:nvSpPr>
          <p:cNvPr id="385" name="object 385"/>
          <p:cNvSpPr/>
          <p:nvPr/>
        </p:nvSpPr>
        <p:spPr>
          <a:xfrm>
            <a:off x="5205107" y="8042687"/>
            <a:ext cx="110489" cy="211454"/>
          </a:xfrm>
          <a:custGeom>
            <a:avLst/>
            <a:gdLst/>
            <a:ahLst/>
            <a:cxnLst/>
            <a:rect l="l" t="t" r="r" b="b"/>
            <a:pathLst>
              <a:path w="110489" h="211454">
                <a:moveTo>
                  <a:pt x="22872" y="18034"/>
                </a:moveTo>
                <a:lnTo>
                  <a:pt x="15494" y="14287"/>
                </a:lnTo>
                <a:lnTo>
                  <a:pt x="7645" y="14287"/>
                </a:lnTo>
                <a:lnTo>
                  <a:pt x="3517" y="14935"/>
                </a:lnTo>
                <a:lnTo>
                  <a:pt x="990" y="15875"/>
                </a:lnTo>
                <a:lnTo>
                  <a:pt x="0" y="17386"/>
                </a:lnTo>
                <a:lnTo>
                  <a:pt x="0" y="166738"/>
                </a:lnTo>
                <a:lnTo>
                  <a:pt x="9309" y="170561"/>
                </a:lnTo>
                <a:lnTo>
                  <a:pt x="15494" y="170459"/>
                </a:lnTo>
                <a:lnTo>
                  <a:pt x="19596" y="169824"/>
                </a:lnTo>
                <a:lnTo>
                  <a:pt x="21983" y="168884"/>
                </a:lnTo>
                <a:lnTo>
                  <a:pt x="22694" y="167932"/>
                </a:lnTo>
                <a:lnTo>
                  <a:pt x="22872" y="166738"/>
                </a:lnTo>
                <a:lnTo>
                  <a:pt x="22872" y="18034"/>
                </a:lnTo>
                <a:close/>
              </a:path>
              <a:path w="110489" h="211454">
                <a:moveTo>
                  <a:pt x="110274" y="105549"/>
                </a:moveTo>
                <a:lnTo>
                  <a:pt x="105892" y="65709"/>
                </a:lnTo>
                <a:lnTo>
                  <a:pt x="93230" y="27101"/>
                </a:lnTo>
                <a:lnTo>
                  <a:pt x="74307" y="0"/>
                </a:lnTo>
                <a:lnTo>
                  <a:pt x="67221" y="63"/>
                </a:lnTo>
                <a:lnTo>
                  <a:pt x="63754" y="863"/>
                </a:lnTo>
                <a:lnTo>
                  <a:pt x="62331" y="1651"/>
                </a:lnTo>
                <a:lnTo>
                  <a:pt x="61937" y="2184"/>
                </a:lnTo>
                <a:lnTo>
                  <a:pt x="61760" y="3454"/>
                </a:lnTo>
                <a:lnTo>
                  <a:pt x="61899" y="4127"/>
                </a:lnTo>
                <a:lnTo>
                  <a:pt x="68110" y="16967"/>
                </a:lnTo>
                <a:lnTo>
                  <a:pt x="73190" y="29235"/>
                </a:lnTo>
                <a:lnTo>
                  <a:pt x="83743" y="66929"/>
                </a:lnTo>
                <a:lnTo>
                  <a:pt x="87261" y="105194"/>
                </a:lnTo>
                <a:lnTo>
                  <a:pt x="86880" y="118033"/>
                </a:lnTo>
                <a:lnTo>
                  <a:pt x="81000" y="156260"/>
                </a:lnTo>
                <a:lnTo>
                  <a:pt x="68262" y="193598"/>
                </a:lnTo>
                <a:lnTo>
                  <a:pt x="62509" y="205765"/>
                </a:lnTo>
                <a:lnTo>
                  <a:pt x="61823" y="207530"/>
                </a:lnTo>
                <a:lnTo>
                  <a:pt x="68453" y="211162"/>
                </a:lnTo>
                <a:lnTo>
                  <a:pt x="77038" y="210807"/>
                </a:lnTo>
                <a:lnTo>
                  <a:pt x="96304" y="177634"/>
                </a:lnTo>
                <a:lnTo>
                  <a:pt x="107353" y="138912"/>
                </a:lnTo>
                <a:lnTo>
                  <a:pt x="110159" y="112293"/>
                </a:lnTo>
                <a:lnTo>
                  <a:pt x="110274" y="1055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6" name="object 38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358521" y="7496809"/>
            <a:ext cx="100101" cy="155921"/>
          </a:xfrm>
          <a:prstGeom prst="rect">
            <a:avLst/>
          </a:prstGeom>
        </p:spPr>
      </p:pic>
      <p:sp>
        <p:nvSpPr>
          <p:cNvPr id="387" name="object 387"/>
          <p:cNvSpPr/>
          <p:nvPr/>
        </p:nvSpPr>
        <p:spPr>
          <a:xfrm>
            <a:off x="2494601" y="7625917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10" h="27940">
                <a:moveTo>
                  <a:pt x="19821" y="0"/>
                </a:moveTo>
                <a:lnTo>
                  <a:pt x="8994" y="0"/>
                </a:lnTo>
                <a:lnTo>
                  <a:pt x="5204" y="931"/>
                </a:lnTo>
                <a:lnTo>
                  <a:pt x="1026" y="4690"/>
                </a:lnTo>
                <a:lnTo>
                  <a:pt x="0" y="8460"/>
                </a:lnTo>
                <a:lnTo>
                  <a:pt x="0" y="19632"/>
                </a:lnTo>
                <a:lnTo>
                  <a:pt x="1005" y="23308"/>
                </a:lnTo>
                <a:lnTo>
                  <a:pt x="5099" y="26983"/>
                </a:lnTo>
                <a:lnTo>
                  <a:pt x="8774" y="27894"/>
                </a:lnTo>
                <a:lnTo>
                  <a:pt x="19601" y="27894"/>
                </a:lnTo>
                <a:lnTo>
                  <a:pt x="2338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8" name="object 388"/>
          <p:cNvGrpSpPr/>
          <p:nvPr/>
        </p:nvGrpSpPr>
        <p:grpSpPr>
          <a:xfrm>
            <a:off x="2557985" y="7495527"/>
            <a:ext cx="254635" cy="158115"/>
            <a:chOff x="2557985" y="7495527"/>
            <a:chExt cx="254635" cy="158115"/>
          </a:xfrm>
        </p:grpSpPr>
        <p:pic>
          <p:nvPicPr>
            <p:cNvPr id="389" name="object 389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2557985" y="7495527"/>
              <a:ext cx="107682" cy="157209"/>
            </a:xfrm>
            <a:prstGeom prst="rect">
              <a:avLst/>
            </a:prstGeom>
          </p:spPr>
        </p:pic>
        <p:pic>
          <p:nvPicPr>
            <p:cNvPr id="390" name="object 390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2688419" y="7497381"/>
              <a:ext cx="123723" cy="155984"/>
            </a:xfrm>
            <a:prstGeom prst="rect">
              <a:avLst/>
            </a:prstGeom>
          </p:spPr>
        </p:pic>
      </p:grpSp>
      <p:pic>
        <p:nvPicPr>
          <p:cNvPr id="391" name="object 391"/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15762276" y="8372165"/>
            <a:ext cx="1423147" cy="159482"/>
          </a:xfrm>
          <a:prstGeom prst="rect">
            <a:avLst/>
          </a:prstGeom>
        </p:spPr>
      </p:pic>
      <p:pic>
        <p:nvPicPr>
          <p:cNvPr id="392" name="object 392"/>
          <p:cNvPicPr/>
          <p:nvPr/>
        </p:nvPicPr>
        <p:blipFill>
          <a:blip r:embed="rId207" cstate="print"/>
          <a:stretch>
            <a:fillRect/>
          </a:stretch>
        </p:blipFill>
        <p:spPr>
          <a:xfrm>
            <a:off x="3666919" y="8370487"/>
            <a:ext cx="888672" cy="202586"/>
          </a:xfrm>
          <a:prstGeom prst="rect">
            <a:avLst/>
          </a:prstGeom>
        </p:spPr>
      </p:pic>
      <p:grpSp>
        <p:nvGrpSpPr>
          <p:cNvPr id="393" name="object 393"/>
          <p:cNvGrpSpPr/>
          <p:nvPr/>
        </p:nvGrpSpPr>
        <p:grpSpPr>
          <a:xfrm>
            <a:off x="4632652" y="8363166"/>
            <a:ext cx="252095" cy="168910"/>
            <a:chOff x="4632652" y="8363166"/>
            <a:chExt cx="252095" cy="168910"/>
          </a:xfrm>
        </p:grpSpPr>
        <p:pic>
          <p:nvPicPr>
            <p:cNvPr id="394" name="object 39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632652" y="8363166"/>
              <a:ext cx="110132" cy="168476"/>
            </a:xfrm>
            <a:prstGeom prst="rect">
              <a:avLst/>
            </a:prstGeom>
          </p:spPr>
        </p:pic>
        <p:pic>
          <p:nvPicPr>
            <p:cNvPr id="395" name="object 39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774561" y="8413236"/>
              <a:ext cx="110143" cy="118404"/>
            </a:xfrm>
            <a:prstGeom prst="rect">
              <a:avLst/>
            </a:prstGeom>
          </p:spPr>
        </p:pic>
      </p:grpSp>
      <p:pic>
        <p:nvPicPr>
          <p:cNvPr id="396" name="object 396"/>
          <p:cNvPicPr/>
          <p:nvPr/>
        </p:nvPicPr>
        <p:blipFill>
          <a:blip r:embed="rId208" cstate="print"/>
          <a:stretch>
            <a:fillRect/>
          </a:stretch>
        </p:blipFill>
        <p:spPr>
          <a:xfrm>
            <a:off x="4980702" y="8370492"/>
            <a:ext cx="781025" cy="202590"/>
          </a:xfrm>
          <a:prstGeom prst="rect">
            <a:avLst/>
          </a:prstGeom>
        </p:spPr>
      </p:pic>
      <p:pic>
        <p:nvPicPr>
          <p:cNvPr id="397" name="object 397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5837581" y="8413236"/>
            <a:ext cx="110143" cy="118404"/>
          </a:xfrm>
          <a:prstGeom prst="rect">
            <a:avLst/>
          </a:prstGeom>
        </p:spPr>
      </p:pic>
      <p:pic>
        <p:nvPicPr>
          <p:cNvPr id="398" name="object 398"/>
          <p:cNvPicPr/>
          <p:nvPr/>
        </p:nvPicPr>
        <p:blipFill>
          <a:blip r:embed="rId209" cstate="print"/>
          <a:stretch>
            <a:fillRect/>
          </a:stretch>
        </p:blipFill>
        <p:spPr>
          <a:xfrm>
            <a:off x="6033481" y="8363166"/>
            <a:ext cx="897714" cy="168481"/>
          </a:xfrm>
          <a:prstGeom prst="rect">
            <a:avLst/>
          </a:prstGeom>
        </p:spPr>
      </p:pic>
      <p:sp>
        <p:nvSpPr>
          <p:cNvPr id="399" name="object 399"/>
          <p:cNvSpPr/>
          <p:nvPr/>
        </p:nvSpPr>
        <p:spPr>
          <a:xfrm>
            <a:off x="6964895" y="8362665"/>
            <a:ext cx="22225" cy="167640"/>
          </a:xfrm>
          <a:custGeom>
            <a:avLst/>
            <a:gdLst/>
            <a:ahLst/>
            <a:cxnLst/>
            <a:rect l="l" t="t" r="r" b="b"/>
            <a:pathLst>
              <a:path w="22225" h="167640">
                <a:moveTo>
                  <a:pt x="14931" y="0"/>
                </a:moveTo>
                <a:lnTo>
                  <a:pt x="6994" y="0"/>
                </a:lnTo>
                <a:lnTo>
                  <a:pt x="3026" y="565"/>
                </a:lnTo>
                <a:lnTo>
                  <a:pt x="774" y="1602"/>
                </a:lnTo>
                <a:lnTo>
                  <a:pt x="0" y="3109"/>
                </a:lnTo>
                <a:lnTo>
                  <a:pt x="0" y="163712"/>
                </a:lnTo>
                <a:lnTo>
                  <a:pt x="146" y="164895"/>
                </a:lnTo>
                <a:lnTo>
                  <a:pt x="774" y="165764"/>
                </a:lnTo>
                <a:lnTo>
                  <a:pt x="3026" y="166790"/>
                </a:lnTo>
                <a:lnTo>
                  <a:pt x="6994" y="167345"/>
                </a:lnTo>
                <a:lnTo>
                  <a:pt x="14931" y="167345"/>
                </a:lnTo>
                <a:lnTo>
                  <a:pt x="18879" y="166790"/>
                </a:lnTo>
                <a:lnTo>
                  <a:pt x="21056" y="165764"/>
                </a:lnTo>
                <a:lnTo>
                  <a:pt x="21758" y="164895"/>
                </a:lnTo>
                <a:lnTo>
                  <a:pt x="21946" y="163712"/>
                </a:lnTo>
                <a:lnTo>
                  <a:pt x="21946" y="3759"/>
                </a:lnTo>
                <a:lnTo>
                  <a:pt x="21758" y="2554"/>
                </a:lnTo>
                <a:lnTo>
                  <a:pt x="20481" y="1193"/>
                </a:lnTo>
                <a:lnTo>
                  <a:pt x="18879" y="565"/>
                </a:lnTo>
                <a:lnTo>
                  <a:pt x="149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0" name="object 400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7011307" y="8414911"/>
            <a:ext cx="114006" cy="115179"/>
          </a:xfrm>
          <a:prstGeom prst="rect">
            <a:avLst/>
          </a:prstGeom>
        </p:spPr>
      </p:pic>
      <p:sp>
        <p:nvSpPr>
          <p:cNvPr id="401" name="object 401"/>
          <p:cNvSpPr/>
          <p:nvPr/>
        </p:nvSpPr>
        <p:spPr>
          <a:xfrm>
            <a:off x="7148604" y="8370487"/>
            <a:ext cx="27305" cy="160020"/>
          </a:xfrm>
          <a:custGeom>
            <a:avLst/>
            <a:gdLst/>
            <a:ahLst/>
            <a:cxnLst/>
            <a:rect l="l" t="t" r="r" b="b"/>
            <a:pathLst>
              <a:path w="27304" h="160020">
                <a:moveTo>
                  <a:pt x="17612" y="44501"/>
                </a:moveTo>
                <a:lnTo>
                  <a:pt x="9675" y="44501"/>
                </a:lnTo>
                <a:lnTo>
                  <a:pt x="6837" y="44825"/>
                </a:lnTo>
                <a:lnTo>
                  <a:pt x="2670" y="47569"/>
                </a:lnTo>
                <a:lnTo>
                  <a:pt x="2670" y="156539"/>
                </a:lnTo>
                <a:lnTo>
                  <a:pt x="9675" y="159523"/>
                </a:lnTo>
                <a:lnTo>
                  <a:pt x="17612" y="159523"/>
                </a:lnTo>
                <a:lnTo>
                  <a:pt x="24627" y="156539"/>
                </a:lnTo>
                <a:lnTo>
                  <a:pt x="24627" y="47569"/>
                </a:lnTo>
                <a:lnTo>
                  <a:pt x="17612" y="44501"/>
                </a:lnTo>
                <a:close/>
              </a:path>
              <a:path w="27304" h="160020">
                <a:moveTo>
                  <a:pt x="18858" y="0"/>
                </a:moveTo>
                <a:lnTo>
                  <a:pt x="8481" y="0"/>
                </a:lnTo>
                <a:lnTo>
                  <a:pt x="4889" y="837"/>
                </a:lnTo>
                <a:lnTo>
                  <a:pt x="984" y="4198"/>
                </a:lnTo>
                <a:lnTo>
                  <a:pt x="49" y="7183"/>
                </a:lnTo>
                <a:lnTo>
                  <a:pt x="0" y="16523"/>
                </a:lnTo>
                <a:lnTo>
                  <a:pt x="963" y="19611"/>
                </a:lnTo>
                <a:lnTo>
                  <a:pt x="4774" y="22889"/>
                </a:lnTo>
                <a:lnTo>
                  <a:pt x="8303" y="23706"/>
                </a:lnTo>
                <a:lnTo>
                  <a:pt x="18680" y="23706"/>
                </a:lnTo>
                <a:lnTo>
                  <a:pt x="22181" y="22889"/>
                </a:lnTo>
                <a:lnTo>
                  <a:pt x="26057" y="19611"/>
                </a:lnTo>
                <a:lnTo>
                  <a:pt x="27092" y="16523"/>
                </a:lnTo>
                <a:lnTo>
                  <a:pt x="27140" y="7183"/>
                </a:lnTo>
                <a:lnTo>
                  <a:pt x="26230" y="4198"/>
                </a:lnTo>
                <a:lnTo>
                  <a:pt x="22400" y="837"/>
                </a:lnTo>
                <a:lnTo>
                  <a:pt x="188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2" name="object 402"/>
          <p:cNvGrpSpPr/>
          <p:nvPr/>
        </p:nvGrpSpPr>
        <p:grpSpPr>
          <a:xfrm>
            <a:off x="7213529" y="8386133"/>
            <a:ext cx="692150" cy="146050"/>
            <a:chOff x="7213529" y="8386133"/>
            <a:chExt cx="692150" cy="146050"/>
          </a:xfrm>
        </p:grpSpPr>
        <p:pic>
          <p:nvPicPr>
            <p:cNvPr id="403" name="object 403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7213529" y="8413229"/>
              <a:ext cx="177586" cy="116781"/>
            </a:xfrm>
            <a:prstGeom prst="rect">
              <a:avLst/>
            </a:prstGeom>
          </p:spPr>
        </p:pic>
        <p:pic>
          <p:nvPicPr>
            <p:cNvPr id="404" name="object 40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424534" y="8413236"/>
              <a:ext cx="110143" cy="118404"/>
            </a:xfrm>
            <a:prstGeom prst="rect">
              <a:avLst/>
            </a:prstGeom>
          </p:spPr>
        </p:pic>
        <p:pic>
          <p:nvPicPr>
            <p:cNvPr id="405" name="object 405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7568617" y="8413229"/>
              <a:ext cx="103096" cy="116781"/>
            </a:xfrm>
            <a:prstGeom prst="rect">
              <a:avLst/>
            </a:prstGeom>
          </p:spPr>
        </p:pic>
        <p:pic>
          <p:nvPicPr>
            <p:cNvPr id="406" name="object 406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7691977" y="8386133"/>
              <a:ext cx="213378" cy="145514"/>
            </a:xfrm>
            <a:prstGeom prst="rect">
              <a:avLst/>
            </a:prstGeom>
          </p:spPr>
        </p:pic>
      </p:grpSp>
      <p:grpSp>
        <p:nvGrpSpPr>
          <p:cNvPr id="407" name="object 407"/>
          <p:cNvGrpSpPr/>
          <p:nvPr/>
        </p:nvGrpSpPr>
        <p:grpSpPr>
          <a:xfrm>
            <a:off x="7981812" y="8363166"/>
            <a:ext cx="252095" cy="168910"/>
            <a:chOff x="7981812" y="8363166"/>
            <a:chExt cx="252095" cy="168910"/>
          </a:xfrm>
        </p:grpSpPr>
        <p:pic>
          <p:nvPicPr>
            <p:cNvPr id="408" name="object 408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7981812" y="8363166"/>
              <a:ext cx="110132" cy="168476"/>
            </a:xfrm>
            <a:prstGeom prst="rect">
              <a:avLst/>
            </a:prstGeom>
          </p:spPr>
        </p:pic>
        <p:pic>
          <p:nvPicPr>
            <p:cNvPr id="409" name="object 409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8123732" y="8413236"/>
              <a:ext cx="110143" cy="118404"/>
            </a:xfrm>
            <a:prstGeom prst="rect">
              <a:avLst/>
            </a:prstGeom>
          </p:spPr>
        </p:pic>
      </p:grpSp>
      <p:pic>
        <p:nvPicPr>
          <p:cNvPr id="410" name="object 410"/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8310996" y="8361704"/>
            <a:ext cx="1230915" cy="211370"/>
          </a:xfrm>
          <a:prstGeom prst="rect">
            <a:avLst/>
          </a:prstGeom>
        </p:spPr>
      </p:pic>
      <p:grpSp>
        <p:nvGrpSpPr>
          <p:cNvPr id="411" name="object 411"/>
          <p:cNvGrpSpPr/>
          <p:nvPr/>
        </p:nvGrpSpPr>
        <p:grpSpPr>
          <a:xfrm>
            <a:off x="9619370" y="8363166"/>
            <a:ext cx="252095" cy="168910"/>
            <a:chOff x="9619370" y="8363166"/>
            <a:chExt cx="252095" cy="168910"/>
          </a:xfrm>
        </p:grpSpPr>
        <p:pic>
          <p:nvPicPr>
            <p:cNvPr id="412" name="object 41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9619370" y="8363166"/>
              <a:ext cx="110132" cy="168476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761279" y="8413236"/>
              <a:ext cx="110143" cy="118404"/>
            </a:xfrm>
            <a:prstGeom prst="rect">
              <a:avLst/>
            </a:prstGeom>
          </p:spPr>
        </p:pic>
      </p:grpSp>
      <p:pic>
        <p:nvPicPr>
          <p:cNvPr id="414" name="object 414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9956150" y="8370487"/>
            <a:ext cx="907393" cy="161160"/>
          </a:xfrm>
          <a:prstGeom prst="rect">
            <a:avLst/>
          </a:prstGeom>
        </p:spPr>
      </p:pic>
      <p:pic>
        <p:nvPicPr>
          <p:cNvPr id="415" name="object 415"/>
          <p:cNvPicPr/>
          <p:nvPr/>
        </p:nvPicPr>
        <p:blipFill>
          <a:blip r:embed="rId213" cstate="print"/>
          <a:stretch>
            <a:fillRect/>
          </a:stretch>
        </p:blipFill>
        <p:spPr>
          <a:xfrm>
            <a:off x="10942214" y="8363166"/>
            <a:ext cx="1138814" cy="209908"/>
          </a:xfrm>
          <a:prstGeom prst="rect">
            <a:avLst/>
          </a:prstGeom>
        </p:spPr>
      </p:pic>
      <p:pic>
        <p:nvPicPr>
          <p:cNvPr id="416" name="object 416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2358521" y="8373448"/>
            <a:ext cx="100101" cy="155921"/>
          </a:xfrm>
          <a:prstGeom prst="rect">
            <a:avLst/>
          </a:prstGeom>
        </p:spPr>
      </p:pic>
      <p:sp>
        <p:nvSpPr>
          <p:cNvPr id="417" name="object 417"/>
          <p:cNvSpPr/>
          <p:nvPr/>
        </p:nvSpPr>
        <p:spPr>
          <a:xfrm>
            <a:off x="2494601" y="8502557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10" h="27940">
                <a:moveTo>
                  <a:pt x="19821" y="0"/>
                </a:moveTo>
                <a:lnTo>
                  <a:pt x="8994" y="0"/>
                </a:lnTo>
                <a:lnTo>
                  <a:pt x="5204" y="931"/>
                </a:lnTo>
                <a:lnTo>
                  <a:pt x="1026" y="4690"/>
                </a:lnTo>
                <a:lnTo>
                  <a:pt x="0" y="8460"/>
                </a:lnTo>
                <a:lnTo>
                  <a:pt x="0" y="19632"/>
                </a:lnTo>
                <a:lnTo>
                  <a:pt x="1005" y="23308"/>
                </a:lnTo>
                <a:lnTo>
                  <a:pt x="5099" y="26983"/>
                </a:lnTo>
                <a:lnTo>
                  <a:pt x="8774" y="27894"/>
                </a:lnTo>
                <a:lnTo>
                  <a:pt x="19601" y="27894"/>
                </a:lnTo>
                <a:lnTo>
                  <a:pt x="2338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8" name="object 418"/>
          <p:cNvGrpSpPr/>
          <p:nvPr/>
        </p:nvGrpSpPr>
        <p:grpSpPr>
          <a:xfrm>
            <a:off x="2557985" y="8372168"/>
            <a:ext cx="246379" cy="160020"/>
            <a:chOff x="2557985" y="8372168"/>
            <a:chExt cx="246379" cy="160020"/>
          </a:xfrm>
        </p:grpSpPr>
        <p:pic>
          <p:nvPicPr>
            <p:cNvPr id="419" name="object 419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2557985" y="8372168"/>
              <a:ext cx="107682" cy="157209"/>
            </a:xfrm>
            <a:prstGeom prst="rect">
              <a:avLst/>
            </a:prstGeom>
          </p:spPr>
        </p:pic>
        <p:pic>
          <p:nvPicPr>
            <p:cNvPr id="420" name="object 42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695351" y="8374438"/>
              <a:ext cx="108687" cy="157209"/>
            </a:xfrm>
            <a:prstGeom prst="rect">
              <a:avLst/>
            </a:prstGeom>
          </p:spPr>
        </p:pic>
      </p:grpSp>
      <p:pic>
        <p:nvPicPr>
          <p:cNvPr id="421" name="object 421"/>
          <p:cNvPicPr/>
          <p:nvPr/>
        </p:nvPicPr>
        <p:blipFill>
          <a:blip r:embed="rId214" cstate="print"/>
          <a:stretch>
            <a:fillRect/>
          </a:stretch>
        </p:blipFill>
        <p:spPr>
          <a:xfrm>
            <a:off x="15762276" y="8713328"/>
            <a:ext cx="1423147" cy="159483"/>
          </a:xfrm>
          <a:prstGeom prst="rect">
            <a:avLst/>
          </a:prstGeom>
        </p:spPr>
      </p:pic>
      <p:pic>
        <p:nvPicPr>
          <p:cNvPr id="422" name="object 422"/>
          <p:cNvPicPr/>
          <p:nvPr/>
        </p:nvPicPr>
        <p:blipFill>
          <a:blip r:embed="rId215" cstate="print"/>
          <a:stretch>
            <a:fillRect/>
          </a:stretch>
        </p:blipFill>
        <p:spPr>
          <a:xfrm>
            <a:off x="3666919" y="8711651"/>
            <a:ext cx="888672" cy="202586"/>
          </a:xfrm>
          <a:prstGeom prst="rect">
            <a:avLst/>
          </a:prstGeom>
        </p:spPr>
      </p:pic>
      <p:grpSp>
        <p:nvGrpSpPr>
          <p:cNvPr id="423" name="object 423"/>
          <p:cNvGrpSpPr/>
          <p:nvPr/>
        </p:nvGrpSpPr>
        <p:grpSpPr>
          <a:xfrm>
            <a:off x="4632652" y="8704328"/>
            <a:ext cx="252095" cy="168910"/>
            <a:chOff x="4632652" y="8704328"/>
            <a:chExt cx="252095" cy="168910"/>
          </a:xfrm>
        </p:grpSpPr>
        <p:pic>
          <p:nvPicPr>
            <p:cNvPr id="424" name="object 42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632652" y="8704328"/>
              <a:ext cx="110132" cy="168476"/>
            </a:xfrm>
            <a:prstGeom prst="rect">
              <a:avLst/>
            </a:prstGeom>
          </p:spPr>
        </p:pic>
        <p:pic>
          <p:nvPicPr>
            <p:cNvPr id="425" name="object 42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774561" y="8754399"/>
              <a:ext cx="110143" cy="118404"/>
            </a:xfrm>
            <a:prstGeom prst="rect">
              <a:avLst/>
            </a:prstGeom>
          </p:spPr>
        </p:pic>
      </p:grpSp>
      <p:pic>
        <p:nvPicPr>
          <p:cNvPr id="426" name="object 426"/>
          <p:cNvPicPr/>
          <p:nvPr/>
        </p:nvPicPr>
        <p:blipFill>
          <a:blip r:embed="rId216" cstate="print"/>
          <a:stretch>
            <a:fillRect/>
          </a:stretch>
        </p:blipFill>
        <p:spPr>
          <a:xfrm>
            <a:off x="4980702" y="8711655"/>
            <a:ext cx="781025" cy="202590"/>
          </a:xfrm>
          <a:prstGeom prst="rect">
            <a:avLst/>
          </a:prstGeom>
        </p:spPr>
      </p:pic>
      <p:grpSp>
        <p:nvGrpSpPr>
          <p:cNvPr id="427" name="object 427"/>
          <p:cNvGrpSpPr/>
          <p:nvPr/>
        </p:nvGrpSpPr>
        <p:grpSpPr>
          <a:xfrm>
            <a:off x="5837980" y="8704328"/>
            <a:ext cx="252095" cy="168910"/>
            <a:chOff x="5837980" y="8704328"/>
            <a:chExt cx="252095" cy="168910"/>
          </a:xfrm>
        </p:grpSpPr>
        <p:pic>
          <p:nvPicPr>
            <p:cNvPr id="428" name="object 428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5837980" y="8704328"/>
              <a:ext cx="110132" cy="168476"/>
            </a:xfrm>
            <a:prstGeom prst="rect">
              <a:avLst/>
            </a:prstGeom>
          </p:spPr>
        </p:pic>
        <p:pic>
          <p:nvPicPr>
            <p:cNvPr id="429" name="object 429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979899" y="8754399"/>
              <a:ext cx="110143" cy="118404"/>
            </a:xfrm>
            <a:prstGeom prst="rect">
              <a:avLst/>
            </a:prstGeom>
          </p:spPr>
        </p:pic>
      </p:grpSp>
      <p:pic>
        <p:nvPicPr>
          <p:cNvPr id="430" name="object 430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6174555" y="8711651"/>
            <a:ext cx="907393" cy="161159"/>
          </a:xfrm>
          <a:prstGeom prst="rect">
            <a:avLst/>
          </a:prstGeom>
        </p:spPr>
      </p:pic>
      <p:pic>
        <p:nvPicPr>
          <p:cNvPr id="431" name="object 431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7160618" y="8704328"/>
            <a:ext cx="1138826" cy="209909"/>
          </a:xfrm>
          <a:prstGeom prst="rect">
            <a:avLst/>
          </a:prstGeom>
        </p:spPr>
      </p:pic>
      <p:pic>
        <p:nvPicPr>
          <p:cNvPr id="432" name="object 432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2358521" y="8714612"/>
            <a:ext cx="100101" cy="155921"/>
          </a:xfrm>
          <a:prstGeom prst="rect">
            <a:avLst/>
          </a:prstGeom>
        </p:spPr>
      </p:pic>
      <p:sp>
        <p:nvSpPr>
          <p:cNvPr id="433" name="object 433"/>
          <p:cNvSpPr/>
          <p:nvPr/>
        </p:nvSpPr>
        <p:spPr>
          <a:xfrm>
            <a:off x="2494601" y="8843720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10" h="27940">
                <a:moveTo>
                  <a:pt x="19821" y="0"/>
                </a:moveTo>
                <a:lnTo>
                  <a:pt x="8994" y="0"/>
                </a:lnTo>
                <a:lnTo>
                  <a:pt x="5204" y="931"/>
                </a:lnTo>
                <a:lnTo>
                  <a:pt x="1026" y="4690"/>
                </a:lnTo>
                <a:lnTo>
                  <a:pt x="0" y="8460"/>
                </a:lnTo>
                <a:lnTo>
                  <a:pt x="0" y="19632"/>
                </a:lnTo>
                <a:lnTo>
                  <a:pt x="1005" y="23308"/>
                </a:lnTo>
                <a:lnTo>
                  <a:pt x="5099" y="26983"/>
                </a:lnTo>
                <a:lnTo>
                  <a:pt x="8774" y="27894"/>
                </a:lnTo>
                <a:lnTo>
                  <a:pt x="19601" y="27894"/>
                </a:lnTo>
                <a:lnTo>
                  <a:pt x="2338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4" name="object 434"/>
          <p:cNvGrpSpPr/>
          <p:nvPr/>
        </p:nvGrpSpPr>
        <p:grpSpPr>
          <a:xfrm>
            <a:off x="2557985" y="8713330"/>
            <a:ext cx="251460" cy="160020"/>
            <a:chOff x="2557985" y="8713330"/>
            <a:chExt cx="251460" cy="160020"/>
          </a:xfrm>
        </p:grpSpPr>
        <p:pic>
          <p:nvPicPr>
            <p:cNvPr id="435" name="object 435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2557985" y="8713330"/>
              <a:ext cx="107682" cy="157209"/>
            </a:xfrm>
            <a:prstGeom prst="rect">
              <a:avLst/>
            </a:prstGeom>
          </p:spPr>
        </p:pic>
        <p:pic>
          <p:nvPicPr>
            <p:cNvPr id="436" name="object 436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2696176" y="8713438"/>
              <a:ext cx="112972" cy="159366"/>
            </a:xfrm>
            <a:prstGeom prst="rect">
              <a:avLst/>
            </a:prstGeom>
          </p:spPr>
        </p:pic>
      </p:grpSp>
      <p:pic>
        <p:nvPicPr>
          <p:cNvPr id="437" name="object 437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15762276" y="9055764"/>
            <a:ext cx="100101" cy="155921"/>
          </a:xfrm>
          <a:prstGeom prst="rect">
            <a:avLst/>
          </a:prstGeom>
        </p:spPr>
      </p:pic>
      <p:sp>
        <p:nvSpPr>
          <p:cNvPr id="438" name="object 438"/>
          <p:cNvSpPr/>
          <p:nvPr/>
        </p:nvSpPr>
        <p:spPr>
          <a:xfrm>
            <a:off x="15898367" y="9184873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09" h="27940">
                <a:moveTo>
                  <a:pt x="19810" y="0"/>
                </a:moveTo>
                <a:lnTo>
                  <a:pt x="8994" y="0"/>
                </a:lnTo>
                <a:lnTo>
                  <a:pt x="5214" y="931"/>
                </a:lnTo>
                <a:lnTo>
                  <a:pt x="1036" y="4690"/>
                </a:lnTo>
                <a:lnTo>
                  <a:pt x="0" y="8460"/>
                </a:lnTo>
                <a:lnTo>
                  <a:pt x="0" y="19632"/>
                </a:lnTo>
                <a:lnTo>
                  <a:pt x="1015" y="23308"/>
                </a:lnTo>
                <a:lnTo>
                  <a:pt x="5088" y="26983"/>
                </a:lnTo>
                <a:lnTo>
                  <a:pt x="8764" y="27894"/>
                </a:lnTo>
                <a:lnTo>
                  <a:pt x="19591" y="27894"/>
                </a:lnTo>
                <a:lnTo>
                  <a:pt x="2339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9" name="object 439"/>
          <p:cNvGrpSpPr/>
          <p:nvPr/>
        </p:nvGrpSpPr>
        <p:grpSpPr>
          <a:xfrm>
            <a:off x="15969527" y="9054481"/>
            <a:ext cx="521970" cy="160020"/>
            <a:chOff x="15969527" y="9054481"/>
            <a:chExt cx="521970" cy="160020"/>
          </a:xfrm>
        </p:grpSpPr>
        <p:pic>
          <p:nvPicPr>
            <p:cNvPr id="440" name="object 44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5969527" y="9055764"/>
              <a:ext cx="100112" cy="155921"/>
            </a:xfrm>
            <a:prstGeom prst="rect">
              <a:avLst/>
            </a:prstGeom>
          </p:spPr>
        </p:pic>
        <p:pic>
          <p:nvPicPr>
            <p:cNvPr id="441" name="object 441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6098923" y="9056753"/>
              <a:ext cx="108687" cy="157209"/>
            </a:xfrm>
            <a:prstGeom prst="rect">
              <a:avLst/>
            </a:prstGeom>
          </p:spPr>
        </p:pic>
        <p:pic>
          <p:nvPicPr>
            <p:cNvPr id="442" name="object 442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16234425" y="9054481"/>
              <a:ext cx="118697" cy="159482"/>
            </a:xfrm>
            <a:prstGeom prst="rect">
              <a:avLst/>
            </a:prstGeom>
          </p:spPr>
        </p:pic>
        <p:pic>
          <p:nvPicPr>
            <p:cNvPr id="443" name="object 443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16378095" y="9054591"/>
              <a:ext cx="112972" cy="159366"/>
            </a:xfrm>
            <a:prstGeom prst="rect">
              <a:avLst/>
            </a:prstGeom>
          </p:spPr>
        </p:pic>
      </p:grpSp>
      <p:pic>
        <p:nvPicPr>
          <p:cNvPr id="444" name="object 444"/>
          <p:cNvPicPr/>
          <p:nvPr/>
        </p:nvPicPr>
        <p:blipFill>
          <a:blip r:embed="rId222" cstate="print"/>
          <a:stretch>
            <a:fillRect/>
          </a:stretch>
        </p:blipFill>
        <p:spPr>
          <a:xfrm>
            <a:off x="3666919" y="9052803"/>
            <a:ext cx="888672" cy="202586"/>
          </a:xfrm>
          <a:prstGeom prst="rect">
            <a:avLst/>
          </a:prstGeom>
        </p:spPr>
      </p:pic>
      <p:grpSp>
        <p:nvGrpSpPr>
          <p:cNvPr id="445" name="object 445"/>
          <p:cNvGrpSpPr/>
          <p:nvPr/>
        </p:nvGrpSpPr>
        <p:grpSpPr>
          <a:xfrm>
            <a:off x="4632652" y="9045481"/>
            <a:ext cx="252095" cy="168910"/>
            <a:chOff x="4632652" y="9045481"/>
            <a:chExt cx="252095" cy="168910"/>
          </a:xfrm>
        </p:grpSpPr>
        <p:pic>
          <p:nvPicPr>
            <p:cNvPr id="446" name="object 44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632652" y="9045481"/>
              <a:ext cx="110132" cy="168476"/>
            </a:xfrm>
            <a:prstGeom prst="rect">
              <a:avLst/>
            </a:prstGeom>
          </p:spPr>
        </p:pic>
        <p:pic>
          <p:nvPicPr>
            <p:cNvPr id="447" name="object 44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774561" y="9095552"/>
              <a:ext cx="110143" cy="118404"/>
            </a:xfrm>
            <a:prstGeom prst="rect">
              <a:avLst/>
            </a:prstGeom>
          </p:spPr>
        </p:pic>
      </p:grpSp>
      <p:pic>
        <p:nvPicPr>
          <p:cNvPr id="448" name="object 448"/>
          <p:cNvPicPr/>
          <p:nvPr/>
        </p:nvPicPr>
        <p:blipFill>
          <a:blip r:embed="rId223" cstate="print"/>
          <a:stretch>
            <a:fillRect/>
          </a:stretch>
        </p:blipFill>
        <p:spPr>
          <a:xfrm>
            <a:off x="4980702" y="9044981"/>
            <a:ext cx="1383243" cy="210409"/>
          </a:xfrm>
          <a:prstGeom prst="rect">
            <a:avLst/>
          </a:prstGeom>
        </p:spPr>
      </p:pic>
      <p:pic>
        <p:nvPicPr>
          <p:cNvPr id="449" name="object 449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6447572" y="9095552"/>
            <a:ext cx="110143" cy="118404"/>
          </a:xfrm>
          <a:prstGeom prst="rect">
            <a:avLst/>
          </a:prstGeom>
        </p:spPr>
      </p:pic>
      <p:grpSp>
        <p:nvGrpSpPr>
          <p:cNvPr id="450" name="object 450"/>
          <p:cNvGrpSpPr/>
          <p:nvPr/>
        </p:nvGrpSpPr>
        <p:grpSpPr>
          <a:xfrm>
            <a:off x="6646354" y="9045481"/>
            <a:ext cx="252095" cy="168910"/>
            <a:chOff x="6646354" y="9045481"/>
            <a:chExt cx="252095" cy="168910"/>
          </a:xfrm>
        </p:grpSpPr>
        <p:pic>
          <p:nvPicPr>
            <p:cNvPr id="451" name="object 451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646354" y="9045481"/>
              <a:ext cx="110132" cy="168476"/>
            </a:xfrm>
            <a:prstGeom prst="rect">
              <a:avLst/>
            </a:prstGeom>
          </p:spPr>
        </p:pic>
        <p:pic>
          <p:nvPicPr>
            <p:cNvPr id="452" name="object 4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788264" y="9095552"/>
              <a:ext cx="110143" cy="118404"/>
            </a:xfrm>
            <a:prstGeom prst="rect">
              <a:avLst/>
            </a:prstGeom>
          </p:spPr>
        </p:pic>
      </p:grpSp>
      <p:grpSp>
        <p:nvGrpSpPr>
          <p:cNvPr id="453" name="object 453"/>
          <p:cNvGrpSpPr/>
          <p:nvPr/>
        </p:nvGrpSpPr>
        <p:grpSpPr>
          <a:xfrm>
            <a:off x="6983939" y="9044981"/>
            <a:ext cx="1725930" cy="210820"/>
            <a:chOff x="6983939" y="9044981"/>
            <a:chExt cx="1725930" cy="210820"/>
          </a:xfrm>
        </p:grpSpPr>
        <p:pic>
          <p:nvPicPr>
            <p:cNvPr id="454" name="object 454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6983939" y="9044987"/>
              <a:ext cx="977407" cy="210197"/>
            </a:xfrm>
            <a:prstGeom prst="rect">
              <a:avLst/>
            </a:prstGeom>
          </p:spPr>
        </p:pic>
        <p:pic>
          <p:nvPicPr>
            <p:cNvPr id="455" name="object 455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7999120" y="9044981"/>
              <a:ext cx="710387" cy="210408"/>
            </a:xfrm>
            <a:prstGeom prst="rect">
              <a:avLst/>
            </a:prstGeom>
          </p:spPr>
        </p:pic>
      </p:grpSp>
      <p:grpSp>
        <p:nvGrpSpPr>
          <p:cNvPr id="456" name="object 456"/>
          <p:cNvGrpSpPr/>
          <p:nvPr/>
        </p:nvGrpSpPr>
        <p:grpSpPr>
          <a:xfrm>
            <a:off x="8784399" y="9045481"/>
            <a:ext cx="252095" cy="168910"/>
            <a:chOff x="8784399" y="9045481"/>
            <a:chExt cx="252095" cy="168910"/>
          </a:xfrm>
        </p:grpSpPr>
        <p:pic>
          <p:nvPicPr>
            <p:cNvPr id="457" name="object 457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8784399" y="9045481"/>
              <a:ext cx="110143" cy="168476"/>
            </a:xfrm>
            <a:prstGeom prst="rect">
              <a:avLst/>
            </a:prstGeom>
          </p:spPr>
        </p:pic>
        <p:pic>
          <p:nvPicPr>
            <p:cNvPr id="458" name="object 458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8926318" y="9095552"/>
              <a:ext cx="110132" cy="118404"/>
            </a:xfrm>
            <a:prstGeom prst="rect">
              <a:avLst/>
            </a:prstGeom>
          </p:spPr>
        </p:pic>
      </p:grpSp>
      <p:pic>
        <p:nvPicPr>
          <p:cNvPr id="459" name="object 459"/>
          <p:cNvPicPr/>
          <p:nvPr/>
        </p:nvPicPr>
        <p:blipFill>
          <a:blip r:embed="rId226" cstate="print"/>
          <a:stretch>
            <a:fillRect/>
          </a:stretch>
        </p:blipFill>
        <p:spPr>
          <a:xfrm>
            <a:off x="9129779" y="9044065"/>
            <a:ext cx="1488639" cy="169897"/>
          </a:xfrm>
          <a:prstGeom prst="rect">
            <a:avLst/>
          </a:prstGeom>
        </p:spPr>
      </p:pic>
      <p:grpSp>
        <p:nvGrpSpPr>
          <p:cNvPr id="460" name="object 460"/>
          <p:cNvGrpSpPr/>
          <p:nvPr/>
        </p:nvGrpSpPr>
        <p:grpSpPr>
          <a:xfrm>
            <a:off x="10705725" y="9095544"/>
            <a:ext cx="321945" cy="118745"/>
            <a:chOff x="10705725" y="9095544"/>
            <a:chExt cx="321945" cy="118745"/>
          </a:xfrm>
        </p:grpSpPr>
        <p:pic>
          <p:nvPicPr>
            <p:cNvPr id="461" name="object 46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705725" y="9095552"/>
              <a:ext cx="110143" cy="118404"/>
            </a:xfrm>
            <a:prstGeom prst="rect">
              <a:avLst/>
            </a:prstGeom>
          </p:spPr>
        </p:pic>
        <p:pic>
          <p:nvPicPr>
            <p:cNvPr id="462" name="object 462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10849799" y="9095544"/>
              <a:ext cx="177596" cy="116781"/>
            </a:xfrm>
            <a:prstGeom prst="rect">
              <a:avLst/>
            </a:prstGeom>
          </p:spPr>
        </p:pic>
      </p:grpSp>
      <p:grpSp>
        <p:nvGrpSpPr>
          <p:cNvPr id="463" name="object 463"/>
          <p:cNvGrpSpPr/>
          <p:nvPr/>
        </p:nvGrpSpPr>
        <p:grpSpPr>
          <a:xfrm>
            <a:off x="11112438" y="9068447"/>
            <a:ext cx="610870" cy="146050"/>
            <a:chOff x="11112438" y="9068447"/>
            <a:chExt cx="610870" cy="146050"/>
          </a:xfrm>
        </p:grpSpPr>
        <p:pic>
          <p:nvPicPr>
            <p:cNvPr id="464" name="object 464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11112438" y="9068447"/>
              <a:ext cx="207197" cy="145509"/>
            </a:xfrm>
            <a:prstGeom prst="rect">
              <a:avLst/>
            </a:prstGeom>
          </p:spPr>
        </p:pic>
        <p:pic>
          <p:nvPicPr>
            <p:cNvPr id="465" name="object 465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11345199" y="9095666"/>
              <a:ext cx="94447" cy="118289"/>
            </a:xfrm>
            <a:prstGeom prst="rect">
              <a:avLst/>
            </a:prstGeom>
          </p:spPr>
        </p:pic>
        <p:pic>
          <p:nvPicPr>
            <p:cNvPr id="466" name="object 466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11469052" y="9095544"/>
              <a:ext cx="103096" cy="116781"/>
            </a:xfrm>
            <a:prstGeom prst="rect">
              <a:avLst/>
            </a:prstGeom>
          </p:spPr>
        </p:pic>
        <p:pic>
          <p:nvPicPr>
            <p:cNvPr id="467" name="object 467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11602986" y="9095546"/>
              <a:ext cx="119724" cy="118415"/>
            </a:xfrm>
            <a:prstGeom prst="rect">
              <a:avLst/>
            </a:prstGeom>
          </p:spPr>
        </p:pic>
      </p:grpSp>
      <p:sp>
        <p:nvSpPr>
          <p:cNvPr id="468" name="object 468"/>
          <p:cNvSpPr/>
          <p:nvPr/>
        </p:nvSpPr>
        <p:spPr>
          <a:xfrm>
            <a:off x="11756387" y="9044897"/>
            <a:ext cx="22225" cy="167640"/>
          </a:xfrm>
          <a:custGeom>
            <a:avLst/>
            <a:gdLst/>
            <a:ahLst/>
            <a:cxnLst/>
            <a:rect l="l" t="t" r="r" b="b"/>
            <a:pathLst>
              <a:path w="22225" h="167640">
                <a:moveTo>
                  <a:pt x="14952" y="83"/>
                </a:moveTo>
                <a:lnTo>
                  <a:pt x="0" y="3193"/>
                </a:lnTo>
                <a:lnTo>
                  <a:pt x="0" y="163796"/>
                </a:lnTo>
                <a:lnTo>
                  <a:pt x="7015" y="167429"/>
                </a:lnTo>
                <a:lnTo>
                  <a:pt x="14952" y="167429"/>
                </a:lnTo>
                <a:lnTo>
                  <a:pt x="18899" y="166874"/>
                </a:lnTo>
                <a:lnTo>
                  <a:pt x="21067" y="165848"/>
                </a:lnTo>
                <a:lnTo>
                  <a:pt x="21779" y="164979"/>
                </a:lnTo>
                <a:lnTo>
                  <a:pt x="21957" y="163796"/>
                </a:lnTo>
                <a:lnTo>
                  <a:pt x="21957" y="3842"/>
                </a:lnTo>
                <a:lnTo>
                  <a:pt x="21779" y="2638"/>
                </a:lnTo>
                <a:lnTo>
                  <a:pt x="20491" y="1277"/>
                </a:lnTo>
                <a:lnTo>
                  <a:pt x="18899" y="649"/>
                </a:lnTo>
                <a:lnTo>
                  <a:pt x="14952" y="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9" name="object 469"/>
          <p:cNvPicPr/>
          <p:nvPr/>
        </p:nvPicPr>
        <p:blipFill>
          <a:blip r:embed="rId230" cstate="print"/>
          <a:stretch>
            <a:fillRect/>
          </a:stretch>
        </p:blipFill>
        <p:spPr>
          <a:xfrm>
            <a:off x="11810266" y="9095547"/>
            <a:ext cx="250716" cy="159843"/>
          </a:xfrm>
          <a:prstGeom prst="rect">
            <a:avLst/>
          </a:prstGeom>
        </p:spPr>
      </p:pic>
      <p:sp>
        <p:nvSpPr>
          <p:cNvPr id="470" name="object 470"/>
          <p:cNvSpPr/>
          <p:nvPr/>
        </p:nvSpPr>
        <p:spPr>
          <a:xfrm>
            <a:off x="12085708" y="9052803"/>
            <a:ext cx="27305" cy="160020"/>
          </a:xfrm>
          <a:custGeom>
            <a:avLst/>
            <a:gdLst/>
            <a:ahLst/>
            <a:cxnLst/>
            <a:rect l="l" t="t" r="r" b="b"/>
            <a:pathLst>
              <a:path w="27304" h="160020">
                <a:moveTo>
                  <a:pt x="17601" y="44501"/>
                </a:moveTo>
                <a:lnTo>
                  <a:pt x="9664" y="44501"/>
                </a:lnTo>
                <a:lnTo>
                  <a:pt x="6837" y="44825"/>
                </a:lnTo>
                <a:lnTo>
                  <a:pt x="2659" y="47569"/>
                </a:lnTo>
                <a:lnTo>
                  <a:pt x="2659" y="156539"/>
                </a:lnTo>
                <a:lnTo>
                  <a:pt x="9664" y="159523"/>
                </a:lnTo>
                <a:lnTo>
                  <a:pt x="17601" y="159523"/>
                </a:lnTo>
                <a:lnTo>
                  <a:pt x="24606" y="156539"/>
                </a:lnTo>
                <a:lnTo>
                  <a:pt x="24606" y="47569"/>
                </a:lnTo>
                <a:lnTo>
                  <a:pt x="17601" y="44501"/>
                </a:lnTo>
                <a:close/>
              </a:path>
              <a:path w="27304" h="160020">
                <a:moveTo>
                  <a:pt x="18837" y="0"/>
                </a:moveTo>
                <a:lnTo>
                  <a:pt x="8470" y="0"/>
                </a:lnTo>
                <a:lnTo>
                  <a:pt x="4868" y="837"/>
                </a:lnTo>
                <a:lnTo>
                  <a:pt x="973" y="4198"/>
                </a:lnTo>
                <a:lnTo>
                  <a:pt x="48" y="7183"/>
                </a:lnTo>
                <a:lnTo>
                  <a:pt x="0" y="16523"/>
                </a:lnTo>
                <a:lnTo>
                  <a:pt x="952" y="19611"/>
                </a:lnTo>
                <a:lnTo>
                  <a:pt x="4764" y="22889"/>
                </a:lnTo>
                <a:lnTo>
                  <a:pt x="8282" y="23706"/>
                </a:lnTo>
                <a:lnTo>
                  <a:pt x="18680" y="23706"/>
                </a:lnTo>
                <a:lnTo>
                  <a:pt x="22161" y="22889"/>
                </a:lnTo>
                <a:lnTo>
                  <a:pt x="26046" y="19611"/>
                </a:lnTo>
                <a:lnTo>
                  <a:pt x="27091" y="16523"/>
                </a:lnTo>
                <a:lnTo>
                  <a:pt x="27140" y="7183"/>
                </a:lnTo>
                <a:lnTo>
                  <a:pt x="26209" y="4198"/>
                </a:lnTo>
                <a:lnTo>
                  <a:pt x="22400" y="837"/>
                </a:lnTo>
                <a:lnTo>
                  <a:pt x="188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1" name="object 471"/>
          <p:cNvPicPr/>
          <p:nvPr/>
        </p:nvPicPr>
        <p:blipFill>
          <a:blip r:embed="rId231" cstate="print"/>
          <a:stretch>
            <a:fillRect/>
          </a:stretch>
        </p:blipFill>
        <p:spPr>
          <a:xfrm>
            <a:off x="12139505" y="9095551"/>
            <a:ext cx="98300" cy="118404"/>
          </a:xfrm>
          <a:prstGeom prst="rect">
            <a:avLst/>
          </a:prstGeom>
        </p:spPr>
      </p:pic>
      <p:grpSp>
        <p:nvGrpSpPr>
          <p:cNvPr id="472" name="object 472"/>
          <p:cNvGrpSpPr/>
          <p:nvPr/>
        </p:nvGrpSpPr>
        <p:grpSpPr>
          <a:xfrm>
            <a:off x="12323067" y="9045481"/>
            <a:ext cx="240665" cy="168910"/>
            <a:chOff x="12323067" y="9045481"/>
            <a:chExt cx="240665" cy="168910"/>
          </a:xfrm>
        </p:grpSpPr>
        <p:pic>
          <p:nvPicPr>
            <p:cNvPr id="473" name="object 473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2323067" y="9045481"/>
              <a:ext cx="110132" cy="168476"/>
            </a:xfrm>
            <a:prstGeom prst="rect">
              <a:avLst/>
            </a:prstGeom>
          </p:spPr>
        </p:pic>
        <p:pic>
          <p:nvPicPr>
            <p:cNvPr id="474" name="object 474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12464850" y="9095551"/>
              <a:ext cx="98300" cy="118404"/>
            </a:xfrm>
            <a:prstGeom prst="rect">
              <a:avLst/>
            </a:prstGeom>
          </p:spPr>
        </p:pic>
      </p:grpSp>
      <p:pic>
        <p:nvPicPr>
          <p:cNvPr id="475" name="object 475"/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12659583" y="9044065"/>
            <a:ext cx="1225466" cy="211323"/>
          </a:xfrm>
          <a:prstGeom prst="rect">
            <a:avLst/>
          </a:prstGeom>
        </p:spPr>
      </p:pic>
      <p:pic>
        <p:nvPicPr>
          <p:cNvPr id="476" name="object 476"/>
          <p:cNvPicPr/>
          <p:nvPr/>
        </p:nvPicPr>
        <p:blipFill>
          <a:blip r:embed="rId234" cstate="print"/>
          <a:stretch>
            <a:fillRect/>
          </a:stretch>
        </p:blipFill>
        <p:spPr>
          <a:xfrm>
            <a:off x="13968443" y="9041790"/>
            <a:ext cx="195954" cy="211103"/>
          </a:xfrm>
          <a:prstGeom prst="rect">
            <a:avLst/>
          </a:prstGeom>
        </p:spPr>
      </p:pic>
      <p:sp>
        <p:nvSpPr>
          <p:cNvPr id="477" name="object 477"/>
          <p:cNvSpPr/>
          <p:nvPr/>
        </p:nvSpPr>
        <p:spPr>
          <a:xfrm>
            <a:off x="14189532" y="9041847"/>
            <a:ext cx="110489" cy="211454"/>
          </a:xfrm>
          <a:custGeom>
            <a:avLst/>
            <a:gdLst/>
            <a:ahLst/>
            <a:cxnLst/>
            <a:rect l="l" t="t" r="r" b="b"/>
            <a:pathLst>
              <a:path w="110490" h="211454">
                <a:moveTo>
                  <a:pt x="22885" y="18034"/>
                </a:moveTo>
                <a:lnTo>
                  <a:pt x="15506" y="14300"/>
                </a:lnTo>
                <a:lnTo>
                  <a:pt x="7658" y="14300"/>
                </a:lnTo>
                <a:lnTo>
                  <a:pt x="3530" y="14935"/>
                </a:lnTo>
                <a:lnTo>
                  <a:pt x="1003" y="15875"/>
                </a:lnTo>
                <a:lnTo>
                  <a:pt x="0" y="17386"/>
                </a:lnTo>
                <a:lnTo>
                  <a:pt x="0" y="166738"/>
                </a:lnTo>
                <a:lnTo>
                  <a:pt x="9309" y="170561"/>
                </a:lnTo>
                <a:lnTo>
                  <a:pt x="15506" y="170459"/>
                </a:lnTo>
                <a:lnTo>
                  <a:pt x="19596" y="169824"/>
                </a:lnTo>
                <a:lnTo>
                  <a:pt x="21996" y="168884"/>
                </a:lnTo>
                <a:lnTo>
                  <a:pt x="22694" y="167932"/>
                </a:lnTo>
                <a:lnTo>
                  <a:pt x="22885" y="166738"/>
                </a:lnTo>
                <a:lnTo>
                  <a:pt x="22885" y="18034"/>
                </a:lnTo>
                <a:close/>
              </a:path>
              <a:path w="110490" h="211454">
                <a:moveTo>
                  <a:pt x="110274" y="105549"/>
                </a:moveTo>
                <a:lnTo>
                  <a:pt x="105905" y="65709"/>
                </a:lnTo>
                <a:lnTo>
                  <a:pt x="93243" y="27101"/>
                </a:lnTo>
                <a:lnTo>
                  <a:pt x="74320" y="0"/>
                </a:lnTo>
                <a:lnTo>
                  <a:pt x="67233" y="63"/>
                </a:lnTo>
                <a:lnTo>
                  <a:pt x="63779" y="863"/>
                </a:lnTo>
                <a:lnTo>
                  <a:pt x="62344" y="1663"/>
                </a:lnTo>
                <a:lnTo>
                  <a:pt x="61950" y="2184"/>
                </a:lnTo>
                <a:lnTo>
                  <a:pt x="61760" y="3454"/>
                </a:lnTo>
                <a:lnTo>
                  <a:pt x="61912" y="4127"/>
                </a:lnTo>
                <a:lnTo>
                  <a:pt x="68122" y="16967"/>
                </a:lnTo>
                <a:lnTo>
                  <a:pt x="73202" y="29235"/>
                </a:lnTo>
                <a:lnTo>
                  <a:pt x="83743" y="66929"/>
                </a:lnTo>
                <a:lnTo>
                  <a:pt x="87274" y="105194"/>
                </a:lnTo>
                <a:lnTo>
                  <a:pt x="86880" y="118033"/>
                </a:lnTo>
                <a:lnTo>
                  <a:pt x="81013" y="156260"/>
                </a:lnTo>
                <a:lnTo>
                  <a:pt x="68262" y="193598"/>
                </a:lnTo>
                <a:lnTo>
                  <a:pt x="62522" y="205765"/>
                </a:lnTo>
                <a:lnTo>
                  <a:pt x="61836" y="207530"/>
                </a:lnTo>
                <a:lnTo>
                  <a:pt x="68465" y="211162"/>
                </a:lnTo>
                <a:lnTo>
                  <a:pt x="77038" y="210807"/>
                </a:lnTo>
                <a:lnTo>
                  <a:pt x="96304" y="177634"/>
                </a:lnTo>
                <a:lnTo>
                  <a:pt x="107365" y="138912"/>
                </a:lnTo>
                <a:lnTo>
                  <a:pt x="110159" y="112293"/>
                </a:lnTo>
                <a:lnTo>
                  <a:pt x="110274" y="1055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8" name="object 478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2358521" y="9055764"/>
            <a:ext cx="100101" cy="155921"/>
          </a:xfrm>
          <a:prstGeom prst="rect">
            <a:avLst/>
          </a:prstGeom>
        </p:spPr>
      </p:pic>
      <p:sp>
        <p:nvSpPr>
          <p:cNvPr id="479" name="object 479"/>
          <p:cNvSpPr/>
          <p:nvPr/>
        </p:nvSpPr>
        <p:spPr>
          <a:xfrm>
            <a:off x="2494601" y="9184873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10" h="27940">
                <a:moveTo>
                  <a:pt x="19821" y="0"/>
                </a:moveTo>
                <a:lnTo>
                  <a:pt x="8994" y="0"/>
                </a:lnTo>
                <a:lnTo>
                  <a:pt x="5204" y="931"/>
                </a:lnTo>
                <a:lnTo>
                  <a:pt x="1026" y="4690"/>
                </a:lnTo>
                <a:lnTo>
                  <a:pt x="0" y="8460"/>
                </a:lnTo>
                <a:lnTo>
                  <a:pt x="0" y="19632"/>
                </a:lnTo>
                <a:lnTo>
                  <a:pt x="1005" y="23308"/>
                </a:lnTo>
                <a:lnTo>
                  <a:pt x="5099" y="26983"/>
                </a:lnTo>
                <a:lnTo>
                  <a:pt x="8774" y="27894"/>
                </a:lnTo>
                <a:lnTo>
                  <a:pt x="19601" y="27894"/>
                </a:lnTo>
                <a:lnTo>
                  <a:pt x="2338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0" name="object 480"/>
          <p:cNvGrpSpPr/>
          <p:nvPr/>
        </p:nvGrpSpPr>
        <p:grpSpPr>
          <a:xfrm>
            <a:off x="2557985" y="9054483"/>
            <a:ext cx="249554" cy="158115"/>
            <a:chOff x="2557985" y="9054483"/>
            <a:chExt cx="249554" cy="158115"/>
          </a:xfrm>
        </p:grpSpPr>
        <p:pic>
          <p:nvPicPr>
            <p:cNvPr id="481" name="object 481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2557985" y="9054483"/>
              <a:ext cx="107682" cy="157209"/>
            </a:xfrm>
            <a:prstGeom prst="rect">
              <a:avLst/>
            </a:prstGeom>
          </p:spPr>
        </p:pic>
        <p:pic>
          <p:nvPicPr>
            <p:cNvPr id="482" name="object 482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2695083" y="9056750"/>
              <a:ext cx="112279" cy="155660"/>
            </a:xfrm>
            <a:prstGeom prst="rect">
              <a:avLst/>
            </a:prstGeom>
          </p:spPr>
        </p:pic>
      </p:grpSp>
      <p:pic>
        <p:nvPicPr>
          <p:cNvPr id="483" name="object 483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5762276" y="9373142"/>
            <a:ext cx="100101" cy="155921"/>
          </a:xfrm>
          <a:prstGeom prst="rect">
            <a:avLst/>
          </a:prstGeom>
        </p:spPr>
      </p:pic>
      <p:sp>
        <p:nvSpPr>
          <p:cNvPr id="484" name="object 484"/>
          <p:cNvSpPr/>
          <p:nvPr/>
        </p:nvSpPr>
        <p:spPr>
          <a:xfrm>
            <a:off x="15898367" y="9502251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09" h="27940">
                <a:moveTo>
                  <a:pt x="19810" y="0"/>
                </a:moveTo>
                <a:lnTo>
                  <a:pt x="8994" y="0"/>
                </a:lnTo>
                <a:lnTo>
                  <a:pt x="5214" y="931"/>
                </a:lnTo>
                <a:lnTo>
                  <a:pt x="1036" y="4690"/>
                </a:lnTo>
                <a:lnTo>
                  <a:pt x="0" y="8460"/>
                </a:lnTo>
                <a:lnTo>
                  <a:pt x="0" y="19632"/>
                </a:lnTo>
                <a:lnTo>
                  <a:pt x="1015" y="23308"/>
                </a:lnTo>
                <a:lnTo>
                  <a:pt x="5088" y="26983"/>
                </a:lnTo>
                <a:lnTo>
                  <a:pt x="8764" y="27894"/>
                </a:lnTo>
                <a:lnTo>
                  <a:pt x="19591" y="27894"/>
                </a:lnTo>
                <a:lnTo>
                  <a:pt x="2339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5" name="object 485"/>
          <p:cNvGrpSpPr/>
          <p:nvPr/>
        </p:nvGrpSpPr>
        <p:grpSpPr>
          <a:xfrm>
            <a:off x="15969527" y="9371858"/>
            <a:ext cx="520065" cy="160020"/>
            <a:chOff x="15969527" y="9371858"/>
            <a:chExt cx="520065" cy="160020"/>
          </a:xfrm>
        </p:grpSpPr>
        <p:pic>
          <p:nvPicPr>
            <p:cNvPr id="486" name="object 48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5969527" y="9373142"/>
              <a:ext cx="100112" cy="155921"/>
            </a:xfrm>
            <a:prstGeom prst="rect">
              <a:avLst/>
            </a:prstGeom>
          </p:spPr>
        </p:pic>
        <p:pic>
          <p:nvPicPr>
            <p:cNvPr id="487" name="object 487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6098923" y="9374132"/>
              <a:ext cx="108687" cy="157209"/>
            </a:xfrm>
            <a:prstGeom prst="rect">
              <a:avLst/>
            </a:prstGeom>
          </p:spPr>
        </p:pic>
        <p:pic>
          <p:nvPicPr>
            <p:cNvPr id="488" name="object 48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234425" y="9371858"/>
              <a:ext cx="118697" cy="159482"/>
            </a:xfrm>
            <a:prstGeom prst="rect">
              <a:avLst/>
            </a:prstGeom>
          </p:spPr>
        </p:pic>
        <p:pic>
          <p:nvPicPr>
            <p:cNvPr id="489" name="object 489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16377003" y="9374128"/>
              <a:ext cx="112268" cy="155660"/>
            </a:xfrm>
            <a:prstGeom prst="rect">
              <a:avLst/>
            </a:prstGeom>
          </p:spPr>
        </p:pic>
      </p:grpSp>
      <p:pic>
        <p:nvPicPr>
          <p:cNvPr id="490" name="object 490"/>
          <p:cNvPicPr/>
          <p:nvPr/>
        </p:nvPicPr>
        <p:blipFill>
          <a:blip r:embed="rId236" cstate="print"/>
          <a:stretch>
            <a:fillRect/>
          </a:stretch>
        </p:blipFill>
        <p:spPr>
          <a:xfrm>
            <a:off x="3666919" y="9370181"/>
            <a:ext cx="888672" cy="202586"/>
          </a:xfrm>
          <a:prstGeom prst="rect">
            <a:avLst/>
          </a:prstGeom>
        </p:spPr>
      </p:pic>
      <p:grpSp>
        <p:nvGrpSpPr>
          <p:cNvPr id="491" name="object 491"/>
          <p:cNvGrpSpPr/>
          <p:nvPr/>
        </p:nvGrpSpPr>
        <p:grpSpPr>
          <a:xfrm>
            <a:off x="4632652" y="9362859"/>
            <a:ext cx="252095" cy="168910"/>
            <a:chOff x="4632652" y="9362859"/>
            <a:chExt cx="252095" cy="168910"/>
          </a:xfrm>
        </p:grpSpPr>
        <p:pic>
          <p:nvPicPr>
            <p:cNvPr id="492" name="object 49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774561" y="9412930"/>
              <a:ext cx="110143" cy="118404"/>
            </a:xfrm>
            <a:prstGeom prst="rect">
              <a:avLst/>
            </a:prstGeom>
          </p:spPr>
        </p:pic>
        <p:pic>
          <p:nvPicPr>
            <p:cNvPr id="493" name="object 49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632652" y="9362859"/>
              <a:ext cx="110132" cy="168476"/>
            </a:xfrm>
            <a:prstGeom prst="rect">
              <a:avLst/>
            </a:prstGeom>
          </p:spPr>
        </p:pic>
      </p:grpSp>
      <p:pic>
        <p:nvPicPr>
          <p:cNvPr id="494" name="object 494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4967401" y="9370181"/>
            <a:ext cx="1644268" cy="202587"/>
          </a:xfrm>
          <a:prstGeom prst="rect">
            <a:avLst/>
          </a:prstGeom>
        </p:spPr>
      </p:pic>
      <p:grpSp>
        <p:nvGrpSpPr>
          <p:cNvPr id="495" name="object 495"/>
          <p:cNvGrpSpPr/>
          <p:nvPr/>
        </p:nvGrpSpPr>
        <p:grpSpPr>
          <a:xfrm>
            <a:off x="6687808" y="9362859"/>
            <a:ext cx="252095" cy="168910"/>
            <a:chOff x="6687808" y="9362859"/>
            <a:chExt cx="252095" cy="168910"/>
          </a:xfrm>
        </p:grpSpPr>
        <p:pic>
          <p:nvPicPr>
            <p:cNvPr id="496" name="object 496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6687808" y="9362859"/>
              <a:ext cx="110143" cy="168476"/>
            </a:xfrm>
            <a:prstGeom prst="rect">
              <a:avLst/>
            </a:prstGeom>
          </p:spPr>
        </p:pic>
        <p:pic>
          <p:nvPicPr>
            <p:cNvPr id="497" name="object 497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6829728" y="9412930"/>
              <a:ext cx="110132" cy="118404"/>
            </a:xfrm>
            <a:prstGeom prst="rect">
              <a:avLst/>
            </a:prstGeom>
          </p:spPr>
        </p:pic>
      </p:grpSp>
      <p:grpSp>
        <p:nvGrpSpPr>
          <p:cNvPr id="498" name="object 498"/>
          <p:cNvGrpSpPr/>
          <p:nvPr/>
        </p:nvGrpSpPr>
        <p:grpSpPr>
          <a:xfrm>
            <a:off x="7035837" y="9362859"/>
            <a:ext cx="582295" cy="168910"/>
            <a:chOff x="7035837" y="9362859"/>
            <a:chExt cx="582295" cy="168910"/>
          </a:xfrm>
        </p:grpSpPr>
        <p:pic>
          <p:nvPicPr>
            <p:cNvPr id="499" name="object 499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7035837" y="9412930"/>
              <a:ext cx="194151" cy="118404"/>
            </a:xfrm>
            <a:prstGeom prst="rect">
              <a:avLst/>
            </a:prstGeom>
          </p:spPr>
        </p:pic>
        <p:pic>
          <p:nvPicPr>
            <p:cNvPr id="500" name="object 500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7256345" y="9362859"/>
              <a:ext cx="110143" cy="168476"/>
            </a:xfrm>
            <a:prstGeom prst="rect">
              <a:avLst/>
            </a:prstGeom>
          </p:spPr>
        </p:pic>
        <p:pic>
          <p:nvPicPr>
            <p:cNvPr id="501" name="object 501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7398264" y="9412930"/>
              <a:ext cx="110132" cy="118404"/>
            </a:xfrm>
            <a:prstGeom prst="rect">
              <a:avLst/>
            </a:prstGeom>
          </p:spPr>
        </p:pic>
        <p:pic>
          <p:nvPicPr>
            <p:cNvPr id="502" name="object 502"/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7532755" y="9412926"/>
              <a:ext cx="84751" cy="118415"/>
            </a:xfrm>
            <a:prstGeom prst="rect">
              <a:avLst/>
            </a:prstGeom>
          </p:spPr>
        </p:pic>
      </p:grpSp>
      <p:pic>
        <p:nvPicPr>
          <p:cNvPr id="503" name="object 503"/>
          <p:cNvPicPr/>
          <p:nvPr/>
        </p:nvPicPr>
        <p:blipFill>
          <a:blip r:embed="rId242" cstate="print"/>
          <a:stretch>
            <a:fillRect/>
          </a:stretch>
        </p:blipFill>
        <p:spPr>
          <a:xfrm>
            <a:off x="7700120" y="9412930"/>
            <a:ext cx="110132" cy="118404"/>
          </a:xfrm>
          <a:prstGeom prst="rect">
            <a:avLst/>
          </a:prstGeom>
        </p:spPr>
      </p:pic>
      <p:grpSp>
        <p:nvGrpSpPr>
          <p:cNvPr id="504" name="object 504"/>
          <p:cNvGrpSpPr/>
          <p:nvPr/>
        </p:nvGrpSpPr>
        <p:grpSpPr>
          <a:xfrm>
            <a:off x="7898914" y="9362859"/>
            <a:ext cx="252095" cy="168910"/>
            <a:chOff x="7898914" y="9362859"/>
            <a:chExt cx="252095" cy="168910"/>
          </a:xfrm>
        </p:grpSpPr>
        <p:pic>
          <p:nvPicPr>
            <p:cNvPr id="505" name="object 505"/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7898914" y="9362859"/>
              <a:ext cx="110143" cy="168476"/>
            </a:xfrm>
            <a:prstGeom prst="rect">
              <a:avLst/>
            </a:prstGeom>
          </p:spPr>
        </p:pic>
        <p:pic>
          <p:nvPicPr>
            <p:cNvPr id="506" name="object 506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8040834" y="9412930"/>
              <a:ext cx="110132" cy="118404"/>
            </a:xfrm>
            <a:prstGeom prst="rect">
              <a:avLst/>
            </a:prstGeom>
          </p:spPr>
        </p:pic>
      </p:grpSp>
      <p:pic>
        <p:nvPicPr>
          <p:cNvPr id="507" name="object 507"/>
          <p:cNvPicPr/>
          <p:nvPr/>
        </p:nvPicPr>
        <p:blipFill>
          <a:blip r:embed="rId244" cstate="print"/>
          <a:stretch>
            <a:fillRect/>
          </a:stretch>
        </p:blipFill>
        <p:spPr>
          <a:xfrm>
            <a:off x="8241400" y="9361444"/>
            <a:ext cx="1488629" cy="169897"/>
          </a:xfrm>
          <a:prstGeom prst="rect">
            <a:avLst/>
          </a:prstGeom>
        </p:spPr>
      </p:pic>
      <p:grpSp>
        <p:nvGrpSpPr>
          <p:cNvPr id="508" name="object 508"/>
          <p:cNvGrpSpPr/>
          <p:nvPr/>
        </p:nvGrpSpPr>
        <p:grpSpPr>
          <a:xfrm>
            <a:off x="9817541" y="9412923"/>
            <a:ext cx="321945" cy="118745"/>
            <a:chOff x="9817541" y="9412923"/>
            <a:chExt cx="321945" cy="118745"/>
          </a:xfrm>
        </p:grpSpPr>
        <p:pic>
          <p:nvPicPr>
            <p:cNvPr id="509" name="object 509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9817541" y="9412930"/>
              <a:ext cx="110132" cy="118404"/>
            </a:xfrm>
            <a:prstGeom prst="rect">
              <a:avLst/>
            </a:prstGeom>
          </p:spPr>
        </p:pic>
        <p:pic>
          <p:nvPicPr>
            <p:cNvPr id="510" name="object 510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9961616" y="9412923"/>
              <a:ext cx="177575" cy="116781"/>
            </a:xfrm>
            <a:prstGeom prst="rect">
              <a:avLst/>
            </a:prstGeom>
          </p:spPr>
        </p:pic>
      </p:grpSp>
      <p:grpSp>
        <p:nvGrpSpPr>
          <p:cNvPr id="511" name="object 511"/>
          <p:cNvGrpSpPr/>
          <p:nvPr/>
        </p:nvGrpSpPr>
        <p:grpSpPr>
          <a:xfrm>
            <a:off x="10224069" y="9385826"/>
            <a:ext cx="610870" cy="146050"/>
            <a:chOff x="10224069" y="9385826"/>
            <a:chExt cx="610870" cy="146050"/>
          </a:xfrm>
        </p:grpSpPr>
        <p:pic>
          <p:nvPicPr>
            <p:cNvPr id="512" name="object 512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0224069" y="9385826"/>
              <a:ext cx="207197" cy="145508"/>
            </a:xfrm>
            <a:prstGeom prst="rect">
              <a:avLst/>
            </a:prstGeom>
          </p:spPr>
        </p:pic>
        <p:pic>
          <p:nvPicPr>
            <p:cNvPr id="513" name="object 513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10456830" y="9413045"/>
              <a:ext cx="94447" cy="118289"/>
            </a:xfrm>
            <a:prstGeom prst="rect">
              <a:avLst/>
            </a:prstGeom>
          </p:spPr>
        </p:pic>
        <p:pic>
          <p:nvPicPr>
            <p:cNvPr id="514" name="object 514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0580682" y="9412923"/>
              <a:ext cx="103096" cy="116781"/>
            </a:xfrm>
            <a:prstGeom prst="rect">
              <a:avLst/>
            </a:prstGeom>
          </p:spPr>
        </p:pic>
        <p:pic>
          <p:nvPicPr>
            <p:cNvPr id="515" name="object 515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10714617" y="9412926"/>
              <a:ext cx="119724" cy="118415"/>
            </a:xfrm>
            <a:prstGeom prst="rect">
              <a:avLst/>
            </a:prstGeom>
          </p:spPr>
        </p:pic>
      </p:grpSp>
      <p:sp>
        <p:nvSpPr>
          <p:cNvPr id="516" name="object 516"/>
          <p:cNvSpPr/>
          <p:nvPr/>
        </p:nvSpPr>
        <p:spPr>
          <a:xfrm>
            <a:off x="10868018" y="9362276"/>
            <a:ext cx="22225" cy="167640"/>
          </a:xfrm>
          <a:custGeom>
            <a:avLst/>
            <a:gdLst/>
            <a:ahLst/>
            <a:cxnLst/>
            <a:rect l="l" t="t" r="r" b="b"/>
            <a:pathLst>
              <a:path w="22225" h="167640">
                <a:moveTo>
                  <a:pt x="14952" y="83"/>
                </a:moveTo>
                <a:lnTo>
                  <a:pt x="0" y="3193"/>
                </a:lnTo>
                <a:lnTo>
                  <a:pt x="0" y="163796"/>
                </a:lnTo>
                <a:lnTo>
                  <a:pt x="7015" y="167429"/>
                </a:lnTo>
                <a:lnTo>
                  <a:pt x="14952" y="167429"/>
                </a:lnTo>
                <a:lnTo>
                  <a:pt x="18899" y="166874"/>
                </a:lnTo>
                <a:lnTo>
                  <a:pt x="21067" y="165848"/>
                </a:lnTo>
                <a:lnTo>
                  <a:pt x="21779" y="164979"/>
                </a:lnTo>
                <a:lnTo>
                  <a:pt x="21957" y="163796"/>
                </a:lnTo>
                <a:lnTo>
                  <a:pt x="21957" y="3842"/>
                </a:lnTo>
                <a:lnTo>
                  <a:pt x="21779" y="2638"/>
                </a:lnTo>
                <a:lnTo>
                  <a:pt x="20491" y="1277"/>
                </a:lnTo>
                <a:lnTo>
                  <a:pt x="18899" y="649"/>
                </a:lnTo>
                <a:lnTo>
                  <a:pt x="14952" y="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7" name="object 517"/>
          <p:cNvPicPr/>
          <p:nvPr/>
        </p:nvPicPr>
        <p:blipFill>
          <a:blip r:embed="rId248" cstate="print"/>
          <a:stretch>
            <a:fillRect/>
          </a:stretch>
        </p:blipFill>
        <p:spPr>
          <a:xfrm>
            <a:off x="10921897" y="9412926"/>
            <a:ext cx="250716" cy="159843"/>
          </a:xfrm>
          <a:prstGeom prst="rect">
            <a:avLst/>
          </a:prstGeom>
        </p:spPr>
      </p:pic>
      <p:sp>
        <p:nvSpPr>
          <p:cNvPr id="518" name="object 518"/>
          <p:cNvSpPr/>
          <p:nvPr/>
        </p:nvSpPr>
        <p:spPr>
          <a:xfrm>
            <a:off x="11197339" y="9370181"/>
            <a:ext cx="27305" cy="160020"/>
          </a:xfrm>
          <a:custGeom>
            <a:avLst/>
            <a:gdLst/>
            <a:ahLst/>
            <a:cxnLst/>
            <a:rect l="l" t="t" r="r" b="b"/>
            <a:pathLst>
              <a:path w="27304" h="160020">
                <a:moveTo>
                  <a:pt x="17601" y="44501"/>
                </a:moveTo>
                <a:lnTo>
                  <a:pt x="9664" y="44501"/>
                </a:lnTo>
                <a:lnTo>
                  <a:pt x="6837" y="44825"/>
                </a:lnTo>
                <a:lnTo>
                  <a:pt x="2659" y="47569"/>
                </a:lnTo>
                <a:lnTo>
                  <a:pt x="2659" y="156539"/>
                </a:lnTo>
                <a:lnTo>
                  <a:pt x="9664" y="159523"/>
                </a:lnTo>
                <a:lnTo>
                  <a:pt x="17601" y="159523"/>
                </a:lnTo>
                <a:lnTo>
                  <a:pt x="24606" y="156539"/>
                </a:lnTo>
                <a:lnTo>
                  <a:pt x="24606" y="47569"/>
                </a:lnTo>
                <a:lnTo>
                  <a:pt x="17601" y="44501"/>
                </a:lnTo>
                <a:close/>
              </a:path>
              <a:path w="27304" h="160020">
                <a:moveTo>
                  <a:pt x="18837" y="0"/>
                </a:moveTo>
                <a:lnTo>
                  <a:pt x="8470" y="0"/>
                </a:lnTo>
                <a:lnTo>
                  <a:pt x="4868" y="837"/>
                </a:lnTo>
                <a:lnTo>
                  <a:pt x="973" y="4198"/>
                </a:lnTo>
                <a:lnTo>
                  <a:pt x="48" y="7183"/>
                </a:lnTo>
                <a:lnTo>
                  <a:pt x="0" y="16523"/>
                </a:lnTo>
                <a:lnTo>
                  <a:pt x="952" y="19611"/>
                </a:lnTo>
                <a:lnTo>
                  <a:pt x="4764" y="22889"/>
                </a:lnTo>
                <a:lnTo>
                  <a:pt x="8282" y="23706"/>
                </a:lnTo>
                <a:lnTo>
                  <a:pt x="18680" y="23706"/>
                </a:lnTo>
                <a:lnTo>
                  <a:pt x="22161" y="22889"/>
                </a:lnTo>
                <a:lnTo>
                  <a:pt x="26046" y="19611"/>
                </a:lnTo>
                <a:lnTo>
                  <a:pt x="27091" y="16523"/>
                </a:lnTo>
                <a:lnTo>
                  <a:pt x="27140" y="7183"/>
                </a:lnTo>
                <a:lnTo>
                  <a:pt x="26209" y="4198"/>
                </a:lnTo>
                <a:lnTo>
                  <a:pt x="22400" y="837"/>
                </a:lnTo>
                <a:lnTo>
                  <a:pt x="188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9" name="object 519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11254132" y="9412929"/>
            <a:ext cx="98311" cy="118404"/>
          </a:xfrm>
          <a:prstGeom prst="rect">
            <a:avLst/>
          </a:prstGeom>
        </p:spPr>
      </p:pic>
      <p:grpSp>
        <p:nvGrpSpPr>
          <p:cNvPr id="520" name="object 520"/>
          <p:cNvGrpSpPr/>
          <p:nvPr/>
        </p:nvGrpSpPr>
        <p:grpSpPr>
          <a:xfrm>
            <a:off x="11434698" y="9362859"/>
            <a:ext cx="240665" cy="168910"/>
            <a:chOff x="11434698" y="9362859"/>
            <a:chExt cx="240665" cy="168910"/>
          </a:xfrm>
        </p:grpSpPr>
        <p:pic>
          <p:nvPicPr>
            <p:cNvPr id="521" name="object 52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434698" y="9362859"/>
              <a:ext cx="110132" cy="168476"/>
            </a:xfrm>
            <a:prstGeom prst="rect">
              <a:avLst/>
            </a:prstGeom>
          </p:spPr>
        </p:pic>
        <p:pic>
          <p:nvPicPr>
            <p:cNvPr id="522" name="object 522"/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11576481" y="9412929"/>
              <a:ext cx="98300" cy="118404"/>
            </a:xfrm>
            <a:prstGeom prst="rect">
              <a:avLst/>
            </a:prstGeom>
          </p:spPr>
        </p:pic>
      </p:grpSp>
      <p:pic>
        <p:nvPicPr>
          <p:cNvPr id="523" name="object 523"/>
          <p:cNvPicPr/>
          <p:nvPr/>
        </p:nvPicPr>
        <p:blipFill>
          <a:blip r:embed="rId250" cstate="print"/>
          <a:stretch>
            <a:fillRect/>
          </a:stretch>
        </p:blipFill>
        <p:spPr>
          <a:xfrm>
            <a:off x="11774096" y="9361444"/>
            <a:ext cx="1225467" cy="211324"/>
          </a:xfrm>
          <a:prstGeom prst="rect">
            <a:avLst/>
          </a:prstGeom>
        </p:spPr>
      </p:pic>
      <p:pic>
        <p:nvPicPr>
          <p:cNvPr id="524" name="object 524"/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13080054" y="9359169"/>
            <a:ext cx="195946" cy="211103"/>
          </a:xfrm>
          <a:prstGeom prst="rect">
            <a:avLst/>
          </a:prstGeom>
        </p:spPr>
      </p:pic>
      <p:sp>
        <p:nvSpPr>
          <p:cNvPr id="525" name="object 525"/>
          <p:cNvSpPr/>
          <p:nvPr/>
        </p:nvSpPr>
        <p:spPr>
          <a:xfrm>
            <a:off x="13301155" y="9359233"/>
            <a:ext cx="110489" cy="211454"/>
          </a:xfrm>
          <a:custGeom>
            <a:avLst/>
            <a:gdLst/>
            <a:ahLst/>
            <a:cxnLst/>
            <a:rect l="l" t="t" r="r" b="b"/>
            <a:pathLst>
              <a:path w="110490" h="211454">
                <a:moveTo>
                  <a:pt x="22872" y="18021"/>
                </a:moveTo>
                <a:lnTo>
                  <a:pt x="15494" y="14287"/>
                </a:lnTo>
                <a:lnTo>
                  <a:pt x="7658" y="14287"/>
                </a:lnTo>
                <a:lnTo>
                  <a:pt x="3530" y="14922"/>
                </a:lnTo>
                <a:lnTo>
                  <a:pt x="990" y="15862"/>
                </a:lnTo>
                <a:lnTo>
                  <a:pt x="203" y="16827"/>
                </a:lnTo>
                <a:lnTo>
                  <a:pt x="0" y="17373"/>
                </a:lnTo>
                <a:lnTo>
                  <a:pt x="0" y="166738"/>
                </a:lnTo>
                <a:lnTo>
                  <a:pt x="9321" y="170548"/>
                </a:lnTo>
                <a:lnTo>
                  <a:pt x="15494" y="170446"/>
                </a:lnTo>
                <a:lnTo>
                  <a:pt x="19608" y="169824"/>
                </a:lnTo>
                <a:lnTo>
                  <a:pt x="21996" y="168884"/>
                </a:lnTo>
                <a:lnTo>
                  <a:pt x="22694" y="167932"/>
                </a:lnTo>
                <a:lnTo>
                  <a:pt x="22872" y="166738"/>
                </a:lnTo>
                <a:lnTo>
                  <a:pt x="22872" y="18021"/>
                </a:lnTo>
                <a:close/>
              </a:path>
              <a:path w="110490" h="211454">
                <a:moveTo>
                  <a:pt x="110286" y="105549"/>
                </a:moveTo>
                <a:lnTo>
                  <a:pt x="105905" y="65709"/>
                </a:lnTo>
                <a:lnTo>
                  <a:pt x="93230" y="27101"/>
                </a:lnTo>
                <a:lnTo>
                  <a:pt x="74307" y="0"/>
                </a:lnTo>
                <a:lnTo>
                  <a:pt x="67233" y="63"/>
                </a:lnTo>
                <a:lnTo>
                  <a:pt x="63766" y="850"/>
                </a:lnTo>
                <a:lnTo>
                  <a:pt x="62344" y="1651"/>
                </a:lnTo>
                <a:lnTo>
                  <a:pt x="61937" y="2171"/>
                </a:lnTo>
                <a:lnTo>
                  <a:pt x="61899" y="4127"/>
                </a:lnTo>
                <a:lnTo>
                  <a:pt x="68110" y="16967"/>
                </a:lnTo>
                <a:lnTo>
                  <a:pt x="73202" y="29235"/>
                </a:lnTo>
                <a:lnTo>
                  <a:pt x="83756" y="66929"/>
                </a:lnTo>
                <a:lnTo>
                  <a:pt x="87274" y="105181"/>
                </a:lnTo>
                <a:lnTo>
                  <a:pt x="86880" y="118021"/>
                </a:lnTo>
                <a:lnTo>
                  <a:pt x="81013" y="156248"/>
                </a:lnTo>
                <a:lnTo>
                  <a:pt x="68262" y="193598"/>
                </a:lnTo>
                <a:lnTo>
                  <a:pt x="62522" y="205765"/>
                </a:lnTo>
                <a:lnTo>
                  <a:pt x="61836" y="207530"/>
                </a:lnTo>
                <a:lnTo>
                  <a:pt x="68465" y="211150"/>
                </a:lnTo>
                <a:lnTo>
                  <a:pt x="77038" y="210794"/>
                </a:lnTo>
                <a:lnTo>
                  <a:pt x="96304" y="177622"/>
                </a:lnTo>
                <a:lnTo>
                  <a:pt x="107365" y="138899"/>
                </a:lnTo>
                <a:lnTo>
                  <a:pt x="110159" y="112293"/>
                </a:lnTo>
                <a:lnTo>
                  <a:pt x="110286" y="1055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6" name="object 52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358521" y="9373142"/>
            <a:ext cx="100101" cy="155921"/>
          </a:xfrm>
          <a:prstGeom prst="rect">
            <a:avLst/>
          </a:prstGeom>
        </p:spPr>
      </p:pic>
      <p:sp>
        <p:nvSpPr>
          <p:cNvPr id="527" name="object 527"/>
          <p:cNvSpPr/>
          <p:nvPr/>
        </p:nvSpPr>
        <p:spPr>
          <a:xfrm>
            <a:off x="2494601" y="9502251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10" h="27940">
                <a:moveTo>
                  <a:pt x="19821" y="0"/>
                </a:moveTo>
                <a:lnTo>
                  <a:pt x="8994" y="0"/>
                </a:lnTo>
                <a:lnTo>
                  <a:pt x="5204" y="931"/>
                </a:lnTo>
                <a:lnTo>
                  <a:pt x="1026" y="4690"/>
                </a:lnTo>
                <a:lnTo>
                  <a:pt x="0" y="8460"/>
                </a:lnTo>
                <a:lnTo>
                  <a:pt x="0" y="19632"/>
                </a:lnTo>
                <a:lnTo>
                  <a:pt x="1005" y="23308"/>
                </a:lnTo>
                <a:lnTo>
                  <a:pt x="5099" y="26983"/>
                </a:lnTo>
                <a:lnTo>
                  <a:pt x="8774" y="27894"/>
                </a:lnTo>
                <a:lnTo>
                  <a:pt x="19601" y="27894"/>
                </a:lnTo>
                <a:lnTo>
                  <a:pt x="2338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28" name="object 528"/>
          <p:cNvGrpSpPr/>
          <p:nvPr/>
        </p:nvGrpSpPr>
        <p:grpSpPr>
          <a:xfrm>
            <a:off x="2557985" y="9371861"/>
            <a:ext cx="251460" cy="160020"/>
            <a:chOff x="2557985" y="9371861"/>
            <a:chExt cx="251460" cy="160020"/>
          </a:xfrm>
        </p:grpSpPr>
        <p:pic>
          <p:nvPicPr>
            <p:cNvPr id="529" name="object 529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2557985" y="9371861"/>
              <a:ext cx="107682" cy="157209"/>
            </a:xfrm>
            <a:prstGeom prst="rect">
              <a:avLst/>
            </a:prstGeom>
          </p:spPr>
        </p:pic>
        <p:pic>
          <p:nvPicPr>
            <p:cNvPr id="530" name="object 530"/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2692837" y="9371861"/>
              <a:ext cx="115996" cy="159471"/>
            </a:xfrm>
            <a:prstGeom prst="rect">
              <a:avLst/>
            </a:prstGeom>
          </p:spPr>
        </p:pic>
      </p:grpSp>
      <p:pic>
        <p:nvPicPr>
          <p:cNvPr id="531" name="object 531"/>
          <p:cNvPicPr/>
          <p:nvPr/>
        </p:nvPicPr>
        <p:blipFill>
          <a:blip r:embed="rId253" cstate="print"/>
          <a:stretch>
            <a:fillRect/>
          </a:stretch>
        </p:blipFill>
        <p:spPr>
          <a:xfrm>
            <a:off x="15762276" y="9713186"/>
            <a:ext cx="1423147" cy="159482"/>
          </a:xfrm>
          <a:prstGeom prst="rect">
            <a:avLst/>
          </a:prstGeom>
        </p:spPr>
      </p:pic>
      <p:pic>
        <p:nvPicPr>
          <p:cNvPr id="532" name="object 532"/>
          <p:cNvPicPr/>
          <p:nvPr/>
        </p:nvPicPr>
        <p:blipFill>
          <a:blip r:embed="rId254" cstate="print"/>
          <a:stretch>
            <a:fillRect/>
          </a:stretch>
        </p:blipFill>
        <p:spPr>
          <a:xfrm>
            <a:off x="3666919" y="9711507"/>
            <a:ext cx="888672" cy="202586"/>
          </a:xfrm>
          <a:prstGeom prst="rect">
            <a:avLst/>
          </a:prstGeom>
        </p:spPr>
      </p:pic>
      <p:grpSp>
        <p:nvGrpSpPr>
          <p:cNvPr id="533" name="object 533"/>
          <p:cNvGrpSpPr/>
          <p:nvPr/>
        </p:nvGrpSpPr>
        <p:grpSpPr>
          <a:xfrm>
            <a:off x="4632652" y="9704185"/>
            <a:ext cx="252095" cy="168910"/>
            <a:chOff x="4632652" y="9704185"/>
            <a:chExt cx="252095" cy="168910"/>
          </a:xfrm>
        </p:grpSpPr>
        <p:pic>
          <p:nvPicPr>
            <p:cNvPr id="534" name="object 53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632652" y="9704185"/>
              <a:ext cx="110132" cy="168476"/>
            </a:xfrm>
            <a:prstGeom prst="rect">
              <a:avLst/>
            </a:prstGeom>
          </p:spPr>
        </p:pic>
        <p:pic>
          <p:nvPicPr>
            <p:cNvPr id="535" name="object 535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774561" y="9754256"/>
              <a:ext cx="110143" cy="118404"/>
            </a:xfrm>
            <a:prstGeom prst="rect">
              <a:avLst/>
            </a:prstGeom>
          </p:spPr>
        </p:pic>
      </p:grpSp>
      <p:pic>
        <p:nvPicPr>
          <p:cNvPr id="536" name="object 536"/>
          <p:cNvPicPr/>
          <p:nvPr/>
        </p:nvPicPr>
        <p:blipFill>
          <a:blip r:embed="rId255" cstate="print"/>
          <a:stretch>
            <a:fillRect/>
          </a:stretch>
        </p:blipFill>
        <p:spPr>
          <a:xfrm>
            <a:off x="4980704" y="9708152"/>
            <a:ext cx="1356206" cy="205941"/>
          </a:xfrm>
          <a:prstGeom prst="rect">
            <a:avLst/>
          </a:prstGeom>
        </p:spPr>
      </p:pic>
      <p:grpSp>
        <p:nvGrpSpPr>
          <p:cNvPr id="537" name="object 537"/>
          <p:cNvGrpSpPr/>
          <p:nvPr/>
        </p:nvGrpSpPr>
        <p:grpSpPr>
          <a:xfrm>
            <a:off x="6409409" y="9704185"/>
            <a:ext cx="252095" cy="168910"/>
            <a:chOff x="6409409" y="9704185"/>
            <a:chExt cx="252095" cy="168910"/>
          </a:xfrm>
        </p:grpSpPr>
        <p:pic>
          <p:nvPicPr>
            <p:cNvPr id="538" name="object 538"/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6409409" y="9704185"/>
              <a:ext cx="110143" cy="168476"/>
            </a:xfrm>
            <a:prstGeom prst="rect">
              <a:avLst/>
            </a:prstGeom>
          </p:spPr>
        </p:pic>
        <p:pic>
          <p:nvPicPr>
            <p:cNvPr id="539" name="object 53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551339" y="9754256"/>
              <a:ext cx="110132" cy="118404"/>
            </a:xfrm>
            <a:prstGeom prst="rect">
              <a:avLst/>
            </a:prstGeom>
          </p:spPr>
        </p:pic>
      </p:grpSp>
      <p:grpSp>
        <p:nvGrpSpPr>
          <p:cNvPr id="540" name="object 540"/>
          <p:cNvGrpSpPr/>
          <p:nvPr/>
        </p:nvGrpSpPr>
        <p:grpSpPr>
          <a:xfrm>
            <a:off x="6749340" y="9703685"/>
            <a:ext cx="1139190" cy="210820"/>
            <a:chOff x="6749340" y="9703685"/>
            <a:chExt cx="1139190" cy="210820"/>
          </a:xfrm>
        </p:grpSpPr>
        <p:pic>
          <p:nvPicPr>
            <p:cNvPr id="541" name="object 541"/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6749340" y="9754256"/>
              <a:ext cx="98311" cy="118404"/>
            </a:xfrm>
            <a:prstGeom prst="rect">
              <a:avLst/>
            </a:prstGeom>
          </p:spPr>
        </p:pic>
        <p:pic>
          <p:nvPicPr>
            <p:cNvPr id="542" name="object 542"/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6887957" y="9754250"/>
              <a:ext cx="110065" cy="159639"/>
            </a:xfrm>
            <a:prstGeom prst="rect">
              <a:avLst/>
            </a:prstGeom>
          </p:spPr>
        </p:pic>
        <p:pic>
          <p:nvPicPr>
            <p:cNvPr id="543" name="object 543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7030275" y="9703685"/>
              <a:ext cx="857858" cy="168982"/>
            </a:xfrm>
            <a:prstGeom prst="rect">
              <a:avLst/>
            </a:prstGeom>
          </p:spPr>
        </p:pic>
      </p:grpSp>
      <p:pic>
        <p:nvPicPr>
          <p:cNvPr id="544" name="object 544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7963661" y="9754257"/>
            <a:ext cx="110143" cy="118404"/>
          </a:xfrm>
          <a:prstGeom prst="rect">
            <a:avLst/>
          </a:prstGeom>
        </p:spPr>
      </p:pic>
      <p:pic>
        <p:nvPicPr>
          <p:cNvPr id="545" name="object 545"/>
          <p:cNvPicPr/>
          <p:nvPr/>
        </p:nvPicPr>
        <p:blipFill>
          <a:blip r:embed="rId260" cstate="print"/>
          <a:stretch>
            <a:fillRect/>
          </a:stretch>
        </p:blipFill>
        <p:spPr>
          <a:xfrm>
            <a:off x="8170038" y="9754249"/>
            <a:ext cx="1150890" cy="159845"/>
          </a:xfrm>
          <a:prstGeom prst="rect">
            <a:avLst/>
          </a:prstGeom>
        </p:spPr>
      </p:pic>
      <p:pic>
        <p:nvPicPr>
          <p:cNvPr id="546" name="object 546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2358521" y="9714468"/>
            <a:ext cx="100101" cy="155921"/>
          </a:xfrm>
          <a:prstGeom prst="rect">
            <a:avLst/>
          </a:prstGeom>
        </p:spPr>
      </p:pic>
      <p:sp>
        <p:nvSpPr>
          <p:cNvPr id="547" name="object 547"/>
          <p:cNvSpPr/>
          <p:nvPr/>
        </p:nvSpPr>
        <p:spPr>
          <a:xfrm>
            <a:off x="2494601" y="9843577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10" h="27940">
                <a:moveTo>
                  <a:pt x="19821" y="0"/>
                </a:moveTo>
                <a:lnTo>
                  <a:pt x="8994" y="0"/>
                </a:lnTo>
                <a:lnTo>
                  <a:pt x="5204" y="931"/>
                </a:lnTo>
                <a:lnTo>
                  <a:pt x="1026" y="4690"/>
                </a:lnTo>
                <a:lnTo>
                  <a:pt x="0" y="8460"/>
                </a:lnTo>
                <a:lnTo>
                  <a:pt x="0" y="19632"/>
                </a:lnTo>
                <a:lnTo>
                  <a:pt x="1005" y="23308"/>
                </a:lnTo>
                <a:lnTo>
                  <a:pt x="5099" y="26983"/>
                </a:lnTo>
                <a:lnTo>
                  <a:pt x="8774" y="27894"/>
                </a:lnTo>
                <a:lnTo>
                  <a:pt x="19601" y="27894"/>
                </a:lnTo>
                <a:lnTo>
                  <a:pt x="2338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48" name="object 548"/>
          <p:cNvGrpSpPr/>
          <p:nvPr/>
        </p:nvGrpSpPr>
        <p:grpSpPr>
          <a:xfrm>
            <a:off x="2557985" y="9713187"/>
            <a:ext cx="248285" cy="160020"/>
            <a:chOff x="2557985" y="9713187"/>
            <a:chExt cx="248285" cy="160020"/>
          </a:xfrm>
        </p:grpSpPr>
        <p:pic>
          <p:nvPicPr>
            <p:cNvPr id="549" name="object 549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2557985" y="9713187"/>
              <a:ext cx="107682" cy="157209"/>
            </a:xfrm>
            <a:prstGeom prst="rect">
              <a:avLst/>
            </a:prstGeom>
          </p:spPr>
        </p:pic>
        <p:pic>
          <p:nvPicPr>
            <p:cNvPr id="550" name="object 550"/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2692833" y="9713191"/>
              <a:ext cx="113336" cy="159471"/>
            </a:xfrm>
            <a:prstGeom prst="rect">
              <a:avLst/>
            </a:prstGeom>
          </p:spPr>
        </p:pic>
      </p:grpSp>
      <p:pic>
        <p:nvPicPr>
          <p:cNvPr id="551" name="object 551"/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15762276" y="10054327"/>
            <a:ext cx="1423147" cy="159483"/>
          </a:xfrm>
          <a:prstGeom prst="rect">
            <a:avLst/>
          </a:prstGeom>
        </p:spPr>
      </p:pic>
      <p:pic>
        <p:nvPicPr>
          <p:cNvPr id="552" name="object 552"/>
          <p:cNvPicPr/>
          <p:nvPr/>
        </p:nvPicPr>
        <p:blipFill>
          <a:blip r:embed="rId263" cstate="print"/>
          <a:stretch>
            <a:fillRect/>
          </a:stretch>
        </p:blipFill>
        <p:spPr>
          <a:xfrm>
            <a:off x="3666919" y="10052649"/>
            <a:ext cx="888672" cy="202586"/>
          </a:xfrm>
          <a:prstGeom prst="rect">
            <a:avLst/>
          </a:prstGeom>
        </p:spPr>
      </p:pic>
      <p:grpSp>
        <p:nvGrpSpPr>
          <p:cNvPr id="553" name="object 553"/>
          <p:cNvGrpSpPr/>
          <p:nvPr/>
        </p:nvGrpSpPr>
        <p:grpSpPr>
          <a:xfrm>
            <a:off x="4632652" y="10045327"/>
            <a:ext cx="252095" cy="168910"/>
            <a:chOff x="4632652" y="10045327"/>
            <a:chExt cx="252095" cy="168910"/>
          </a:xfrm>
        </p:grpSpPr>
        <p:pic>
          <p:nvPicPr>
            <p:cNvPr id="554" name="object 55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632652" y="10045327"/>
              <a:ext cx="110132" cy="168476"/>
            </a:xfrm>
            <a:prstGeom prst="rect">
              <a:avLst/>
            </a:prstGeom>
          </p:spPr>
        </p:pic>
        <p:pic>
          <p:nvPicPr>
            <p:cNvPr id="555" name="object 55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774561" y="10095398"/>
              <a:ext cx="110143" cy="118404"/>
            </a:xfrm>
            <a:prstGeom prst="rect">
              <a:avLst/>
            </a:prstGeom>
          </p:spPr>
        </p:pic>
      </p:grpSp>
      <p:pic>
        <p:nvPicPr>
          <p:cNvPr id="556" name="object 556"/>
          <p:cNvPicPr/>
          <p:nvPr/>
        </p:nvPicPr>
        <p:blipFill>
          <a:blip r:embed="rId264" cstate="print"/>
          <a:stretch>
            <a:fillRect/>
          </a:stretch>
        </p:blipFill>
        <p:spPr>
          <a:xfrm>
            <a:off x="4980702" y="10068294"/>
            <a:ext cx="1660620" cy="186737"/>
          </a:xfrm>
          <a:prstGeom prst="rect">
            <a:avLst/>
          </a:prstGeom>
        </p:spPr>
      </p:pic>
      <p:grpSp>
        <p:nvGrpSpPr>
          <p:cNvPr id="557" name="object 557"/>
          <p:cNvGrpSpPr/>
          <p:nvPr/>
        </p:nvGrpSpPr>
        <p:grpSpPr>
          <a:xfrm>
            <a:off x="6717493" y="10045327"/>
            <a:ext cx="252095" cy="168910"/>
            <a:chOff x="6717493" y="10045327"/>
            <a:chExt cx="252095" cy="168910"/>
          </a:xfrm>
        </p:grpSpPr>
        <p:pic>
          <p:nvPicPr>
            <p:cNvPr id="558" name="object 558"/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6717493" y="10045327"/>
              <a:ext cx="110132" cy="168476"/>
            </a:xfrm>
            <a:prstGeom prst="rect">
              <a:avLst/>
            </a:prstGeom>
          </p:spPr>
        </p:pic>
        <p:pic>
          <p:nvPicPr>
            <p:cNvPr id="559" name="object 559"/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6859413" y="10095398"/>
              <a:ext cx="110143" cy="118404"/>
            </a:xfrm>
            <a:prstGeom prst="rect">
              <a:avLst/>
            </a:prstGeom>
          </p:spPr>
        </p:pic>
      </p:grpSp>
      <p:pic>
        <p:nvPicPr>
          <p:cNvPr id="560" name="object 560"/>
          <p:cNvPicPr/>
          <p:nvPr/>
        </p:nvPicPr>
        <p:blipFill>
          <a:blip r:embed="rId267" cstate="print"/>
          <a:stretch>
            <a:fillRect/>
          </a:stretch>
        </p:blipFill>
        <p:spPr>
          <a:xfrm>
            <a:off x="7057960" y="10045327"/>
            <a:ext cx="642905" cy="168482"/>
          </a:xfrm>
          <a:prstGeom prst="rect">
            <a:avLst/>
          </a:prstGeom>
        </p:spPr>
      </p:pic>
      <p:pic>
        <p:nvPicPr>
          <p:cNvPr id="561" name="object 561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2358521" y="10055611"/>
            <a:ext cx="100101" cy="155921"/>
          </a:xfrm>
          <a:prstGeom prst="rect">
            <a:avLst/>
          </a:prstGeom>
        </p:spPr>
      </p:pic>
      <p:sp>
        <p:nvSpPr>
          <p:cNvPr id="562" name="object 562"/>
          <p:cNvSpPr/>
          <p:nvPr/>
        </p:nvSpPr>
        <p:spPr>
          <a:xfrm>
            <a:off x="2494601" y="10184720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10" h="27940">
                <a:moveTo>
                  <a:pt x="19821" y="0"/>
                </a:moveTo>
                <a:lnTo>
                  <a:pt x="8994" y="0"/>
                </a:lnTo>
                <a:lnTo>
                  <a:pt x="5204" y="931"/>
                </a:lnTo>
                <a:lnTo>
                  <a:pt x="1026" y="4690"/>
                </a:lnTo>
                <a:lnTo>
                  <a:pt x="0" y="8460"/>
                </a:lnTo>
                <a:lnTo>
                  <a:pt x="0" y="19632"/>
                </a:lnTo>
                <a:lnTo>
                  <a:pt x="1005" y="23308"/>
                </a:lnTo>
                <a:lnTo>
                  <a:pt x="5099" y="26983"/>
                </a:lnTo>
                <a:lnTo>
                  <a:pt x="8774" y="27894"/>
                </a:lnTo>
                <a:lnTo>
                  <a:pt x="19601" y="27894"/>
                </a:lnTo>
                <a:lnTo>
                  <a:pt x="2338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3" name="object 563"/>
          <p:cNvGrpSpPr/>
          <p:nvPr/>
        </p:nvGrpSpPr>
        <p:grpSpPr>
          <a:xfrm>
            <a:off x="2556446" y="10054327"/>
            <a:ext cx="254000" cy="160020"/>
            <a:chOff x="2556446" y="10054327"/>
            <a:chExt cx="254000" cy="160020"/>
          </a:xfrm>
        </p:grpSpPr>
        <p:pic>
          <p:nvPicPr>
            <p:cNvPr id="564" name="object 564"/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2691674" y="10054327"/>
              <a:ext cx="118697" cy="159482"/>
            </a:xfrm>
            <a:prstGeom prst="rect">
              <a:avLst/>
            </a:prstGeom>
          </p:spPr>
        </p:pic>
        <p:pic>
          <p:nvPicPr>
            <p:cNvPr id="565" name="object 565"/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2556446" y="10054332"/>
              <a:ext cx="107892" cy="159471"/>
            </a:xfrm>
            <a:prstGeom prst="rect">
              <a:avLst/>
            </a:prstGeom>
          </p:spPr>
        </p:pic>
      </p:grpSp>
      <p:pic>
        <p:nvPicPr>
          <p:cNvPr id="566" name="object 566"/>
          <p:cNvPicPr/>
          <p:nvPr/>
        </p:nvPicPr>
        <p:blipFill>
          <a:blip r:embed="rId270" cstate="print"/>
          <a:stretch>
            <a:fillRect/>
          </a:stretch>
        </p:blipFill>
        <p:spPr>
          <a:xfrm>
            <a:off x="15762276" y="10395491"/>
            <a:ext cx="1423290" cy="159482"/>
          </a:xfrm>
          <a:prstGeom prst="rect">
            <a:avLst/>
          </a:prstGeom>
        </p:spPr>
      </p:pic>
      <p:pic>
        <p:nvPicPr>
          <p:cNvPr id="567" name="object 567"/>
          <p:cNvPicPr/>
          <p:nvPr/>
        </p:nvPicPr>
        <p:blipFill>
          <a:blip r:embed="rId254" cstate="print"/>
          <a:stretch>
            <a:fillRect/>
          </a:stretch>
        </p:blipFill>
        <p:spPr>
          <a:xfrm>
            <a:off x="3666919" y="10393812"/>
            <a:ext cx="888672" cy="202586"/>
          </a:xfrm>
          <a:prstGeom prst="rect">
            <a:avLst/>
          </a:prstGeom>
        </p:spPr>
      </p:pic>
      <p:grpSp>
        <p:nvGrpSpPr>
          <p:cNvPr id="568" name="object 568"/>
          <p:cNvGrpSpPr/>
          <p:nvPr/>
        </p:nvGrpSpPr>
        <p:grpSpPr>
          <a:xfrm>
            <a:off x="4632652" y="10386490"/>
            <a:ext cx="252095" cy="168910"/>
            <a:chOff x="4632652" y="10386490"/>
            <a:chExt cx="252095" cy="168910"/>
          </a:xfrm>
        </p:grpSpPr>
        <p:pic>
          <p:nvPicPr>
            <p:cNvPr id="569" name="object 56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632652" y="10386490"/>
              <a:ext cx="110132" cy="168476"/>
            </a:xfrm>
            <a:prstGeom prst="rect">
              <a:avLst/>
            </a:prstGeom>
          </p:spPr>
        </p:pic>
        <p:pic>
          <p:nvPicPr>
            <p:cNvPr id="570" name="object 57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774561" y="10436561"/>
              <a:ext cx="110143" cy="118404"/>
            </a:xfrm>
            <a:prstGeom prst="rect">
              <a:avLst/>
            </a:prstGeom>
          </p:spPr>
        </p:pic>
      </p:grpSp>
      <p:grpSp>
        <p:nvGrpSpPr>
          <p:cNvPr id="571" name="object 571"/>
          <p:cNvGrpSpPr/>
          <p:nvPr/>
        </p:nvGrpSpPr>
        <p:grpSpPr>
          <a:xfrm>
            <a:off x="4964741" y="10409457"/>
            <a:ext cx="610870" cy="146050"/>
            <a:chOff x="4964741" y="10409457"/>
            <a:chExt cx="610870" cy="146050"/>
          </a:xfrm>
        </p:grpSpPr>
        <p:pic>
          <p:nvPicPr>
            <p:cNvPr id="572" name="object 572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4964741" y="10409457"/>
              <a:ext cx="207197" cy="145508"/>
            </a:xfrm>
            <a:prstGeom prst="rect">
              <a:avLst/>
            </a:prstGeom>
          </p:spPr>
        </p:pic>
        <p:pic>
          <p:nvPicPr>
            <p:cNvPr id="573" name="object 573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5197501" y="10436675"/>
              <a:ext cx="94447" cy="118289"/>
            </a:xfrm>
            <a:prstGeom prst="rect">
              <a:avLst/>
            </a:prstGeom>
          </p:spPr>
        </p:pic>
        <p:pic>
          <p:nvPicPr>
            <p:cNvPr id="574" name="object 574"/>
            <p:cNvPicPr/>
            <p:nvPr/>
          </p:nvPicPr>
          <p:blipFill>
            <a:blip r:embed="rId271" cstate="print"/>
            <a:stretch>
              <a:fillRect/>
            </a:stretch>
          </p:blipFill>
          <p:spPr>
            <a:xfrm>
              <a:off x="5321354" y="10436554"/>
              <a:ext cx="103096" cy="116781"/>
            </a:xfrm>
            <a:prstGeom prst="rect">
              <a:avLst/>
            </a:prstGeom>
          </p:spPr>
        </p:pic>
        <p:pic>
          <p:nvPicPr>
            <p:cNvPr id="575" name="object 575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5455287" y="10436557"/>
              <a:ext cx="119724" cy="118415"/>
            </a:xfrm>
            <a:prstGeom prst="rect">
              <a:avLst/>
            </a:prstGeom>
          </p:spPr>
        </p:pic>
      </p:grpSp>
      <p:sp>
        <p:nvSpPr>
          <p:cNvPr id="576" name="object 576"/>
          <p:cNvSpPr/>
          <p:nvPr/>
        </p:nvSpPr>
        <p:spPr>
          <a:xfrm>
            <a:off x="5608689" y="10385907"/>
            <a:ext cx="22225" cy="167640"/>
          </a:xfrm>
          <a:custGeom>
            <a:avLst/>
            <a:gdLst/>
            <a:ahLst/>
            <a:cxnLst/>
            <a:rect l="l" t="t" r="r" b="b"/>
            <a:pathLst>
              <a:path w="22225" h="167640">
                <a:moveTo>
                  <a:pt x="14952" y="83"/>
                </a:moveTo>
                <a:lnTo>
                  <a:pt x="0" y="3193"/>
                </a:lnTo>
                <a:lnTo>
                  <a:pt x="0" y="163796"/>
                </a:lnTo>
                <a:lnTo>
                  <a:pt x="7015" y="167429"/>
                </a:lnTo>
                <a:lnTo>
                  <a:pt x="14952" y="167429"/>
                </a:lnTo>
                <a:lnTo>
                  <a:pt x="18899" y="166874"/>
                </a:lnTo>
                <a:lnTo>
                  <a:pt x="21067" y="165848"/>
                </a:lnTo>
                <a:lnTo>
                  <a:pt x="21779" y="164979"/>
                </a:lnTo>
                <a:lnTo>
                  <a:pt x="21957" y="163796"/>
                </a:lnTo>
                <a:lnTo>
                  <a:pt x="21957" y="3842"/>
                </a:lnTo>
                <a:lnTo>
                  <a:pt x="21779" y="2638"/>
                </a:lnTo>
                <a:lnTo>
                  <a:pt x="20491" y="1277"/>
                </a:lnTo>
                <a:lnTo>
                  <a:pt x="18899" y="649"/>
                </a:lnTo>
                <a:lnTo>
                  <a:pt x="14952" y="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7" name="object 577"/>
          <p:cNvPicPr/>
          <p:nvPr/>
        </p:nvPicPr>
        <p:blipFill>
          <a:blip r:embed="rId272" cstate="print"/>
          <a:stretch>
            <a:fillRect/>
          </a:stretch>
        </p:blipFill>
        <p:spPr>
          <a:xfrm>
            <a:off x="5662567" y="10436557"/>
            <a:ext cx="250718" cy="159842"/>
          </a:xfrm>
          <a:prstGeom prst="rect">
            <a:avLst/>
          </a:prstGeom>
        </p:spPr>
      </p:pic>
      <p:sp>
        <p:nvSpPr>
          <p:cNvPr id="578" name="object 578"/>
          <p:cNvSpPr/>
          <p:nvPr/>
        </p:nvSpPr>
        <p:spPr>
          <a:xfrm>
            <a:off x="5938010" y="10393812"/>
            <a:ext cx="27305" cy="160020"/>
          </a:xfrm>
          <a:custGeom>
            <a:avLst/>
            <a:gdLst/>
            <a:ahLst/>
            <a:cxnLst/>
            <a:rect l="l" t="t" r="r" b="b"/>
            <a:pathLst>
              <a:path w="27304" h="160020">
                <a:moveTo>
                  <a:pt x="17601" y="44501"/>
                </a:moveTo>
                <a:lnTo>
                  <a:pt x="9664" y="44501"/>
                </a:lnTo>
                <a:lnTo>
                  <a:pt x="6837" y="44825"/>
                </a:lnTo>
                <a:lnTo>
                  <a:pt x="2659" y="47569"/>
                </a:lnTo>
                <a:lnTo>
                  <a:pt x="2659" y="156539"/>
                </a:lnTo>
                <a:lnTo>
                  <a:pt x="9664" y="159523"/>
                </a:lnTo>
                <a:lnTo>
                  <a:pt x="17601" y="159523"/>
                </a:lnTo>
                <a:lnTo>
                  <a:pt x="24606" y="156539"/>
                </a:lnTo>
                <a:lnTo>
                  <a:pt x="24606" y="47569"/>
                </a:lnTo>
                <a:lnTo>
                  <a:pt x="17601" y="44501"/>
                </a:lnTo>
                <a:close/>
              </a:path>
              <a:path w="27304" h="160020">
                <a:moveTo>
                  <a:pt x="18837" y="0"/>
                </a:moveTo>
                <a:lnTo>
                  <a:pt x="8470" y="0"/>
                </a:lnTo>
                <a:lnTo>
                  <a:pt x="4868" y="837"/>
                </a:lnTo>
                <a:lnTo>
                  <a:pt x="973" y="4198"/>
                </a:lnTo>
                <a:lnTo>
                  <a:pt x="48" y="7183"/>
                </a:lnTo>
                <a:lnTo>
                  <a:pt x="0" y="16523"/>
                </a:lnTo>
                <a:lnTo>
                  <a:pt x="952" y="19611"/>
                </a:lnTo>
                <a:lnTo>
                  <a:pt x="4764" y="22889"/>
                </a:lnTo>
                <a:lnTo>
                  <a:pt x="8282" y="23706"/>
                </a:lnTo>
                <a:lnTo>
                  <a:pt x="18680" y="23706"/>
                </a:lnTo>
                <a:lnTo>
                  <a:pt x="22161" y="22889"/>
                </a:lnTo>
                <a:lnTo>
                  <a:pt x="26046" y="19611"/>
                </a:lnTo>
                <a:lnTo>
                  <a:pt x="27091" y="16523"/>
                </a:lnTo>
                <a:lnTo>
                  <a:pt x="27140" y="7183"/>
                </a:lnTo>
                <a:lnTo>
                  <a:pt x="26209" y="4198"/>
                </a:lnTo>
                <a:lnTo>
                  <a:pt x="22400" y="837"/>
                </a:lnTo>
                <a:lnTo>
                  <a:pt x="188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9" name="object 579"/>
          <p:cNvPicPr/>
          <p:nvPr/>
        </p:nvPicPr>
        <p:blipFill>
          <a:blip r:embed="rId231" cstate="print"/>
          <a:stretch>
            <a:fillRect/>
          </a:stretch>
        </p:blipFill>
        <p:spPr>
          <a:xfrm>
            <a:off x="5991807" y="10436560"/>
            <a:ext cx="98300" cy="118404"/>
          </a:xfrm>
          <a:prstGeom prst="rect">
            <a:avLst/>
          </a:prstGeom>
        </p:spPr>
      </p:pic>
      <p:grpSp>
        <p:nvGrpSpPr>
          <p:cNvPr id="580" name="object 580"/>
          <p:cNvGrpSpPr/>
          <p:nvPr/>
        </p:nvGrpSpPr>
        <p:grpSpPr>
          <a:xfrm>
            <a:off x="6175359" y="10386490"/>
            <a:ext cx="240665" cy="168910"/>
            <a:chOff x="6175359" y="10386490"/>
            <a:chExt cx="240665" cy="168910"/>
          </a:xfrm>
        </p:grpSpPr>
        <p:pic>
          <p:nvPicPr>
            <p:cNvPr id="581" name="object 581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6175359" y="10386490"/>
              <a:ext cx="110132" cy="168476"/>
            </a:xfrm>
            <a:prstGeom prst="rect">
              <a:avLst/>
            </a:prstGeom>
          </p:spPr>
        </p:pic>
        <p:pic>
          <p:nvPicPr>
            <p:cNvPr id="582" name="object 582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6317141" y="10436560"/>
              <a:ext cx="98300" cy="118404"/>
            </a:xfrm>
            <a:prstGeom prst="rect">
              <a:avLst/>
            </a:prstGeom>
          </p:spPr>
        </p:pic>
      </p:grpSp>
      <p:pic>
        <p:nvPicPr>
          <p:cNvPr id="583" name="object 583"/>
          <p:cNvPicPr/>
          <p:nvPr/>
        </p:nvPicPr>
        <p:blipFill>
          <a:blip r:embed="rId273" cstate="print"/>
          <a:stretch>
            <a:fillRect/>
          </a:stretch>
        </p:blipFill>
        <p:spPr>
          <a:xfrm>
            <a:off x="6512067" y="10385075"/>
            <a:ext cx="1225478" cy="211323"/>
          </a:xfrm>
          <a:prstGeom prst="rect">
            <a:avLst/>
          </a:prstGeom>
        </p:spPr>
      </p:pic>
      <p:pic>
        <p:nvPicPr>
          <p:cNvPr id="584" name="object 584"/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7820929" y="10382800"/>
            <a:ext cx="195943" cy="211103"/>
          </a:xfrm>
          <a:prstGeom prst="rect">
            <a:avLst/>
          </a:prstGeom>
        </p:spPr>
      </p:pic>
      <p:sp>
        <p:nvSpPr>
          <p:cNvPr id="585" name="object 585"/>
          <p:cNvSpPr/>
          <p:nvPr/>
        </p:nvSpPr>
        <p:spPr>
          <a:xfrm>
            <a:off x="8042021" y="10382866"/>
            <a:ext cx="110489" cy="211454"/>
          </a:xfrm>
          <a:custGeom>
            <a:avLst/>
            <a:gdLst/>
            <a:ahLst/>
            <a:cxnLst/>
            <a:rect l="l" t="t" r="r" b="b"/>
            <a:pathLst>
              <a:path w="110490" h="211454">
                <a:moveTo>
                  <a:pt x="22885" y="18021"/>
                </a:moveTo>
                <a:lnTo>
                  <a:pt x="15506" y="14287"/>
                </a:lnTo>
                <a:lnTo>
                  <a:pt x="7645" y="14287"/>
                </a:lnTo>
                <a:lnTo>
                  <a:pt x="3530" y="14922"/>
                </a:lnTo>
                <a:lnTo>
                  <a:pt x="1003" y="15862"/>
                </a:lnTo>
                <a:lnTo>
                  <a:pt x="0" y="17373"/>
                </a:lnTo>
                <a:lnTo>
                  <a:pt x="0" y="166725"/>
                </a:lnTo>
                <a:lnTo>
                  <a:pt x="9321" y="170548"/>
                </a:lnTo>
                <a:lnTo>
                  <a:pt x="15506" y="170446"/>
                </a:lnTo>
                <a:lnTo>
                  <a:pt x="19608" y="169824"/>
                </a:lnTo>
                <a:lnTo>
                  <a:pt x="22009" y="168871"/>
                </a:lnTo>
                <a:lnTo>
                  <a:pt x="22694" y="167919"/>
                </a:lnTo>
                <a:lnTo>
                  <a:pt x="22885" y="166725"/>
                </a:lnTo>
                <a:lnTo>
                  <a:pt x="22885" y="18021"/>
                </a:lnTo>
                <a:close/>
              </a:path>
              <a:path w="110490" h="211454">
                <a:moveTo>
                  <a:pt x="110286" y="105537"/>
                </a:moveTo>
                <a:lnTo>
                  <a:pt x="105905" y="65709"/>
                </a:lnTo>
                <a:lnTo>
                  <a:pt x="93230" y="27101"/>
                </a:lnTo>
                <a:lnTo>
                  <a:pt x="74320" y="0"/>
                </a:lnTo>
                <a:lnTo>
                  <a:pt x="67221" y="63"/>
                </a:lnTo>
                <a:lnTo>
                  <a:pt x="63766" y="850"/>
                </a:lnTo>
                <a:lnTo>
                  <a:pt x="62344" y="1651"/>
                </a:lnTo>
                <a:lnTo>
                  <a:pt x="61950" y="2171"/>
                </a:lnTo>
                <a:lnTo>
                  <a:pt x="61772" y="3454"/>
                </a:lnTo>
                <a:lnTo>
                  <a:pt x="61912" y="4127"/>
                </a:lnTo>
                <a:lnTo>
                  <a:pt x="68122" y="16967"/>
                </a:lnTo>
                <a:lnTo>
                  <a:pt x="73202" y="29235"/>
                </a:lnTo>
                <a:lnTo>
                  <a:pt x="83756" y="66929"/>
                </a:lnTo>
                <a:lnTo>
                  <a:pt x="87261" y="105181"/>
                </a:lnTo>
                <a:lnTo>
                  <a:pt x="86880" y="118021"/>
                </a:lnTo>
                <a:lnTo>
                  <a:pt x="81013" y="156248"/>
                </a:lnTo>
                <a:lnTo>
                  <a:pt x="68262" y="193598"/>
                </a:lnTo>
                <a:lnTo>
                  <a:pt x="62077" y="206717"/>
                </a:lnTo>
                <a:lnTo>
                  <a:pt x="61734" y="208889"/>
                </a:lnTo>
                <a:lnTo>
                  <a:pt x="62014" y="209461"/>
                </a:lnTo>
                <a:lnTo>
                  <a:pt x="63169" y="210337"/>
                </a:lnTo>
                <a:lnTo>
                  <a:pt x="64096" y="210654"/>
                </a:lnTo>
                <a:lnTo>
                  <a:pt x="68478" y="211150"/>
                </a:lnTo>
                <a:lnTo>
                  <a:pt x="77038" y="210794"/>
                </a:lnTo>
                <a:lnTo>
                  <a:pt x="98691" y="171297"/>
                </a:lnTo>
                <a:lnTo>
                  <a:pt x="108419" y="132308"/>
                </a:lnTo>
                <a:lnTo>
                  <a:pt x="110159" y="112293"/>
                </a:lnTo>
                <a:lnTo>
                  <a:pt x="110286" y="1055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6" name="object 586"/>
          <p:cNvGrpSpPr/>
          <p:nvPr/>
        </p:nvGrpSpPr>
        <p:grpSpPr>
          <a:xfrm>
            <a:off x="8252936" y="10390457"/>
            <a:ext cx="384175" cy="165100"/>
            <a:chOff x="8252936" y="10390457"/>
            <a:chExt cx="384175" cy="165100"/>
          </a:xfrm>
        </p:grpSpPr>
        <p:pic>
          <p:nvPicPr>
            <p:cNvPr id="587" name="object 587"/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8252936" y="10436554"/>
              <a:ext cx="103096" cy="116781"/>
            </a:xfrm>
            <a:prstGeom prst="rect">
              <a:avLst/>
            </a:prstGeom>
          </p:spPr>
        </p:pic>
        <p:pic>
          <p:nvPicPr>
            <p:cNvPr id="588" name="object 588"/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8387135" y="10390457"/>
              <a:ext cx="98311" cy="164508"/>
            </a:xfrm>
            <a:prstGeom prst="rect">
              <a:avLst/>
            </a:prstGeom>
          </p:spPr>
        </p:pic>
        <p:pic>
          <p:nvPicPr>
            <p:cNvPr id="589" name="object 589"/>
            <p:cNvPicPr/>
            <p:nvPr/>
          </p:nvPicPr>
          <p:blipFill>
            <a:blip r:embed="rId277" cstate="print"/>
            <a:stretch>
              <a:fillRect/>
            </a:stretch>
          </p:blipFill>
          <p:spPr>
            <a:xfrm>
              <a:off x="8517367" y="10436557"/>
              <a:ext cx="119724" cy="118415"/>
            </a:xfrm>
            <a:prstGeom prst="rect">
              <a:avLst/>
            </a:prstGeom>
          </p:spPr>
        </p:pic>
      </p:grpSp>
      <p:grpSp>
        <p:nvGrpSpPr>
          <p:cNvPr id="590" name="object 590"/>
          <p:cNvGrpSpPr/>
          <p:nvPr/>
        </p:nvGrpSpPr>
        <p:grpSpPr>
          <a:xfrm>
            <a:off x="8718438" y="10385029"/>
            <a:ext cx="1339215" cy="170180"/>
            <a:chOff x="8718438" y="10385029"/>
            <a:chExt cx="1339215" cy="170180"/>
          </a:xfrm>
        </p:grpSpPr>
        <p:pic>
          <p:nvPicPr>
            <p:cNvPr id="591" name="object 591"/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8718438" y="10436676"/>
              <a:ext cx="94457" cy="118289"/>
            </a:xfrm>
            <a:prstGeom prst="rect">
              <a:avLst/>
            </a:prstGeom>
          </p:spPr>
        </p:pic>
        <p:pic>
          <p:nvPicPr>
            <p:cNvPr id="592" name="object 592"/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8842291" y="10385029"/>
              <a:ext cx="1215065" cy="169943"/>
            </a:xfrm>
            <a:prstGeom prst="rect">
              <a:avLst/>
            </a:prstGeom>
          </p:spPr>
        </p:pic>
      </p:grpSp>
      <p:grpSp>
        <p:nvGrpSpPr>
          <p:cNvPr id="593" name="object 593"/>
          <p:cNvGrpSpPr/>
          <p:nvPr/>
        </p:nvGrpSpPr>
        <p:grpSpPr>
          <a:xfrm>
            <a:off x="10134305" y="10436554"/>
            <a:ext cx="321945" cy="118745"/>
            <a:chOff x="10134305" y="10436554"/>
            <a:chExt cx="321945" cy="118745"/>
          </a:xfrm>
        </p:grpSpPr>
        <p:pic>
          <p:nvPicPr>
            <p:cNvPr id="594" name="object 59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134305" y="10436561"/>
              <a:ext cx="110143" cy="118404"/>
            </a:xfrm>
            <a:prstGeom prst="rect">
              <a:avLst/>
            </a:prstGeom>
          </p:spPr>
        </p:pic>
        <p:pic>
          <p:nvPicPr>
            <p:cNvPr id="595" name="object 595"/>
            <p:cNvPicPr/>
            <p:nvPr/>
          </p:nvPicPr>
          <p:blipFill>
            <a:blip r:embed="rId280" cstate="print"/>
            <a:stretch>
              <a:fillRect/>
            </a:stretch>
          </p:blipFill>
          <p:spPr>
            <a:xfrm>
              <a:off x="10278380" y="10436554"/>
              <a:ext cx="177596" cy="116781"/>
            </a:xfrm>
            <a:prstGeom prst="rect">
              <a:avLst/>
            </a:prstGeom>
          </p:spPr>
        </p:pic>
      </p:grpSp>
      <p:pic>
        <p:nvPicPr>
          <p:cNvPr id="596" name="object 596"/>
          <p:cNvPicPr/>
          <p:nvPr/>
        </p:nvPicPr>
        <p:blipFill>
          <a:blip r:embed="rId281" cstate="print"/>
          <a:stretch>
            <a:fillRect/>
          </a:stretch>
        </p:blipFill>
        <p:spPr>
          <a:xfrm>
            <a:off x="10544302" y="10385997"/>
            <a:ext cx="1323229" cy="210401"/>
          </a:xfrm>
          <a:prstGeom prst="rect">
            <a:avLst/>
          </a:prstGeom>
        </p:spPr>
      </p:pic>
      <p:pic>
        <p:nvPicPr>
          <p:cNvPr id="597" name="object 597"/>
          <p:cNvPicPr/>
          <p:nvPr/>
        </p:nvPicPr>
        <p:blipFill>
          <a:blip r:embed="rId282" cstate="print"/>
          <a:stretch>
            <a:fillRect/>
          </a:stretch>
        </p:blipFill>
        <p:spPr>
          <a:xfrm>
            <a:off x="11940610" y="10393812"/>
            <a:ext cx="1108608" cy="161160"/>
          </a:xfrm>
          <a:prstGeom prst="rect">
            <a:avLst/>
          </a:prstGeom>
        </p:spPr>
      </p:pic>
      <p:pic>
        <p:nvPicPr>
          <p:cNvPr id="598" name="object 598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2358521" y="10396773"/>
            <a:ext cx="100101" cy="155921"/>
          </a:xfrm>
          <a:prstGeom prst="rect">
            <a:avLst/>
          </a:prstGeom>
        </p:spPr>
      </p:pic>
      <p:pic>
        <p:nvPicPr>
          <p:cNvPr id="599" name="object 599"/>
          <p:cNvPicPr/>
          <p:nvPr/>
        </p:nvPicPr>
        <p:blipFill>
          <a:blip r:embed="rId283" cstate="print"/>
          <a:stretch>
            <a:fillRect/>
          </a:stretch>
        </p:blipFill>
        <p:spPr>
          <a:xfrm>
            <a:off x="16686927" y="2054660"/>
            <a:ext cx="2630869" cy="2008177"/>
          </a:xfrm>
          <a:prstGeom prst="rect">
            <a:avLst/>
          </a:prstGeom>
        </p:spPr>
      </p:pic>
      <p:sp>
        <p:nvSpPr>
          <p:cNvPr id="600" name="object 600"/>
          <p:cNvSpPr/>
          <p:nvPr/>
        </p:nvSpPr>
        <p:spPr>
          <a:xfrm>
            <a:off x="2494601" y="10525882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10" h="27940">
                <a:moveTo>
                  <a:pt x="19821" y="0"/>
                </a:moveTo>
                <a:lnTo>
                  <a:pt x="8994" y="0"/>
                </a:lnTo>
                <a:lnTo>
                  <a:pt x="5204" y="931"/>
                </a:lnTo>
                <a:lnTo>
                  <a:pt x="1026" y="4690"/>
                </a:lnTo>
                <a:lnTo>
                  <a:pt x="0" y="8460"/>
                </a:lnTo>
                <a:lnTo>
                  <a:pt x="0" y="19632"/>
                </a:lnTo>
                <a:lnTo>
                  <a:pt x="1005" y="23308"/>
                </a:lnTo>
                <a:lnTo>
                  <a:pt x="5099" y="26983"/>
                </a:lnTo>
                <a:lnTo>
                  <a:pt x="8774" y="27894"/>
                </a:lnTo>
                <a:lnTo>
                  <a:pt x="19601" y="27894"/>
                </a:lnTo>
                <a:lnTo>
                  <a:pt x="23381" y="26962"/>
                </a:lnTo>
                <a:lnTo>
                  <a:pt x="27548" y="23203"/>
                </a:lnTo>
                <a:lnTo>
                  <a:pt x="28595" y="19433"/>
                </a:lnTo>
                <a:lnTo>
                  <a:pt x="28595" y="13769"/>
                </a:lnTo>
                <a:lnTo>
                  <a:pt x="28595" y="8261"/>
                </a:lnTo>
                <a:lnTo>
                  <a:pt x="27569" y="4586"/>
                </a:lnTo>
                <a:lnTo>
                  <a:pt x="23496" y="910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01" name="object 601"/>
          <p:cNvGrpSpPr/>
          <p:nvPr/>
        </p:nvGrpSpPr>
        <p:grpSpPr>
          <a:xfrm>
            <a:off x="2556446" y="10395494"/>
            <a:ext cx="248920" cy="160020"/>
            <a:chOff x="2556446" y="10395494"/>
            <a:chExt cx="248920" cy="160020"/>
          </a:xfrm>
        </p:grpSpPr>
        <p:pic>
          <p:nvPicPr>
            <p:cNvPr id="602" name="object 602"/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2556446" y="10395494"/>
              <a:ext cx="107892" cy="159471"/>
            </a:xfrm>
            <a:prstGeom prst="rect">
              <a:avLst/>
            </a:prstGeom>
          </p:spPr>
        </p:pic>
        <p:pic>
          <p:nvPicPr>
            <p:cNvPr id="603" name="object 603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705124" y="10396773"/>
              <a:ext cx="100112" cy="15592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246259" y="8062837"/>
            <a:ext cx="7804784" cy="2182495"/>
          </a:xfrm>
          <a:custGeom>
            <a:avLst/>
            <a:gdLst/>
            <a:ahLst/>
            <a:cxnLst/>
            <a:rect l="l" t="t" r="r" b="b"/>
            <a:pathLst>
              <a:path w="7804784" h="2182495">
                <a:moveTo>
                  <a:pt x="7489667" y="0"/>
                </a:moveTo>
                <a:lnTo>
                  <a:pt x="0" y="0"/>
                </a:lnTo>
                <a:lnTo>
                  <a:pt x="0" y="1696293"/>
                </a:lnTo>
                <a:lnTo>
                  <a:pt x="2225" y="1743109"/>
                </a:lnTo>
                <a:lnTo>
                  <a:pt x="8765" y="1788666"/>
                </a:lnTo>
                <a:lnTo>
                  <a:pt x="19416" y="1832760"/>
                </a:lnTo>
                <a:lnTo>
                  <a:pt x="33974" y="1875188"/>
                </a:lnTo>
                <a:lnTo>
                  <a:pt x="52236" y="1915745"/>
                </a:lnTo>
                <a:lnTo>
                  <a:pt x="73998" y="1954228"/>
                </a:lnTo>
                <a:lnTo>
                  <a:pt x="99056" y="1990434"/>
                </a:lnTo>
                <a:lnTo>
                  <a:pt x="127206" y="2024158"/>
                </a:lnTo>
                <a:lnTo>
                  <a:pt x="158245" y="2055198"/>
                </a:lnTo>
                <a:lnTo>
                  <a:pt x="191970" y="2083348"/>
                </a:lnTo>
                <a:lnTo>
                  <a:pt x="228175" y="2108406"/>
                </a:lnTo>
                <a:lnTo>
                  <a:pt x="266659" y="2130168"/>
                </a:lnTo>
                <a:lnTo>
                  <a:pt x="307216" y="2148430"/>
                </a:lnTo>
                <a:lnTo>
                  <a:pt x="349643" y="2162988"/>
                </a:lnTo>
                <a:lnTo>
                  <a:pt x="393737" y="2173639"/>
                </a:lnTo>
                <a:lnTo>
                  <a:pt x="439294" y="2180179"/>
                </a:lnTo>
                <a:lnTo>
                  <a:pt x="486110" y="2182404"/>
                </a:lnTo>
                <a:lnTo>
                  <a:pt x="7489667" y="2182404"/>
                </a:lnTo>
                <a:lnTo>
                  <a:pt x="7536152" y="2178993"/>
                </a:lnTo>
                <a:lnTo>
                  <a:pt x="7580520" y="2169085"/>
                </a:lnTo>
                <a:lnTo>
                  <a:pt x="7622283" y="2153166"/>
                </a:lnTo>
                <a:lnTo>
                  <a:pt x="7660956" y="2131723"/>
                </a:lnTo>
                <a:lnTo>
                  <a:pt x="7696051" y="2105243"/>
                </a:lnTo>
                <a:lnTo>
                  <a:pt x="7727082" y="2074212"/>
                </a:lnTo>
                <a:lnTo>
                  <a:pt x="7753563" y="2039116"/>
                </a:lnTo>
                <a:lnTo>
                  <a:pt x="7775005" y="2000444"/>
                </a:lnTo>
                <a:lnTo>
                  <a:pt x="7790924" y="1958680"/>
                </a:lnTo>
                <a:lnTo>
                  <a:pt x="7800833" y="1914313"/>
                </a:lnTo>
                <a:lnTo>
                  <a:pt x="7804244" y="1867827"/>
                </a:lnTo>
                <a:lnTo>
                  <a:pt x="7804244" y="314576"/>
                </a:lnTo>
                <a:lnTo>
                  <a:pt x="7800833" y="268091"/>
                </a:lnTo>
                <a:lnTo>
                  <a:pt x="7790924" y="223723"/>
                </a:lnTo>
                <a:lnTo>
                  <a:pt x="7775005" y="181960"/>
                </a:lnTo>
                <a:lnTo>
                  <a:pt x="7753563" y="143287"/>
                </a:lnTo>
                <a:lnTo>
                  <a:pt x="7727082" y="108192"/>
                </a:lnTo>
                <a:lnTo>
                  <a:pt x="7696051" y="77161"/>
                </a:lnTo>
                <a:lnTo>
                  <a:pt x="7660956" y="50681"/>
                </a:lnTo>
                <a:lnTo>
                  <a:pt x="7622283" y="29238"/>
                </a:lnTo>
                <a:lnTo>
                  <a:pt x="7580520" y="13319"/>
                </a:lnTo>
                <a:lnTo>
                  <a:pt x="7536152" y="3410"/>
                </a:lnTo>
                <a:lnTo>
                  <a:pt x="7489667" y="0"/>
                </a:lnTo>
                <a:close/>
              </a:path>
            </a:pathLst>
          </a:custGeom>
          <a:solidFill>
            <a:srgbClr val="F6F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5333" y="7862429"/>
            <a:ext cx="2152015" cy="2152015"/>
          </a:xfrm>
          <a:custGeom>
            <a:avLst/>
            <a:gdLst/>
            <a:ahLst/>
            <a:cxnLst/>
            <a:rect l="l" t="t" r="r" b="b"/>
            <a:pathLst>
              <a:path w="2152015" h="2152015">
                <a:moveTo>
                  <a:pt x="1075935" y="0"/>
                </a:moveTo>
                <a:lnTo>
                  <a:pt x="1028009" y="1048"/>
                </a:lnTo>
                <a:lnTo>
                  <a:pt x="980619" y="4164"/>
                </a:lnTo>
                <a:lnTo>
                  <a:pt x="933810" y="9303"/>
                </a:lnTo>
                <a:lnTo>
                  <a:pt x="887626" y="16423"/>
                </a:lnTo>
                <a:lnTo>
                  <a:pt x="842109" y="25479"/>
                </a:lnTo>
                <a:lnTo>
                  <a:pt x="797304" y="36427"/>
                </a:lnTo>
                <a:lnTo>
                  <a:pt x="753255" y="49225"/>
                </a:lnTo>
                <a:lnTo>
                  <a:pt x="710005" y="63827"/>
                </a:lnTo>
                <a:lnTo>
                  <a:pt x="667598" y="80191"/>
                </a:lnTo>
                <a:lnTo>
                  <a:pt x="626077" y="98272"/>
                </a:lnTo>
                <a:lnTo>
                  <a:pt x="585487" y="118028"/>
                </a:lnTo>
                <a:lnTo>
                  <a:pt x="545871" y="139413"/>
                </a:lnTo>
                <a:lnTo>
                  <a:pt x="507273" y="162385"/>
                </a:lnTo>
                <a:lnTo>
                  <a:pt x="469737" y="186900"/>
                </a:lnTo>
                <a:lnTo>
                  <a:pt x="433306" y="212913"/>
                </a:lnTo>
                <a:lnTo>
                  <a:pt x="398024" y="240382"/>
                </a:lnTo>
                <a:lnTo>
                  <a:pt x="363935" y="269262"/>
                </a:lnTo>
                <a:lnTo>
                  <a:pt x="331083" y="299511"/>
                </a:lnTo>
                <a:lnTo>
                  <a:pt x="299511" y="331083"/>
                </a:lnTo>
                <a:lnTo>
                  <a:pt x="269262" y="363935"/>
                </a:lnTo>
                <a:lnTo>
                  <a:pt x="240382" y="398024"/>
                </a:lnTo>
                <a:lnTo>
                  <a:pt x="212913" y="433306"/>
                </a:lnTo>
                <a:lnTo>
                  <a:pt x="186900" y="469737"/>
                </a:lnTo>
                <a:lnTo>
                  <a:pt x="162385" y="507273"/>
                </a:lnTo>
                <a:lnTo>
                  <a:pt x="139413" y="545871"/>
                </a:lnTo>
                <a:lnTo>
                  <a:pt x="118028" y="585487"/>
                </a:lnTo>
                <a:lnTo>
                  <a:pt x="98272" y="626077"/>
                </a:lnTo>
                <a:lnTo>
                  <a:pt x="80191" y="667598"/>
                </a:lnTo>
                <a:lnTo>
                  <a:pt x="63827" y="710005"/>
                </a:lnTo>
                <a:lnTo>
                  <a:pt x="49225" y="753255"/>
                </a:lnTo>
                <a:lnTo>
                  <a:pt x="36427" y="797304"/>
                </a:lnTo>
                <a:lnTo>
                  <a:pt x="25479" y="842109"/>
                </a:lnTo>
                <a:lnTo>
                  <a:pt x="16423" y="887626"/>
                </a:lnTo>
                <a:lnTo>
                  <a:pt x="9303" y="933810"/>
                </a:lnTo>
                <a:lnTo>
                  <a:pt x="4164" y="980619"/>
                </a:lnTo>
                <a:lnTo>
                  <a:pt x="1048" y="1028009"/>
                </a:lnTo>
                <a:lnTo>
                  <a:pt x="0" y="1075935"/>
                </a:lnTo>
                <a:lnTo>
                  <a:pt x="1048" y="1123862"/>
                </a:lnTo>
                <a:lnTo>
                  <a:pt x="4164" y="1171251"/>
                </a:lnTo>
                <a:lnTo>
                  <a:pt x="9303" y="1218060"/>
                </a:lnTo>
                <a:lnTo>
                  <a:pt x="16423" y="1264245"/>
                </a:lnTo>
                <a:lnTo>
                  <a:pt x="25479" y="1309762"/>
                </a:lnTo>
                <a:lnTo>
                  <a:pt x="36427" y="1354566"/>
                </a:lnTo>
                <a:lnTo>
                  <a:pt x="49225" y="1398616"/>
                </a:lnTo>
                <a:lnTo>
                  <a:pt x="63827" y="1441866"/>
                </a:lnTo>
                <a:lnTo>
                  <a:pt x="80191" y="1484273"/>
                </a:lnTo>
                <a:lnTo>
                  <a:pt x="98272" y="1525794"/>
                </a:lnTo>
                <a:lnTo>
                  <a:pt x="118028" y="1566384"/>
                </a:lnTo>
                <a:lnTo>
                  <a:pt x="139413" y="1605999"/>
                </a:lnTo>
                <a:lnTo>
                  <a:pt x="162385" y="1644597"/>
                </a:lnTo>
                <a:lnTo>
                  <a:pt x="186900" y="1682134"/>
                </a:lnTo>
                <a:lnTo>
                  <a:pt x="212913" y="1718565"/>
                </a:lnTo>
                <a:lnTo>
                  <a:pt x="240382" y="1753846"/>
                </a:lnTo>
                <a:lnTo>
                  <a:pt x="269262" y="1787935"/>
                </a:lnTo>
                <a:lnTo>
                  <a:pt x="299511" y="1820788"/>
                </a:lnTo>
                <a:lnTo>
                  <a:pt x="331083" y="1852360"/>
                </a:lnTo>
                <a:lnTo>
                  <a:pt x="363935" y="1882608"/>
                </a:lnTo>
                <a:lnTo>
                  <a:pt x="398024" y="1911489"/>
                </a:lnTo>
                <a:lnTo>
                  <a:pt x="433306" y="1938957"/>
                </a:lnTo>
                <a:lnTo>
                  <a:pt x="469737" y="1964971"/>
                </a:lnTo>
                <a:lnTo>
                  <a:pt x="507273" y="1989486"/>
                </a:lnTo>
                <a:lnTo>
                  <a:pt x="545871" y="2012458"/>
                </a:lnTo>
                <a:lnTo>
                  <a:pt x="585487" y="2033843"/>
                </a:lnTo>
                <a:lnTo>
                  <a:pt x="626077" y="2053598"/>
                </a:lnTo>
                <a:lnTo>
                  <a:pt x="667598" y="2071680"/>
                </a:lnTo>
                <a:lnTo>
                  <a:pt x="710005" y="2088044"/>
                </a:lnTo>
                <a:lnTo>
                  <a:pt x="753255" y="2102646"/>
                </a:lnTo>
                <a:lnTo>
                  <a:pt x="797304" y="2115443"/>
                </a:lnTo>
                <a:lnTo>
                  <a:pt x="842109" y="2126392"/>
                </a:lnTo>
                <a:lnTo>
                  <a:pt x="887626" y="2135448"/>
                </a:lnTo>
                <a:lnTo>
                  <a:pt x="933810" y="2142567"/>
                </a:lnTo>
                <a:lnTo>
                  <a:pt x="980619" y="2147707"/>
                </a:lnTo>
                <a:lnTo>
                  <a:pt x="1028009" y="2150823"/>
                </a:lnTo>
                <a:lnTo>
                  <a:pt x="1075935" y="2151871"/>
                </a:lnTo>
                <a:lnTo>
                  <a:pt x="1123862" y="2150823"/>
                </a:lnTo>
                <a:lnTo>
                  <a:pt x="1171251" y="2147707"/>
                </a:lnTo>
                <a:lnTo>
                  <a:pt x="1218060" y="2142567"/>
                </a:lnTo>
                <a:lnTo>
                  <a:pt x="1264245" y="2135448"/>
                </a:lnTo>
                <a:lnTo>
                  <a:pt x="1309762" y="2126392"/>
                </a:lnTo>
                <a:lnTo>
                  <a:pt x="1354566" y="2115443"/>
                </a:lnTo>
                <a:lnTo>
                  <a:pt x="1398616" y="2102646"/>
                </a:lnTo>
                <a:lnTo>
                  <a:pt x="1441866" y="2088044"/>
                </a:lnTo>
                <a:lnTo>
                  <a:pt x="1484273" y="2071680"/>
                </a:lnTo>
                <a:lnTo>
                  <a:pt x="1525794" y="2053598"/>
                </a:lnTo>
                <a:lnTo>
                  <a:pt x="1566384" y="2033843"/>
                </a:lnTo>
                <a:lnTo>
                  <a:pt x="1605999" y="2012458"/>
                </a:lnTo>
                <a:lnTo>
                  <a:pt x="1644597" y="1989486"/>
                </a:lnTo>
                <a:lnTo>
                  <a:pt x="1682134" y="1964971"/>
                </a:lnTo>
                <a:lnTo>
                  <a:pt x="1718565" y="1938957"/>
                </a:lnTo>
                <a:lnTo>
                  <a:pt x="1753846" y="1911489"/>
                </a:lnTo>
                <a:lnTo>
                  <a:pt x="1787935" y="1882608"/>
                </a:lnTo>
                <a:lnTo>
                  <a:pt x="1820788" y="1852360"/>
                </a:lnTo>
                <a:lnTo>
                  <a:pt x="1852360" y="1820788"/>
                </a:lnTo>
                <a:lnTo>
                  <a:pt x="1882608" y="1787935"/>
                </a:lnTo>
                <a:lnTo>
                  <a:pt x="1911489" y="1753846"/>
                </a:lnTo>
                <a:lnTo>
                  <a:pt x="1938957" y="1718565"/>
                </a:lnTo>
                <a:lnTo>
                  <a:pt x="1964971" y="1682134"/>
                </a:lnTo>
                <a:lnTo>
                  <a:pt x="1989486" y="1644597"/>
                </a:lnTo>
                <a:lnTo>
                  <a:pt x="2012458" y="1605999"/>
                </a:lnTo>
                <a:lnTo>
                  <a:pt x="2033843" y="1566384"/>
                </a:lnTo>
                <a:lnTo>
                  <a:pt x="2053598" y="1525794"/>
                </a:lnTo>
                <a:lnTo>
                  <a:pt x="2071680" y="1484273"/>
                </a:lnTo>
                <a:lnTo>
                  <a:pt x="2088044" y="1441866"/>
                </a:lnTo>
                <a:lnTo>
                  <a:pt x="2102646" y="1398616"/>
                </a:lnTo>
                <a:lnTo>
                  <a:pt x="2115443" y="1354566"/>
                </a:lnTo>
                <a:lnTo>
                  <a:pt x="2126392" y="1309762"/>
                </a:lnTo>
                <a:lnTo>
                  <a:pt x="2135448" y="1264245"/>
                </a:lnTo>
                <a:lnTo>
                  <a:pt x="2142567" y="1218060"/>
                </a:lnTo>
                <a:lnTo>
                  <a:pt x="2147707" y="1171251"/>
                </a:lnTo>
                <a:lnTo>
                  <a:pt x="2150823" y="1123862"/>
                </a:lnTo>
                <a:lnTo>
                  <a:pt x="2151871" y="1075935"/>
                </a:lnTo>
                <a:lnTo>
                  <a:pt x="2150823" y="1028009"/>
                </a:lnTo>
                <a:lnTo>
                  <a:pt x="2147707" y="980619"/>
                </a:lnTo>
                <a:lnTo>
                  <a:pt x="2142567" y="933810"/>
                </a:lnTo>
                <a:lnTo>
                  <a:pt x="2135448" y="887626"/>
                </a:lnTo>
                <a:lnTo>
                  <a:pt x="2126392" y="842109"/>
                </a:lnTo>
                <a:lnTo>
                  <a:pt x="2115443" y="797304"/>
                </a:lnTo>
                <a:lnTo>
                  <a:pt x="2102646" y="753255"/>
                </a:lnTo>
                <a:lnTo>
                  <a:pt x="2088044" y="710005"/>
                </a:lnTo>
                <a:lnTo>
                  <a:pt x="2071680" y="667598"/>
                </a:lnTo>
                <a:lnTo>
                  <a:pt x="2053598" y="626077"/>
                </a:lnTo>
                <a:lnTo>
                  <a:pt x="2033843" y="585487"/>
                </a:lnTo>
                <a:lnTo>
                  <a:pt x="2012458" y="545871"/>
                </a:lnTo>
                <a:lnTo>
                  <a:pt x="1989486" y="507273"/>
                </a:lnTo>
                <a:lnTo>
                  <a:pt x="1964971" y="469737"/>
                </a:lnTo>
                <a:lnTo>
                  <a:pt x="1938957" y="433306"/>
                </a:lnTo>
                <a:lnTo>
                  <a:pt x="1911489" y="398024"/>
                </a:lnTo>
                <a:lnTo>
                  <a:pt x="1882608" y="363935"/>
                </a:lnTo>
                <a:lnTo>
                  <a:pt x="1852360" y="331083"/>
                </a:lnTo>
                <a:lnTo>
                  <a:pt x="1820788" y="299511"/>
                </a:lnTo>
                <a:lnTo>
                  <a:pt x="1787935" y="269262"/>
                </a:lnTo>
                <a:lnTo>
                  <a:pt x="1753846" y="240382"/>
                </a:lnTo>
                <a:lnTo>
                  <a:pt x="1718565" y="212913"/>
                </a:lnTo>
                <a:lnTo>
                  <a:pt x="1682134" y="186900"/>
                </a:lnTo>
                <a:lnTo>
                  <a:pt x="1644597" y="162385"/>
                </a:lnTo>
                <a:lnTo>
                  <a:pt x="1605999" y="139413"/>
                </a:lnTo>
                <a:lnTo>
                  <a:pt x="1566384" y="118028"/>
                </a:lnTo>
                <a:lnTo>
                  <a:pt x="1525794" y="98272"/>
                </a:lnTo>
                <a:lnTo>
                  <a:pt x="1484273" y="80191"/>
                </a:lnTo>
                <a:lnTo>
                  <a:pt x="1441866" y="63827"/>
                </a:lnTo>
                <a:lnTo>
                  <a:pt x="1398616" y="49225"/>
                </a:lnTo>
                <a:lnTo>
                  <a:pt x="1354566" y="36427"/>
                </a:lnTo>
                <a:lnTo>
                  <a:pt x="1309762" y="25479"/>
                </a:lnTo>
                <a:lnTo>
                  <a:pt x="1264245" y="16423"/>
                </a:lnTo>
                <a:lnTo>
                  <a:pt x="1218060" y="9303"/>
                </a:lnTo>
                <a:lnTo>
                  <a:pt x="1171251" y="4164"/>
                </a:lnTo>
                <a:lnTo>
                  <a:pt x="1123862" y="1048"/>
                </a:lnTo>
                <a:lnTo>
                  <a:pt x="10759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2814" y="8089910"/>
            <a:ext cx="1696911" cy="169691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2875064" y="8272621"/>
            <a:ext cx="5290185" cy="361315"/>
          </a:xfrm>
          <a:custGeom>
            <a:avLst/>
            <a:gdLst/>
            <a:ahLst/>
            <a:cxnLst/>
            <a:rect l="l" t="t" r="r" b="b"/>
            <a:pathLst>
              <a:path w="5290184" h="361315">
                <a:moveTo>
                  <a:pt x="276326" y="123952"/>
                </a:moveTo>
                <a:lnTo>
                  <a:pt x="275272" y="107048"/>
                </a:lnTo>
                <a:lnTo>
                  <a:pt x="272084" y="91059"/>
                </a:lnTo>
                <a:lnTo>
                  <a:pt x="266776" y="75996"/>
                </a:lnTo>
                <a:lnTo>
                  <a:pt x="263702" y="70180"/>
                </a:lnTo>
                <a:lnTo>
                  <a:pt x="259334" y="61861"/>
                </a:lnTo>
                <a:lnTo>
                  <a:pt x="225958" y="27863"/>
                </a:lnTo>
                <a:lnTo>
                  <a:pt x="190487" y="11887"/>
                </a:lnTo>
                <a:lnTo>
                  <a:pt x="190487" y="124421"/>
                </a:lnTo>
                <a:lnTo>
                  <a:pt x="189674" y="135001"/>
                </a:lnTo>
                <a:lnTo>
                  <a:pt x="161772" y="168376"/>
                </a:lnTo>
                <a:lnTo>
                  <a:pt x="140093" y="171450"/>
                </a:lnTo>
                <a:lnTo>
                  <a:pt x="84645" y="171450"/>
                </a:lnTo>
                <a:lnTo>
                  <a:pt x="84645" y="70180"/>
                </a:lnTo>
                <a:lnTo>
                  <a:pt x="141058" y="70180"/>
                </a:lnTo>
                <a:lnTo>
                  <a:pt x="177241" y="85128"/>
                </a:lnTo>
                <a:lnTo>
                  <a:pt x="190449" y="123952"/>
                </a:lnTo>
                <a:lnTo>
                  <a:pt x="190487" y="124421"/>
                </a:lnTo>
                <a:lnTo>
                  <a:pt x="190487" y="11887"/>
                </a:lnTo>
                <a:lnTo>
                  <a:pt x="178041" y="8534"/>
                </a:lnTo>
                <a:lnTo>
                  <a:pt x="159651" y="5753"/>
                </a:lnTo>
                <a:lnTo>
                  <a:pt x="140093" y="4826"/>
                </a:lnTo>
                <a:lnTo>
                  <a:pt x="0" y="4826"/>
                </a:lnTo>
                <a:lnTo>
                  <a:pt x="0" y="355904"/>
                </a:lnTo>
                <a:lnTo>
                  <a:pt x="84645" y="355904"/>
                </a:lnTo>
                <a:lnTo>
                  <a:pt x="84645" y="236791"/>
                </a:lnTo>
                <a:lnTo>
                  <a:pt x="138645" y="236791"/>
                </a:lnTo>
                <a:lnTo>
                  <a:pt x="195948" y="229108"/>
                </a:lnTo>
                <a:lnTo>
                  <a:pt x="239560" y="206044"/>
                </a:lnTo>
                <a:lnTo>
                  <a:pt x="266357" y="171450"/>
                </a:lnTo>
                <a:lnTo>
                  <a:pt x="267131" y="170154"/>
                </a:lnTo>
                <a:lnTo>
                  <a:pt x="274027" y="148336"/>
                </a:lnTo>
                <a:lnTo>
                  <a:pt x="276288" y="124421"/>
                </a:lnTo>
                <a:lnTo>
                  <a:pt x="276326" y="123952"/>
                </a:lnTo>
                <a:close/>
              </a:path>
              <a:path w="5290184" h="361315">
                <a:moveTo>
                  <a:pt x="618731" y="171450"/>
                </a:moveTo>
                <a:lnTo>
                  <a:pt x="617486" y="148348"/>
                </a:lnTo>
                <a:lnTo>
                  <a:pt x="617410" y="146850"/>
                </a:lnTo>
                <a:lnTo>
                  <a:pt x="613689" y="123672"/>
                </a:lnTo>
                <a:lnTo>
                  <a:pt x="607580" y="101930"/>
                </a:lnTo>
                <a:lnTo>
                  <a:pt x="599084" y="81622"/>
                </a:lnTo>
                <a:lnTo>
                  <a:pt x="590219" y="66319"/>
                </a:lnTo>
                <a:lnTo>
                  <a:pt x="588391" y="63157"/>
                </a:lnTo>
                <a:lnTo>
                  <a:pt x="575767" y="46939"/>
                </a:lnTo>
                <a:lnTo>
                  <a:pt x="561200" y="32956"/>
                </a:lnTo>
                <a:lnTo>
                  <a:pt x="544690" y="21234"/>
                </a:lnTo>
                <a:lnTo>
                  <a:pt x="532638" y="15049"/>
                </a:lnTo>
                <a:lnTo>
                  <a:pt x="532638" y="189052"/>
                </a:lnTo>
                <a:lnTo>
                  <a:pt x="531507" y="211912"/>
                </a:lnTo>
                <a:lnTo>
                  <a:pt x="522655" y="252298"/>
                </a:lnTo>
                <a:lnTo>
                  <a:pt x="494004" y="287845"/>
                </a:lnTo>
                <a:lnTo>
                  <a:pt x="465620" y="294652"/>
                </a:lnTo>
                <a:lnTo>
                  <a:pt x="450062" y="292950"/>
                </a:lnTo>
                <a:lnTo>
                  <a:pt x="449859" y="292950"/>
                </a:lnTo>
                <a:lnTo>
                  <a:pt x="436346" y="287845"/>
                </a:lnTo>
                <a:lnTo>
                  <a:pt x="436181" y="287845"/>
                </a:lnTo>
                <a:lnTo>
                  <a:pt x="424332" y="279057"/>
                </a:lnTo>
                <a:lnTo>
                  <a:pt x="414743" y="266928"/>
                </a:lnTo>
                <a:lnTo>
                  <a:pt x="407238" y="251574"/>
                </a:lnTo>
                <a:lnTo>
                  <a:pt x="401891" y="233235"/>
                </a:lnTo>
                <a:lnTo>
                  <a:pt x="398856" y="213118"/>
                </a:lnTo>
                <a:lnTo>
                  <a:pt x="398767" y="212547"/>
                </a:lnTo>
                <a:lnTo>
                  <a:pt x="398678" y="211912"/>
                </a:lnTo>
                <a:lnTo>
                  <a:pt x="397675" y="189052"/>
                </a:lnTo>
                <a:lnTo>
                  <a:pt x="397611" y="187604"/>
                </a:lnTo>
                <a:lnTo>
                  <a:pt x="397751" y="173380"/>
                </a:lnTo>
                <a:lnTo>
                  <a:pt x="397852" y="161798"/>
                </a:lnTo>
                <a:lnTo>
                  <a:pt x="403415" y="120027"/>
                </a:lnTo>
                <a:lnTo>
                  <a:pt x="416483" y="90182"/>
                </a:lnTo>
                <a:lnTo>
                  <a:pt x="437057" y="72288"/>
                </a:lnTo>
                <a:lnTo>
                  <a:pt x="465137" y="66319"/>
                </a:lnTo>
                <a:lnTo>
                  <a:pt x="480466" y="68008"/>
                </a:lnTo>
                <a:lnTo>
                  <a:pt x="515162" y="93433"/>
                </a:lnTo>
                <a:lnTo>
                  <a:pt x="531545" y="148348"/>
                </a:lnTo>
                <a:lnTo>
                  <a:pt x="532638" y="189052"/>
                </a:lnTo>
                <a:lnTo>
                  <a:pt x="532638" y="15049"/>
                </a:lnTo>
                <a:lnTo>
                  <a:pt x="526618" y="11950"/>
                </a:lnTo>
                <a:lnTo>
                  <a:pt x="507504" y="5372"/>
                </a:lnTo>
                <a:lnTo>
                  <a:pt x="507644" y="5372"/>
                </a:lnTo>
                <a:lnTo>
                  <a:pt x="486918" y="1346"/>
                </a:lnTo>
                <a:lnTo>
                  <a:pt x="465137" y="0"/>
                </a:lnTo>
                <a:lnTo>
                  <a:pt x="443204" y="1346"/>
                </a:lnTo>
                <a:lnTo>
                  <a:pt x="402996" y="12077"/>
                </a:lnTo>
                <a:lnTo>
                  <a:pt x="368084" y="33324"/>
                </a:lnTo>
                <a:lnTo>
                  <a:pt x="340944" y="63766"/>
                </a:lnTo>
                <a:lnTo>
                  <a:pt x="322173" y="102831"/>
                </a:lnTo>
                <a:lnTo>
                  <a:pt x="312724" y="148348"/>
                </a:lnTo>
                <a:lnTo>
                  <a:pt x="311531" y="193154"/>
                </a:lnTo>
                <a:lnTo>
                  <a:pt x="313169" y="217284"/>
                </a:lnTo>
                <a:lnTo>
                  <a:pt x="323354" y="261277"/>
                </a:lnTo>
                <a:lnTo>
                  <a:pt x="342569" y="299224"/>
                </a:lnTo>
                <a:lnTo>
                  <a:pt x="369633" y="328701"/>
                </a:lnTo>
                <a:lnTo>
                  <a:pt x="404037" y="349135"/>
                </a:lnTo>
                <a:lnTo>
                  <a:pt x="443826" y="359435"/>
                </a:lnTo>
                <a:lnTo>
                  <a:pt x="465620" y="360730"/>
                </a:lnTo>
                <a:lnTo>
                  <a:pt x="486689" y="359435"/>
                </a:lnTo>
                <a:lnTo>
                  <a:pt x="487197" y="359435"/>
                </a:lnTo>
                <a:lnTo>
                  <a:pt x="527392" y="348716"/>
                </a:lnTo>
                <a:lnTo>
                  <a:pt x="562076" y="327583"/>
                </a:lnTo>
                <a:lnTo>
                  <a:pt x="589153" y="297141"/>
                </a:lnTo>
                <a:lnTo>
                  <a:pt x="590550" y="294652"/>
                </a:lnTo>
                <a:lnTo>
                  <a:pt x="599681" y="278498"/>
                </a:lnTo>
                <a:lnTo>
                  <a:pt x="613968" y="236004"/>
                </a:lnTo>
                <a:lnTo>
                  <a:pt x="618667" y="189052"/>
                </a:lnTo>
                <a:lnTo>
                  <a:pt x="618731" y="171450"/>
                </a:lnTo>
                <a:close/>
              </a:path>
              <a:path w="5290184" h="361315">
                <a:moveTo>
                  <a:pt x="928090" y="109004"/>
                </a:moveTo>
                <a:lnTo>
                  <a:pt x="918730" y="64897"/>
                </a:lnTo>
                <a:lnTo>
                  <a:pt x="891463" y="29883"/>
                </a:lnTo>
                <a:lnTo>
                  <a:pt x="849299" y="7607"/>
                </a:lnTo>
                <a:lnTo>
                  <a:pt x="796925" y="12"/>
                </a:lnTo>
                <a:lnTo>
                  <a:pt x="777989" y="787"/>
                </a:lnTo>
                <a:lnTo>
                  <a:pt x="726986" y="12433"/>
                </a:lnTo>
                <a:lnTo>
                  <a:pt x="688263" y="36614"/>
                </a:lnTo>
                <a:lnTo>
                  <a:pt x="666140" y="71170"/>
                </a:lnTo>
                <a:lnTo>
                  <a:pt x="661885" y="98640"/>
                </a:lnTo>
                <a:lnTo>
                  <a:pt x="666153" y="126365"/>
                </a:lnTo>
                <a:lnTo>
                  <a:pt x="700278" y="172415"/>
                </a:lnTo>
                <a:lnTo>
                  <a:pt x="741375" y="195973"/>
                </a:lnTo>
                <a:lnTo>
                  <a:pt x="799414" y="217703"/>
                </a:lnTo>
                <a:lnTo>
                  <a:pt x="812190" y="223113"/>
                </a:lnTo>
                <a:lnTo>
                  <a:pt x="842632" y="253822"/>
                </a:lnTo>
                <a:lnTo>
                  <a:pt x="843457" y="262585"/>
                </a:lnTo>
                <a:lnTo>
                  <a:pt x="842695" y="270332"/>
                </a:lnTo>
                <a:lnTo>
                  <a:pt x="808062" y="296506"/>
                </a:lnTo>
                <a:lnTo>
                  <a:pt x="798131" y="297065"/>
                </a:lnTo>
                <a:lnTo>
                  <a:pt x="782866" y="296227"/>
                </a:lnTo>
                <a:lnTo>
                  <a:pt x="744359" y="276072"/>
                </a:lnTo>
                <a:lnTo>
                  <a:pt x="736155" y="242100"/>
                </a:lnTo>
                <a:lnTo>
                  <a:pt x="651268" y="242100"/>
                </a:lnTo>
                <a:lnTo>
                  <a:pt x="661111" y="289636"/>
                </a:lnTo>
                <a:lnTo>
                  <a:pt x="690524" y="327279"/>
                </a:lnTo>
                <a:lnTo>
                  <a:pt x="738644" y="352107"/>
                </a:lnTo>
                <a:lnTo>
                  <a:pt x="777290" y="359778"/>
                </a:lnTo>
                <a:lnTo>
                  <a:pt x="798131" y="360730"/>
                </a:lnTo>
                <a:lnTo>
                  <a:pt x="826770" y="359092"/>
                </a:lnTo>
                <a:lnTo>
                  <a:pt x="874395" y="345948"/>
                </a:lnTo>
                <a:lnTo>
                  <a:pt x="908558" y="320065"/>
                </a:lnTo>
                <a:lnTo>
                  <a:pt x="925918" y="283895"/>
                </a:lnTo>
                <a:lnTo>
                  <a:pt x="928090" y="262102"/>
                </a:lnTo>
                <a:lnTo>
                  <a:pt x="924534" y="234848"/>
                </a:lnTo>
                <a:lnTo>
                  <a:pt x="896073" y="189636"/>
                </a:lnTo>
                <a:lnTo>
                  <a:pt x="858672" y="165049"/>
                </a:lnTo>
                <a:lnTo>
                  <a:pt x="794550" y="140690"/>
                </a:lnTo>
                <a:lnTo>
                  <a:pt x="780453" y="134975"/>
                </a:lnTo>
                <a:lnTo>
                  <a:pt x="749655" y="112217"/>
                </a:lnTo>
                <a:lnTo>
                  <a:pt x="746036" y="99352"/>
                </a:lnTo>
                <a:lnTo>
                  <a:pt x="746848" y="91973"/>
                </a:lnTo>
                <a:lnTo>
                  <a:pt x="784250" y="64528"/>
                </a:lnTo>
                <a:lnTo>
                  <a:pt x="794981" y="63906"/>
                </a:lnTo>
                <a:lnTo>
                  <a:pt x="805611" y="64643"/>
                </a:lnTo>
                <a:lnTo>
                  <a:pt x="840397" y="89954"/>
                </a:lnTo>
                <a:lnTo>
                  <a:pt x="843686" y="109004"/>
                </a:lnTo>
                <a:lnTo>
                  <a:pt x="928090" y="109004"/>
                </a:lnTo>
                <a:close/>
              </a:path>
              <a:path w="5290184" h="361315">
                <a:moveTo>
                  <a:pt x="1247089" y="5410"/>
                </a:moveTo>
                <a:lnTo>
                  <a:pt x="953643" y="5410"/>
                </a:lnTo>
                <a:lnTo>
                  <a:pt x="953643" y="70180"/>
                </a:lnTo>
                <a:lnTo>
                  <a:pt x="1057084" y="70180"/>
                </a:lnTo>
                <a:lnTo>
                  <a:pt x="1057084" y="355930"/>
                </a:lnTo>
                <a:lnTo>
                  <a:pt x="1141717" y="355930"/>
                </a:lnTo>
                <a:lnTo>
                  <a:pt x="1141717" y="70180"/>
                </a:lnTo>
                <a:lnTo>
                  <a:pt x="1247089" y="70180"/>
                </a:lnTo>
                <a:lnTo>
                  <a:pt x="1247089" y="5410"/>
                </a:lnTo>
                <a:close/>
              </a:path>
              <a:path w="5290184" h="361315">
                <a:moveTo>
                  <a:pt x="1573326" y="171450"/>
                </a:moveTo>
                <a:lnTo>
                  <a:pt x="1568284" y="123672"/>
                </a:lnTo>
                <a:lnTo>
                  <a:pt x="1553679" y="81622"/>
                </a:lnTo>
                <a:lnTo>
                  <a:pt x="1544828" y="66319"/>
                </a:lnTo>
                <a:lnTo>
                  <a:pt x="1542999" y="63157"/>
                </a:lnTo>
                <a:lnTo>
                  <a:pt x="1530375" y="46939"/>
                </a:lnTo>
                <a:lnTo>
                  <a:pt x="1515808" y="32956"/>
                </a:lnTo>
                <a:lnTo>
                  <a:pt x="1499285" y="21234"/>
                </a:lnTo>
                <a:lnTo>
                  <a:pt x="1487233" y="15049"/>
                </a:lnTo>
                <a:lnTo>
                  <a:pt x="1487233" y="189052"/>
                </a:lnTo>
                <a:lnTo>
                  <a:pt x="1486115" y="211912"/>
                </a:lnTo>
                <a:lnTo>
                  <a:pt x="1477251" y="252298"/>
                </a:lnTo>
                <a:lnTo>
                  <a:pt x="1448600" y="287845"/>
                </a:lnTo>
                <a:lnTo>
                  <a:pt x="1420215" y="294652"/>
                </a:lnTo>
                <a:lnTo>
                  <a:pt x="1404658" y="292950"/>
                </a:lnTo>
                <a:lnTo>
                  <a:pt x="1404454" y="292950"/>
                </a:lnTo>
                <a:lnTo>
                  <a:pt x="1390942" y="287845"/>
                </a:lnTo>
                <a:lnTo>
                  <a:pt x="1390777" y="287845"/>
                </a:lnTo>
                <a:lnTo>
                  <a:pt x="1378940" y="279057"/>
                </a:lnTo>
                <a:lnTo>
                  <a:pt x="1369339" y="266928"/>
                </a:lnTo>
                <a:lnTo>
                  <a:pt x="1361846" y="251574"/>
                </a:lnTo>
                <a:lnTo>
                  <a:pt x="1356487" y="233235"/>
                </a:lnTo>
                <a:lnTo>
                  <a:pt x="1353464" y="213118"/>
                </a:lnTo>
                <a:lnTo>
                  <a:pt x="1353375" y="212547"/>
                </a:lnTo>
                <a:lnTo>
                  <a:pt x="1353273" y="211912"/>
                </a:lnTo>
                <a:lnTo>
                  <a:pt x="1352270" y="189052"/>
                </a:lnTo>
                <a:lnTo>
                  <a:pt x="1352207" y="187604"/>
                </a:lnTo>
                <a:lnTo>
                  <a:pt x="1352346" y="173380"/>
                </a:lnTo>
                <a:lnTo>
                  <a:pt x="1358023" y="120027"/>
                </a:lnTo>
                <a:lnTo>
                  <a:pt x="1391653" y="72288"/>
                </a:lnTo>
                <a:lnTo>
                  <a:pt x="1419733" y="66319"/>
                </a:lnTo>
                <a:lnTo>
                  <a:pt x="1435061" y="68008"/>
                </a:lnTo>
                <a:lnTo>
                  <a:pt x="1469758" y="93433"/>
                </a:lnTo>
                <a:lnTo>
                  <a:pt x="1486154" y="148348"/>
                </a:lnTo>
                <a:lnTo>
                  <a:pt x="1487233" y="189052"/>
                </a:lnTo>
                <a:lnTo>
                  <a:pt x="1487233" y="15049"/>
                </a:lnTo>
                <a:lnTo>
                  <a:pt x="1481213" y="11950"/>
                </a:lnTo>
                <a:lnTo>
                  <a:pt x="1462100" y="5372"/>
                </a:lnTo>
                <a:lnTo>
                  <a:pt x="1462239" y="5372"/>
                </a:lnTo>
                <a:lnTo>
                  <a:pt x="1441513" y="1346"/>
                </a:lnTo>
                <a:lnTo>
                  <a:pt x="1419733" y="0"/>
                </a:lnTo>
                <a:lnTo>
                  <a:pt x="1397800" y="1346"/>
                </a:lnTo>
                <a:lnTo>
                  <a:pt x="1357591" y="12077"/>
                </a:lnTo>
                <a:lnTo>
                  <a:pt x="1322679" y="33324"/>
                </a:lnTo>
                <a:lnTo>
                  <a:pt x="1295552" y="63766"/>
                </a:lnTo>
                <a:lnTo>
                  <a:pt x="1276781" y="102831"/>
                </a:lnTo>
                <a:lnTo>
                  <a:pt x="1267320" y="148348"/>
                </a:lnTo>
                <a:lnTo>
                  <a:pt x="1266139" y="193154"/>
                </a:lnTo>
                <a:lnTo>
                  <a:pt x="1267764" y="217284"/>
                </a:lnTo>
                <a:lnTo>
                  <a:pt x="1277962" y="261277"/>
                </a:lnTo>
                <a:lnTo>
                  <a:pt x="1297165" y="299224"/>
                </a:lnTo>
                <a:lnTo>
                  <a:pt x="1324241" y="328701"/>
                </a:lnTo>
                <a:lnTo>
                  <a:pt x="1358633" y="349135"/>
                </a:lnTo>
                <a:lnTo>
                  <a:pt x="1398422" y="359435"/>
                </a:lnTo>
                <a:lnTo>
                  <a:pt x="1420215" y="360730"/>
                </a:lnTo>
                <a:lnTo>
                  <a:pt x="1441284" y="359435"/>
                </a:lnTo>
                <a:lnTo>
                  <a:pt x="1441792" y="359435"/>
                </a:lnTo>
                <a:lnTo>
                  <a:pt x="1481988" y="348716"/>
                </a:lnTo>
                <a:lnTo>
                  <a:pt x="1516684" y="327583"/>
                </a:lnTo>
                <a:lnTo>
                  <a:pt x="1543748" y="297141"/>
                </a:lnTo>
                <a:lnTo>
                  <a:pt x="1545145" y="294652"/>
                </a:lnTo>
                <a:lnTo>
                  <a:pt x="1554276" y="278498"/>
                </a:lnTo>
                <a:lnTo>
                  <a:pt x="1568564" y="236004"/>
                </a:lnTo>
                <a:lnTo>
                  <a:pt x="1573263" y="189052"/>
                </a:lnTo>
                <a:lnTo>
                  <a:pt x="1573326" y="171450"/>
                </a:lnTo>
                <a:close/>
              </a:path>
              <a:path w="5290184" h="361315">
                <a:moveTo>
                  <a:pt x="1882686" y="109004"/>
                </a:moveTo>
                <a:lnTo>
                  <a:pt x="1873326" y="64897"/>
                </a:lnTo>
                <a:lnTo>
                  <a:pt x="1846072" y="29883"/>
                </a:lnTo>
                <a:lnTo>
                  <a:pt x="1803895" y="7607"/>
                </a:lnTo>
                <a:lnTo>
                  <a:pt x="1751520" y="12"/>
                </a:lnTo>
                <a:lnTo>
                  <a:pt x="1732584" y="787"/>
                </a:lnTo>
                <a:lnTo>
                  <a:pt x="1681581" y="12433"/>
                </a:lnTo>
                <a:lnTo>
                  <a:pt x="1642859" y="36614"/>
                </a:lnTo>
                <a:lnTo>
                  <a:pt x="1620735" y="71170"/>
                </a:lnTo>
                <a:lnTo>
                  <a:pt x="1616494" y="98640"/>
                </a:lnTo>
                <a:lnTo>
                  <a:pt x="1620748" y="126365"/>
                </a:lnTo>
                <a:lnTo>
                  <a:pt x="1654873" y="172415"/>
                </a:lnTo>
                <a:lnTo>
                  <a:pt x="1695970" y="195973"/>
                </a:lnTo>
                <a:lnTo>
                  <a:pt x="1754009" y="217703"/>
                </a:lnTo>
                <a:lnTo>
                  <a:pt x="1766798" y="223113"/>
                </a:lnTo>
                <a:lnTo>
                  <a:pt x="1797227" y="253822"/>
                </a:lnTo>
                <a:lnTo>
                  <a:pt x="1798053" y="262585"/>
                </a:lnTo>
                <a:lnTo>
                  <a:pt x="1797291" y="270332"/>
                </a:lnTo>
                <a:lnTo>
                  <a:pt x="1762658" y="296506"/>
                </a:lnTo>
                <a:lnTo>
                  <a:pt x="1752727" y="297065"/>
                </a:lnTo>
                <a:lnTo>
                  <a:pt x="1737461" y="296227"/>
                </a:lnTo>
                <a:lnTo>
                  <a:pt x="1698955" y="276072"/>
                </a:lnTo>
                <a:lnTo>
                  <a:pt x="1690763" y="242100"/>
                </a:lnTo>
                <a:lnTo>
                  <a:pt x="1605876" y="242100"/>
                </a:lnTo>
                <a:lnTo>
                  <a:pt x="1615706" y="289636"/>
                </a:lnTo>
                <a:lnTo>
                  <a:pt x="1645119" y="327279"/>
                </a:lnTo>
                <a:lnTo>
                  <a:pt x="1693240" y="352107"/>
                </a:lnTo>
                <a:lnTo>
                  <a:pt x="1731886" y="359778"/>
                </a:lnTo>
                <a:lnTo>
                  <a:pt x="1752727" y="360730"/>
                </a:lnTo>
                <a:lnTo>
                  <a:pt x="1781365" y="359092"/>
                </a:lnTo>
                <a:lnTo>
                  <a:pt x="1828990" y="345948"/>
                </a:lnTo>
                <a:lnTo>
                  <a:pt x="1863166" y="320065"/>
                </a:lnTo>
                <a:lnTo>
                  <a:pt x="1880514" y="283895"/>
                </a:lnTo>
                <a:lnTo>
                  <a:pt x="1882686" y="262102"/>
                </a:lnTo>
                <a:lnTo>
                  <a:pt x="1879130" y="234848"/>
                </a:lnTo>
                <a:lnTo>
                  <a:pt x="1850682" y="189636"/>
                </a:lnTo>
                <a:lnTo>
                  <a:pt x="1813267" y="165049"/>
                </a:lnTo>
                <a:lnTo>
                  <a:pt x="1749145" y="140690"/>
                </a:lnTo>
                <a:lnTo>
                  <a:pt x="1735061" y="134975"/>
                </a:lnTo>
                <a:lnTo>
                  <a:pt x="1704251" y="112217"/>
                </a:lnTo>
                <a:lnTo>
                  <a:pt x="1700631" y="99352"/>
                </a:lnTo>
                <a:lnTo>
                  <a:pt x="1701457" y="91973"/>
                </a:lnTo>
                <a:lnTo>
                  <a:pt x="1738845" y="64528"/>
                </a:lnTo>
                <a:lnTo>
                  <a:pt x="1749577" y="63906"/>
                </a:lnTo>
                <a:lnTo>
                  <a:pt x="1760220" y="64643"/>
                </a:lnTo>
                <a:lnTo>
                  <a:pt x="1795005" y="89954"/>
                </a:lnTo>
                <a:lnTo>
                  <a:pt x="1798281" y="109004"/>
                </a:lnTo>
                <a:lnTo>
                  <a:pt x="1882686" y="109004"/>
                </a:lnTo>
                <a:close/>
              </a:path>
              <a:path w="5290184" h="361315">
                <a:moveTo>
                  <a:pt x="2324900" y="171678"/>
                </a:moveTo>
                <a:lnTo>
                  <a:pt x="2319502" y="126263"/>
                </a:lnTo>
                <a:lnTo>
                  <a:pt x="2303805" y="85483"/>
                </a:lnTo>
                <a:lnTo>
                  <a:pt x="2294140" y="70180"/>
                </a:lnTo>
                <a:lnTo>
                  <a:pt x="2292362" y="67348"/>
                </a:lnTo>
                <a:lnTo>
                  <a:pt x="2278875" y="51371"/>
                </a:lnTo>
                <a:lnTo>
                  <a:pt x="2263356" y="37566"/>
                </a:lnTo>
                <a:lnTo>
                  <a:pt x="2245817" y="25920"/>
                </a:lnTo>
                <a:lnTo>
                  <a:pt x="2238578" y="22440"/>
                </a:lnTo>
                <a:lnTo>
                  <a:pt x="2238578" y="187833"/>
                </a:lnTo>
                <a:lnTo>
                  <a:pt x="2237384" y="211328"/>
                </a:lnTo>
                <a:lnTo>
                  <a:pt x="2227592" y="250342"/>
                </a:lnTo>
                <a:lnTo>
                  <a:pt x="2195296" y="284327"/>
                </a:lnTo>
                <a:lnTo>
                  <a:pt x="2163102" y="290804"/>
                </a:lnTo>
                <a:lnTo>
                  <a:pt x="2133689" y="290804"/>
                </a:lnTo>
                <a:lnTo>
                  <a:pt x="2133689" y="70180"/>
                </a:lnTo>
                <a:lnTo>
                  <a:pt x="2162149" y="70180"/>
                </a:lnTo>
                <a:lnTo>
                  <a:pt x="2208161" y="84683"/>
                </a:lnTo>
                <a:lnTo>
                  <a:pt x="2233701" y="128041"/>
                </a:lnTo>
                <a:lnTo>
                  <a:pt x="2238527" y="171678"/>
                </a:lnTo>
                <a:lnTo>
                  <a:pt x="2238578" y="187833"/>
                </a:lnTo>
                <a:lnTo>
                  <a:pt x="2238578" y="22440"/>
                </a:lnTo>
                <a:lnTo>
                  <a:pt x="2226665" y="16700"/>
                </a:lnTo>
                <a:lnTo>
                  <a:pt x="2206333" y="10096"/>
                </a:lnTo>
                <a:lnTo>
                  <a:pt x="2184831" y="6146"/>
                </a:lnTo>
                <a:lnTo>
                  <a:pt x="2162149" y="4826"/>
                </a:lnTo>
                <a:lnTo>
                  <a:pt x="2049056" y="4826"/>
                </a:lnTo>
                <a:lnTo>
                  <a:pt x="2049056" y="355904"/>
                </a:lnTo>
                <a:lnTo>
                  <a:pt x="2164550" y="355904"/>
                </a:lnTo>
                <a:lnTo>
                  <a:pt x="2207984" y="350329"/>
                </a:lnTo>
                <a:lnTo>
                  <a:pt x="2247138" y="334086"/>
                </a:lnTo>
                <a:lnTo>
                  <a:pt x="2279993" y="308343"/>
                </a:lnTo>
                <a:lnTo>
                  <a:pt x="2304516" y="274281"/>
                </a:lnTo>
                <a:lnTo>
                  <a:pt x="2319807" y="233565"/>
                </a:lnTo>
                <a:lnTo>
                  <a:pt x="2323541" y="211823"/>
                </a:lnTo>
                <a:lnTo>
                  <a:pt x="2323630" y="211328"/>
                </a:lnTo>
                <a:lnTo>
                  <a:pt x="2324900" y="187833"/>
                </a:lnTo>
                <a:lnTo>
                  <a:pt x="2324900" y="171678"/>
                </a:lnTo>
                <a:close/>
              </a:path>
              <a:path w="5290184" h="361315">
                <a:moveTo>
                  <a:pt x="2610637" y="4965"/>
                </a:moveTo>
                <a:lnTo>
                  <a:pt x="2368308" y="4965"/>
                </a:lnTo>
                <a:lnTo>
                  <a:pt x="2368308" y="69735"/>
                </a:lnTo>
                <a:lnTo>
                  <a:pt x="2368308" y="144665"/>
                </a:lnTo>
                <a:lnTo>
                  <a:pt x="2368308" y="206895"/>
                </a:lnTo>
                <a:lnTo>
                  <a:pt x="2368308" y="290715"/>
                </a:lnTo>
                <a:lnTo>
                  <a:pt x="2368308" y="355485"/>
                </a:lnTo>
                <a:lnTo>
                  <a:pt x="2610154" y="355485"/>
                </a:lnTo>
                <a:lnTo>
                  <a:pt x="2610154" y="290715"/>
                </a:lnTo>
                <a:lnTo>
                  <a:pt x="2452941" y="290715"/>
                </a:lnTo>
                <a:lnTo>
                  <a:pt x="2452941" y="206895"/>
                </a:lnTo>
                <a:lnTo>
                  <a:pt x="2586037" y="206895"/>
                </a:lnTo>
                <a:lnTo>
                  <a:pt x="2586037" y="144665"/>
                </a:lnTo>
                <a:lnTo>
                  <a:pt x="2452941" y="144665"/>
                </a:lnTo>
                <a:lnTo>
                  <a:pt x="2452941" y="69735"/>
                </a:lnTo>
                <a:lnTo>
                  <a:pt x="2610637" y="69735"/>
                </a:lnTo>
                <a:lnTo>
                  <a:pt x="2610637" y="4965"/>
                </a:lnTo>
                <a:close/>
              </a:path>
              <a:path w="5290184" h="361315">
                <a:moveTo>
                  <a:pt x="3028734" y="5410"/>
                </a:moveTo>
                <a:lnTo>
                  <a:pt x="2735288" y="5410"/>
                </a:lnTo>
                <a:lnTo>
                  <a:pt x="2735288" y="70180"/>
                </a:lnTo>
                <a:lnTo>
                  <a:pt x="2838729" y="70180"/>
                </a:lnTo>
                <a:lnTo>
                  <a:pt x="2838729" y="355930"/>
                </a:lnTo>
                <a:lnTo>
                  <a:pt x="2923362" y="355930"/>
                </a:lnTo>
                <a:lnTo>
                  <a:pt x="2923362" y="70180"/>
                </a:lnTo>
                <a:lnTo>
                  <a:pt x="3028734" y="70180"/>
                </a:lnTo>
                <a:lnTo>
                  <a:pt x="3028734" y="5410"/>
                </a:lnTo>
                <a:close/>
              </a:path>
              <a:path w="5290184" h="361315">
                <a:moveTo>
                  <a:pt x="3347491" y="352285"/>
                </a:moveTo>
                <a:lnTo>
                  <a:pt x="3285159" y="231724"/>
                </a:lnTo>
                <a:lnTo>
                  <a:pt x="3274187" y="210527"/>
                </a:lnTo>
                <a:lnTo>
                  <a:pt x="3288931" y="202488"/>
                </a:lnTo>
                <a:lnTo>
                  <a:pt x="3320605" y="171513"/>
                </a:lnTo>
                <a:lnTo>
                  <a:pt x="3334512" y="128333"/>
                </a:lnTo>
                <a:lnTo>
                  <a:pt x="3335439" y="110807"/>
                </a:lnTo>
                <a:lnTo>
                  <a:pt x="3333229" y="86956"/>
                </a:lnTo>
                <a:lnTo>
                  <a:pt x="3315639" y="47815"/>
                </a:lnTo>
                <a:lnTo>
                  <a:pt x="3280918" y="20421"/>
                </a:lnTo>
                <a:lnTo>
                  <a:pt x="3251035" y="10337"/>
                </a:lnTo>
                <a:lnTo>
                  <a:pt x="3251035" y="118516"/>
                </a:lnTo>
                <a:lnTo>
                  <a:pt x="3250349" y="128333"/>
                </a:lnTo>
                <a:lnTo>
                  <a:pt x="3223704" y="163461"/>
                </a:lnTo>
                <a:lnTo>
                  <a:pt x="3202584" y="166636"/>
                </a:lnTo>
                <a:lnTo>
                  <a:pt x="3149054" y="166636"/>
                </a:lnTo>
                <a:lnTo>
                  <a:pt x="3149054" y="69938"/>
                </a:lnTo>
                <a:lnTo>
                  <a:pt x="3202584" y="69938"/>
                </a:lnTo>
                <a:lnTo>
                  <a:pt x="3238741" y="82867"/>
                </a:lnTo>
                <a:lnTo>
                  <a:pt x="3251035" y="118516"/>
                </a:lnTo>
                <a:lnTo>
                  <a:pt x="3251035" y="10337"/>
                </a:lnTo>
                <a:lnTo>
                  <a:pt x="3232099" y="6553"/>
                </a:lnTo>
                <a:lnTo>
                  <a:pt x="3202584" y="4826"/>
                </a:lnTo>
                <a:lnTo>
                  <a:pt x="3064421" y="4826"/>
                </a:lnTo>
                <a:lnTo>
                  <a:pt x="3064421" y="355904"/>
                </a:lnTo>
                <a:lnTo>
                  <a:pt x="3149054" y="355904"/>
                </a:lnTo>
                <a:lnTo>
                  <a:pt x="3149054" y="231724"/>
                </a:lnTo>
                <a:lnTo>
                  <a:pt x="3194862" y="231724"/>
                </a:lnTo>
                <a:lnTo>
                  <a:pt x="3256826" y="355904"/>
                </a:lnTo>
                <a:lnTo>
                  <a:pt x="3347491" y="355904"/>
                </a:lnTo>
                <a:lnTo>
                  <a:pt x="3347491" y="352285"/>
                </a:lnTo>
                <a:close/>
              </a:path>
              <a:path w="5290184" h="361315">
                <a:moveTo>
                  <a:pt x="3697363" y="355904"/>
                </a:moveTo>
                <a:lnTo>
                  <a:pt x="3673132" y="290322"/>
                </a:lnTo>
                <a:lnTo>
                  <a:pt x="3648989" y="224980"/>
                </a:lnTo>
                <a:lnTo>
                  <a:pt x="3603993" y="103212"/>
                </a:lnTo>
                <a:lnTo>
                  <a:pt x="3567646" y="4826"/>
                </a:lnTo>
                <a:lnTo>
                  <a:pt x="3565715" y="4826"/>
                </a:lnTo>
                <a:lnTo>
                  <a:pt x="3565715" y="224980"/>
                </a:lnTo>
                <a:lnTo>
                  <a:pt x="3490239" y="224980"/>
                </a:lnTo>
                <a:lnTo>
                  <a:pt x="3527856" y="103212"/>
                </a:lnTo>
                <a:lnTo>
                  <a:pt x="3565715" y="224980"/>
                </a:lnTo>
                <a:lnTo>
                  <a:pt x="3565715" y="4826"/>
                </a:lnTo>
                <a:lnTo>
                  <a:pt x="3488067" y="4826"/>
                </a:lnTo>
                <a:lnTo>
                  <a:pt x="3359302" y="355904"/>
                </a:lnTo>
                <a:lnTo>
                  <a:pt x="3449739" y="355904"/>
                </a:lnTo>
                <a:lnTo>
                  <a:pt x="3469983" y="290322"/>
                </a:lnTo>
                <a:lnTo>
                  <a:pt x="3585972" y="290322"/>
                </a:lnTo>
                <a:lnTo>
                  <a:pt x="3606457" y="355904"/>
                </a:lnTo>
                <a:lnTo>
                  <a:pt x="3697363" y="355904"/>
                </a:lnTo>
                <a:close/>
              </a:path>
              <a:path w="5290184" h="361315">
                <a:moveTo>
                  <a:pt x="3994912" y="251980"/>
                </a:moveTo>
                <a:lnTo>
                  <a:pt x="3986631" y="214185"/>
                </a:lnTo>
                <a:lnTo>
                  <a:pt x="3950957" y="181152"/>
                </a:lnTo>
                <a:lnTo>
                  <a:pt x="3938003" y="176758"/>
                </a:lnTo>
                <a:lnTo>
                  <a:pt x="3949446" y="171538"/>
                </a:lnTo>
                <a:lnTo>
                  <a:pt x="3980383" y="138163"/>
                </a:lnTo>
                <a:lnTo>
                  <a:pt x="3987444" y="101752"/>
                </a:lnTo>
                <a:lnTo>
                  <a:pt x="3985247" y="79743"/>
                </a:lnTo>
                <a:lnTo>
                  <a:pt x="3985234" y="79540"/>
                </a:lnTo>
                <a:lnTo>
                  <a:pt x="3981958" y="69938"/>
                </a:lnTo>
                <a:lnTo>
                  <a:pt x="3978605" y="60109"/>
                </a:lnTo>
                <a:lnTo>
                  <a:pt x="3967569" y="43497"/>
                </a:lnTo>
                <a:lnTo>
                  <a:pt x="3952113" y="29679"/>
                </a:lnTo>
                <a:lnTo>
                  <a:pt x="3932428" y="18808"/>
                </a:lnTo>
                <a:lnTo>
                  <a:pt x="3910520" y="11645"/>
                </a:lnTo>
                <a:lnTo>
                  <a:pt x="3910520" y="250774"/>
                </a:lnTo>
                <a:lnTo>
                  <a:pt x="3909758" y="259765"/>
                </a:lnTo>
                <a:lnTo>
                  <a:pt x="3883266" y="288188"/>
                </a:lnTo>
                <a:lnTo>
                  <a:pt x="3863022" y="290804"/>
                </a:lnTo>
                <a:lnTo>
                  <a:pt x="3807561" y="290804"/>
                </a:lnTo>
                <a:lnTo>
                  <a:pt x="3807561" y="206654"/>
                </a:lnTo>
                <a:lnTo>
                  <a:pt x="3866870" y="206654"/>
                </a:lnTo>
                <a:lnTo>
                  <a:pt x="3885971" y="209511"/>
                </a:lnTo>
                <a:lnTo>
                  <a:pt x="3899611" y="217805"/>
                </a:lnTo>
                <a:lnTo>
                  <a:pt x="3907790" y="231571"/>
                </a:lnTo>
                <a:lnTo>
                  <a:pt x="3910520" y="250774"/>
                </a:lnTo>
                <a:lnTo>
                  <a:pt x="3910520" y="11645"/>
                </a:lnTo>
                <a:lnTo>
                  <a:pt x="3908679" y="11036"/>
                </a:lnTo>
                <a:lnTo>
                  <a:pt x="3903053" y="10096"/>
                </a:lnTo>
                <a:lnTo>
                  <a:pt x="3903053" y="111772"/>
                </a:lnTo>
                <a:lnTo>
                  <a:pt x="3902303" y="120853"/>
                </a:lnTo>
                <a:lnTo>
                  <a:pt x="3875430" y="148539"/>
                </a:lnTo>
                <a:lnTo>
                  <a:pt x="3851681" y="151193"/>
                </a:lnTo>
                <a:lnTo>
                  <a:pt x="3807561" y="151193"/>
                </a:lnTo>
                <a:lnTo>
                  <a:pt x="3807561" y="69938"/>
                </a:lnTo>
                <a:lnTo>
                  <a:pt x="3849027" y="69938"/>
                </a:lnTo>
                <a:lnTo>
                  <a:pt x="3890264" y="79743"/>
                </a:lnTo>
                <a:lnTo>
                  <a:pt x="3903053" y="111772"/>
                </a:lnTo>
                <a:lnTo>
                  <a:pt x="3903053" y="10096"/>
                </a:lnTo>
                <a:lnTo>
                  <a:pt x="3880878" y="6375"/>
                </a:lnTo>
                <a:lnTo>
                  <a:pt x="3849027" y="4826"/>
                </a:lnTo>
                <a:lnTo>
                  <a:pt x="3722928" y="4826"/>
                </a:lnTo>
                <a:lnTo>
                  <a:pt x="3722928" y="355904"/>
                </a:lnTo>
                <a:lnTo>
                  <a:pt x="3865422" y="355904"/>
                </a:lnTo>
                <a:lnTo>
                  <a:pt x="3921696" y="349059"/>
                </a:lnTo>
                <a:lnTo>
                  <a:pt x="3962235" y="329501"/>
                </a:lnTo>
                <a:lnTo>
                  <a:pt x="3986746" y="297167"/>
                </a:lnTo>
                <a:lnTo>
                  <a:pt x="3988600" y="290804"/>
                </a:lnTo>
                <a:lnTo>
                  <a:pt x="3992880" y="276174"/>
                </a:lnTo>
                <a:lnTo>
                  <a:pt x="3994912" y="251980"/>
                </a:lnTo>
                <a:close/>
              </a:path>
              <a:path w="5290184" h="361315">
                <a:moveTo>
                  <a:pt x="4352252" y="355904"/>
                </a:moveTo>
                <a:lnTo>
                  <a:pt x="4328020" y="290322"/>
                </a:lnTo>
                <a:lnTo>
                  <a:pt x="4303877" y="224980"/>
                </a:lnTo>
                <a:lnTo>
                  <a:pt x="4258881" y="103212"/>
                </a:lnTo>
                <a:lnTo>
                  <a:pt x="4222534" y="4826"/>
                </a:lnTo>
                <a:lnTo>
                  <a:pt x="4220603" y="4826"/>
                </a:lnTo>
                <a:lnTo>
                  <a:pt x="4220603" y="224980"/>
                </a:lnTo>
                <a:lnTo>
                  <a:pt x="4145127" y="224980"/>
                </a:lnTo>
                <a:lnTo>
                  <a:pt x="4182745" y="103212"/>
                </a:lnTo>
                <a:lnTo>
                  <a:pt x="4220603" y="224980"/>
                </a:lnTo>
                <a:lnTo>
                  <a:pt x="4220603" y="4826"/>
                </a:lnTo>
                <a:lnTo>
                  <a:pt x="4142956" y="4826"/>
                </a:lnTo>
                <a:lnTo>
                  <a:pt x="4014203" y="355904"/>
                </a:lnTo>
                <a:lnTo>
                  <a:pt x="4104627" y="355904"/>
                </a:lnTo>
                <a:lnTo>
                  <a:pt x="4124871" y="290322"/>
                </a:lnTo>
                <a:lnTo>
                  <a:pt x="4240860" y="290322"/>
                </a:lnTo>
                <a:lnTo>
                  <a:pt x="4261358" y="355904"/>
                </a:lnTo>
                <a:lnTo>
                  <a:pt x="4352252" y="355904"/>
                </a:lnTo>
                <a:close/>
              </a:path>
              <a:path w="5290184" h="361315">
                <a:moveTo>
                  <a:pt x="4609770" y="290804"/>
                </a:moveTo>
                <a:lnTo>
                  <a:pt x="4462450" y="290804"/>
                </a:lnTo>
                <a:lnTo>
                  <a:pt x="4462450" y="5054"/>
                </a:lnTo>
                <a:lnTo>
                  <a:pt x="4377817" y="5054"/>
                </a:lnTo>
                <a:lnTo>
                  <a:pt x="4377817" y="290804"/>
                </a:lnTo>
                <a:lnTo>
                  <a:pt x="4377817" y="355574"/>
                </a:lnTo>
                <a:lnTo>
                  <a:pt x="4609770" y="355574"/>
                </a:lnTo>
                <a:lnTo>
                  <a:pt x="4609770" y="290804"/>
                </a:lnTo>
                <a:close/>
              </a:path>
              <a:path w="5290184" h="361315">
                <a:moveTo>
                  <a:pt x="4938903" y="5384"/>
                </a:moveTo>
                <a:lnTo>
                  <a:pt x="4854753" y="5384"/>
                </a:lnTo>
                <a:lnTo>
                  <a:pt x="4854753" y="143814"/>
                </a:lnTo>
                <a:lnTo>
                  <a:pt x="4730102" y="143814"/>
                </a:lnTo>
                <a:lnTo>
                  <a:pt x="4730102" y="5384"/>
                </a:lnTo>
                <a:lnTo>
                  <a:pt x="4645457" y="5384"/>
                </a:lnTo>
                <a:lnTo>
                  <a:pt x="4645457" y="143814"/>
                </a:lnTo>
                <a:lnTo>
                  <a:pt x="4645457" y="209854"/>
                </a:lnTo>
                <a:lnTo>
                  <a:pt x="4645457" y="355904"/>
                </a:lnTo>
                <a:lnTo>
                  <a:pt x="4730102" y="355904"/>
                </a:lnTo>
                <a:lnTo>
                  <a:pt x="4730102" y="209854"/>
                </a:lnTo>
                <a:lnTo>
                  <a:pt x="4854753" y="209854"/>
                </a:lnTo>
                <a:lnTo>
                  <a:pt x="4854753" y="355904"/>
                </a:lnTo>
                <a:lnTo>
                  <a:pt x="4938903" y="355904"/>
                </a:lnTo>
                <a:lnTo>
                  <a:pt x="4938903" y="209854"/>
                </a:lnTo>
                <a:lnTo>
                  <a:pt x="4938903" y="143814"/>
                </a:lnTo>
                <a:lnTo>
                  <a:pt x="4938903" y="5384"/>
                </a:lnTo>
                <a:close/>
              </a:path>
              <a:path w="5290184" h="361315">
                <a:moveTo>
                  <a:pt x="5289740" y="171450"/>
                </a:moveTo>
                <a:lnTo>
                  <a:pt x="5288496" y="148348"/>
                </a:lnTo>
                <a:lnTo>
                  <a:pt x="5288419" y="146850"/>
                </a:lnTo>
                <a:lnTo>
                  <a:pt x="5284698" y="123672"/>
                </a:lnTo>
                <a:lnTo>
                  <a:pt x="5278590" y="101930"/>
                </a:lnTo>
                <a:lnTo>
                  <a:pt x="5270081" y="81622"/>
                </a:lnTo>
                <a:lnTo>
                  <a:pt x="5261229" y="66319"/>
                </a:lnTo>
                <a:lnTo>
                  <a:pt x="5259400" y="63157"/>
                </a:lnTo>
                <a:lnTo>
                  <a:pt x="5246776" y="46939"/>
                </a:lnTo>
                <a:lnTo>
                  <a:pt x="5232209" y="32956"/>
                </a:lnTo>
                <a:lnTo>
                  <a:pt x="5215699" y="21234"/>
                </a:lnTo>
                <a:lnTo>
                  <a:pt x="5203647" y="15049"/>
                </a:lnTo>
                <a:lnTo>
                  <a:pt x="5203647" y="189052"/>
                </a:lnTo>
                <a:lnTo>
                  <a:pt x="5202517" y="211912"/>
                </a:lnTo>
                <a:lnTo>
                  <a:pt x="5193665" y="252298"/>
                </a:lnTo>
                <a:lnTo>
                  <a:pt x="5165014" y="287845"/>
                </a:lnTo>
                <a:lnTo>
                  <a:pt x="5136616" y="294652"/>
                </a:lnTo>
                <a:lnTo>
                  <a:pt x="5121059" y="292950"/>
                </a:lnTo>
                <a:lnTo>
                  <a:pt x="5120868" y="292950"/>
                </a:lnTo>
                <a:lnTo>
                  <a:pt x="5107343" y="287845"/>
                </a:lnTo>
                <a:lnTo>
                  <a:pt x="5107190" y="287845"/>
                </a:lnTo>
                <a:lnTo>
                  <a:pt x="5095341" y="279057"/>
                </a:lnTo>
                <a:lnTo>
                  <a:pt x="5085740" y="266928"/>
                </a:lnTo>
                <a:lnTo>
                  <a:pt x="5078247" y="251574"/>
                </a:lnTo>
                <a:lnTo>
                  <a:pt x="5072900" y="233235"/>
                </a:lnTo>
                <a:lnTo>
                  <a:pt x="5069865" y="213118"/>
                </a:lnTo>
                <a:lnTo>
                  <a:pt x="5069776" y="212547"/>
                </a:lnTo>
                <a:lnTo>
                  <a:pt x="5069687" y="211912"/>
                </a:lnTo>
                <a:lnTo>
                  <a:pt x="5068684" y="189052"/>
                </a:lnTo>
                <a:lnTo>
                  <a:pt x="5068608" y="187604"/>
                </a:lnTo>
                <a:lnTo>
                  <a:pt x="5074424" y="120027"/>
                </a:lnTo>
                <a:lnTo>
                  <a:pt x="5108067" y="72288"/>
                </a:lnTo>
                <a:lnTo>
                  <a:pt x="5136146" y="66319"/>
                </a:lnTo>
                <a:lnTo>
                  <a:pt x="5151475" y="68008"/>
                </a:lnTo>
                <a:lnTo>
                  <a:pt x="5186172" y="93433"/>
                </a:lnTo>
                <a:lnTo>
                  <a:pt x="5202555" y="148348"/>
                </a:lnTo>
                <a:lnTo>
                  <a:pt x="5203647" y="189052"/>
                </a:lnTo>
                <a:lnTo>
                  <a:pt x="5203647" y="15049"/>
                </a:lnTo>
                <a:lnTo>
                  <a:pt x="5197627" y="11950"/>
                </a:lnTo>
                <a:lnTo>
                  <a:pt x="5178514" y="5372"/>
                </a:lnTo>
                <a:lnTo>
                  <a:pt x="5178653" y="5372"/>
                </a:lnTo>
                <a:lnTo>
                  <a:pt x="5157927" y="1346"/>
                </a:lnTo>
                <a:lnTo>
                  <a:pt x="5136146" y="0"/>
                </a:lnTo>
                <a:lnTo>
                  <a:pt x="5114201" y="1346"/>
                </a:lnTo>
                <a:lnTo>
                  <a:pt x="5073993" y="12077"/>
                </a:lnTo>
                <a:lnTo>
                  <a:pt x="5039080" y="33324"/>
                </a:lnTo>
                <a:lnTo>
                  <a:pt x="5011953" y="63766"/>
                </a:lnTo>
                <a:lnTo>
                  <a:pt x="4993183" y="102831"/>
                </a:lnTo>
                <a:lnTo>
                  <a:pt x="4983721" y="148348"/>
                </a:lnTo>
                <a:lnTo>
                  <a:pt x="4982540" y="193154"/>
                </a:lnTo>
                <a:lnTo>
                  <a:pt x="4984178" y="217284"/>
                </a:lnTo>
                <a:lnTo>
                  <a:pt x="4994364" y="261277"/>
                </a:lnTo>
                <a:lnTo>
                  <a:pt x="5013579" y="299224"/>
                </a:lnTo>
                <a:lnTo>
                  <a:pt x="5040642" y="328701"/>
                </a:lnTo>
                <a:lnTo>
                  <a:pt x="5075034" y="349135"/>
                </a:lnTo>
                <a:lnTo>
                  <a:pt x="5114823" y="359435"/>
                </a:lnTo>
                <a:lnTo>
                  <a:pt x="5136616" y="360730"/>
                </a:lnTo>
                <a:lnTo>
                  <a:pt x="5157686" y="359435"/>
                </a:lnTo>
                <a:lnTo>
                  <a:pt x="5158206" y="359435"/>
                </a:lnTo>
                <a:lnTo>
                  <a:pt x="5198402" y="348716"/>
                </a:lnTo>
                <a:lnTo>
                  <a:pt x="5233086" y="327583"/>
                </a:lnTo>
                <a:lnTo>
                  <a:pt x="5260149" y="297141"/>
                </a:lnTo>
                <a:lnTo>
                  <a:pt x="5279009" y="257987"/>
                </a:lnTo>
                <a:lnTo>
                  <a:pt x="5288458" y="213118"/>
                </a:lnTo>
                <a:lnTo>
                  <a:pt x="5289664" y="189052"/>
                </a:lnTo>
                <a:lnTo>
                  <a:pt x="5289740" y="171450"/>
                </a:lnTo>
                <a:close/>
              </a:path>
            </a:pathLst>
          </a:custGeom>
          <a:solidFill>
            <a:srgbClr val="001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72056" y="8809652"/>
            <a:ext cx="201930" cy="263525"/>
          </a:xfrm>
          <a:custGeom>
            <a:avLst/>
            <a:gdLst/>
            <a:ahLst/>
            <a:cxnLst/>
            <a:rect l="l" t="t" r="r" b="b"/>
            <a:pathLst>
              <a:path w="201930" h="263525">
                <a:moveTo>
                  <a:pt x="102719" y="0"/>
                </a:moveTo>
                <a:lnTo>
                  <a:pt x="0" y="0"/>
                </a:lnTo>
                <a:lnTo>
                  <a:pt x="0" y="263311"/>
                </a:lnTo>
                <a:lnTo>
                  <a:pt x="54260" y="263311"/>
                </a:lnTo>
                <a:lnTo>
                  <a:pt x="54260" y="170539"/>
                </a:lnTo>
                <a:lnTo>
                  <a:pt x="101818" y="170539"/>
                </a:lnTo>
                <a:lnTo>
                  <a:pt x="143563" y="164954"/>
                </a:lnTo>
                <a:lnTo>
                  <a:pt x="186737" y="136010"/>
                </a:lnTo>
                <a:lnTo>
                  <a:pt x="192214" y="126593"/>
                </a:lnTo>
                <a:lnTo>
                  <a:pt x="54260" y="126593"/>
                </a:lnTo>
                <a:lnTo>
                  <a:pt x="54260" y="43946"/>
                </a:lnTo>
                <a:lnTo>
                  <a:pt x="190682" y="43946"/>
                </a:lnTo>
                <a:lnTo>
                  <a:pt x="189523" y="41684"/>
                </a:lnTo>
                <a:lnTo>
                  <a:pt x="154895" y="10847"/>
                </a:lnTo>
                <a:lnTo>
                  <a:pt x="117106" y="678"/>
                </a:lnTo>
                <a:lnTo>
                  <a:pt x="102719" y="0"/>
                </a:lnTo>
                <a:close/>
              </a:path>
              <a:path w="201930" h="263525">
                <a:moveTo>
                  <a:pt x="190682" y="43946"/>
                </a:moveTo>
                <a:lnTo>
                  <a:pt x="103986" y="43946"/>
                </a:lnTo>
                <a:lnTo>
                  <a:pt x="113480" y="44854"/>
                </a:lnTo>
                <a:lnTo>
                  <a:pt x="121890" y="47202"/>
                </a:lnTo>
                <a:lnTo>
                  <a:pt x="146140" y="78318"/>
                </a:lnTo>
                <a:lnTo>
                  <a:pt x="146824" y="87159"/>
                </a:lnTo>
                <a:lnTo>
                  <a:pt x="146854" y="87536"/>
                </a:lnTo>
                <a:lnTo>
                  <a:pt x="121684" y="124062"/>
                </a:lnTo>
                <a:lnTo>
                  <a:pt x="102719" y="126593"/>
                </a:lnTo>
                <a:lnTo>
                  <a:pt x="192214" y="126593"/>
                </a:lnTo>
                <a:lnTo>
                  <a:pt x="195016" y="121776"/>
                </a:lnTo>
                <a:lnTo>
                  <a:pt x="199982" y="105492"/>
                </a:lnTo>
                <a:lnTo>
                  <a:pt x="201603" y="87536"/>
                </a:lnTo>
                <a:lnTo>
                  <a:pt x="201637" y="87159"/>
                </a:lnTo>
                <a:lnTo>
                  <a:pt x="200880" y="74759"/>
                </a:lnTo>
                <a:lnTo>
                  <a:pt x="198607" y="63047"/>
                </a:lnTo>
                <a:lnTo>
                  <a:pt x="194821" y="52023"/>
                </a:lnTo>
                <a:lnTo>
                  <a:pt x="190682" y="439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00456" y="8873669"/>
            <a:ext cx="177586" cy="2029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07705" y="8873669"/>
            <a:ext cx="110677" cy="199292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3434656" y="8795185"/>
            <a:ext cx="176530" cy="281940"/>
          </a:xfrm>
          <a:custGeom>
            <a:avLst/>
            <a:gdLst/>
            <a:ahLst/>
            <a:cxnLst/>
            <a:rect l="l" t="t" r="r" b="b"/>
            <a:pathLst>
              <a:path w="176529" h="281940">
                <a:moveTo>
                  <a:pt x="76678" y="78479"/>
                </a:moveTo>
                <a:lnTo>
                  <a:pt x="31734" y="93745"/>
                </a:lnTo>
                <a:lnTo>
                  <a:pt x="5130" y="137400"/>
                </a:lnTo>
                <a:lnTo>
                  <a:pt x="0" y="178486"/>
                </a:lnTo>
                <a:lnTo>
                  <a:pt x="1305" y="201394"/>
                </a:lnTo>
                <a:lnTo>
                  <a:pt x="11763" y="239259"/>
                </a:lnTo>
                <a:lnTo>
                  <a:pt x="45188" y="274587"/>
                </a:lnTo>
                <a:lnTo>
                  <a:pt x="76311" y="281394"/>
                </a:lnTo>
                <a:lnTo>
                  <a:pt x="90985" y="279868"/>
                </a:lnTo>
                <a:lnTo>
                  <a:pt x="104255" y="275291"/>
                </a:lnTo>
                <a:lnTo>
                  <a:pt x="116124" y="267660"/>
                </a:lnTo>
                <a:lnTo>
                  <a:pt x="126593" y="256976"/>
                </a:lnTo>
                <a:lnTo>
                  <a:pt x="176329" y="256976"/>
                </a:lnTo>
                <a:lnTo>
                  <a:pt x="176329" y="239259"/>
                </a:lnTo>
                <a:lnTo>
                  <a:pt x="89693" y="239259"/>
                </a:lnTo>
                <a:lnTo>
                  <a:pt x="81102" y="238342"/>
                </a:lnTo>
                <a:lnTo>
                  <a:pt x="54660" y="206700"/>
                </a:lnTo>
                <a:lnTo>
                  <a:pt x="52260" y="182381"/>
                </a:lnTo>
                <a:lnTo>
                  <a:pt x="54511" y="156780"/>
                </a:lnTo>
                <a:lnTo>
                  <a:pt x="54622" y="155521"/>
                </a:lnTo>
                <a:lnTo>
                  <a:pt x="61708" y="136337"/>
                </a:lnTo>
                <a:lnTo>
                  <a:pt x="73521" y="124827"/>
                </a:lnTo>
                <a:lnTo>
                  <a:pt x="90060" y="120991"/>
                </a:lnTo>
                <a:lnTo>
                  <a:pt x="176329" y="120991"/>
                </a:lnTo>
                <a:lnTo>
                  <a:pt x="176329" y="99829"/>
                </a:lnTo>
                <a:lnTo>
                  <a:pt x="123881" y="99829"/>
                </a:lnTo>
                <a:lnTo>
                  <a:pt x="113940" y="90490"/>
                </a:lnTo>
                <a:lnTo>
                  <a:pt x="102761" y="83818"/>
                </a:lnTo>
                <a:lnTo>
                  <a:pt x="90341" y="79814"/>
                </a:lnTo>
                <a:lnTo>
                  <a:pt x="76678" y="78479"/>
                </a:lnTo>
                <a:close/>
              </a:path>
              <a:path w="176529" h="281940">
                <a:moveTo>
                  <a:pt x="176329" y="256976"/>
                </a:moveTo>
                <a:lnTo>
                  <a:pt x="126593" y="256976"/>
                </a:lnTo>
                <a:lnTo>
                  <a:pt x="129126" y="277771"/>
                </a:lnTo>
                <a:lnTo>
                  <a:pt x="176329" y="277771"/>
                </a:lnTo>
                <a:lnTo>
                  <a:pt x="176329" y="256976"/>
                </a:lnTo>
                <a:close/>
              </a:path>
              <a:path w="176529" h="281940">
                <a:moveTo>
                  <a:pt x="176329" y="120991"/>
                </a:moveTo>
                <a:lnTo>
                  <a:pt x="90060" y="120991"/>
                </a:lnTo>
                <a:lnTo>
                  <a:pt x="101191" y="122269"/>
                </a:lnTo>
                <a:lnTo>
                  <a:pt x="110539" y="126104"/>
                </a:lnTo>
                <a:lnTo>
                  <a:pt x="118103" y="132498"/>
                </a:lnTo>
                <a:lnTo>
                  <a:pt x="123881" y="141451"/>
                </a:lnTo>
                <a:lnTo>
                  <a:pt x="123881" y="218799"/>
                </a:lnTo>
                <a:lnTo>
                  <a:pt x="118010" y="227747"/>
                </a:lnTo>
                <a:lnTo>
                  <a:pt x="110356" y="234142"/>
                </a:lnTo>
                <a:lnTo>
                  <a:pt x="100917" y="237979"/>
                </a:lnTo>
                <a:lnTo>
                  <a:pt x="89693" y="239259"/>
                </a:lnTo>
                <a:lnTo>
                  <a:pt x="176329" y="239259"/>
                </a:lnTo>
                <a:lnTo>
                  <a:pt x="176329" y="120991"/>
                </a:lnTo>
                <a:close/>
              </a:path>
              <a:path w="176529" h="281940">
                <a:moveTo>
                  <a:pt x="176329" y="0"/>
                </a:moveTo>
                <a:lnTo>
                  <a:pt x="123881" y="0"/>
                </a:lnTo>
                <a:lnTo>
                  <a:pt x="123881" y="99829"/>
                </a:lnTo>
                <a:lnTo>
                  <a:pt x="176329" y="99829"/>
                </a:lnTo>
                <a:lnTo>
                  <a:pt x="1763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43718" y="8873661"/>
            <a:ext cx="173963" cy="202915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3934151" y="8795185"/>
            <a:ext cx="176530" cy="281940"/>
          </a:xfrm>
          <a:custGeom>
            <a:avLst/>
            <a:gdLst/>
            <a:ahLst/>
            <a:cxnLst/>
            <a:rect l="l" t="t" r="r" b="b"/>
            <a:pathLst>
              <a:path w="176529" h="281940">
                <a:moveTo>
                  <a:pt x="76678" y="78479"/>
                </a:moveTo>
                <a:lnTo>
                  <a:pt x="31734" y="93745"/>
                </a:lnTo>
                <a:lnTo>
                  <a:pt x="5130" y="137400"/>
                </a:lnTo>
                <a:lnTo>
                  <a:pt x="0" y="178486"/>
                </a:lnTo>
                <a:lnTo>
                  <a:pt x="1305" y="201394"/>
                </a:lnTo>
                <a:lnTo>
                  <a:pt x="11763" y="239259"/>
                </a:lnTo>
                <a:lnTo>
                  <a:pt x="45188" y="274587"/>
                </a:lnTo>
                <a:lnTo>
                  <a:pt x="76311" y="281394"/>
                </a:lnTo>
                <a:lnTo>
                  <a:pt x="90985" y="279868"/>
                </a:lnTo>
                <a:lnTo>
                  <a:pt x="104255" y="275291"/>
                </a:lnTo>
                <a:lnTo>
                  <a:pt x="116124" y="267660"/>
                </a:lnTo>
                <a:lnTo>
                  <a:pt x="126593" y="256976"/>
                </a:lnTo>
                <a:lnTo>
                  <a:pt x="176329" y="256976"/>
                </a:lnTo>
                <a:lnTo>
                  <a:pt x="176329" y="239259"/>
                </a:lnTo>
                <a:lnTo>
                  <a:pt x="89693" y="239259"/>
                </a:lnTo>
                <a:lnTo>
                  <a:pt x="81102" y="238342"/>
                </a:lnTo>
                <a:lnTo>
                  <a:pt x="54660" y="206700"/>
                </a:lnTo>
                <a:lnTo>
                  <a:pt x="52260" y="182381"/>
                </a:lnTo>
                <a:lnTo>
                  <a:pt x="54511" y="156780"/>
                </a:lnTo>
                <a:lnTo>
                  <a:pt x="54622" y="155521"/>
                </a:lnTo>
                <a:lnTo>
                  <a:pt x="61708" y="136337"/>
                </a:lnTo>
                <a:lnTo>
                  <a:pt x="73521" y="124827"/>
                </a:lnTo>
                <a:lnTo>
                  <a:pt x="90060" y="120991"/>
                </a:lnTo>
                <a:lnTo>
                  <a:pt x="176329" y="120991"/>
                </a:lnTo>
                <a:lnTo>
                  <a:pt x="176329" y="99829"/>
                </a:lnTo>
                <a:lnTo>
                  <a:pt x="123881" y="99829"/>
                </a:lnTo>
                <a:lnTo>
                  <a:pt x="113940" y="90490"/>
                </a:lnTo>
                <a:lnTo>
                  <a:pt x="102761" y="83818"/>
                </a:lnTo>
                <a:lnTo>
                  <a:pt x="90341" y="79814"/>
                </a:lnTo>
                <a:lnTo>
                  <a:pt x="76678" y="78479"/>
                </a:lnTo>
                <a:close/>
              </a:path>
              <a:path w="176529" h="281940">
                <a:moveTo>
                  <a:pt x="176329" y="256976"/>
                </a:moveTo>
                <a:lnTo>
                  <a:pt x="126593" y="256976"/>
                </a:lnTo>
                <a:lnTo>
                  <a:pt x="129126" y="277771"/>
                </a:lnTo>
                <a:lnTo>
                  <a:pt x="176329" y="277771"/>
                </a:lnTo>
                <a:lnTo>
                  <a:pt x="176329" y="256976"/>
                </a:lnTo>
                <a:close/>
              </a:path>
              <a:path w="176529" h="281940">
                <a:moveTo>
                  <a:pt x="176329" y="120991"/>
                </a:moveTo>
                <a:lnTo>
                  <a:pt x="90060" y="120991"/>
                </a:lnTo>
                <a:lnTo>
                  <a:pt x="101191" y="122269"/>
                </a:lnTo>
                <a:lnTo>
                  <a:pt x="110539" y="126104"/>
                </a:lnTo>
                <a:lnTo>
                  <a:pt x="118103" y="132498"/>
                </a:lnTo>
                <a:lnTo>
                  <a:pt x="123881" y="141451"/>
                </a:lnTo>
                <a:lnTo>
                  <a:pt x="123881" y="218799"/>
                </a:lnTo>
                <a:lnTo>
                  <a:pt x="118010" y="227747"/>
                </a:lnTo>
                <a:lnTo>
                  <a:pt x="110356" y="234142"/>
                </a:lnTo>
                <a:lnTo>
                  <a:pt x="100917" y="237979"/>
                </a:lnTo>
                <a:lnTo>
                  <a:pt x="89693" y="239259"/>
                </a:lnTo>
                <a:lnTo>
                  <a:pt x="176329" y="239259"/>
                </a:lnTo>
                <a:lnTo>
                  <a:pt x="176329" y="120991"/>
                </a:lnTo>
                <a:close/>
              </a:path>
              <a:path w="176529" h="281940">
                <a:moveTo>
                  <a:pt x="176329" y="0"/>
                </a:moveTo>
                <a:lnTo>
                  <a:pt x="123881" y="0"/>
                </a:lnTo>
                <a:lnTo>
                  <a:pt x="123881" y="99829"/>
                </a:lnTo>
                <a:lnTo>
                  <a:pt x="176329" y="99829"/>
                </a:lnTo>
                <a:lnTo>
                  <a:pt x="1763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43924" y="8873669"/>
            <a:ext cx="177586" cy="20291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35267" y="8795185"/>
            <a:ext cx="1884741" cy="353006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6427076" y="8791390"/>
            <a:ext cx="206375" cy="281940"/>
          </a:xfrm>
          <a:custGeom>
            <a:avLst/>
            <a:gdLst/>
            <a:ahLst/>
            <a:cxnLst/>
            <a:rect l="l" t="t" r="r" b="b"/>
            <a:pathLst>
              <a:path w="206375" h="281940">
                <a:moveTo>
                  <a:pt x="127495" y="3632"/>
                </a:moveTo>
                <a:lnTo>
                  <a:pt x="119926" y="2044"/>
                </a:lnTo>
                <a:lnTo>
                  <a:pt x="112979" y="914"/>
                </a:lnTo>
                <a:lnTo>
                  <a:pt x="106629" y="228"/>
                </a:lnTo>
                <a:lnTo>
                  <a:pt x="100901" y="0"/>
                </a:lnTo>
                <a:lnTo>
                  <a:pt x="84848" y="1143"/>
                </a:lnTo>
                <a:lnTo>
                  <a:pt x="48006" y="18186"/>
                </a:lnTo>
                <a:lnTo>
                  <a:pt x="30289" y="53733"/>
                </a:lnTo>
                <a:lnTo>
                  <a:pt x="29108" y="69278"/>
                </a:lnTo>
                <a:lnTo>
                  <a:pt x="29108" y="85902"/>
                </a:lnTo>
                <a:lnTo>
                  <a:pt x="0" y="85902"/>
                </a:lnTo>
                <a:lnTo>
                  <a:pt x="0" y="124256"/>
                </a:lnTo>
                <a:lnTo>
                  <a:pt x="29108" y="124256"/>
                </a:lnTo>
                <a:lnTo>
                  <a:pt x="29108" y="281571"/>
                </a:lnTo>
                <a:lnTo>
                  <a:pt x="81559" y="281571"/>
                </a:lnTo>
                <a:lnTo>
                  <a:pt x="81559" y="124256"/>
                </a:lnTo>
                <a:lnTo>
                  <a:pt x="120434" y="124256"/>
                </a:lnTo>
                <a:lnTo>
                  <a:pt x="120434" y="85902"/>
                </a:lnTo>
                <a:lnTo>
                  <a:pt x="81559" y="85902"/>
                </a:lnTo>
                <a:lnTo>
                  <a:pt x="81559" y="70180"/>
                </a:lnTo>
                <a:lnTo>
                  <a:pt x="83400" y="58077"/>
                </a:lnTo>
                <a:lnTo>
                  <a:pt x="88925" y="49428"/>
                </a:lnTo>
                <a:lnTo>
                  <a:pt x="98132" y="44234"/>
                </a:lnTo>
                <a:lnTo>
                  <a:pt x="111036" y="42506"/>
                </a:lnTo>
                <a:lnTo>
                  <a:pt x="117309" y="42506"/>
                </a:lnTo>
                <a:lnTo>
                  <a:pt x="122618" y="43053"/>
                </a:lnTo>
                <a:lnTo>
                  <a:pt x="126949" y="44132"/>
                </a:lnTo>
                <a:lnTo>
                  <a:pt x="127495" y="3632"/>
                </a:lnTo>
                <a:close/>
              </a:path>
              <a:path w="206375" h="281940">
                <a:moveTo>
                  <a:pt x="202717" y="85902"/>
                </a:moveTo>
                <a:lnTo>
                  <a:pt x="150266" y="85902"/>
                </a:lnTo>
                <a:lnTo>
                  <a:pt x="150266" y="281571"/>
                </a:lnTo>
                <a:lnTo>
                  <a:pt x="202717" y="281571"/>
                </a:lnTo>
                <a:lnTo>
                  <a:pt x="202717" y="85902"/>
                </a:lnTo>
                <a:close/>
              </a:path>
              <a:path w="206375" h="281940">
                <a:moveTo>
                  <a:pt x="205790" y="27432"/>
                </a:moveTo>
                <a:lnTo>
                  <a:pt x="203136" y="20980"/>
                </a:lnTo>
                <a:lnTo>
                  <a:pt x="192532" y="10858"/>
                </a:lnTo>
                <a:lnTo>
                  <a:pt x="185420" y="8331"/>
                </a:lnTo>
                <a:lnTo>
                  <a:pt x="167449" y="8331"/>
                </a:lnTo>
                <a:lnTo>
                  <a:pt x="160312" y="10858"/>
                </a:lnTo>
                <a:lnTo>
                  <a:pt x="149821" y="20980"/>
                </a:lnTo>
                <a:lnTo>
                  <a:pt x="147193" y="27432"/>
                </a:lnTo>
                <a:lnTo>
                  <a:pt x="147193" y="43218"/>
                </a:lnTo>
                <a:lnTo>
                  <a:pt x="149885" y="49745"/>
                </a:lnTo>
                <a:lnTo>
                  <a:pt x="160616" y="59867"/>
                </a:lnTo>
                <a:lnTo>
                  <a:pt x="167690" y="62407"/>
                </a:lnTo>
                <a:lnTo>
                  <a:pt x="185293" y="62407"/>
                </a:lnTo>
                <a:lnTo>
                  <a:pt x="192379" y="59867"/>
                </a:lnTo>
                <a:lnTo>
                  <a:pt x="203098" y="49745"/>
                </a:lnTo>
                <a:lnTo>
                  <a:pt x="205790" y="43218"/>
                </a:lnTo>
                <a:lnTo>
                  <a:pt x="20579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71756" y="8873663"/>
            <a:ext cx="168905" cy="19929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72493" y="8873661"/>
            <a:ext cx="173963" cy="20291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77748" y="8873663"/>
            <a:ext cx="168905" cy="19929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278112" y="8873671"/>
            <a:ext cx="171439" cy="20290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72337" y="8873669"/>
            <a:ext cx="177586" cy="202915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7679232" y="8799710"/>
            <a:ext cx="59055" cy="273685"/>
          </a:xfrm>
          <a:custGeom>
            <a:avLst/>
            <a:gdLst/>
            <a:ahLst/>
            <a:cxnLst/>
            <a:rect l="l" t="t" r="r" b="b"/>
            <a:pathLst>
              <a:path w="59054" h="273684">
                <a:moveTo>
                  <a:pt x="55506" y="77578"/>
                </a:moveTo>
                <a:lnTo>
                  <a:pt x="3057" y="77578"/>
                </a:lnTo>
                <a:lnTo>
                  <a:pt x="3057" y="273248"/>
                </a:lnTo>
                <a:lnTo>
                  <a:pt x="55506" y="273248"/>
                </a:lnTo>
                <a:lnTo>
                  <a:pt x="55506" y="77578"/>
                </a:lnTo>
                <a:close/>
              </a:path>
              <a:path w="59054" h="273684">
                <a:moveTo>
                  <a:pt x="38208" y="0"/>
                </a:moveTo>
                <a:lnTo>
                  <a:pt x="20240" y="0"/>
                </a:lnTo>
                <a:lnTo>
                  <a:pt x="13109" y="2533"/>
                </a:lnTo>
                <a:lnTo>
                  <a:pt x="2617" y="12659"/>
                </a:lnTo>
                <a:lnTo>
                  <a:pt x="0" y="19109"/>
                </a:lnTo>
                <a:lnTo>
                  <a:pt x="0" y="34888"/>
                </a:lnTo>
                <a:lnTo>
                  <a:pt x="2680" y="41422"/>
                </a:lnTo>
                <a:lnTo>
                  <a:pt x="13402" y="51537"/>
                </a:lnTo>
                <a:lnTo>
                  <a:pt x="20491" y="54082"/>
                </a:lnTo>
                <a:lnTo>
                  <a:pt x="38082" y="54082"/>
                </a:lnTo>
                <a:lnTo>
                  <a:pt x="45171" y="51537"/>
                </a:lnTo>
                <a:lnTo>
                  <a:pt x="55904" y="41422"/>
                </a:lnTo>
                <a:lnTo>
                  <a:pt x="58584" y="34888"/>
                </a:lnTo>
                <a:lnTo>
                  <a:pt x="58584" y="19109"/>
                </a:lnTo>
                <a:lnTo>
                  <a:pt x="55924" y="12659"/>
                </a:lnTo>
                <a:lnTo>
                  <a:pt x="45328" y="2533"/>
                </a:lnTo>
                <a:lnTo>
                  <a:pt x="382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77781" y="8873661"/>
            <a:ext cx="295854" cy="202915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8198243" y="8873666"/>
            <a:ext cx="176530" cy="274955"/>
          </a:xfrm>
          <a:custGeom>
            <a:avLst/>
            <a:gdLst/>
            <a:ahLst/>
            <a:cxnLst/>
            <a:rect l="l" t="t" r="r" b="b"/>
            <a:pathLst>
              <a:path w="176529" h="274954">
                <a:moveTo>
                  <a:pt x="48469" y="3622"/>
                </a:moveTo>
                <a:lnTo>
                  <a:pt x="0" y="3622"/>
                </a:lnTo>
                <a:lnTo>
                  <a:pt x="0" y="274525"/>
                </a:lnTo>
                <a:lnTo>
                  <a:pt x="52260" y="274525"/>
                </a:lnTo>
                <a:lnTo>
                  <a:pt x="52260" y="182298"/>
                </a:lnTo>
                <a:lnTo>
                  <a:pt x="149417" y="182298"/>
                </a:lnTo>
                <a:lnTo>
                  <a:pt x="155607" y="175690"/>
                </a:lnTo>
                <a:lnTo>
                  <a:pt x="164589" y="160961"/>
                </a:lnTo>
                <a:lnTo>
                  <a:pt x="164661" y="160769"/>
                </a:lnTo>
                <a:lnTo>
                  <a:pt x="86447" y="160769"/>
                </a:lnTo>
                <a:lnTo>
                  <a:pt x="75083" y="159560"/>
                </a:lnTo>
                <a:lnTo>
                  <a:pt x="65600" y="155932"/>
                </a:lnTo>
                <a:lnTo>
                  <a:pt x="57993" y="149885"/>
                </a:lnTo>
                <a:lnTo>
                  <a:pt x="52260" y="141419"/>
                </a:lnTo>
                <a:lnTo>
                  <a:pt x="52260" y="61307"/>
                </a:lnTo>
                <a:lnTo>
                  <a:pt x="57831" y="53082"/>
                </a:lnTo>
                <a:lnTo>
                  <a:pt x="65326" y="47209"/>
                </a:lnTo>
                <a:lnTo>
                  <a:pt x="74743" y="43686"/>
                </a:lnTo>
                <a:lnTo>
                  <a:pt x="86081" y="42511"/>
                </a:lnTo>
                <a:lnTo>
                  <a:pt x="165248" y="42511"/>
                </a:lnTo>
                <a:lnTo>
                  <a:pt x="164850" y="41420"/>
                </a:lnTo>
                <a:lnTo>
                  <a:pt x="156068" y="26774"/>
                </a:lnTo>
                <a:lnTo>
                  <a:pt x="152314" y="22795"/>
                </a:lnTo>
                <a:lnTo>
                  <a:pt x="50281" y="22795"/>
                </a:lnTo>
                <a:lnTo>
                  <a:pt x="48469" y="3622"/>
                </a:lnTo>
                <a:close/>
              </a:path>
              <a:path w="176529" h="274954">
                <a:moveTo>
                  <a:pt x="149417" y="182298"/>
                </a:moveTo>
                <a:lnTo>
                  <a:pt x="52260" y="182298"/>
                </a:lnTo>
                <a:lnTo>
                  <a:pt x="62105" y="191319"/>
                </a:lnTo>
                <a:lnTo>
                  <a:pt x="73376" y="197762"/>
                </a:lnTo>
                <a:lnTo>
                  <a:pt x="86069" y="201627"/>
                </a:lnTo>
                <a:lnTo>
                  <a:pt x="100185" y="202915"/>
                </a:lnTo>
                <a:lnTo>
                  <a:pt x="116737" y="201213"/>
                </a:lnTo>
                <a:lnTo>
                  <a:pt x="131493" y="196107"/>
                </a:lnTo>
                <a:lnTo>
                  <a:pt x="144450" y="187600"/>
                </a:lnTo>
                <a:lnTo>
                  <a:pt x="149417" y="182298"/>
                </a:lnTo>
                <a:close/>
              </a:path>
              <a:path w="176529" h="274954">
                <a:moveTo>
                  <a:pt x="165248" y="42511"/>
                </a:moveTo>
                <a:lnTo>
                  <a:pt x="86081" y="42511"/>
                </a:lnTo>
                <a:lnTo>
                  <a:pt x="94754" y="43436"/>
                </a:lnTo>
                <a:lnTo>
                  <a:pt x="102333" y="46214"/>
                </a:lnTo>
                <a:lnTo>
                  <a:pt x="123274" y="86602"/>
                </a:lnTo>
                <a:lnTo>
                  <a:pt x="123881" y="99473"/>
                </a:lnTo>
                <a:lnTo>
                  <a:pt x="121540" y="126287"/>
                </a:lnTo>
                <a:lnTo>
                  <a:pt x="114521" y="145443"/>
                </a:lnTo>
                <a:lnTo>
                  <a:pt x="102823" y="156937"/>
                </a:lnTo>
                <a:lnTo>
                  <a:pt x="86447" y="160769"/>
                </a:lnTo>
                <a:lnTo>
                  <a:pt x="164661" y="160769"/>
                </a:lnTo>
                <a:lnTo>
                  <a:pt x="171006" y="143977"/>
                </a:lnTo>
                <a:lnTo>
                  <a:pt x="174857" y="124743"/>
                </a:lnTo>
                <a:lnTo>
                  <a:pt x="176141" y="103263"/>
                </a:lnTo>
                <a:lnTo>
                  <a:pt x="176079" y="99473"/>
                </a:lnTo>
                <a:lnTo>
                  <a:pt x="174886" y="78311"/>
                </a:lnTo>
                <a:lnTo>
                  <a:pt x="171123" y="58599"/>
                </a:lnTo>
                <a:lnTo>
                  <a:pt x="165248" y="42511"/>
                </a:lnTo>
                <a:close/>
              </a:path>
              <a:path w="176529" h="274954">
                <a:moveTo>
                  <a:pt x="99818" y="0"/>
                </a:moveTo>
                <a:lnTo>
                  <a:pt x="85267" y="1426"/>
                </a:lnTo>
                <a:lnTo>
                  <a:pt x="72160" y="5704"/>
                </a:lnTo>
                <a:lnTo>
                  <a:pt x="60498" y="12828"/>
                </a:lnTo>
                <a:lnTo>
                  <a:pt x="50281" y="22795"/>
                </a:lnTo>
                <a:lnTo>
                  <a:pt x="152314" y="22795"/>
                </a:lnTo>
                <a:lnTo>
                  <a:pt x="145025" y="15067"/>
                </a:lnTo>
                <a:lnTo>
                  <a:pt x="131968" y="6700"/>
                </a:lnTo>
                <a:lnTo>
                  <a:pt x="116899" y="1675"/>
                </a:lnTo>
                <a:lnTo>
                  <a:pt x="998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398982" y="8873661"/>
            <a:ext cx="173963" cy="20291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05318" y="8873661"/>
            <a:ext cx="295865" cy="20291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860482" y="9239988"/>
            <a:ext cx="1964131" cy="361141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4940899" y="9239615"/>
            <a:ext cx="176530" cy="281940"/>
          </a:xfrm>
          <a:custGeom>
            <a:avLst/>
            <a:gdLst/>
            <a:ahLst/>
            <a:cxnLst/>
            <a:rect l="l" t="t" r="r" b="b"/>
            <a:pathLst>
              <a:path w="176529" h="281940">
                <a:moveTo>
                  <a:pt x="76678" y="78489"/>
                </a:moveTo>
                <a:lnTo>
                  <a:pt x="31734" y="93747"/>
                </a:lnTo>
                <a:lnTo>
                  <a:pt x="5130" y="137405"/>
                </a:lnTo>
                <a:lnTo>
                  <a:pt x="0" y="178497"/>
                </a:lnTo>
                <a:lnTo>
                  <a:pt x="1305" y="201403"/>
                </a:lnTo>
                <a:lnTo>
                  <a:pt x="11760" y="239259"/>
                </a:lnTo>
                <a:lnTo>
                  <a:pt x="45188" y="274592"/>
                </a:lnTo>
                <a:lnTo>
                  <a:pt x="76311" y="281394"/>
                </a:lnTo>
                <a:lnTo>
                  <a:pt x="90985" y="279870"/>
                </a:lnTo>
                <a:lnTo>
                  <a:pt x="104255" y="275296"/>
                </a:lnTo>
                <a:lnTo>
                  <a:pt x="116124" y="267669"/>
                </a:lnTo>
                <a:lnTo>
                  <a:pt x="126593" y="256986"/>
                </a:lnTo>
                <a:lnTo>
                  <a:pt x="176329" y="256986"/>
                </a:lnTo>
                <a:lnTo>
                  <a:pt x="176329" y="239259"/>
                </a:lnTo>
                <a:lnTo>
                  <a:pt x="89693" y="239259"/>
                </a:lnTo>
                <a:lnTo>
                  <a:pt x="81102" y="238342"/>
                </a:lnTo>
                <a:lnTo>
                  <a:pt x="54660" y="206709"/>
                </a:lnTo>
                <a:lnTo>
                  <a:pt x="52260" y="182381"/>
                </a:lnTo>
                <a:lnTo>
                  <a:pt x="54511" y="156789"/>
                </a:lnTo>
                <a:lnTo>
                  <a:pt x="54622" y="155526"/>
                </a:lnTo>
                <a:lnTo>
                  <a:pt x="61708" y="136341"/>
                </a:lnTo>
                <a:lnTo>
                  <a:pt x="73521" y="124828"/>
                </a:lnTo>
                <a:lnTo>
                  <a:pt x="90060" y="120991"/>
                </a:lnTo>
                <a:lnTo>
                  <a:pt x="176329" y="120991"/>
                </a:lnTo>
                <a:lnTo>
                  <a:pt x="176329" y="99829"/>
                </a:lnTo>
                <a:lnTo>
                  <a:pt x="123881" y="99829"/>
                </a:lnTo>
                <a:lnTo>
                  <a:pt x="113940" y="90496"/>
                </a:lnTo>
                <a:lnTo>
                  <a:pt x="102761" y="83827"/>
                </a:lnTo>
                <a:lnTo>
                  <a:pt x="90341" y="79824"/>
                </a:lnTo>
                <a:lnTo>
                  <a:pt x="76678" y="78489"/>
                </a:lnTo>
                <a:close/>
              </a:path>
              <a:path w="176529" h="281940">
                <a:moveTo>
                  <a:pt x="176329" y="256986"/>
                </a:moveTo>
                <a:lnTo>
                  <a:pt x="126593" y="256986"/>
                </a:lnTo>
                <a:lnTo>
                  <a:pt x="129126" y="277782"/>
                </a:lnTo>
                <a:lnTo>
                  <a:pt x="176329" y="277782"/>
                </a:lnTo>
                <a:lnTo>
                  <a:pt x="176329" y="256986"/>
                </a:lnTo>
                <a:close/>
              </a:path>
              <a:path w="176529" h="281940">
                <a:moveTo>
                  <a:pt x="176329" y="120991"/>
                </a:moveTo>
                <a:lnTo>
                  <a:pt x="90060" y="120991"/>
                </a:lnTo>
                <a:lnTo>
                  <a:pt x="101191" y="122270"/>
                </a:lnTo>
                <a:lnTo>
                  <a:pt x="110539" y="126110"/>
                </a:lnTo>
                <a:lnTo>
                  <a:pt x="118103" y="132507"/>
                </a:lnTo>
                <a:lnTo>
                  <a:pt x="123881" y="141461"/>
                </a:lnTo>
                <a:lnTo>
                  <a:pt x="123881" y="218799"/>
                </a:lnTo>
                <a:lnTo>
                  <a:pt x="118010" y="227752"/>
                </a:lnTo>
                <a:lnTo>
                  <a:pt x="110356" y="234146"/>
                </a:lnTo>
                <a:lnTo>
                  <a:pt x="100917" y="237981"/>
                </a:lnTo>
                <a:lnTo>
                  <a:pt x="89693" y="239259"/>
                </a:lnTo>
                <a:lnTo>
                  <a:pt x="176329" y="239259"/>
                </a:lnTo>
                <a:lnTo>
                  <a:pt x="176329" y="120991"/>
                </a:lnTo>
                <a:close/>
              </a:path>
              <a:path w="176529" h="281940">
                <a:moveTo>
                  <a:pt x="176329" y="0"/>
                </a:moveTo>
                <a:lnTo>
                  <a:pt x="123881" y="0"/>
                </a:lnTo>
                <a:lnTo>
                  <a:pt x="123881" y="99829"/>
                </a:lnTo>
                <a:lnTo>
                  <a:pt x="176329" y="99829"/>
                </a:lnTo>
                <a:lnTo>
                  <a:pt x="1763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150674" y="9318111"/>
            <a:ext cx="177586" cy="202904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5450141" y="9239992"/>
            <a:ext cx="487045" cy="281305"/>
          </a:xfrm>
          <a:custGeom>
            <a:avLst/>
            <a:gdLst/>
            <a:ahLst/>
            <a:cxnLst/>
            <a:rect l="l" t="t" r="r" b="b"/>
            <a:pathLst>
              <a:path w="487045" h="281304">
                <a:moveTo>
                  <a:pt x="280492" y="152450"/>
                </a:moveTo>
                <a:lnTo>
                  <a:pt x="271741" y="107099"/>
                </a:lnTo>
                <a:lnTo>
                  <a:pt x="232460" y="79273"/>
                </a:lnTo>
                <a:lnTo>
                  <a:pt x="217563" y="78117"/>
                </a:lnTo>
                <a:lnTo>
                  <a:pt x="199580" y="79984"/>
                </a:lnTo>
                <a:lnTo>
                  <a:pt x="183794" y="85572"/>
                </a:lnTo>
                <a:lnTo>
                  <a:pt x="170192" y="94907"/>
                </a:lnTo>
                <a:lnTo>
                  <a:pt x="158788" y="107962"/>
                </a:lnTo>
                <a:lnTo>
                  <a:pt x="150253" y="94907"/>
                </a:lnTo>
                <a:lnTo>
                  <a:pt x="138760" y="85572"/>
                </a:lnTo>
                <a:lnTo>
                  <a:pt x="124307" y="79984"/>
                </a:lnTo>
                <a:lnTo>
                  <a:pt x="106883" y="78117"/>
                </a:lnTo>
                <a:lnTo>
                  <a:pt x="90081" y="79717"/>
                </a:lnTo>
                <a:lnTo>
                  <a:pt x="75107" y="84493"/>
                </a:lnTo>
                <a:lnTo>
                  <a:pt x="61950" y="92468"/>
                </a:lnTo>
                <a:lnTo>
                  <a:pt x="50647" y="103619"/>
                </a:lnTo>
                <a:lnTo>
                  <a:pt x="49022" y="81737"/>
                </a:lnTo>
                <a:lnTo>
                  <a:pt x="0" y="81737"/>
                </a:lnTo>
                <a:lnTo>
                  <a:pt x="0" y="277406"/>
                </a:lnTo>
                <a:lnTo>
                  <a:pt x="52273" y="277406"/>
                </a:lnTo>
                <a:lnTo>
                  <a:pt x="52273" y="139065"/>
                </a:lnTo>
                <a:lnTo>
                  <a:pt x="58013" y="131000"/>
                </a:lnTo>
                <a:lnTo>
                  <a:pt x="65290" y="125234"/>
                </a:lnTo>
                <a:lnTo>
                  <a:pt x="74104" y="121767"/>
                </a:lnTo>
                <a:lnTo>
                  <a:pt x="84467" y="120624"/>
                </a:lnTo>
                <a:lnTo>
                  <a:pt x="95186" y="120624"/>
                </a:lnTo>
                <a:lnTo>
                  <a:pt x="113944" y="152806"/>
                </a:lnTo>
                <a:lnTo>
                  <a:pt x="113944" y="277406"/>
                </a:lnTo>
                <a:lnTo>
                  <a:pt x="166204" y="277406"/>
                </a:lnTo>
                <a:lnTo>
                  <a:pt x="166027" y="143040"/>
                </a:lnTo>
                <a:lnTo>
                  <a:pt x="198577" y="120624"/>
                </a:lnTo>
                <a:lnTo>
                  <a:pt x="209537" y="120624"/>
                </a:lnTo>
                <a:lnTo>
                  <a:pt x="217208" y="123190"/>
                </a:lnTo>
                <a:lnTo>
                  <a:pt x="225882" y="133438"/>
                </a:lnTo>
                <a:lnTo>
                  <a:pt x="228053" y="141541"/>
                </a:lnTo>
                <a:lnTo>
                  <a:pt x="228053" y="277406"/>
                </a:lnTo>
                <a:lnTo>
                  <a:pt x="280492" y="277406"/>
                </a:lnTo>
                <a:lnTo>
                  <a:pt x="280492" y="152450"/>
                </a:lnTo>
                <a:close/>
              </a:path>
              <a:path w="487045" h="281304">
                <a:moveTo>
                  <a:pt x="468210" y="1981"/>
                </a:moveTo>
                <a:lnTo>
                  <a:pt x="438010" y="0"/>
                </a:lnTo>
                <a:lnTo>
                  <a:pt x="438010" y="5537"/>
                </a:lnTo>
                <a:lnTo>
                  <a:pt x="436473" y="9791"/>
                </a:lnTo>
                <a:lnTo>
                  <a:pt x="430314" y="15709"/>
                </a:lnTo>
                <a:lnTo>
                  <a:pt x="426681" y="17170"/>
                </a:lnTo>
                <a:lnTo>
                  <a:pt x="419430" y="17170"/>
                </a:lnTo>
                <a:lnTo>
                  <a:pt x="416547" y="16814"/>
                </a:lnTo>
                <a:lnTo>
                  <a:pt x="411010" y="15379"/>
                </a:lnTo>
                <a:lnTo>
                  <a:pt x="405993" y="13258"/>
                </a:lnTo>
                <a:lnTo>
                  <a:pt x="391528" y="6273"/>
                </a:lnTo>
                <a:lnTo>
                  <a:pt x="386308" y="4064"/>
                </a:lnTo>
                <a:lnTo>
                  <a:pt x="379933" y="2247"/>
                </a:lnTo>
                <a:lnTo>
                  <a:pt x="376529" y="1803"/>
                </a:lnTo>
                <a:lnTo>
                  <a:pt x="372897" y="1803"/>
                </a:lnTo>
                <a:lnTo>
                  <a:pt x="338696" y="23329"/>
                </a:lnTo>
                <a:lnTo>
                  <a:pt x="332105" y="49225"/>
                </a:lnTo>
                <a:lnTo>
                  <a:pt x="332028" y="50088"/>
                </a:lnTo>
                <a:lnTo>
                  <a:pt x="362407" y="51904"/>
                </a:lnTo>
                <a:lnTo>
                  <a:pt x="362407" y="46355"/>
                </a:lnTo>
                <a:lnTo>
                  <a:pt x="363816" y="42303"/>
                </a:lnTo>
                <a:lnTo>
                  <a:pt x="363893" y="42075"/>
                </a:lnTo>
                <a:lnTo>
                  <a:pt x="369785" y="36055"/>
                </a:lnTo>
                <a:lnTo>
                  <a:pt x="373380" y="34531"/>
                </a:lnTo>
                <a:lnTo>
                  <a:pt x="380860" y="34531"/>
                </a:lnTo>
                <a:lnTo>
                  <a:pt x="383870" y="34925"/>
                </a:lnTo>
                <a:lnTo>
                  <a:pt x="389407" y="36499"/>
                </a:lnTo>
                <a:lnTo>
                  <a:pt x="393941" y="38582"/>
                </a:lnTo>
                <a:lnTo>
                  <a:pt x="406476" y="45339"/>
                </a:lnTo>
                <a:lnTo>
                  <a:pt x="411391" y="47523"/>
                </a:lnTo>
                <a:lnTo>
                  <a:pt x="418515" y="49580"/>
                </a:lnTo>
                <a:lnTo>
                  <a:pt x="422579" y="50088"/>
                </a:lnTo>
                <a:lnTo>
                  <a:pt x="427164" y="50088"/>
                </a:lnTo>
                <a:lnTo>
                  <a:pt x="457492" y="34531"/>
                </a:lnTo>
                <a:lnTo>
                  <a:pt x="461492" y="28930"/>
                </a:lnTo>
                <a:lnTo>
                  <a:pt x="465226" y="20777"/>
                </a:lnTo>
                <a:lnTo>
                  <a:pt x="466115" y="17170"/>
                </a:lnTo>
                <a:lnTo>
                  <a:pt x="467461" y="11785"/>
                </a:lnTo>
                <a:lnTo>
                  <a:pt x="467880" y="6273"/>
                </a:lnTo>
                <a:lnTo>
                  <a:pt x="467956" y="5334"/>
                </a:lnTo>
                <a:lnTo>
                  <a:pt x="468045" y="4064"/>
                </a:lnTo>
                <a:lnTo>
                  <a:pt x="468147" y="2692"/>
                </a:lnTo>
                <a:lnTo>
                  <a:pt x="468210" y="1981"/>
                </a:lnTo>
                <a:close/>
              </a:path>
              <a:path w="487045" h="281304">
                <a:moveTo>
                  <a:pt x="486829" y="274345"/>
                </a:moveTo>
                <a:lnTo>
                  <a:pt x="483501" y="266357"/>
                </a:lnTo>
                <a:lnTo>
                  <a:pt x="481888" y="259867"/>
                </a:lnTo>
                <a:lnTo>
                  <a:pt x="481088" y="256667"/>
                </a:lnTo>
                <a:lnTo>
                  <a:pt x="479653" y="245579"/>
                </a:lnTo>
                <a:lnTo>
                  <a:pt x="479615" y="245275"/>
                </a:lnTo>
                <a:lnTo>
                  <a:pt x="479437" y="241058"/>
                </a:lnTo>
                <a:lnTo>
                  <a:pt x="479158" y="234556"/>
                </a:lnTo>
                <a:lnTo>
                  <a:pt x="479069" y="188442"/>
                </a:lnTo>
                <a:lnTo>
                  <a:pt x="479069" y="147396"/>
                </a:lnTo>
                <a:lnTo>
                  <a:pt x="477850" y="133146"/>
                </a:lnTo>
                <a:lnTo>
                  <a:pt x="477735" y="131851"/>
                </a:lnTo>
                <a:lnTo>
                  <a:pt x="473748" y="118160"/>
                </a:lnTo>
                <a:lnTo>
                  <a:pt x="472998" y="116827"/>
                </a:lnTo>
                <a:lnTo>
                  <a:pt x="467106" y="106311"/>
                </a:lnTo>
                <a:lnTo>
                  <a:pt x="457796" y="96304"/>
                </a:lnTo>
                <a:lnTo>
                  <a:pt x="446252" y="88341"/>
                </a:lnTo>
                <a:lnTo>
                  <a:pt x="433031" y="82753"/>
                </a:lnTo>
                <a:lnTo>
                  <a:pt x="433222" y="82753"/>
                </a:lnTo>
                <a:lnTo>
                  <a:pt x="417537" y="79248"/>
                </a:lnTo>
                <a:lnTo>
                  <a:pt x="400392" y="78117"/>
                </a:lnTo>
                <a:lnTo>
                  <a:pt x="388747" y="78625"/>
                </a:lnTo>
                <a:lnTo>
                  <a:pt x="348310" y="90855"/>
                </a:lnTo>
                <a:lnTo>
                  <a:pt x="319824" y="124142"/>
                </a:lnTo>
                <a:lnTo>
                  <a:pt x="317207" y="140512"/>
                </a:lnTo>
                <a:lnTo>
                  <a:pt x="369468" y="140512"/>
                </a:lnTo>
                <a:lnTo>
                  <a:pt x="369468" y="133146"/>
                </a:lnTo>
                <a:lnTo>
                  <a:pt x="371970" y="127368"/>
                </a:lnTo>
                <a:lnTo>
                  <a:pt x="381965" y="118935"/>
                </a:lnTo>
                <a:lnTo>
                  <a:pt x="388874" y="116827"/>
                </a:lnTo>
                <a:lnTo>
                  <a:pt x="407682" y="116827"/>
                </a:lnTo>
                <a:lnTo>
                  <a:pt x="415010" y="119532"/>
                </a:lnTo>
                <a:lnTo>
                  <a:pt x="424294" y="130390"/>
                </a:lnTo>
                <a:lnTo>
                  <a:pt x="426618" y="137604"/>
                </a:lnTo>
                <a:lnTo>
                  <a:pt x="426618" y="157886"/>
                </a:lnTo>
                <a:lnTo>
                  <a:pt x="426618" y="188442"/>
                </a:lnTo>
                <a:lnTo>
                  <a:pt x="426618" y="222084"/>
                </a:lnTo>
                <a:lnTo>
                  <a:pt x="423481" y="227863"/>
                </a:lnTo>
                <a:lnTo>
                  <a:pt x="418655" y="232460"/>
                </a:lnTo>
                <a:lnTo>
                  <a:pt x="405638" y="239331"/>
                </a:lnTo>
                <a:lnTo>
                  <a:pt x="398513" y="241058"/>
                </a:lnTo>
                <a:lnTo>
                  <a:pt x="382854" y="241058"/>
                </a:lnTo>
                <a:lnTo>
                  <a:pt x="376593" y="238950"/>
                </a:lnTo>
                <a:lnTo>
                  <a:pt x="367423" y="230505"/>
                </a:lnTo>
                <a:lnTo>
                  <a:pt x="365137" y="225132"/>
                </a:lnTo>
                <a:lnTo>
                  <a:pt x="365137" y="218630"/>
                </a:lnTo>
                <a:lnTo>
                  <a:pt x="407085" y="188442"/>
                </a:lnTo>
                <a:lnTo>
                  <a:pt x="426618" y="188442"/>
                </a:lnTo>
                <a:lnTo>
                  <a:pt x="426618" y="157886"/>
                </a:lnTo>
                <a:lnTo>
                  <a:pt x="402564" y="157886"/>
                </a:lnTo>
                <a:lnTo>
                  <a:pt x="382054" y="159004"/>
                </a:lnTo>
                <a:lnTo>
                  <a:pt x="335915" y="174688"/>
                </a:lnTo>
                <a:lnTo>
                  <a:pt x="314312" y="207784"/>
                </a:lnTo>
                <a:lnTo>
                  <a:pt x="312877" y="222440"/>
                </a:lnTo>
                <a:lnTo>
                  <a:pt x="314045" y="234556"/>
                </a:lnTo>
                <a:lnTo>
                  <a:pt x="317500" y="245275"/>
                </a:lnTo>
                <a:lnTo>
                  <a:pt x="317588" y="245579"/>
                </a:lnTo>
                <a:lnTo>
                  <a:pt x="353123" y="276860"/>
                </a:lnTo>
                <a:lnTo>
                  <a:pt x="379412" y="281025"/>
                </a:lnTo>
                <a:lnTo>
                  <a:pt x="393890" y="279704"/>
                </a:lnTo>
                <a:lnTo>
                  <a:pt x="406946" y="275742"/>
                </a:lnTo>
                <a:lnTo>
                  <a:pt x="418579" y="269125"/>
                </a:lnTo>
                <a:lnTo>
                  <a:pt x="428790" y="259867"/>
                </a:lnTo>
                <a:lnTo>
                  <a:pt x="429780" y="266357"/>
                </a:lnTo>
                <a:lnTo>
                  <a:pt x="429856" y="266865"/>
                </a:lnTo>
                <a:lnTo>
                  <a:pt x="431609" y="272707"/>
                </a:lnTo>
                <a:lnTo>
                  <a:pt x="434035" y="277418"/>
                </a:lnTo>
                <a:lnTo>
                  <a:pt x="486829" y="277418"/>
                </a:lnTo>
                <a:lnTo>
                  <a:pt x="486829" y="2743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961218" y="9318107"/>
            <a:ext cx="185366" cy="202904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6262870" y="9239615"/>
            <a:ext cx="176530" cy="281940"/>
          </a:xfrm>
          <a:custGeom>
            <a:avLst/>
            <a:gdLst/>
            <a:ahLst/>
            <a:cxnLst/>
            <a:rect l="l" t="t" r="r" b="b"/>
            <a:pathLst>
              <a:path w="176529" h="281940">
                <a:moveTo>
                  <a:pt x="76678" y="78489"/>
                </a:moveTo>
                <a:lnTo>
                  <a:pt x="31734" y="93747"/>
                </a:lnTo>
                <a:lnTo>
                  <a:pt x="5130" y="137405"/>
                </a:lnTo>
                <a:lnTo>
                  <a:pt x="0" y="178497"/>
                </a:lnTo>
                <a:lnTo>
                  <a:pt x="1305" y="201403"/>
                </a:lnTo>
                <a:lnTo>
                  <a:pt x="11760" y="239259"/>
                </a:lnTo>
                <a:lnTo>
                  <a:pt x="45188" y="274592"/>
                </a:lnTo>
                <a:lnTo>
                  <a:pt x="76311" y="281394"/>
                </a:lnTo>
                <a:lnTo>
                  <a:pt x="90985" y="279870"/>
                </a:lnTo>
                <a:lnTo>
                  <a:pt x="104255" y="275296"/>
                </a:lnTo>
                <a:lnTo>
                  <a:pt x="116124" y="267669"/>
                </a:lnTo>
                <a:lnTo>
                  <a:pt x="126593" y="256986"/>
                </a:lnTo>
                <a:lnTo>
                  <a:pt x="176329" y="256986"/>
                </a:lnTo>
                <a:lnTo>
                  <a:pt x="176329" y="239259"/>
                </a:lnTo>
                <a:lnTo>
                  <a:pt x="89693" y="239259"/>
                </a:lnTo>
                <a:lnTo>
                  <a:pt x="81102" y="238342"/>
                </a:lnTo>
                <a:lnTo>
                  <a:pt x="54660" y="206709"/>
                </a:lnTo>
                <a:lnTo>
                  <a:pt x="52260" y="182381"/>
                </a:lnTo>
                <a:lnTo>
                  <a:pt x="54511" y="156789"/>
                </a:lnTo>
                <a:lnTo>
                  <a:pt x="54622" y="155526"/>
                </a:lnTo>
                <a:lnTo>
                  <a:pt x="61708" y="136341"/>
                </a:lnTo>
                <a:lnTo>
                  <a:pt x="73521" y="124828"/>
                </a:lnTo>
                <a:lnTo>
                  <a:pt x="90060" y="120991"/>
                </a:lnTo>
                <a:lnTo>
                  <a:pt x="176329" y="120991"/>
                </a:lnTo>
                <a:lnTo>
                  <a:pt x="176329" y="99829"/>
                </a:lnTo>
                <a:lnTo>
                  <a:pt x="123881" y="99829"/>
                </a:lnTo>
                <a:lnTo>
                  <a:pt x="113940" y="90496"/>
                </a:lnTo>
                <a:lnTo>
                  <a:pt x="102761" y="83827"/>
                </a:lnTo>
                <a:lnTo>
                  <a:pt x="90341" y="79824"/>
                </a:lnTo>
                <a:lnTo>
                  <a:pt x="76678" y="78489"/>
                </a:lnTo>
                <a:close/>
              </a:path>
              <a:path w="176529" h="281940">
                <a:moveTo>
                  <a:pt x="176329" y="256986"/>
                </a:moveTo>
                <a:lnTo>
                  <a:pt x="126593" y="256986"/>
                </a:lnTo>
                <a:lnTo>
                  <a:pt x="129126" y="277782"/>
                </a:lnTo>
                <a:lnTo>
                  <a:pt x="176329" y="277782"/>
                </a:lnTo>
                <a:lnTo>
                  <a:pt x="176329" y="256986"/>
                </a:lnTo>
                <a:close/>
              </a:path>
              <a:path w="176529" h="281940">
                <a:moveTo>
                  <a:pt x="176329" y="120991"/>
                </a:moveTo>
                <a:lnTo>
                  <a:pt x="90060" y="120991"/>
                </a:lnTo>
                <a:lnTo>
                  <a:pt x="101191" y="122270"/>
                </a:lnTo>
                <a:lnTo>
                  <a:pt x="110539" y="126110"/>
                </a:lnTo>
                <a:lnTo>
                  <a:pt x="118103" y="132507"/>
                </a:lnTo>
                <a:lnTo>
                  <a:pt x="123881" y="141461"/>
                </a:lnTo>
                <a:lnTo>
                  <a:pt x="123881" y="218799"/>
                </a:lnTo>
                <a:lnTo>
                  <a:pt x="118010" y="227752"/>
                </a:lnTo>
                <a:lnTo>
                  <a:pt x="110356" y="234146"/>
                </a:lnTo>
                <a:lnTo>
                  <a:pt x="100917" y="237981"/>
                </a:lnTo>
                <a:lnTo>
                  <a:pt x="89693" y="239259"/>
                </a:lnTo>
                <a:lnTo>
                  <a:pt x="176329" y="239259"/>
                </a:lnTo>
                <a:lnTo>
                  <a:pt x="176329" y="120991"/>
                </a:lnTo>
                <a:close/>
              </a:path>
              <a:path w="176529" h="281940">
                <a:moveTo>
                  <a:pt x="176329" y="0"/>
                </a:moveTo>
                <a:lnTo>
                  <a:pt x="123881" y="0"/>
                </a:lnTo>
                <a:lnTo>
                  <a:pt x="123881" y="99829"/>
                </a:lnTo>
                <a:lnTo>
                  <a:pt x="176329" y="99829"/>
                </a:lnTo>
                <a:lnTo>
                  <a:pt x="1763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472643" y="9318111"/>
            <a:ext cx="177586" cy="202904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763990" y="9318107"/>
            <a:ext cx="185366" cy="202904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6981541" y="9239617"/>
            <a:ext cx="176530" cy="281940"/>
          </a:xfrm>
          <a:custGeom>
            <a:avLst/>
            <a:gdLst/>
            <a:ahLst/>
            <a:cxnLst/>
            <a:rect l="l" t="t" r="r" b="b"/>
            <a:pathLst>
              <a:path w="176529" h="281940">
                <a:moveTo>
                  <a:pt x="154421" y="256986"/>
                </a:moveTo>
                <a:lnTo>
                  <a:pt x="49370" y="256986"/>
                </a:lnTo>
                <a:lnTo>
                  <a:pt x="59667" y="267669"/>
                </a:lnTo>
                <a:lnTo>
                  <a:pt x="71571" y="275296"/>
                </a:lnTo>
                <a:lnTo>
                  <a:pt x="85080" y="279870"/>
                </a:lnTo>
                <a:lnTo>
                  <a:pt x="100195" y="281394"/>
                </a:lnTo>
                <a:lnTo>
                  <a:pt x="115956" y="279870"/>
                </a:lnTo>
                <a:lnTo>
                  <a:pt x="116829" y="279870"/>
                </a:lnTo>
                <a:lnTo>
                  <a:pt x="132202" y="274818"/>
                </a:lnTo>
                <a:lnTo>
                  <a:pt x="145221" y="266596"/>
                </a:lnTo>
                <a:lnTo>
                  <a:pt x="154421" y="256986"/>
                </a:lnTo>
                <a:close/>
              </a:path>
              <a:path w="176529" h="281940">
                <a:moveTo>
                  <a:pt x="52270" y="0"/>
                </a:moveTo>
                <a:lnTo>
                  <a:pt x="0" y="0"/>
                </a:lnTo>
                <a:lnTo>
                  <a:pt x="0" y="277782"/>
                </a:lnTo>
                <a:lnTo>
                  <a:pt x="47024" y="277782"/>
                </a:lnTo>
                <a:lnTo>
                  <a:pt x="49370" y="256986"/>
                </a:lnTo>
                <a:lnTo>
                  <a:pt x="154421" y="256986"/>
                </a:lnTo>
                <a:lnTo>
                  <a:pt x="156246" y="255081"/>
                </a:lnTo>
                <a:lnTo>
                  <a:pt x="165032" y="240627"/>
                </a:lnTo>
                <a:lnTo>
                  <a:pt x="165539" y="239249"/>
                </a:lnTo>
                <a:lnTo>
                  <a:pt x="86992" y="239249"/>
                </a:lnTo>
                <a:lnTo>
                  <a:pt x="75392" y="237961"/>
                </a:lnTo>
                <a:lnTo>
                  <a:pt x="65740" y="234097"/>
                </a:lnTo>
                <a:lnTo>
                  <a:pt x="58033" y="227657"/>
                </a:lnTo>
                <a:lnTo>
                  <a:pt x="52270" y="218642"/>
                </a:lnTo>
                <a:lnTo>
                  <a:pt x="52270" y="141419"/>
                </a:lnTo>
                <a:lnTo>
                  <a:pt x="57940" y="132480"/>
                </a:lnTo>
                <a:lnTo>
                  <a:pt x="65556" y="126096"/>
                </a:lnTo>
                <a:lnTo>
                  <a:pt x="75118" y="122267"/>
                </a:lnTo>
                <a:lnTo>
                  <a:pt x="86625" y="120991"/>
                </a:lnTo>
                <a:lnTo>
                  <a:pt x="165507" y="120991"/>
                </a:lnTo>
                <a:lnTo>
                  <a:pt x="164882" y="119302"/>
                </a:lnTo>
                <a:lnTo>
                  <a:pt x="155984" y="104813"/>
                </a:lnTo>
                <a:lnTo>
                  <a:pt x="150990" y="99651"/>
                </a:lnTo>
                <a:lnTo>
                  <a:pt x="52270" y="99651"/>
                </a:lnTo>
                <a:lnTo>
                  <a:pt x="52270" y="0"/>
                </a:lnTo>
                <a:close/>
              </a:path>
              <a:path w="176529" h="281940">
                <a:moveTo>
                  <a:pt x="165507" y="120991"/>
                </a:moveTo>
                <a:lnTo>
                  <a:pt x="86625" y="120991"/>
                </a:lnTo>
                <a:lnTo>
                  <a:pt x="95362" y="121844"/>
                </a:lnTo>
                <a:lnTo>
                  <a:pt x="102947" y="124405"/>
                </a:lnTo>
                <a:lnTo>
                  <a:pt x="123472" y="164125"/>
                </a:lnTo>
                <a:lnTo>
                  <a:pt x="124059" y="177952"/>
                </a:lnTo>
                <a:lnTo>
                  <a:pt x="123821" y="189383"/>
                </a:lnTo>
                <a:lnTo>
                  <a:pt x="107965" y="233017"/>
                </a:lnTo>
                <a:lnTo>
                  <a:pt x="86992" y="239249"/>
                </a:lnTo>
                <a:lnTo>
                  <a:pt x="165539" y="239249"/>
                </a:lnTo>
                <a:lnTo>
                  <a:pt x="171304" y="223587"/>
                </a:lnTo>
                <a:lnTo>
                  <a:pt x="175066" y="203960"/>
                </a:lnTo>
                <a:lnTo>
                  <a:pt x="176319" y="181743"/>
                </a:lnTo>
                <a:lnTo>
                  <a:pt x="176267" y="177952"/>
                </a:lnTo>
                <a:lnTo>
                  <a:pt x="175048" y="156329"/>
                </a:lnTo>
                <a:lnTo>
                  <a:pt x="171236" y="136474"/>
                </a:lnTo>
                <a:lnTo>
                  <a:pt x="165507" y="120991"/>
                </a:lnTo>
                <a:close/>
              </a:path>
              <a:path w="176529" h="281940">
                <a:moveTo>
                  <a:pt x="99829" y="78489"/>
                </a:moveTo>
                <a:lnTo>
                  <a:pt x="85806" y="79812"/>
                </a:lnTo>
                <a:lnTo>
                  <a:pt x="73203" y="83781"/>
                </a:lnTo>
                <a:lnTo>
                  <a:pt x="62023" y="90394"/>
                </a:lnTo>
                <a:lnTo>
                  <a:pt x="52270" y="99651"/>
                </a:lnTo>
                <a:lnTo>
                  <a:pt x="150990" y="99651"/>
                </a:lnTo>
                <a:lnTo>
                  <a:pt x="144842" y="93296"/>
                </a:lnTo>
                <a:lnTo>
                  <a:pt x="131770" y="85070"/>
                </a:lnTo>
                <a:lnTo>
                  <a:pt x="116767" y="80134"/>
                </a:lnTo>
                <a:lnTo>
                  <a:pt x="99829" y="78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190052" y="9318101"/>
            <a:ext cx="295865" cy="202904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603469" y="9318111"/>
            <a:ext cx="177586" cy="202904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800771" y="9318107"/>
            <a:ext cx="166738" cy="202904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8001148" y="9318107"/>
            <a:ext cx="176530" cy="274955"/>
          </a:xfrm>
          <a:custGeom>
            <a:avLst/>
            <a:gdLst/>
            <a:ahLst/>
            <a:cxnLst/>
            <a:rect l="l" t="t" r="r" b="b"/>
            <a:pathLst>
              <a:path w="176529" h="274954">
                <a:moveTo>
                  <a:pt x="48469" y="3622"/>
                </a:moveTo>
                <a:lnTo>
                  <a:pt x="0" y="3622"/>
                </a:lnTo>
                <a:lnTo>
                  <a:pt x="0" y="274515"/>
                </a:lnTo>
                <a:lnTo>
                  <a:pt x="52260" y="274515"/>
                </a:lnTo>
                <a:lnTo>
                  <a:pt x="52260" y="182287"/>
                </a:lnTo>
                <a:lnTo>
                  <a:pt x="149426" y="182287"/>
                </a:lnTo>
                <a:lnTo>
                  <a:pt x="155607" y="175690"/>
                </a:lnTo>
                <a:lnTo>
                  <a:pt x="164589" y="160956"/>
                </a:lnTo>
                <a:lnTo>
                  <a:pt x="164664" y="160759"/>
                </a:lnTo>
                <a:lnTo>
                  <a:pt x="86447" y="160759"/>
                </a:lnTo>
                <a:lnTo>
                  <a:pt x="75083" y="159551"/>
                </a:lnTo>
                <a:lnTo>
                  <a:pt x="65600" y="155927"/>
                </a:lnTo>
                <a:lnTo>
                  <a:pt x="57993" y="149883"/>
                </a:lnTo>
                <a:lnTo>
                  <a:pt x="52260" y="141419"/>
                </a:lnTo>
                <a:lnTo>
                  <a:pt x="52260" y="61307"/>
                </a:lnTo>
                <a:lnTo>
                  <a:pt x="57831" y="53081"/>
                </a:lnTo>
                <a:lnTo>
                  <a:pt x="65326" y="47204"/>
                </a:lnTo>
                <a:lnTo>
                  <a:pt x="74743" y="43677"/>
                </a:lnTo>
                <a:lnTo>
                  <a:pt x="86081" y="42501"/>
                </a:lnTo>
                <a:lnTo>
                  <a:pt x="165246" y="42501"/>
                </a:lnTo>
                <a:lnTo>
                  <a:pt x="164850" y="41416"/>
                </a:lnTo>
                <a:lnTo>
                  <a:pt x="156068" y="26774"/>
                </a:lnTo>
                <a:lnTo>
                  <a:pt x="152306" y="22784"/>
                </a:lnTo>
                <a:lnTo>
                  <a:pt x="50281" y="22784"/>
                </a:lnTo>
                <a:lnTo>
                  <a:pt x="48469" y="3622"/>
                </a:lnTo>
                <a:close/>
              </a:path>
              <a:path w="176529" h="274954">
                <a:moveTo>
                  <a:pt x="149426" y="182287"/>
                </a:moveTo>
                <a:lnTo>
                  <a:pt x="52260" y="182287"/>
                </a:lnTo>
                <a:lnTo>
                  <a:pt x="62105" y="191309"/>
                </a:lnTo>
                <a:lnTo>
                  <a:pt x="73376" y="197751"/>
                </a:lnTo>
                <a:lnTo>
                  <a:pt x="86069" y="201616"/>
                </a:lnTo>
                <a:lnTo>
                  <a:pt x="100185" y="202904"/>
                </a:lnTo>
                <a:lnTo>
                  <a:pt x="116737" y="201204"/>
                </a:lnTo>
                <a:lnTo>
                  <a:pt x="131493" y="196102"/>
                </a:lnTo>
                <a:lnTo>
                  <a:pt x="144450" y="187598"/>
                </a:lnTo>
                <a:lnTo>
                  <a:pt x="149426" y="182287"/>
                </a:lnTo>
                <a:close/>
              </a:path>
              <a:path w="176529" h="274954">
                <a:moveTo>
                  <a:pt x="165246" y="42501"/>
                </a:moveTo>
                <a:lnTo>
                  <a:pt x="86081" y="42501"/>
                </a:lnTo>
                <a:lnTo>
                  <a:pt x="94754" y="43427"/>
                </a:lnTo>
                <a:lnTo>
                  <a:pt x="102333" y="46208"/>
                </a:lnTo>
                <a:lnTo>
                  <a:pt x="123274" y="86593"/>
                </a:lnTo>
                <a:lnTo>
                  <a:pt x="123881" y="99462"/>
                </a:lnTo>
                <a:lnTo>
                  <a:pt x="121540" y="126281"/>
                </a:lnTo>
                <a:lnTo>
                  <a:pt x="114521" y="145436"/>
                </a:lnTo>
                <a:lnTo>
                  <a:pt x="102823" y="156928"/>
                </a:lnTo>
                <a:lnTo>
                  <a:pt x="86447" y="160759"/>
                </a:lnTo>
                <a:lnTo>
                  <a:pt x="164664" y="160759"/>
                </a:lnTo>
                <a:lnTo>
                  <a:pt x="171006" y="143972"/>
                </a:lnTo>
                <a:lnTo>
                  <a:pt x="174857" y="124737"/>
                </a:lnTo>
                <a:lnTo>
                  <a:pt x="176141" y="103253"/>
                </a:lnTo>
                <a:lnTo>
                  <a:pt x="176079" y="99462"/>
                </a:lnTo>
                <a:lnTo>
                  <a:pt x="174886" y="78306"/>
                </a:lnTo>
                <a:lnTo>
                  <a:pt x="171123" y="58593"/>
                </a:lnTo>
                <a:lnTo>
                  <a:pt x="165246" y="42501"/>
                </a:lnTo>
                <a:close/>
              </a:path>
              <a:path w="176529" h="274954">
                <a:moveTo>
                  <a:pt x="99818" y="0"/>
                </a:moveTo>
                <a:lnTo>
                  <a:pt x="85267" y="1425"/>
                </a:lnTo>
                <a:lnTo>
                  <a:pt x="72160" y="5698"/>
                </a:lnTo>
                <a:lnTo>
                  <a:pt x="60498" y="12819"/>
                </a:lnTo>
                <a:lnTo>
                  <a:pt x="50281" y="22784"/>
                </a:lnTo>
                <a:lnTo>
                  <a:pt x="152306" y="22784"/>
                </a:lnTo>
                <a:lnTo>
                  <a:pt x="145025" y="15063"/>
                </a:lnTo>
                <a:lnTo>
                  <a:pt x="131968" y="6696"/>
                </a:lnTo>
                <a:lnTo>
                  <a:pt x="116899" y="1674"/>
                </a:lnTo>
                <a:lnTo>
                  <a:pt x="998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202599" y="9318111"/>
            <a:ext cx="177586" cy="202904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401707" y="9318101"/>
            <a:ext cx="171439" cy="202904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8602628" y="9244148"/>
            <a:ext cx="59055" cy="273685"/>
          </a:xfrm>
          <a:custGeom>
            <a:avLst/>
            <a:gdLst/>
            <a:ahLst/>
            <a:cxnLst/>
            <a:rect l="l" t="t" r="r" b="b"/>
            <a:pathLst>
              <a:path w="59054" h="273684">
                <a:moveTo>
                  <a:pt x="55516" y="77578"/>
                </a:moveTo>
                <a:lnTo>
                  <a:pt x="3067" y="77578"/>
                </a:lnTo>
                <a:lnTo>
                  <a:pt x="3067" y="273248"/>
                </a:lnTo>
                <a:lnTo>
                  <a:pt x="55516" y="273248"/>
                </a:lnTo>
                <a:lnTo>
                  <a:pt x="55516" y="77578"/>
                </a:lnTo>
                <a:close/>
              </a:path>
              <a:path w="59054" h="273684">
                <a:moveTo>
                  <a:pt x="38218" y="0"/>
                </a:moveTo>
                <a:lnTo>
                  <a:pt x="20250" y="0"/>
                </a:lnTo>
                <a:lnTo>
                  <a:pt x="13109" y="2523"/>
                </a:lnTo>
                <a:lnTo>
                  <a:pt x="2617" y="12659"/>
                </a:lnTo>
                <a:lnTo>
                  <a:pt x="0" y="19109"/>
                </a:lnTo>
                <a:lnTo>
                  <a:pt x="0" y="34899"/>
                </a:lnTo>
                <a:lnTo>
                  <a:pt x="2680" y="41412"/>
                </a:lnTo>
                <a:lnTo>
                  <a:pt x="13402" y="51537"/>
                </a:lnTo>
                <a:lnTo>
                  <a:pt x="20491" y="54071"/>
                </a:lnTo>
                <a:lnTo>
                  <a:pt x="38093" y="54071"/>
                </a:lnTo>
                <a:lnTo>
                  <a:pt x="45181" y="51537"/>
                </a:lnTo>
                <a:lnTo>
                  <a:pt x="55904" y="41412"/>
                </a:lnTo>
                <a:lnTo>
                  <a:pt x="58595" y="34899"/>
                </a:lnTo>
                <a:lnTo>
                  <a:pt x="58595" y="19109"/>
                </a:lnTo>
                <a:lnTo>
                  <a:pt x="55935" y="12659"/>
                </a:lnTo>
                <a:lnTo>
                  <a:pt x="45328" y="2523"/>
                </a:lnTo>
                <a:lnTo>
                  <a:pt x="382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693415" y="9318101"/>
            <a:ext cx="173963" cy="202904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8902458" y="9239624"/>
            <a:ext cx="154305" cy="278130"/>
          </a:xfrm>
          <a:custGeom>
            <a:avLst/>
            <a:gdLst/>
            <a:ahLst/>
            <a:cxnLst/>
            <a:rect l="l" t="t" r="r" b="b"/>
            <a:pathLst>
              <a:path w="154304" h="278129">
                <a:moveTo>
                  <a:pt x="52451" y="0"/>
                </a:moveTo>
                <a:lnTo>
                  <a:pt x="0" y="0"/>
                </a:lnTo>
                <a:lnTo>
                  <a:pt x="0" y="277774"/>
                </a:lnTo>
                <a:lnTo>
                  <a:pt x="52451" y="277774"/>
                </a:lnTo>
                <a:lnTo>
                  <a:pt x="52451" y="0"/>
                </a:lnTo>
                <a:close/>
              </a:path>
              <a:path w="154304" h="278129">
                <a:moveTo>
                  <a:pt x="150647" y="82105"/>
                </a:moveTo>
                <a:lnTo>
                  <a:pt x="98196" y="82105"/>
                </a:lnTo>
                <a:lnTo>
                  <a:pt x="98196" y="277774"/>
                </a:lnTo>
                <a:lnTo>
                  <a:pt x="150647" y="277774"/>
                </a:lnTo>
                <a:lnTo>
                  <a:pt x="150647" y="82105"/>
                </a:lnTo>
                <a:close/>
              </a:path>
              <a:path w="154304" h="278129">
                <a:moveTo>
                  <a:pt x="153720" y="23634"/>
                </a:moveTo>
                <a:lnTo>
                  <a:pt x="151066" y="17183"/>
                </a:lnTo>
                <a:lnTo>
                  <a:pt x="140449" y="7048"/>
                </a:lnTo>
                <a:lnTo>
                  <a:pt x="133337" y="4533"/>
                </a:lnTo>
                <a:lnTo>
                  <a:pt x="115366" y="4533"/>
                </a:lnTo>
                <a:lnTo>
                  <a:pt x="108229" y="7048"/>
                </a:lnTo>
                <a:lnTo>
                  <a:pt x="97739" y="17183"/>
                </a:lnTo>
                <a:lnTo>
                  <a:pt x="95123" y="23634"/>
                </a:lnTo>
                <a:lnTo>
                  <a:pt x="95123" y="39433"/>
                </a:lnTo>
                <a:lnTo>
                  <a:pt x="97802" y="45935"/>
                </a:lnTo>
                <a:lnTo>
                  <a:pt x="108534" y="56070"/>
                </a:lnTo>
                <a:lnTo>
                  <a:pt x="115620" y="58597"/>
                </a:lnTo>
                <a:lnTo>
                  <a:pt x="133223" y="58597"/>
                </a:lnTo>
                <a:lnTo>
                  <a:pt x="140296" y="56070"/>
                </a:lnTo>
                <a:lnTo>
                  <a:pt x="151028" y="45935"/>
                </a:lnTo>
                <a:lnTo>
                  <a:pt x="153720" y="39433"/>
                </a:lnTo>
                <a:lnTo>
                  <a:pt x="153720" y="23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object 4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089455" y="9321726"/>
            <a:ext cx="162392" cy="195669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276809" y="9318101"/>
            <a:ext cx="173963" cy="202904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9475007" y="9239615"/>
            <a:ext cx="176530" cy="281940"/>
          </a:xfrm>
          <a:custGeom>
            <a:avLst/>
            <a:gdLst/>
            <a:ahLst/>
            <a:cxnLst/>
            <a:rect l="l" t="t" r="r" b="b"/>
            <a:pathLst>
              <a:path w="176529" h="281940">
                <a:moveTo>
                  <a:pt x="76678" y="78489"/>
                </a:moveTo>
                <a:lnTo>
                  <a:pt x="31734" y="93747"/>
                </a:lnTo>
                <a:lnTo>
                  <a:pt x="5130" y="137405"/>
                </a:lnTo>
                <a:lnTo>
                  <a:pt x="0" y="178497"/>
                </a:lnTo>
                <a:lnTo>
                  <a:pt x="1305" y="201403"/>
                </a:lnTo>
                <a:lnTo>
                  <a:pt x="11760" y="239259"/>
                </a:lnTo>
                <a:lnTo>
                  <a:pt x="45188" y="274592"/>
                </a:lnTo>
                <a:lnTo>
                  <a:pt x="76311" y="281394"/>
                </a:lnTo>
                <a:lnTo>
                  <a:pt x="90985" y="279870"/>
                </a:lnTo>
                <a:lnTo>
                  <a:pt x="104255" y="275296"/>
                </a:lnTo>
                <a:lnTo>
                  <a:pt x="116124" y="267669"/>
                </a:lnTo>
                <a:lnTo>
                  <a:pt x="126593" y="256986"/>
                </a:lnTo>
                <a:lnTo>
                  <a:pt x="176329" y="256986"/>
                </a:lnTo>
                <a:lnTo>
                  <a:pt x="176329" y="239259"/>
                </a:lnTo>
                <a:lnTo>
                  <a:pt x="89693" y="239259"/>
                </a:lnTo>
                <a:lnTo>
                  <a:pt x="81102" y="238342"/>
                </a:lnTo>
                <a:lnTo>
                  <a:pt x="54660" y="206709"/>
                </a:lnTo>
                <a:lnTo>
                  <a:pt x="52260" y="182381"/>
                </a:lnTo>
                <a:lnTo>
                  <a:pt x="54511" y="156789"/>
                </a:lnTo>
                <a:lnTo>
                  <a:pt x="54622" y="155526"/>
                </a:lnTo>
                <a:lnTo>
                  <a:pt x="61708" y="136341"/>
                </a:lnTo>
                <a:lnTo>
                  <a:pt x="73521" y="124828"/>
                </a:lnTo>
                <a:lnTo>
                  <a:pt x="90060" y="120991"/>
                </a:lnTo>
                <a:lnTo>
                  <a:pt x="176329" y="120991"/>
                </a:lnTo>
                <a:lnTo>
                  <a:pt x="176329" y="99829"/>
                </a:lnTo>
                <a:lnTo>
                  <a:pt x="123881" y="99829"/>
                </a:lnTo>
                <a:lnTo>
                  <a:pt x="113940" y="90496"/>
                </a:lnTo>
                <a:lnTo>
                  <a:pt x="102761" y="83827"/>
                </a:lnTo>
                <a:lnTo>
                  <a:pt x="90341" y="79824"/>
                </a:lnTo>
                <a:lnTo>
                  <a:pt x="76678" y="78489"/>
                </a:lnTo>
                <a:close/>
              </a:path>
              <a:path w="176529" h="281940">
                <a:moveTo>
                  <a:pt x="176329" y="256986"/>
                </a:moveTo>
                <a:lnTo>
                  <a:pt x="126593" y="256986"/>
                </a:lnTo>
                <a:lnTo>
                  <a:pt x="129126" y="277782"/>
                </a:lnTo>
                <a:lnTo>
                  <a:pt x="176329" y="277782"/>
                </a:lnTo>
                <a:lnTo>
                  <a:pt x="176329" y="256986"/>
                </a:lnTo>
                <a:close/>
              </a:path>
              <a:path w="176529" h="281940">
                <a:moveTo>
                  <a:pt x="176329" y="120991"/>
                </a:moveTo>
                <a:lnTo>
                  <a:pt x="90060" y="120991"/>
                </a:lnTo>
                <a:lnTo>
                  <a:pt x="101191" y="122270"/>
                </a:lnTo>
                <a:lnTo>
                  <a:pt x="110539" y="126110"/>
                </a:lnTo>
                <a:lnTo>
                  <a:pt x="118103" y="132507"/>
                </a:lnTo>
                <a:lnTo>
                  <a:pt x="123881" y="141461"/>
                </a:lnTo>
                <a:lnTo>
                  <a:pt x="123881" y="218799"/>
                </a:lnTo>
                <a:lnTo>
                  <a:pt x="118010" y="227752"/>
                </a:lnTo>
                <a:lnTo>
                  <a:pt x="110356" y="234146"/>
                </a:lnTo>
                <a:lnTo>
                  <a:pt x="100917" y="237981"/>
                </a:lnTo>
                <a:lnTo>
                  <a:pt x="89693" y="239259"/>
                </a:lnTo>
                <a:lnTo>
                  <a:pt x="176329" y="239259"/>
                </a:lnTo>
                <a:lnTo>
                  <a:pt x="176329" y="120991"/>
                </a:lnTo>
                <a:close/>
              </a:path>
              <a:path w="176529" h="281940">
                <a:moveTo>
                  <a:pt x="176329" y="0"/>
                </a:moveTo>
                <a:lnTo>
                  <a:pt x="123881" y="0"/>
                </a:lnTo>
                <a:lnTo>
                  <a:pt x="123881" y="99829"/>
                </a:lnTo>
                <a:lnTo>
                  <a:pt x="176329" y="99829"/>
                </a:lnTo>
                <a:lnTo>
                  <a:pt x="1763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684069" y="9318101"/>
            <a:ext cx="173963" cy="202904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2870975" y="9669592"/>
            <a:ext cx="100965" cy="374650"/>
          </a:xfrm>
          <a:custGeom>
            <a:avLst/>
            <a:gdLst/>
            <a:ahLst/>
            <a:cxnLst/>
            <a:rect l="l" t="t" r="r" b="b"/>
            <a:pathLst>
              <a:path w="100964" h="374650">
                <a:moveTo>
                  <a:pt x="90238" y="0"/>
                </a:moveTo>
                <a:lnTo>
                  <a:pt x="54566" y="26732"/>
                </a:lnTo>
                <a:lnTo>
                  <a:pt x="24685" y="71051"/>
                </a:lnTo>
                <a:lnTo>
                  <a:pt x="6210" y="125301"/>
                </a:lnTo>
                <a:lnTo>
                  <a:pt x="690" y="164724"/>
                </a:lnTo>
                <a:lnTo>
                  <a:pt x="0" y="185177"/>
                </a:lnTo>
                <a:lnTo>
                  <a:pt x="0" y="194758"/>
                </a:lnTo>
                <a:lnTo>
                  <a:pt x="3345" y="233732"/>
                </a:lnTo>
                <a:lnTo>
                  <a:pt x="11936" y="271080"/>
                </a:lnTo>
                <a:lnTo>
                  <a:pt x="34399" y="321038"/>
                </a:lnTo>
                <a:lnTo>
                  <a:pt x="66480" y="359260"/>
                </a:lnTo>
                <a:lnTo>
                  <a:pt x="90238" y="374522"/>
                </a:lnTo>
                <a:lnTo>
                  <a:pt x="100363" y="346848"/>
                </a:lnTo>
                <a:lnTo>
                  <a:pt x="87737" y="335423"/>
                </a:lnTo>
                <a:lnTo>
                  <a:pt x="76625" y="321397"/>
                </a:lnTo>
                <a:lnTo>
                  <a:pt x="58951" y="285541"/>
                </a:lnTo>
                <a:lnTo>
                  <a:pt x="47963" y="241062"/>
                </a:lnTo>
                <a:lnTo>
                  <a:pt x="44302" y="189711"/>
                </a:lnTo>
                <a:lnTo>
                  <a:pt x="44302" y="184088"/>
                </a:lnTo>
                <a:lnTo>
                  <a:pt x="48009" y="132914"/>
                </a:lnTo>
                <a:lnTo>
                  <a:pt x="59129" y="88604"/>
                </a:lnTo>
                <a:lnTo>
                  <a:pt x="76856" y="53078"/>
                </a:lnTo>
                <a:lnTo>
                  <a:pt x="100363" y="28208"/>
                </a:lnTo>
                <a:lnTo>
                  <a:pt x="902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990513" y="9762547"/>
            <a:ext cx="185366" cy="202894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206987" y="9762543"/>
            <a:ext cx="168905" cy="199292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408437" y="9762550"/>
            <a:ext cx="177586" cy="202894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615686" y="9762547"/>
            <a:ext cx="305804" cy="202894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943733" y="9762547"/>
            <a:ext cx="166738" cy="202894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136340" y="9762541"/>
            <a:ext cx="173963" cy="202894"/>
          </a:xfrm>
          <a:prstGeom prst="rect">
            <a:avLst/>
          </a:prstGeom>
        </p:spPr>
      </p:pic>
      <p:sp>
        <p:nvSpPr>
          <p:cNvPr id="56" name="object 56"/>
          <p:cNvSpPr/>
          <p:nvPr/>
        </p:nvSpPr>
        <p:spPr>
          <a:xfrm>
            <a:off x="4329835" y="9669596"/>
            <a:ext cx="103505" cy="374650"/>
          </a:xfrm>
          <a:custGeom>
            <a:avLst/>
            <a:gdLst/>
            <a:ahLst/>
            <a:cxnLst/>
            <a:rect l="l" t="t" r="r" b="b"/>
            <a:pathLst>
              <a:path w="103504" h="374650">
                <a:moveTo>
                  <a:pt x="10135" y="0"/>
                </a:moveTo>
                <a:lnTo>
                  <a:pt x="0" y="27664"/>
                </a:lnTo>
                <a:lnTo>
                  <a:pt x="12472" y="39263"/>
                </a:lnTo>
                <a:lnTo>
                  <a:pt x="23488" y="53438"/>
                </a:lnTo>
                <a:lnTo>
                  <a:pt x="41150" y="89515"/>
                </a:lnTo>
                <a:lnTo>
                  <a:pt x="52199" y="133951"/>
                </a:lnTo>
                <a:lnTo>
                  <a:pt x="55883" y="184811"/>
                </a:lnTo>
                <a:lnTo>
                  <a:pt x="55883" y="194391"/>
                </a:lnTo>
                <a:lnTo>
                  <a:pt x="51770" y="243810"/>
                </a:lnTo>
                <a:lnTo>
                  <a:pt x="40511" y="287174"/>
                </a:lnTo>
                <a:lnTo>
                  <a:pt x="22969" y="322253"/>
                </a:lnTo>
                <a:lnTo>
                  <a:pt x="0" y="346848"/>
                </a:lnTo>
                <a:lnTo>
                  <a:pt x="10135" y="374522"/>
                </a:lnTo>
                <a:lnTo>
                  <a:pt x="46102" y="348072"/>
                </a:lnTo>
                <a:lnTo>
                  <a:pt x="76814" y="303578"/>
                </a:lnTo>
                <a:lnTo>
                  <a:pt x="91149" y="268002"/>
                </a:lnTo>
                <a:lnTo>
                  <a:pt x="99960" y="229434"/>
                </a:lnTo>
                <a:lnTo>
                  <a:pt x="102897" y="189334"/>
                </a:lnTo>
                <a:lnTo>
                  <a:pt x="102897" y="181198"/>
                </a:lnTo>
                <a:lnTo>
                  <a:pt x="99485" y="141911"/>
                </a:lnTo>
                <a:lnTo>
                  <a:pt x="90332" y="103975"/>
                </a:lnTo>
                <a:lnTo>
                  <a:pt x="66799" y="53284"/>
                </a:lnTo>
                <a:lnTo>
                  <a:pt x="34022" y="15002"/>
                </a:lnTo>
                <a:lnTo>
                  <a:pt x="22252" y="6416"/>
                </a:lnTo>
                <a:lnTo>
                  <a:pt x="101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" name="object 5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4558425" y="9762550"/>
            <a:ext cx="177586" cy="202894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857548" y="9688574"/>
            <a:ext cx="2321281" cy="276871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297646" y="9762550"/>
            <a:ext cx="177586" cy="202894"/>
          </a:xfrm>
          <a:prstGeom prst="rect">
            <a:avLst/>
          </a:prstGeom>
        </p:spPr>
      </p:pic>
      <p:sp>
        <p:nvSpPr>
          <p:cNvPr id="60" name="object 60"/>
          <p:cNvSpPr/>
          <p:nvPr/>
        </p:nvSpPr>
        <p:spPr>
          <a:xfrm>
            <a:off x="7504890" y="9762543"/>
            <a:ext cx="280670" cy="199390"/>
          </a:xfrm>
          <a:custGeom>
            <a:avLst/>
            <a:gdLst/>
            <a:ahLst/>
            <a:cxnLst/>
            <a:rect l="l" t="t" r="r" b="b"/>
            <a:pathLst>
              <a:path w="280670" h="199390">
                <a:moveTo>
                  <a:pt x="217564" y="0"/>
                </a:moveTo>
                <a:lnTo>
                  <a:pt x="199578" y="1865"/>
                </a:lnTo>
                <a:lnTo>
                  <a:pt x="183786" y="7460"/>
                </a:lnTo>
                <a:lnTo>
                  <a:pt x="170187" y="16786"/>
                </a:lnTo>
                <a:lnTo>
                  <a:pt x="158780" y="29842"/>
                </a:lnTo>
                <a:lnTo>
                  <a:pt x="150247" y="16786"/>
                </a:lnTo>
                <a:lnTo>
                  <a:pt x="138753" y="7460"/>
                </a:lnTo>
                <a:lnTo>
                  <a:pt x="124296" y="1865"/>
                </a:lnTo>
                <a:lnTo>
                  <a:pt x="106876" y="0"/>
                </a:lnTo>
                <a:lnTo>
                  <a:pt x="90072" y="1594"/>
                </a:lnTo>
                <a:lnTo>
                  <a:pt x="75097" y="6376"/>
                </a:lnTo>
                <a:lnTo>
                  <a:pt x="61951" y="14347"/>
                </a:lnTo>
                <a:lnTo>
                  <a:pt x="50637" y="25507"/>
                </a:lnTo>
                <a:lnTo>
                  <a:pt x="49014" y="3622"/>
                </a:lnTo>
                <a:lnTo>
                  <a:pt x="0" y="3622"/>
                </a:lnTo>
                <a:lnTo>
                  <a:pt x="0" y="199292"/>
                </a:lnTo>
                <a:lnTo>
                  <a:pt x="52270" y="199292"/>
                </a:lnTo>
                <a:lnTo>
                  <a:pt x="52270" y="60951"/>
                </a:lnTo>
                <a:lnTo>
                  <a:pt x="58006" y="52877"/>
                </a:lnTo>
                <a:lnTo>
                  <a:pt x="65285" y="47112"/>
                </a:lnTo>
                <a:lnTo>
                  <a:pt x="74104" y="43653"/>
                </a:lnTo>
                <a:lnTo>
                  <a:pt x="84458" y="42501"/>
                </a:lnTo>
                <a:lnTo>
                  <a:pt x="95180" y="42501"/>
                </a:lnTo>
                <a:lnTo>
                  <a:pt x="113933" y="74688"/>
                </a:lnTo>
                <a:lnTo>
                  <a:pt x="113933" y="199292"/>
                </a:lnTo>
                <a:lnTo>
                  <a:pt x="166193" y="199292"/>
                </a:lnTo>
                <a:lnTo>
                  <a:pt x="166015" y="64919"/>
                </a:lnTo>
                <a:lnTo>
                  <a:pt x="198569" y="42501"/>
                </a:lnTo>
                <a:lnTo>
                  <a:pt x="209532" y="42501"/>
                </a:lnTo>
                <a:lnTo>
                  <a:pt x="217197" y="45056"/>
                </a:lnTo>
                <a:lnTo>
                  <a:pt x="225877" y="55307"/>
                </a:lnTo>
                <a:lnTo>
                  <a:pt x="228045" y="63422"/>
                </a:lnTo>
                <a:lnTo>
                  <a:pt x="228045" y="199292"/>
                </a:lnTo>
                <a:lnTo>
                  <a:pt x="280483" y="199292"/>
                </a:lnTo>
                <a:lnTo>
                  <a:pt x="280483" y="74322"/>
                </a:lnTo>
                <a:lnTo>
                  <a:pt x="279511" y="56869"/>
                </a:lnTo>
                <a:lnTo>
                  <a:pt x="264934" y="18533"/>
                </a:lnTo>
                <a:lnTo>
                  <a:pt x="232457" y="1158"/>
                </a:lnTo>
                <a:lnTo>
                  <a:pt x="2175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" name="object 6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7917402" y="9684429"/>
            <a:ext cx="1464633" cy="361142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0" y="450248"/>
            <a:ext cx="14732535" cy="1549691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509310" y="525047"/>
            <a:ext cx="10774504" cy="1507801"/>
          </a:xfrm>
          <a:prstGeom prst="rect">
            <a:avLst/>
          </a:prstGeom>
        </p:spPr>
      </p:pic>
      <p:sp>
        <p:nvSpPr>
          <p:cNvPr id="64" name="object 64"/>
          <p:cNvSpPr/>
          <p:nvPr/>
        </p:nvSpPr>
        <p:spPr>
          <a:xfrm>
            <a:off x="1605407" y="450258"/>
            <a:ext cx="13201015" cy="1550670"/>
          </a:xfrm>
          <a:custGeom>
            <a:avLst/>
            <a:gdLst/>
            <a:ahLst/>
            <a:cxnLst/>
            <a:rect l="l" t="t" r="r" b="b"/>
            <a:pathLst>
              <a:path w="13201015" h="1550670">
                <a:moveTo>
                  <a:pt x="147866" y="925029"/>
                </a:moveTo>
                <a:lnTo>
                  <a:pt x="132943" y="883475"/>
                </a:lnTo>
                <a:lnTo>
                  <a:pt x="114757" y="893356"/>
                </a:lnTo>
                <a:lnTo>
                  <a:pt x="97243" y="906487"/>
                </a:lnTo>
                <a:lnTo>
                  <a:pt x="64198" y="942492"/>
                </a:lnTo>
                <a:lnTo>
                  <a:pt x="36360" y="988148"/>
                </a:lnTo>
                <a:lnTo>
                  <a:pt x="16243" y="1040130"/>
                </a:lnTo>
                <a:lnTo>
                  <a:pt x="4064" y="1096746"/>
                </a:lnTo>
                <a:lnTo>
                  <a:pt x="0" y="1156296"/>
                </a:lnTo>
                <a:lnTo>
                  <a:pt x="0" y="1170432"/>
                </a:lnTo>
                <a:lnTo>
                  <a:pt x="4914" y="1227836"/>
                </a:lnTo>
                <a:lnTo>
                  <a:pt x="17589" y="1282852"/>
                </a:lnTo>
                <a:lnTo>
                  <a:pt x="37795" y="1333512"/>
                </a:lnTo>
                <a:lnTo>
                  <a:pt x="65405" y="1377835"/>
                </a:lnTo>
                <a:lnTo>
                  <a:pt x="97942" y="1412773"/>
                </a:lnTo>
                <a:lnTo>
                  <a:pt x="132943" y="1435252"/>
                </a:lnTo>
                <a:lnTo>
                  <a:pt x="147866" y="1394485"/>
                </a:lnTo>
                <a:lnTo>
                  <a:pt x="129260" y="1377645"/>
                </a:lnTo>
                <a:lnTo>
                  <a:pt x="112890" y="1356982"/>
                </a:lnTo>
                <a:lnTo>
                  <a:pt x="86855" y="1304175"/>
                </a:lnTo>
                <a:lnTo>
                  <a:pt x="70662" y="1238618"/>
                </a:lnTo>
                <a:lnTo>
                  <a:pt x="65278" y="1162964"/>
                </a:lnTo>
                <a:lnTo>
                  <a:pt x="65278" y="1154696"/>
                </a:lnTo>
                <a:lnTo>
                  <a:pt x="66636" y="1115733"/>
                </a:lnTo>
                <a:lnTo>
                  <a:pt x="77558" y="1045387"/>
                </a:lnTo>
                <a:lnTo>
                  <a:pt x="99098" y="985888"/>
                </a:lnTo>
                <a:lnTo>
                  <a:pt x="129476" y="941387"/>
                </a:lnTo>
                <a:lnTo>
                  <a:pt x="147866" y="925029"/>
                </a:lnTo>
                <a:close/>
              </a:path>
              <a:path w="13201015" h="1550670">
                <a:moveTo>
                  <a:pt x="303720" y="655510"/>
                </a:moveTo>
                <a:lnTo>
                  <a:pt x="230530" y="517245"/>
                </a:lnTo>
                <a:lnTo>
                  <a:pt x="219798" y="496989"/>
                </a:lnTo>
                <a:lnTo>
                  <a:pt x="236143" y="488454"/>
                </a:lnTo>
                <a:lnTo>
                  <a:pt x="250278" y="478561"/>
                </a:lnTo>
                <a:lnTo>
                  <a:pt x="262191" y="467334"/>
                </a:lnTo>
                <a:lnTo>
                  <a:pt x="271894" y="454761"/>
                </a:lnTo>
                <a:lnTo>
                  <a:pt x="273100" y="452488"/>
                </a:lnTo>
                <a:lnTo>
                  <a:pt x="279400" y="440677"/>
                </a:lnTo>
                <a:lnTo>
                  <a:pt x="284772" y="424954"/>
                </a:lnTo>
                <a:lnTo>
                  <a:pt x="287972" y="407670"/>
                </a:lnTo>
                <a:lnTo>
                  <a:pt x="289064" y="388543"/>
                </a:lnTo>
                <a:lnTo>
                  <a:pt x="286740" y="362153"/>
                </a:lnTo>
                <a:lnTo>
                  <a:pt x="268084" y="318858"/>
                </a:lnTo>
                <a:lnTo>
                  <a:pt x="231152" y="288556"/>
                </a:lnTo>
                <a:lnTo>
                  <a:pt x="209143" y="279971"/>
                </a:lnTo>
                <a:lnTo>
                  <a:pt x="209143" y="394944"/>
                </a:lnTo>
                <a:lnTo>
                  <a:pt x="208114" y="407670"/>
                </a:lnTo>
                <a:lnTo>
                  <a:pt x="183515" y="443877"/>
                </a:lnTo>
                <a:lnTo>
                  <a:pt x="145999" y="452488"/>
                </a:lnTo>
                <a:lnTo>
                  <a:pt x="81521" y="452488"/>
                </a:lnTo>
                <a:lnTo>
                  <a:pt x="81521" y="336067"/>
                </a:lnTo>
                <a:lnTo>
                  <a:pt x="145732" y="336067"/>
                </a:lnTo>
                <a:lnTo>
                  <a:pt x="184721" y="344906"/>
                </a:lnTo>
                <a:lnTo>
                  <a:pt x="208165" y="381952"/>
                </a:lnTo>
                <a:lnTo>
                  <a:pt x="209143" y="394944"/>
                </a:lnTo>
                <a:lnTo>
                  <a:pt x="209143" y="279971"/>
                </a:lnTo>
                <a:lnTo>
                  <a:pt x="206616" y="278980"/>
                </a:lnTo>
                <a:lnTo>
                  <a:pt x="178142" y="273227"/>
                </a:lnTo>
                <a:lnTo>
                  <a:pt x="145732" y="271310"/>
                </a:lnTo>
                <a:lnTo>
                  <a:pt x="1587" y="271310"/>
                </a:lnTo>
                <a:lnTo>
                  <a:pt x="1587" y="659244"/>
                </a:lnTo>
                <a:lnTo>
                  <a:pt x="81521" y="659244"/>
                </a:lnTo>
                <a:lnTo>
                  <a:pt x="81521" y="517245"/>
                </a:lnTo>
                <a:lnTo>
                  <a:pt x="145199" y="517245"/>
                </a:lnTo>
                <a:lnTo>
                  <a:pt x="217932" y="659244"/>
                </a:lnTo>
                <a:lnTo>
                  <a:pt x="303720" y="659244"/>
                </a:lnTo>
                <a:lnTo>
                  <a:pt x="303720" y="655510"/>
                </a:lnTo>
                <a:close/>
              </a:path>
              <a:path w="13201015" h="1550670">
                <a:moveTo>
                  <a:pt x="490220" y="1054531"/>
                </a:moveTo>
                <a:lnTo>
                  <a:pt x="480187" y="1002741"/>
                </a:lnTo>
                <a:lnTo>
                  <a:pt x="450697" y="961440"/>
                </a:lnTo>
                <a:lnTo>
                  <a:pt x="409486" y="937272"/>
                </a:lnTo>
                <a:lnTo>
                  <a:pt x="409486" y="1055065"/>
                </a:lnTo>
                <a:lnTo>
                  <a:pt x="408457" y="1068108"/>
                </a:lnTo>
                <a:lnTo>
                  <a:pt x="383578" y="1104214"/>
                </a:lnTo>
                <a:lnTo>
                  <a:pt x="344487" y="1112608"/>
                </a:lnTo>
                <a:lnTo>
                  <a:pt x="273088" y="1112608"/>
                </a:lnTo>
                <a:lnTo>
                  <a:pt x="273088" y="990841"/>
                </a:lnTo>
                <a:lnTo>
                  <a:pt x="346354" y="990841"/>
                </a:lnTo>
                <a:lnTo>
                  <a:pt x="383527" y="1001242"/>
                </a:lnTo>
                <a:lnTo>
                  <a:pt x="408444" y="1041488"/>
                </a:lnTo>
                <a:lnTo>
                  <a:pt x="409486" y="1055065"/>
                </a:lnTo>
                <a:lnTo>
                  <a:pt x="409486" y="937272"/>
                </a:lnTo>
                <a:lnTo>
                  <a:pt x="404114" y="935088"/>
                </a:lnTo>
                <a:lnTo>
                  <a:pt x="385546" y="930097"/>
                </a:lnTo>
                <a:lnTo>
                  <a:pt x="365683" y="927100"/>
                </a:lnTo>
                <a:lnTo>
                  <a:pt x="344487" y="926096"/>
                </a:lnTo>
                <a:lnTo>
                  <a:pt x="193154" y="926096"/>
                </a:lnTo>
                <a:lnTo>
                  <a:pt x="193154" y="1314030"/>
                </a:lnTo>
                <a:lnTo>
                  <a:pt x="273088" y="1314030"/>
                </a:lnTo>
                <a:lnTo>
                  <a:pt x="273088" y="1177353"/>
                </a:lnTo>
                <a:lnTo>
                  <a:pt x="343154" y="1177353"/>
                </a:lnTo>
                <a:lnTo>
                  <a:pt x="404660" y="1169123"/>
                </a:lnTo>
                <a:lnTo>
                  <a:pt x="451192" y="1144435"/>
                </a:lnTo>
                <a:lnTo>
                  <a:pt x="476338" y="1112608"/>
                </a:lnTo>
                <a:lnTo>
                  <a:pt x="490169" y="1055065"/>
                </a:lnTo>
                <a:lnTo>
                  <a:pt x="490220" y="1054531"/>
                </a:lnTo>
                <a:close/>
              </a:path>
              <a:path w="13201015" h="1550670">
                <a:moveTo>
                  <a:pt x="609866" y="595261"/>
                </a:moveTo>
                <a:lnTo>
                  <a:pt x="429755" y="595261"/>
                </a:lnTo>
                <a:lnTo>
                  <a:pt x="429755" y="491121"/>
                </a:lnTo>
                <a:lnTo>
                  <a:pt x="583222" y="491121"/>
                </a:lnTo>
                <a:lnTo>
                  <a:pt x="583222" y="428891"/>
                </a:lnTo>
                <a:lnTo>
                  <a:pt x="429755" y="428891"/>
                </a:lnTo>
                <a:lnTo>
                  <a:pt x="429755" y="336181"/>
                </a:lnTo>
                <a:lnTo>
                  <a:pt x="609320" y="336181"/>
                </a:lnTo>
                <a:lnTo>
                  <a:pt x="609320" y="271411"/>
                </a:lnTo>
                <a:lnTo>
                  <a:pt x="349821" y="271411"/>
                </a:lnTo>
                <a:lnTo>
                  <a:pt x="349821" y="336181"/>
                </a:lnTo>
                <a:lnTo>
                  <a:pt x="349821" y="428891"/>
                </a:lnTo>
                <a:lnTo>
                  <a:pt x="349821" y="491121"/>
                </a:lnTo>
                <a:lnTo>
                  <a:pt x="349821" y="595261"/>
                </a:lnTo>
                <a:lnTo>
                  <a:pt x="349821" y="658761"/>
                </a:lnTo>
                <a:lnTo>
                  <a:pt x="609866" y="658761"/>
                </a:lnTo>
                <a:lnTo>
                  <a:pt x="609866" y="595261"/>
                </a:lnTo>
                <a:close/>
              </a:path>
              <a:path w="13201015" h="1550670">
                <a:moveTo>
                  <a:pt x="794753" y="1249819"/>
                </a:moveTo>
                <a:lnTo>
                  <a:pt x="625043" y="1249819"/>
                </a:lnTo>
                <a:lnTo>
                  <a:pt x="625043" y="925969"/>
                </a:lnTo>
                <a:lnTo>
                  <a:pt x="545109" y="925969"/>
                </a:lnTo>
                <a:lnTo>
                  <a:pt x="545109" y="1249819"/>
                </a:lnTo>
                <a:lnTo>
                  <a:pt x="545109" y="1314589"/>
                </a:lnTo>
                <a:lnTo>
                  <a:pt x="794753" y="1314589"/>
                </a:lnTo>
                <a:lnTo>
                  <a:pt x="794753" y="1249819"/>
                </a:lnTo>
                <a:close/>
              </a:path>
              <a:path w="13201015" h="1550670">
                <a:moveTo>
                  <a:pt x="909332" y="270840"/>
                </a:moveTo>
                <a:lnTo>
                  <a:pt x="656742" y="270840"/>
                </a:lnTo>
                <a:lnTo>
                  <a:pt x="656742" y="335610"/>
                </a:lnTo>
                <a:lnTo>
                  <a:pt x="656742" y="435940"/>
                </a:lnTo>
                <a:lnTo>
                  <a:pt x="656742" y="500710"/>
                </a:lnTo>
                <a:lnTo>
                  <a:pt x="656742" y="659460"/>
                </a:lnTo>
                <a:lnTo>
                  <a:pt x="736688" y="659460"/>
                </a:lnTo>
                <a:lnTo>
                  <a:pt x="736688" y="500710"/>
                </a:lnTo>
                <a:lnTo>
                  <a:pt x="890143" y="500710"/>
                </a:lnTo>
                <a:lnTo>
                  <a:pt x="890143" y="435940"/>
                </a:lnTo>
                <a:lnTo>
                  <a:pt x="736688" y="435940"/>
                </a:lnTo>
                <a:lnTo>
                  <a:pt x="736688" y="335610"/>
                </a:lnTo>
                <a:lnTo>
                  <a:pt x="909332" y="335610"/>
                </a:lnTo>
                <a:lnTo>
                  <a:pt x="909332" y="270840"/>
                </a:lnTo>
                <a:close/>
              </a:path>
              <a:path w="13201015" h="1550670">
                <a:moveTo>
                  <a:pt x="1137653" y="1054531"/>
                </a:moveTo>
                <a:lnTo>
                  <a:pt x="1136535" y="1036243"/>
                </a:lnTo>
                <a:lnTo>
                  <a:pt x="1133182" y="1018984"/>
                </a:lnTo>
                <a:lnTo>
                  <a:pt x="1127607" y="1002741"/>
                </a:lnTo>
                <a:lnTo>
                  <a:pt x="1121511" y="990841"/>
                </a:lnTo>
                <a:lnTo>
                  <a:pt x="1119809" y="987513"/>
                </a:lnTo>
                <a:lnTo>
                  <a:pt x="1084402" y="950925"/>
                </a:lnTo>
                <a:lnTo>
                  <a:pt x="1056919" y="937285"/>
                </a:lnTo>
                <a:lnTo>
                  <a:pt x="1056919" y="1055065"/>
                </a:lnTo>
                <a:lnTo>
                  <a:pt x="1055878" y="1068108"/>
                </a:lnTo>
                <a:lnTo>
                  <a:pt x="1031011" y="1104214"/>
                </a:lnTo>
                <a:lnTo>
                  <a:pt x="991920" y="1112608"/>
                </a:lnTo>
                <a:lnTo>
                  <a:pt x="920508" y="1112608"/>
                </a:lnTo>
                <a:lnTo>
                  <a:pt x="920508" y="990841"/>
                </a:lnTo>
                <a:lnTo>
                  <a:pt x="993775" y="990841"/>
                </a:lnTo>
                <a:lnTo>
                  <a:pt x="1030947" y="1001242"/>
                </a:lnTo>
                <a:lnTo>
                  <a:pt x="1055865" y="1041488"/>
                </a:lnTo>
                <a:lnTo>
                  <a:pt x="1056919" y="1055065"/>
                </a:lnTo>
                <a:lnTo>
                  <a:pt x="1056919" y="937285"/>
                </a:lnTo>
                <a:lnTo>
                  <a:pt x="1051534" y="935088"/>
                </a:lnTo>
                <a:lnTo>
                  <a:pt x="1032979" y="930097"/>
                </a:lnTo>
                <a:lnTo>
                  <a:pt x="1013104" y="927100"/>
                </a:lnTo>
                <a:lnTo>
                  <a:pt x="991920" y="926096"/>
                </a:lnTo>
                <a:lnTo>
                  <a:pt x="840574" y="926096"/>
                </a:lnTo>
                <a:lnTo>
                  <a:pt x="840574" y="1314030"/>
                </a:lnTo>
                <a:lnTo>
                  <a:pt x="920508" y="1314030"/>
                </a:lnTo>
                <a:lnTo>
                  <a:pt x="920508" y="1177353"/>
                </a:lnTo>
                <a:lnTo>
                  <a:pt x="990587" y="1177353"/>
                </a:lnTo>
                <a:lnTo>
                  <a:pt x="1052093" y="1169123"/>
                </a:lnTo>
                <a:lnTo>
                  <a:pt x="1098626" y="1144435"/>
                </a:lnTo>
                <a:lnTo>
                  <a:pt x="1123759" y="1112608"/>
                </a:lnTo>
                <a:lnTo>
                  <a:pt x="1127899" y="1105509"/>
                </a:lnTo>
                <a:lnTo>
                  <a:pt x="1135214" y="1081519"/>
                </a:lnTo>
                <a:lnTo>
                  <a:pt x="1137602" y="1055065"/>
                </a:lnTo>
                <a:lnTo>
                  <a:pt x="1137653" y="1054531"/>
                </a:lnTo>
                <a:close/>
              </a:path>
              <a:path w="13201015" h="1550670">
                <a:moveTo>
                  <a:pt x="1205318" y="595033"/>
                </a:moveTo>
                <a:lnTo>
                  <a:pt x="1035608" y="595033"/>
                </a:lnTo>
                <a:lnTo>
                  <a:pt x="1035608" y="271183"/>
                </a:lnTo>
                <a:lnTo>
                  <a:pt x="955675" y="271183"/>
                </a:lnTo>
                <a:lnTo>
                  <a:pt x="955675" y="595033"/>
                </a:lnTo>
                <a:lnTo>
                  <a:pt x="955675" y="659803"/>
                </a:lnTo>
                <a:lnTo>
                  <a:pt x="1205318" y="659803"/>
                </a:lnTo>
                <a:lnTo>
                  <a:pt x="1205318" y="595033"/>
                </a:lnTo>
                <a:close/>
              </a:path>
              <a:path w="13201015" h="1550670">
                <a:moveTo>
                  <a:pt x="1511198" y="595261"/>
                </a:moveTo>
                <a:lnTo>
                  <a:pt x="1331087" y="595261"/>
                </a:lnTo>
                <a:lnTo>
                  <a:pt x="1331087" y="491121"/>
                </a:lnTo>
                <a:lnTo>
                  <a:pt x="1484553" y="491121"/>
                </a:lnTo>
                <a:lnTo>
                  <a:pt x="1484553" y="428891"/>
                </a:lnTo>
                <a:lnTo>
                  <a:pt x="1331087" y="428891"/>
                </a:lnTo>
                <a:lnTo>
                  <a:pt x="1331087" y="336181"/>
                </a:lnTo>
                <a:lnTo>
                  <a:pt x="1510652" y="336181"/>
                </a:lnTo>
                <a:lnTo>
                  <a:pt x="1510652" y="271411"/>
                </a:lnTo>
                <a:lnTo>
                  <a:pt x="1251153" y="271411"/>
                </a:lnTo>
                <a:lnTo>
                  <a:pt x="1251153" y="336181"/>
                </a:lnTo>
                <a:lnTo>
                  <a:pt x="1251153" y="428891"/>
                </a:lnTo>
                <a:lnTo>
                  <a:pt x="1251153" y="491121"/>
                </a:lnTo>
                <a:lnTo>
                  <a:pt x="1251153" y="595261"/>
                </a:lnTo>
                <a:lnTo>
                  <a:pt x="1251153" y="658761"/>
                </a:lnTo>
                <a:lnTo>
                  <a:pt x="1511198" y="658761"/>
                </a:lnTo>
                <a:lnTo>
                  <a:pt x="1511198" y="595261"/>
                </a:lnTo>
                <a:close/>
              </a:path>
              <a:path w="13201015" h="1550670">
                <a:moveTo>
                  <a:pt x="1587652" y="1186141"/>
                </a:moveTo>
                <a:lnTo>
                  <a:pt x="1585810" y="1158481"/>
                </a:lnTo>
                <a:lnTo>
                  <a:pt x="1585785" y="1157998"/>
                </a:lnTo>
                <a:lnTo>
                  <a:pt x="1580184" y="1132725"/>
                </a:lnTo>
                <a:lnTo>
                  <a:pt x="1573479" y="1116596"/>
                </a:lnTo>
                <a:lnTo>
                  <a:pt x="1570863" y="1110310"/>
                </a:lnTo>
                <a:lnTo>
                  <a:pt x="1557820" y="1090752"/>
                </a:lnTo>
                <a:lnTo>
                  <a:pt x="1552905" y="1085964"/>
                </a:lnTo>
                <a:lnTo>
                  <a:pt x="1541589" y="1074902"/>
                </a:lnTo>
                <a:lnTo>
                  <a:pt x="1522780" y="1063586"/>
                </a:lnTo>
                <a:lnTo>
                  <a:pt x="1510919" y="1059827"/>
                </a:lnTo>
                <a:lnTo>
                  <a:pt x="1510919" y="1187069"/>
                </a:lnTo>
                <a:lnTo>
                  <a:pt x="1509966" y="1201902"/>
                </a:lnTo>
                <a:lnTo>
                  <a:pt x="1507096" y="1215288"/>
                </a:lnTo>
                <a:lnTo>
                  <a:pt x="1502410" y="1226972"/>
                </a:lnTo>
                <a:lnTo>
                  <a:pt x="1502308" y="1227226"/>
                </a:lnTo>
                <a:lnTo>
                  <a:pt x="1467307" y="1256055"/>
                </a:lnTo>
                <a:lnTo>
                  <a:pt x="1455508" y="1257287"/>
                </a:lnTo>
                <a:lnTo>
                  <a:pt x="1442554" y="1255928"/>
                </a:lnTo>
                <a:lnTo>
                  <a:pt x="1406232" y="1223708"/>
                </a:lnTo>
                <a:lnTo>
                  <a:pt x="1397698" y="1175372"/>
                </a:lnTo>
                <a:lnTo>
                  <a:pt x="1397698" y="1151966"/>
                </a:lnTo>
                <a:lnTo>
                  <a:pt x="1427873" y="1122070"/>
                </a:lnTo>
                <a:lnTo>
                  <a:pt x="1453908" y="1116596"/>
                </a:lnTo>
                <a:lnTo>
                  <a:pt x="1466291" y="1117815"/>
                </a:lnTo>
                <a:lnTo>
                  <a:pt x="1502232" y="1146479"/>
                </a:lnTo>
                <a:lnTo>
                  <a:pt x="1510855" y="1186141"/>
                </a:lnTo>
                <a:lnTo>
                  <a:pt x="1510919" y="1187069"/>
                </a:lnTo>
                <a:lnTo>
                  <a:pt x="1510919" y="1059827"/>
                </a:lnTo>
                <a:lnTo>
                  <a:pt x="1501355" y="1056792"/>
                </a:lnTo>
                <a:lnTo>
                  <a:pt x="1477352" y="1054519"/>
                </a:lnTo>
                <a:lnTo>
                  <a:pt x="1454785" y="1056487"/>
                </a:lnTo>
                <a:lnTo>
                  <a:pt x="1434261" y="1062380"/>
                </a:lnTo>
                <a:lnTo>
                  <a:pt x="1415757" y="1072197"/>
                </a:lnTo>
                <a:lnTo>
                  <a:pt x="1399286" y="1085964"/>
                </a:lnTo>
                <a:lnTo>
                  <a:pt x="1404073" y="1063802"/>
                </a:lnTo>
                <a:lnTo>
                  <a:pt x="1423200" y="1027163"/>
                </a:lnTo>
                <a:lnTo>
                  <a:pt x="1454721" y="1001090"/>
                </a:lnTo>
                <a:lnTo>
                  <a:pt x="1496745" y="987513"/>
                </a:lnTo>
                <a:lnTo>
                  <a:pt x="1521587" y="985507"/>
                </a:lnTo>
                <a:lnTo>
                  <a:pt x="1529041" y="985507"/>
                </a:lnTo>
                <a:lnTo>
                  <a:pt x="1529041" y="922108"/>
                </a:lnTo>
                <a:lnTo>
                  <a:pt x="1516253" y="922108"/>
                </a:lnTo>
                <a:lnTo>
                  <a:pt x="1487703" y="923874"/>
                </a:lnTo>
                <a:lnTo>
                  <a:pt x="1435950" y="937260"/>
                </a:lnTo>
                <a:lnTo>
                  <a:pt x="1391729" y="963498"/>
                </a:lnTo>
                <a:lnTo>
                  <a:pt x="1357490" y="1000937"/>
                </a:lnTo>
                <a:lnTo>
                  <a:pt x="1333842" y="1048854"/>
                </a:lnTo>
                <a:lnTo>
                  <a:pt x="1321917" y="1104607"/>
                </a:lnTo>
                <a:lnTo>
                  <a:pt x="1320431" y="1162964"/>
                </a:lnTo>
                <a:lnTo>
                  <a:pt x="1322781" y="1196746"/>
                </a:lnTo>
                <a:lnTo>
                  <a:pt x="1341628" y="1253629"/>
                </a:lnTo>
                <a:lnTo>
                  <a:pt x="1378445" y="1295374"/>
                </a:lnTo>
                <a:lnTo>
                  <a:pt x="1427937" y="1316685"/>
                </a:lnTo>
                <a:lnTo>
                  <a:pt x="1457109" y="1319339"/>
                </a:lnTo>
                <a:lnTo>
                  <a:pt x="1475524" y="1318285"/>
                </a:lnTo>
                <a:lnTo>
                  <a:pt x="1524914" y="1302296"/>
                </a:lnTo>
                <a:lnTo>
                  <a:pt x="1562227" y="1269085"/>
                </a:lnTo>
                <a:lnTo>
                  <a:pt x="1583563" y="1222171"/>
                </a:lnTo>
                <a:lnTo>
                  <a:pt x="1587601" y="1187069"/>
                </a:lnTo>
                <a:lnTo>
                  <a:pt x="1587652" y="1186141"/>
                </a:lnTo>
                <a:close/>
              </a:path>
              <a:path w="13201015" h="1550670">
                <a:moveTo>
                  <a:pt x="1864474" y="659231"/>
                </a:moveTo>
                <a:lnTo>
                  <a:pt x="1748586" y="463677"/>
                </a:lnTo>
                <a:lnTo>
                  <a:pt x="1861553" y="271322"/>
                </a:lnTo>
                <a:lnTo>
                  <a:pt x="1769618" y="271322"/>
                </a:lnTo>
                <a:lnTo>
                  <a:pt x="1696897" y="405066"/>
                </a:lnTo>
                <a:lnTo>
                  <a:pt x="1624164" y="271322"/>
                </a:lnTo>
                <a:lnTo>
                  <a:pt x="1532242" y="271322"/>
                </a:lnTo>
                <a:lnTo>
                  <a:pt x="1645196" y="463677"/>
                </a:lnTo>
                <a:lnTo>
                  <a:pt x="1529308" y="659231"/>
                </a:lnTo>
                <a:lnTo>
                  <a:pt x="1622298" y="659231"/>
                </a:lnTo>
                <a:lnTo>
                  <a:pt x="1696897" y="523354"/>
                </a:lnTo>
                <a:lnTo>
                  <a:pt x="1771497" y="659231"/>
                </a:lnTo>
                <a:lnTo>
                  <a:pt x="1864474" y="659231"/>
                </a:lnTo>
                <a:close/>
              </a:path>
              <a:path w="13201015" h="1550670">
                <a:moveTo>
                  <a:pt x="1894319" y="1207719"/>
                </a:moveTo>
                <a:lnTo>
                  <a:pt x="1885022" y="1164082"/>
                </a:lnTo>
                <a:lnTo>
                  <a:pt x="1873656" y="1146441"/>
                </a:lnTo>
                <a:lnTo>
                  <a:pt x="1868805" y="1140345"/>
                </a:lnTo>
                <a:lnTo>
                  <a:pt x="1858340" y="1130350"/>
                </a:lnTo>
                <a:lnTo>
                  <a:pt x="1846427" y="1121638"/>
                </a:lnTo>
                <a:lnTo>
                  <a:pt x="1833029" y="1114209"/>
                </a:lnTo>
                <a:lnTo>
                  <a:pt x="1844763" y="1107122"/>
                </a:lnTo>
                <a:lnTo>
                  <a:pt x="1855152" y="1098943"/>
                </a:lnTo>
                <a:lnTo>
                  <a:pt x="1864207" y="1089672"/>
                </a:lnTo>
                <a:lnTo>
                  <a:pt x="1868157" y="1084364"/>
                </a:lnTo>
                <a:lnTo>
                  <a:pt x="1871929" y="1079296"/>
                </a:lnTo>
                <a:lnTo>
                  <a:pt x="1878114" y="1067968"/>
                </a:lnTo>
                <a:lnTo>
                  <a:pt x="1882521" y="1055852"/>
                </a:lnTo>
                <a:lnTo>
                  <a:pt x="1885175" y="1042936"/>
                </a:lnTo>
                <a:lnTo>
                  <a:pt x="1886064" y="1029208"/>
                </a:lnTo>
                <a:lnTo>
                  <a:pt x="1884006" y="1005687"/>
                </a:lnTo>
                <a:lnTo>
                  <a:pt x="1883981" y="1005471"/>
                </a:lnTo>
                <a:lnTo>
                  <a:pt x="1877860" y="984681"/>
                </a:lnTo>
                <a:lnTo>
                  <a:pt x="1877771" y="984351"/>
                </a:lnTo>
                <a:lnTo>
                  <a:pt x="1852891" y="949934"/>
                </a:lnTo>
                <a:lnTo>
                  <a:pt x="1817052" y="929449"/>
                </a:lnTo>
                <a:lnTo>
                  <a:pt x="1817052" y="1202118"/>
                </a:lnTo>
                <a:lnTo>
                  <a:pt x="1816201" y="1213916"/>
                </a:lnTo>
                <a:lnTo>
                  <a:pt x="1794992" y="1249032"/>
                </a:lnTo>
                <a:lnTo>
                  <a:pt x="1763496" y="1257274"/>
                </a:lnTo>
                <a:lnTo>
                  <a:pt x="1751850" y="1256360"/>
                </a:lnTo>
                <a:lnTo>
                  <a:pt x="1751545" y="1256360"/>
                </a:lnTo>
                <a:lnTo>
                  <a:pt x="1717230" y="1233893"/>
                </a:lnTo>
                <a:lnTo>
                  <a:pt x="1710156" y="1214348"/>
                </a:lnTo>
                <a:lnTo>
                  <a:pt x="1710042" y="1213916"/>
                </a:lnTo>
                <a:lnTo>
                  <a:pt x="1717294" y="1169860"/>
                </a:lnTo>
                <a:lnTo>
                  <a:pt x="1717382" y="1169670"/>
                </a:lnTo>
                <a:lnTo>
                  <a:pt x="1723682" y="1161630"/>
                </a:lnTo>
                <a:lnTo>
                  <a:pt x="1723796" y="1161478"/>
                </a:lnTo>
                <a:lnTo>
                  <a:pt x="1731645" y="1154988"/>
                </a:lnTo>
                <a:lnTo>
                  <a:pt x="1740852" y="1150239"/>
                </a:lnTo>
                <a:lnTo>
                  <a:pt x="1751291" y="1147381"/>
                </a:lnTo>
                <a:lnTo>
                  <a:pt x="1762975" y="1146441"/>
                </a:lnTo>
                <a:lnTo>
                  <a:pt x="1774723" y="1147381"/>
                </a:lnTo>
                <a:lnTo>
                  <a:pt x="1808810" y="1169860"/>
                </a:lnTo>
                <a:lnTo>
                  <a:pt x="1813306" y="1179169"/>
                </a:lnTo>
                <a:lnTo>
                  <a:pt x="1813394" y="1179347"/>
                </a:lnTo>
                <a:lnTo>
                  <a:pt x="1816138" y="1190104"/>
                </a:lnTo>
                <a:lnTo>
                  <a:pt x="1817052" y="1202118"/>
                </a:lnTo>
                <a:lnTo>
                  <a:pt x="1817052" y="929449"/>
                </a:lnTo>
                <a:lnTo>
                  <a:pt x="1814055" y="928141"/>
                </a:lnTo>
                <a:lnTo>
                  <a:pt x="1814207" y="928141"/>
                </a:lnTo>
                <a:lnTo>
                  <a:pt x="1809051" y="926960"/>
                </a:lnTo>
                <a:lnTo>
                  <a:pt x="1809051" y="1032941"/>
                </a:lnTo>
                <a:lnTo>
                  <a:pt x="1808378" y="1042936"/>
                </a:lnTo>
                <a:lnTo>
                  <a:pt x="1808314" y="1043965"/>
                </a:lnTo>
                <a:lnTo>
                  <a:pt x="1782851" y="1080833"/>
                </a:lnTo>
                <a:lnTo>
                  <a:pt x="1763496" y="1084364"/>
                </a:lnTo>
                <a:lnTo>
                  <a:pt x="1753184" y="1083487"/>
                </a:lnTo>
                <a:lnTo>
                  <a:pt x="1720672" y="1053858"/>
                </a:lnTo>
                <a:lnTo>
                  <a:pt x="1717662" y="1032941"/>
                </a:lnTo>
                <a:lnTo>
                  <a:pt x="1718398" y="1022172"/>
                </a:lnTo>
                <a:lnTo>
                  <a:pt x="1718411" y="1021854"/>
                </a:lnTo>
                <a:lnTo>
                  <a:pt x="1743875" y="986282"/>
                </a:lnTo>
                <a:lnTo>
                  <a:pt x="1743697" y="986282"/>
                </a:lnTo>
                <a:lnTo>
                  <a:pt x="1752955" y="983703"/>
                </a:lnTo>
                <a:lnTo>
                  <a:pt x="1752752" y="983703"/>
                </a:lnTo>
                <a:lnTo>
                  <a:pt x="1763229" y="982853"/>
                </a:lnTo>
                <a:lnTo>
                  <a:pt x="1802307" y="1003985"/>
                </a:lnTo>
                <a:lnTo>
                  <a:pt x="1808226" y="1021854"/>
                </a:lnTo>
                <a:lnTo>
                  <a:pt x="1808302" y="1022172"/>
                </a:lnTo>
                <a:lnTo>
                  <a:pt x="1809051" y="1032941"/>
                </a:lnTo>
                <a:lnTo>
                  <a:pt x="1809051" y="926960"/>
                </a:lnTo>
                <a:lnTo>
                  <a:pt x="1790103" y="922616"/>
                </a:lnTo>
                <a:lnTo>
                  <a:pt x="1763229" y="920775"/>
                </a:lnTo>
                <a:lnTo>
                  <a:pt x="1736344" y="922616"/>
                </a:lnTo>
                <a:lnTo>
                  <a:pt x="1691449" y="937336"/>
                </a:lnTo>
                <a:lnTo>
                  <a:pt x="1658988" y="966190"/>
                </a:lnTo>
                <a:lnTo>
                  <a:pt x="1642541" y="1005471"/>
                </a:lnTo>
                <a:lnTo>
                  <a:pt x="1640408" y="1029208"/>
                </a:lnTo>
                <a:lnTo>
                  <a:pt x="1641284" y="1042936"/>
                </a:lnTo>
                <a:lnTo>
                  <a:pt x="1654390" y="1079296"/>
                </a:lnTo>
                <a:lnTo>
                  <a:pt x="1681441" y="1107122"/>
                </a:lnTo>
                <a:lnTo>
                  <a:pt x="1693164" y="1114209"/>
                </a:lnTo>
                <a:lnTo>
                  <a:pt x="1679740" y="1121638"/>
                </a:lnTo>
                <a:lnTo>
                  <a:pt x="1649679" y="1150239"/>
                </a:lnTo>
                <a:lnTo>
                  <a:pt x="1633169" y="1192123"/>
                </a:lnTo>
                <a:lnTo>
                  <a:pt x="1632140" y="1207719"/>
                </a:lnTo>
                <a:lnTo>
                  <a:pt x="1633664" y="1224508"/>
                </a:lnTo>
                <a:lnTo>
                  <a:pt x="1652079" y="1272870"/>
                </a:lnTo>
                <a:lnTo>
                  <a:pt x="1687029" y="1302499"/>
                </a:lnTo>
                <a:lnTo>
                  <a:pt x="1734921" y="1317472"/>
                </a:lnTo>
                <a:lnTo>
                  <a:pt x="1763496" y="1319352"/>
                </a:lnTo>
                <a:lnTo>
                  <a:pt x="1792160" y="1317472"/>
                </a:lnTo>
                <a:lnTo>
                  <a:pt x="1839988" y="1302499"/>
                </a:lnTo>
                <a:lnTo>
                  <a:pt x="1874532" y="1273035"/>
                </a:lnTo>
                <a:lnTo>
                  <a:pt x="1883625" y="1257274"/>
                </a:lnTo>
                <a:lnTo>
                  <a:pt x="1885530" y="1253985"/>
                </a:lnTo>
                <a:lnTo>
                  <a:pt x="1892122" y="1232204"/>
                </a:lnTo>
                <a:lnTo>
                  <a:pt x="1894319" y="1207719"/>
                </a:lnTo>
                <a:close/>
              </a:path>
              <a:path w="13201015" h="1550670">
                <a:moveTo>
                  <a:pt x="2116531" y="926084"/>
                </a:moveTo>
                <a:lnTo>
                  <a:pt x="2059241" y="926084"/>
                </a:lnTo>
                <a:lnTo>
                  <a:pt x="1916430" y="1347317"/>
                </a:lnTo>
                <a:lnTo>
                  <a:pt x="1973719" y="1347317"/>
                </a:lnTo>
                <a:lnTo>
                  <a:pt x="2116531" y="926084"/>
                </a:lnTo>
                <a:close/>
              </a:path>
              <a:path w="13201015" h="1550670">
                <a:moveTo>
                  <a:pt x="2216632" y="455155"/>
                </a:moveTo>
                <a:lnTo>
                  <a:pt x="2215413" y="429234"/>
                </a:lnTo>
                <a:lnTo>
                  <a:pt x="2215413" y="429082"/>
                </a:lnTo>
                <a:lnTo>
                  <a:pt x="2211552" y="403161"/>
                </a:lnTo>
                <a:lnTo>
                  <a:pt x="2205088" y="378815"/>
                </a:lnTo>
                <a:lnTo>
                  <a:pt x="2196058" y="356171"/>
                </a:lnTo>
                <a:lnTo>
                  <a:pt x="2184666" y="335648"/>
                </a:lnTo>
                <a:lnTo>
                  <a:pt x="2181949" y="332054"/>
                </a:lnTo>
                <a:lnTo>
                  <a:pt x="2171141" y="317677"/>
                </a:lnTo>
                <a:lnTo>
                  <a:pt x="2155482" y="302221"/>
                </a:lnTo>
                <a:lnTo>
                  <a:pt x="2137702" y="289306"/>
                </a:lnTo>
                <a:lnTo>
                  <a:pt x="2135670" y="288251"/>
                </a:lnTo>
                <a:lnTo>
                  <a:pt x="2135670" y="476211"/>
                </a:lnTo>
                <a:lnTo>
                  <a:pt x="2134336" y="501840"/>
                </a:lnTo>
                <a:lnTo>
                  <a:pt x="2123313" y="549859"/>
                </a:lnTo>
                <a:lnTo>
                  <a:pt x="2087613" y="591134"/>
                </a:lnTo>
                <a:lnTo>
                  <a:pt x="2052053" y="599020"/>
                </a:lnTo>
                <a:lnTo>
                  <a:pt x="2033435" y="597052"/>
                </a:lnTo>
                <a:lnTo>
                  <a:pt x="2032939" y="597052"/>
                </a:lnTo>
                <a:lnTo>
                  <a:pt x="1989175" y="566254"/>
                </a:lnTo>
                <a:lnTo>
                  <a:pt x="1972792" y="526821"/>
                </a:lnTo>
                <a:lnTo>
                  <a:pt x="1967433" y="476211"/>
                </a:lnTo>
                <a:lnTo>
                  <a:pt x="1967331" y="455155"/>
                </a:lnTo>
                <a:lnTo>
                  <a:pt x="1968677" y="429234"/>
                </a:lnTo>
                <a:lnTo>
                  <a:pt x="1968754" y="427812"/>
                </a:lnTo>
                <a:lnTo>
                  <a:pt x="1968804" y="426745"/>
                </a:lnTo>
                <a:lnTo>
                  <a:pt x="1979866" y="380847"/>
                </a:lnTo>
                <a:lnTo>
                  <a:pt x="2015731" y="339991"/>
                </a:lnTo>
                <a:lnTo>
                  <a:pt x="2015591" y="339991"/>
                </a:lnTo>
                <a:lnTo>
                  <a:pt x="2032469" y="334035"/>
                </a:lnTo>
                <a:lnTo>
                  <a:pt x="2032304" y="334035"/>
                </a:lnTo>
                <a:lnTo>
                  <a:pt x="2051507" y="332054"/>
                </a:lnTo>
                <a:lnTo>
                  <a:pt x="2101761" y="349897"/>
                </a:lnTo>
                <a:lnTo>
                  <a:pt x="2123414" y="381457"/>
                </a:lnTo>
                <a:lnTo>
                  <a:pt x="2134349" y="427812"/>
                </a:lnTo>
                <a:lnTo>
                  <a:pt x="2135670" y="476211"/>
                </a:lnTo>
                <a:lnTo>
                  <a:pt x="2135670" y="288251"/>
                </a:lnTo>
                <a:lnTo>
                  <a:pt x="2118182" y="279107"/>
                </a:lnTo>
                <a:lnTo>
                  <a:pt x="2097303" y="271818"/>
                </a:lnTo>
                <a:lnTo>
                  <a:pt x="2075091" y="267449"/>
                </a:lnTo>
                <a:lnTo>
                  <a:pt x="2051507" y="265988"/>
                </a:lnTo>
                <a:lnTo>
                  <a:pt x="2027948" y="267449"/>
                </a:lnTo>
                <a:lnTo>
                  <a:pt x="1984844" y="279107"/>
                </a:lnTo>
                <a:lnTo>
                  <a:pt x="1947545" y="302221"/>
                </a:lnTo>
                <a:lnTo>
                  <a:pt x="1918360" y="335648"/>
                </a:lnTo>
                <a:lnTo>
                  <a:pt x="1897938" y="378815"/>
                </a:lnTo>
                <a:lnTo>
                  <a:pt x="1887651" y="429082"/>
                </a:lnTo>
                <a:lnTo>
                  <a:pt x="1887626" y="429234"/>
                </a:lnTo>
                <a:lnTo>
                  <a:pt x="1886419" y="455155"/>
                </a:lnTo>
                <a:lnTo>
                  <a:pt x="1886331" y="476211"/>
                </a:lnTo>
                <a:lnTo>
                  <a:pt x="1887664" y="501840"/>
                </a:lnTo>
                <a:lnTo>
                  <a:pt x="1887740" y="503364"/>
                </a:lnTo>
                <a:lnTo>
                  <a:pt x="1891677" y="528650"/>
                </a:lnTo>
                <a:lnTo>
                  <a:pt x="1891715" y="528929"/>
                </a:lnTo>
                <a:lnTo>
                  <a:pt x="1898269" y="552869"/>
                </a:lnTo>
                <a:lnTo>
                  <a:pt x="1918830" y="595452"/>
                </a:lnTo>
                <a:lnTo>
                  <a:pt x="1948141" y="628561"/>
                </a:lnTo>
                <a:lnTo>
                  <a:pt x="1985556" y="651535"/>
                </a:lnTo>
                <a:lnTo>
                  <a:pt x="2028583" y="663117"/>
                </a:lnTo>
                <a:lnTo>
                  <a:pt x="2052053" y="664565"/>
                </a:lnTo>
                <a:lnTo>
                  <a:pt x="2075472" y="663117"/>
                </a:lnTo>
                <a:lnTo>
                  <a:pt x="2075649" y="663117"/>
                </a:lnTo>
                <a:lnTo>
                  <a:pt x="2097709" y="658774"/>
                </a:lnTo>
                <a:lnTo>
                  <a:pt x="2097849" y="658774"/>
                </a:lnTo>
                <a:lnTo>
                  <a:pt x="2118957" y="651383"/>
                </a:lnTo>
                <a:lnTo>
                  <a:pt x="2156256" y="628167"/>
                </a:lnTo>
                <a:lnTo>
                  <a:pt x="2182126" y="599020"/>
                </a:lnTo>
                <a:lnTo>
                  <a:pt x="2205317" y="552056"/>
                </a:lnTo>
                <a:lnTo>
                  <a:pt x="2215400" y="502119"/>
                </a:lnTo>
                <a:lnTo>
                  <a:pt x="2216607" y="476211"/>
                </a:lnTo>
                <a:lnTo>
                  <a:pt x="2216632" y="455155"/>
                </a:lnTo>
                <a:close/>
              </a:path>
              <a:path w="13201015" h="1550670">
                <a:moveTo>
                  <a:pt x="2415984" y="1251940"/>
                </a:moveTo>
                <a:lnTo>
                  <a:pt x="2249195" y="1251940"/>
                </a:lnTo>
                <a:lnTo>
                  <a:pt x="2337397" y="1158951"/>
                </a:lnTo>
                <a:lnTo>
                  <a:pt x="2354173" y="1139723"/>
                </a:lnTo>
                <a:lnTo>
                  <a:pt x="2379751" y="1104950"/>
                </a:lnTo>
                <a:lnTo>
                  <a:pt x="2399741" y="1059853"/>
                </a:lnTo>
                <a:lnTo>
                  <a:pt x="2403462" y="1030808"/>
                </a:lnTo>
                <a:lnTo>
                  <a:pt x="2401392" y="1006043"/>
                </a:lnTo>
                <a:lnTo>
                  <a:pt x="2384806" y="965415"/>
                </a:lnTo>
                <a:lnTo>
                  <a:pt x="2352040" y="936955"/>
                </a:lnTo>
                <a:lnTo>
                  <a:pt x="2305481" y="922578"/>
                </a:lnTo>
                <a:lnTo>
                  <a:pt x="2277173" y="920775"/>
                </a:lnTo>
                <a:lnTo>
                  <a:pt x="2258110" y="921816"/>
                </a:lnTo>
                <a:lnTo>
                  <a:pt x="2207107" y="937425"/>
                </a:lnTo>
                <a:lnTo>
                  <a:pt x="2168614" y="969518"/>
                </a:lnTo>
                <a:lnTo>
                  <a:pt x="2146592" y="1014222"/>
                </a:lnTo>
                <a:lnTo>
                  <a:pt x="2142363" y="1048118"/>
                </a:lnTo>
                <a:lnTo>
                  <a:pt x="2219629" y="1048118"/>
                </a:lnTo>
                <a:lnTo>
                  <a:pt x="2220569" y="1034186"/>
                </a:lnTo>
                <a:lnTo>
                  <a:pt x="2223401" y="1021651"/>
                </a:lnTo>
                <a:lnTo>
                  <a:pt x="2252497" y="987336"/>
                </a:lnTo>
                <a:lnTo>
                  <a:pt x="2275852" y="982840"/>
                </a:lnTo>
                <a:lnTo>
                  <a:pt x="2287270" y="983767"/>
                </a:lnTo>
                <a:lnTo>
                  <a:pt x="2318855" y="1005725"/>
                </a:lnTo>
                <a:lnTo>
                  <a:pt x="2326208" y="1038263"/>
                </a:lnTo>
                <a:lnTo>
                  <a:pt x="2325420" y="1047864"/>
                </a:lnTo>
                <a:lnTo>
                  <a:pt x="2306777" y="1089202"/>
                </a:lnTo>
                <a:lnTo>
                  <a:pt x="2275586" y="1127518"/>
                </a:lnTo>
                <a:lnTo>
                  <a:pt x="2150097" y="1261262"/>
                </a:lnTo>
                <a:lnTo>
                  <a:pt x="2150097" y="1314030"/>
                </a:lnTo>
                <a:lnTo>
                  <a:pt x="2415984" y="1314030"/>
                </a:lnTo>
                <a:lnTo>
                  <a:pt x="2415984" y="1251940"/>
                </a:lnTo>
                <a:close/>
              </a:path>
              <a:path w="13201015" h="1550670">
                <a:moveTo>
                  <a:pt x="2556129" y="385876"/>
                </a:moveTo>
                <a:lnTo>
                  <a:pt x="2546007" y="337718"/>
                </a:lnTo>
                <a:lnTo>
                  <a:pt x="2516530" y="299199"/>
                </a:lnTo>
                <a:lnTo>
                  <a:pt x="2470835" y="274459"/>
                </a:lnTo>
                <a:lnTo>
                  <a:pt x="2413584" y="265988"/>
                </a:lnTo>
                <a:lnTo>
                  <a:pt x="2393454" y="266852"/>
                </a:lnTo>
                <a:lnTo>
                  <a:pt x="2339124" y="279844"/>
                </a:lnTo>
                <a:lnTo>
                  <a:pt x="2298052" y="306692"/>
                </a:lnTo>
                <a:lnTo>
                  <a:pt x="2274938" y="344690"/>
                </a:lnTo>
                <a:lnTo>
                  <a:pt x="2270518" y="374434"/>
                </a:lnTo>
                <a:lnTo>
                  <a:pt x="2274646" y="403123"/>
                </a:lnTo>
                <a:lnTo>
                  <a:pt x="2307679" y="451205"/>
                </a:lnTo>
                <a:lnTo>
                  <a:pt x="2349792" y="477164"/>
                </a:lnTo>
                <a:lnTo>
                  <a:pt x="2421585" y="503770"/>
                </a:lnTo>
                <a:lnTo>
                  <a:pt x="2437574" y="510247"/>
                </a:lnTo>
                <a:lnTo>
                  <a:pt x="2471940" y="537451"/>
                </a:lnTo>
                <a:lnTo>
                  <a:pt x="2475928" y="557466"/>
                </a:lnTo>
                <a:lnTo>
                  <a:pt x="2474938" y="567283"/>
                </a:lnTo>
                <a:lnTo>
                  <a:pt x="2440838" y="598525"/>
                </a:lnTo>
                <a:lnTo>
                  <a:pt x="2415463" y="601421"/>
                </a:lnTo>
                <a:lnTo>
                  <a:pt x="2381885" y="597408"/>
                </a:lnTo>
                <a:lnTo>
                  <a:pt x="2357907" y="585368"/>
                </a:lnTo>
                <a:lnTo>
                  <a:pt x="2343518" y="565302"/>
                </a:lnTo>
                <a:lnTo>
                  <a:pt x="2338717" y="537210"/>
                </a:lnTo>
                <a:lnTo>
                  <a:pt x="2258530" y="537210"/>
                </a:lnTo>
                <a:lnTo>
                  <a:pt x="2269388" y="588479"/>
                </a:lnTo>
                <a:lnTo>
                  <a:pt x="2301519" y="628764"/>
                </a:lnTo>
                <a:lnTo>
                  <a:pt x="2352814" y="655358"/>
                </a:lnTo>
                <a:lnTo>
                  <a:pt x="2393569" y="663549"/>
                </a:lnTo>
                <a:lnTo>
                  <a:pt x="2415463" y="664578"/>
                </a:lnTo>
                <a:lnTo>
                  <a:pt x="2446045" y="662787"/>
                </a:lnTo>
                <a:lnTo>
                  <a:pt x="2497328" y="648449"/>
                </a:lnTo>
                <a:lnTo>
                  <a:pt x="2534704" y="620255"/>
                </a:lnTo>
                <a:lnTo>
                  <a:pt x="2553741" y="580745"/>
                </a:lnTo>
                <a:lnTo>
                  <a:pt x="2556129" y="556933"/>
                </a:lnTo>
                <a:lnTo>
                  <a:pt x="2554186" y="535216"/>
                </a:lnTo>
                <a:lnTo>
                  <a:pt x="2538590" y="497382"/>
                </a:lnTo>
                <a:lnTo>
                  <a:pt x="2507056" y="466699"/>
                </a:lnTo>
                <a:lnTo>
                  <a:pt x="2457361" y="441248"/>
                </a:lnTo>
                <a:lnTo>
                  <a:pt x="2408186" y="424675"/>
                </a:lnTo>
                <a:lnTo>
                  <a:pt x="2393035" y="418782"/>
                </a:lnTo>
                <a:lnTo>
                  <a:pt x="2355215" y="392074"/>
                </a:lnTo>
                <a:lnTo>
                  <a:pt x="2350452" y="374700"/>
                </a:lnTo>
                <a:lnTo>
                  <a:pt x="2351468" y="365061"/>
                </a:lnTo>
                <a:lnTo>
                  <a:pt x="2386215" y="332765"/>
                </a:lnTo>
                <a:lnTo>
                  <a:pt x="2412263" y="329666"/>
                </a:lnTo>
                <a:lnTo>
                  <a:pt x="2426601" y="330581"/>
                </a:lnTo>
                <a:lnTo>
                  <a:pt x="2466759" y="352590"/>
                </a:lnTo>
                <a:lnTo>
                  <a:pt x="2476195" y="385876"/>
                </a:lnTo>
                <a:lnTo>
                  <a:pt x="2556129" y="385876"/>
                </a:lnTo>
                <a:close/>
              </a:path>
              <a:path w="13201015" h="1550670">
                <a:moveTo>
                  <a:pt x="2724264" y="1082230"/>
                </a:moveTo>
                <a:lnTo>
                  <a:pt x="2721813" y="1045476"/>
                </a:lnTo>
                <a:lnTo>
                  <a:pt x="2715272" y="1013256"/>
                </a:lnTo>
                <a:lnTo>
                  <a:pt x="2704630" y="985583"/>
                </a:lnTo>
                <a:lnTo>
                  <a:pt x="2702877" y="982840"/>
                </a:lnTo>
                <a:lnTo>
                  <a:pt x="2689885" y="962469"/>
                </a:lnTo>
                <a:lnTo>
                  <a:pt x="2671241" y="944232"/>
                </a:lnTo>
                <a:lnTo>
                  <a:pt x="2649029" y="931303"/>
                </a:lnTo>
                <a:lnTo>
                  <a:pt x="2649194" y="931303"/>
                </a:lnTo>
                <a:lnTo>
                  <a:pt x="2647264" y="930732"/>
                </a:lnTo>
                <a:lnTo>
                  <a:pt x="2647264" y="1075118"/>
                </a:lnTo>
                <a:lnTo>
                  <a:pt x="2647264" y="1167396"/>
                </a:lnTo>
                <a:lnTo>
                  <a:pt x="2643721" y="1207135"/>
                </a:lnTo>
                <a:lnTo>
                  <a:pt x="2626957" y="1244815"/>
                </a:lnTo>
                <a:lnTo>
                  <a:pt x="2593441" y="1257274"/>
                </a:lnTo>
                <a:lnTo>
                  <a:pt x="2580690" y="1255890"/>
                </a:lnTo>
                <a:lnTo>
                  <a:pt x="2580309" y="1255890"/>
                </a:lnTo>
                <a:lnTo>
                  <a:pt x="2546350" y="1221155"/>
                </a:lnTo>
                <a:lnTo>
                  <a:pt x="2539085" y="1163662"/>
                </a:lnTo>
                <a:lnTo>
                  <a:pt x="2539085" y="1069251"/>
                </a:lnTo>
                <a:lnTo>
                  <a:pt x="2542908" y="1030617"/>
                </a:lnTo>
                <a:lnTo>
                  <a:pt x="2560155" y="994625"/>
                </a:lnTo>
                <a:lnTo>
                  <a:pt x="2580030" y="984224"/>
                </a:lnTo>
                <a:lnTo>
                  <a:pt x="2579560" y="984224"/>
                </a:lnTo>
                <a:lnTo>
                  <a:pt x="2592921" y="982840"/>
                </a:lnTo>
                <a:lnTo>
                  <a:pt x="2605976" y="984224"/>
                </a:lnTo>
                <a:lnTo>
                  <a:pt x="2617178" y="988352"/>
                </a:lnTo>
                <a:lnTo>
                  <a:pt x="2643962" y="1033424"/>
                </a:lnTo>
                <a:lnTo>
                  <a:pt x="2647264" y="1075118"/>
                </a:lnTo>
                <a:lnTo>
                  <a:pt x="2647264" y="930732"/>
                </a:lnTo>
                <a:lnTo>
                  <a:pt x="2622829" y="923417"/>
                </a:lnTo>
                <a:lnTo>
                  <a:pt x="2623045" y="923417"/>
                </a:lnTo>
                <a:lnTo>
                  <a:pt x="2592921" y="920775"/>
                </a:lnTo>
                <a:lnTo>
                  <a:pt x="2536926" y="931303"/>
                </a:lnTo>
                <a:lnTo>
                  <a:pt x="2495791" y="962863"/>
                </a:lnTo>
                <a:lnTo>
                  <a:pt x="2470518" y="1014755"/>
                </a:lnTo>
                <a:lnTo>
                  <a:pt x="2462085" y="1086231"/>
                </a:lnTo>
                <a:lnTo>
                  <a:pt x="2462085" y="1157630"/>
                </a:lnTo>
                <a:lnTo>
                  <a:pt x="2471077" y="1226642"/>
                </a:lnTo>
                <a:lnTo>
                  <a:pt x="2496451" y="1277518"/>
                </a:lnTo>
                <a:lnTo>
                  <a:pt x="2537485" y="1308887"/>
                </a:lnTo>
                <a:lnTo>
                  <a:pt x="2593441" y="1319339"/>
                </a:lnTo>
                <a:lnTo>
                  <a:pt x="2623058" y="1316736"/>
                </a:lnTo>
                <a:lnTo>
                  <a:pt x="2623451" y="1316736"/>
                </a:lnTo>
                <a:lnTo>
                  <a:pt x="2672372" y="1295374"/>
                </a:lnTo>
                <a:lnTo>
                  <a:pt x="2702928" y="1257274"/>
                </a:lnTo>
                <a:lnTo>
                  <a:pt x="2722181" y="1191501"/>
                </a:lnTo>
                <a:lnTo>
                  <a:pt x="2724264" y="1153629"/>
                </a:lnTo>
                <a:lnTo>
                  <a:pt x="2724264" y="1082230"/>
                </a:lnTo>
                <a:close/>
              </a:path>
              <a:path w="13201015" h="1550670">
                <a:moveTo>
                  <a:pt x="3042107" y="1251940"/>
                </a:moveTo>
                <a:lnTo>
                  <a:pt x="2875318" y="1251940"/>
                </a:lnTo>
                <a:lnTo>
                  <a:pt x="2963507" y="1158951"/>
                </a:lnTo>
                <a:lnTo>
                  <a:pt x="2980296" y="1139723"/>
                </a:lnTo>
                <a:lnTo>
                  <a:pt x="3005874" y="1104950"/>
                </a:lnTo>
                <a:lnTo>
                  <a:pt x="3025851" y="1059853"/>
                </a:lnTo>
                <a:lnTo>
                  <a:pt x="3029585" y="1030808"/>
                </a:lnTo>
                <a:lnTo>
                  <a:pt x="3027515" y="1006043"/>
                </a:lnTo>
                <a:lnTo>
                  <a:pt x="3010928" y="965415"/>
                </a:lnTo>
                <a:lnTo>
                  <a:pt x="2978150" y="936955"/>
                </a:lnTo>
                <a:lnTo>
                  <a:pt x="2931591" y="922578"/>
                </a:lnTo>
                <a:lnTo>
                  <a:pt x="2903296" y="920775"/>
                </a:lnTo>
                <a:lnTo>
                  <a:pt x="2884233" y="921816"/>
                </a:lnTo>
                <a:lnTo>
                  <a:pt x="2833217" y="937425"/>
                </a:lnTo>
                <a:lnTo>
                  <a:pt x="2794724" y="969518"/>
                </a:lnTo>
                <a:lnTo>
                  <a:pt x="2772702" y="1014222"/>
                </a:lnTo>
                <a:lnTo>
                  <a:pt x="2768485" y="1048118"/>
                </a:lnTo>
                <a:lnTo>
                  <a:pt x="2845739" y="1048118"/>
                </a:lnTo>
                <a:lnTo>
                  <a:pt x="2846692" y="1034186"/>
                </a:lnTo>
                <a:lnTo>
                  <a:pt x="2849511" y="1021651"/>
                </a:lnTo>
                <a:lnTo>
                  <a:pt x="2878620" y="987336"/>
                </a:lnTo>
                <a:lnTo>
                  <a:pt x="2901962" y="982840"/>
                </a:lnTo>
                <a:lnTo>
                  <a:pt x="2913380" y="983767"/>
                </a:lnTo>
                <a:lnTo>
                  <a:pt x="2944977" y="1005725"/>
                </a:lnTo>
                <a:lnTo>
                  <a:pt x="2952318" y="1038263"/>
                </a:lnTo>
                <a:lnTo>
                  <a:pt x="2951543" y="1047864"/>
                </a:lnTo>
                <a:lnTo>
                  <a:pt x="2932887" y="1089202"/>
                </a:lnTo>
                <a:lnTo>
                  <a:pt x="2901696" y="1127518"/>
                </a:lnTo>
                <a:lnTo>
                  <a:pt x="2776207" y="1261262"/>
                </a:lnTo>
                <a:lnTo>
                  <a:pt x="2776207" y="1314030"/>
                </a:lnTo>
                <a:lnTo>
                  <a:pt x="3042107" y="1314030"/>
                </a:lnTo>
                <a:lnTo>
                  <a:pt x="3042107" y="1251940"/>
                </a:lnTo>
                <a:close/>
              </a:path>
              <a:path w="13201015" h="1550670">
                <a:moveTo>
                  <a:pt x="3042640" y="474332"/>
                </a:moveTo>
                <a:lnTo>
                  <a:pt x="3041231" y="430161"/>
                </a:lnTo>
                <a:lnTo>
                  <a:pt x="3029902" y="381876"/>
                </a:lnTo>
                <a:lnTo>
                  <a:pt x="3007563" y="339877"/>
                </a:lnTo>
                <a:lnTo>
                  <a:pt x="3004388" y="336067"/>
                </a:lnTo>
                <a:lnTo>
                  <a:pt x="2992920" y="322275"/>
                </a:lnTo>
                <a:lnTo>
                  <a:pt x="2976054" y="307098"/>
                </a:lnTo>
                <a:lnTo>
                  <a:pt x="2961640" y="297484"/>
                </a:lnTo>
                <a:lnTo>
                  <a:pt x="2961640" y="456222"/>
                </a:lnTo>
                <a:lnTo>
                  <a:pt x="2961640" y="476745"/>
                </a:lnTo>
                <a:lnTo>
                  <a:pt x="2955048" y="527151"/>
                </a:lnTo>
                <a:lnTo>
                  <a:pt x="2936329" y="564388"/>
                </a:lnTo>
                <a:lnTo>
                  <a:pt x="2886722" y="593115"/>
                </a:lnTo>
                <a:lnTo>
                  <a:pt x="2864662" y="595033"/>
                </a:lnTo>
                <a:lnTo>
                  <a:pt x="2826029" y="595033"/>
                </a:lnTo>
                <a:lnTo>
                  <a:pt x="2826029" y="336067"/>
                </a:lnTo>
                <a:lnTo>
                  <a:pt x="2865463" y="336067"/>
                </a:lnTo>
                <a:lnTo>
                  <a:pt x="2906966" y="343687"/>
                </a:lnTo>
                <a:lnTo>
                  <a:pt x="2947847" y="383603"/>
                </a:lnTo>
                <a:lnTo>
                  <a:pt x="2960103" y="428434"/>
                </a:lnTo>
                <a:lnTo>
                  <a:pt x="2961640" y="456222"/>
                </a:lnTo>
                <a:lnTo>
                  <a:pt x="2961640" y="297484"/>
                </a:lnTo>
                <a:lnTo>
                  <a:pt x="2913913" y="277075"/>
                </a:lnTo>
                <a:lnTo>
                  <a:pt x="2865463" y="271310"/>
                </a:lnTo>
                <a:lnTo>
                  <a:pt x="2746095" y="271310"/>
                </a:lnTo>
                <a:lnTo>
                  <a:pt x="2746095" y="659244"/>
                </a:lnTo>
                <a:lnTo>
                  <a:pt x="2866263" y="659244"/>
                </a:lnTo>
                <a:lnTo>
                  <a:pt x="2914548" y="653249"/>
                </a:lnTo>
                <a:lnTo>
                  <a:pt x="2957639" y="635800"/>
                </a:lnTo>
                <a:lnTo>
                  <a:pt x="2993580" y="607885"/>
                </a:lnTo>
                <a:lnTo>
                  <a:pt x="3020390" y="570522"/>
                </a:lnTo>
                <a:lnTo>
                  <a:pt x="3037078" y="525424"/>
                </a:lnTo>
                <a:lnTo>
                  <a:pt x="3041256" y="500634"/>
                </a:lnTo>
                <a:lnTo>
                  <a:pt x="3042640" y="474332"/>
                </a:lnTo>
                <a:close/>
              </a:path>
              <a:path w="13201015" h="1550670">
                <a:moveTo>
                  <a:pt x="3361017" y="1168019"/>
                </a:moveTo>
                <a:lnTo>
                  <a:pt x="3317062" y="1168019"/>
                </a:lnTo>
                <a:lnTo>
                  <a:pt x="3317062" y="1031074"/>
                </a:lnTo>
                <a:lnTo>
                  <a:pt x="3317062" y="926096"/>
                </a:lnTo>
                <a:lnTo>
                  <a:pt x="3240062" y="926096"/>
                </a:lnTo>
                <a:lnTo>
                  <a:pt x="3240062" y="1031074"/>
                </a:lnTo>
                <a:lnTo>
                  <a:pt x="3240062" y="1168019"/>
                </a:lnTo>
                <a:lnTo>
                  <a:pt x="3154273" y="1168019"/>
                </a:lnTo>
                <a:lnTo>
                  <a:pt x="3234994" y="1039863"/>
                </a:lnTo>
                <a:lnTo>
                  <a:pt x="3240062" y="1031074"/>
                </a:lnTo>
                <a:lnTo>
                  <a:pt x="3240062" y="926096"/>
                </a:lnTo>
                <a:lnTo>
                  <a:pt x="3239262" y="926096"/>
                </a:lnTo>
                <a:lnTo>
                  <a:pt x="3077540" y="1181608"/>
                </a:lnTo>
                <a:lnTo>
                  <a:pt x="3081007" y="1230096"/>
                </a:lnTo>
                <a:lnTo>
                  <a:pt x="3240062" y="1230096"/>
                </a:lnTo>
                <a:lnTo>
                  <a:pt x="3240062" y="1314030"/>
                </a:lnTo>
                <a:lnTo>
                  <a:pt x="3317062" y="1314030"/>
                </a:lnTo>
                <a:lnTo>
                  <a:pt x="3317062" y="1230096"/>
                </a:lnTo>
                <a:lnTo>
                  <a:pt x="3361017" y="1230096"/>
                </a:lnTo>
                <a:lnTo>
                  <a:pt x="3361017" y="1168019"/>
                </a:lnTo>
                <a:close/>
              </a:path>
              <a:path w="13201015" h="1550670">
                <a:moveTo>
                  <a:pt x="3431629" y="659231"/>
                </a:moveTo>
                <a:lnTo>
                  <a:pt x="3401707" y="579310"/>
                </a:lnTo>
                <a:lnTo>
                  <a:pt x="3377476" y="514565"/>
                </a:lnTo>
                <a:lnTo>
                  <a:pt x="3323120" y="369366"/>
                </a:lnTo>
                <a:lnTo>
                  <a:pt x="3298139" y="302615"/>
                </a:lnTo>
                <a:lnTo>
                  <a:pt x="3298139" y="514565"/>
                </a:lnTo>
                <a:lnTo>
                  <a:pt x="3201162" y="514565"/>
                </a:lnTo>
                <a:lnTo>
                  <a:pt x="3249384" y="369366"/>
                </a:lnTo>
                <a:lnTo>
                  <a:pt x="3298139" y="514565"/>
                </a:lnTo>
                <a:lnTo>
                  <a:pt x="3298139" y="302615"/>
                </a:lnTo>
                <a:lnTo>
                  <a:pt x="3286429" y="271322"/>
                </a:lnTo>
                <a:lnTo>
                  <a:pt x="3212350" y="271322"/>
                </a:lnTo>
                <a:lnTo>
                  <a:pt x="3067939" y="659231"/>
                </a:lnTo>
                <a:lnTo>
                  <a:pt x="3152940" y="659231"/>
                </a:lnTo>
                <a:lnTo>
                  <a:pt x="3179584" y="579310"/>
                </a:lnTo>
                <a:lnTo>
                  <a:pt x="3319729" y="579310"/>
                </a:lnTo>
                <a:lnTo>
                  <a:pt x="3346640" y="659231"/>
                </a:lnTo>
                <a:lnTo>
                  <a:pt x="3431629" y="659231"/>
                </a:lnTo>
                <a:close/>
              </a:path>
              <a:path w="13201015" h="1550670">
                <a:moveTo>
                  <a:pt x="3538207" y="1150442"/>
                </a:moveTo>
                <a:lnTo>
                  <a:pt x="3533178" y="1092542"/>
                </a:lnTo>
                <a:lnTo>
                  <a:pt x="3519678" y="1036675"/>
                </a:lnTo>
                <a:lnTo>
                  <a:pt x="3498380" y="985189"/>
                </a:lnTo>
                <a:lnTo>
                  <a:pt x="3469868" y="940498"/>
                </a:lnTo>
                <a:lnTo>
                  <a:pt x="3436721" y="905586"/>
                </a:lnTo>
                <a:lnTo>
                  <a:pt x="3401517" y="883475"/>
                </a:lnTo>
                <a:lnTo>
                  <a:pt x="3386594" y="924229"/>
                </a:lnTo>
                <a:lnTo>
                  <a:pt x="3404971" y="941324"/>
                </a:lnTo>
                <a:lnTo>
                  <a:pt x="3421202" y="962202"/>
                </a:lnTo>
                <a:lnTo>
                  <a:pt x="3447224" y="1015352"/>
                </a:lnTo>
                <a:lnTo>
                  <a:pt x="3463493" y="1080833"/>
                </a:lnTo>
                <a:lnTo>
                  <a:pt x="3468928" y="1155750"/>
                </a:lnTo>
                <a:lnTo>
                  <a:pt x="3468928" y="1169898"/>
                </a:lnTo>
                <a:lnTo>
                  <a:pt x="3462871" y="1242682"/>
                </a:lnTo>
                <a:lnTo>
                  <a:pt x="3446297" y="1306563"/>
                </a:lnTo>
                <a:lnTo>
                  <a:pt x="3420440" y="1358252"/>
                </a:lnTo>
                <a:lnTo>
                  <a:pt x="3386594" y="1394485"/>
                </a:lnTo>
                <a:lnTo>
                  <a:pt x="3401517" y="1435252"/>
                </a:lnTo>
                <a:lnTo>
                  <a:pt x="3437432" y="1412608"/>
                </a:lnTo>
                <a:lnTo>
                  <a:pt x="3471062" y="1376629"/>
                </a:lnTo>
                <a:lnTo>
                  <a:pt x="3499764" y="1330731"/>
                </a:lnTo>
                <a:lnTo>
                  <a:pt x="3520884" y="1278318"/>
                </a:lnTo>
                <a:lnTo>
                  <a:pt x="3533876" y="1221511"/>
                </a:lnTo>
                <a:lnTo>
                  <a:pt x="3538207" y="1162431"/>
                </a:lnTo>
                <a:lnTo>
                  <a:pt x="3538207" y="1150442"/>
                </a:lnTo>
                <a:close/>
              </a:path>
              <a:path w="13201015" h="1550670">
                <a:moveTo>
                  <a:pt x="3922318" y="455155"/>
                </a:moveTo>
                <a:lnTo>
                  <a:pt x="3917238" y="403161"/>
                </a:lnTo>
                <a:lnTo>
                  <a:pt x="3901744" y="356171"/>
                </a:lnTo>
                <a:lnTo>
                  <a:pt x="3887647" y="332054"/>
                </a:lnTo>
                <a:lnTo>
                  <a:pt x="3876827" y="317677"/>
                </a:lnTo>
                <a:lnTo>
                  <a:pt x="3861181" y="302221"/>
                </a:lnTo>
                <a:lnTo>
                  <a:pt x="3843388" y="289306"/>
                </a:lnTo>
                <a:lnTo>
                  <a:pt x="3841356" y="288251"/>
                </a:lnTo>
                <a:lnTo>
                  <a:pt x="3841356" y="476211"/>
                </a:lnTo>
                <a:lnTo>
                  <a:pt x="3840035" y="501840"/>
                </a:lnTo>
                <a:lnTo>
                  <a:pt x="3828999" y="549859"/>
                </a:lnTo>
                <a:lnTo>
                  <a:pt x="3793299" y="591134"/>
                </a:lnTo>
                <a:lnTo>
                  <a:pt x="3757739" y="599020"/>
                </a:lnTo>
                <a:lnTo>
                  <a:pt x="3739121" y="597052"/>
                </a:lnTo>
                <a:lnTo>
                  <a:pt x="3738626" y="597052"/>
                </a:lnTo>
                <a:lnTo>
                  <a:pt x="3694861" y="566254"/>
                </a:lnTo>
                <a:lnTo>
                  <a:pt x="3678478" y="526821"/>
                </a:lnTo>
                <a:lnTo>
                  <a:pt x="3673119" y="476211"/>
                </a:lnTo>
                <a:lnTo>
                  <a:pt x="3673017" y="455155"/>
                </a:lnTo>
                <a:lnTo>
                  <a:pt x="3674364" y="429234"/>
                </a:lnTo>
                <a:lnTo>
                  <a:pt x="3685552" y="380847"/>
                </a:lnTo>
                <a:lnTo>
                  <a:pt x="3721417" y="339991"/>
                </a:lnTo>
                <a:lnTo>
                  <a:pt x="3721290" y="339991"/>
                </a:lnTo>
                <a:lnTo>
                  <a:pt x="3738168" y="334035"/>
                </a:lnTo>
                <a:lnTo>
                  <a:pt x="3738003" y="334035"/>
                </a:lnTo>
                <a:lnTo>
                  <a:pt x="3757206" y="332054"/>
                </a:lnTo>
                <a:lnTo>
                  <a:pt x="3807460" y="349897"/>
                </a:lnTo>
                <a:lnTo>
                  <a:pt x="3829100" y="381457"/>
                </a:lnTo>
                <a:lnTo>
                  <a:pt x="3840035" y="427812"/>
                </a:lnTo>
                <a:lnTo>
                  <a:pt x="3841356" y="476211"/>
                </a:lnTo>
                <a:lnTo>
                  <a:pt x="3841356" y="288251"/>
                </a:lnTo>
                <a:lnTo>
                  <a:pt x="3823868" y="279107"/>
                </a:lnTo>
                <a:lnTo>
                  <a:pt x="3803002" y="271818"/>
                </a:lnTo>
                <a:lnTo>
                  <a:pt x="3780777" y="267449"/>
                </a:lnTo>
                <a:lnTo>
                  <a:pt x="3757206" y="265988"/>
                </a:lnTo>
                <a:lnTo>
                  <a:pt x="3733635" y="267449"/>
                </a:lnTo>
                <a:lnTo>
                  <a:pt x="3690543" y="279107"/>
                </a:lnTo>
                <a:lnTo>
                  <a:pt x="3653231" y="302221"/>
                </a:lnTo>
                <a:lnTo>
                  <a:pt x="3624059" y="335648"/>
                </a:lnTo>
                <a:lnTo>
                  <a:pt x="3603637" y="378815"/>
                </a:lnTo>
                <a:lnTo>
                  <a:pt x="3597287" y="402793"/>
                </a:lnTo>
                <a:lnTo>
                  <a:pt x="3597186" y="403161"/>
                </a:lnTo>
                <a:lnTo>
                  <a:pt x="3593338" y="429082"/>
                </a:lnTo>
                <a:lnTo>
                  <a:pt x="3593312" y="429234"/>
                </a:lnTo>
                <a:lnTo>
                  <a:pt x="3592106" y="455155"/>
                </a:lnTo>
                <a:lnTo>
                  <a:pt x="3593350" y="501840"/>
                </a:lnTo>
                <a:lnTo>
                  <a:pt x="3603955" y="552869"/>
                </a:lnTo>
                <a:lnTo>
                  <a:pt x="3624529" y="595452"/>
                </a:lnTo>
                <a:lnTo>
                  <a:pt x="3653828" y="628561"/>
                </a:lnTo>
                <a:lnTo>
                  <a:pt x="3691242" y="651535"/>
                </a:lnTo>
                <a:lnTo>
                  <a:pt x="3734270" y="663117"/>
                </a:lnTo>
                <a:lnTo>
                  <a:pt x="3757739" y="664565"/>
                </a:lnTo>
                <a:lnTo>
                  <a:pt x="3781158" y="663117"/>
                </a:lnTo>
                <a:lnTo>
                  <a:pt x="3781336" y="663117"/>
                </a:lnTo>
                <a:lnTo>
                  <a:pt x="3803396" y="658774"/>
                </a:lnTo>
                <a:lnTo>
                  <a:pt x="3803535" y="658774"/>
                </a:lnTo>
                <a:lnTo>
                  <a:pt x="3824655" y="651383"/>
                </a:lnTo>
                <a:lnTo>
                  <a:pt x="3861955" y="628167"/>
                </a:lnTo>
                <a:lnTo>
                  <a:pt x="3887825" y="599020"/>
                </a:lnTo>
                <a:lnTo>
                  <a:pt x="3911003" y="552056"/>
                </a:lnTo>
                <a:lnTo>
                  <a:pt x="3921087" y="502119"/>
                </a:lnTo>
                <a:lnTo>
                  <a:pt x="3922293" y="476211"/>
                </a:lnTo>
                <a:lnTo>
                  <a:pt x="3922318" y="455155"/>
                </a:lnTo>
                <a:close/>
              </a:path>
              <a:path w="13201015" h="1550670">
                <a:moveTo>
                  <a:pt x="4295927" y="271322"/>
                </a:moveTo>
                <a:lnTo>
                  <a:pt x="4216260" y="271322"/>
                </a:lnTo>
                <a:lnTo>
                  <a:pt x="4216260" y="527100"/>
                </a:lnTo>
                <a:lnTo>
                  <a:pt x="4060406" y="271322"/>
                </a:lnTo>
                <a:lnTo>
                  <a:pt x="3980472" y="271322"/>
                </a:lnTo>
                <a:lnTo>
                  <a:pt x="3980472" y="659244"/>
                </a:lnTo>
                <a:lnTo>
                  <a:pt x="4060406" y="659244"/>
                </a:lnTo>
                <a:lnTo>
                  <a:pt x="4060406" y="403999"/>
                </a:lnTo>
                <a:lnTo>
                  <a:pt x="4215993" y="659244"/>
                </a:lnTo>
                <a:lnTo>
                  <a:pt x="4295927" y="659244"/>
                </a:lnTo>
                <a:lnTo>
                  <a:pt x="4295927" y="271322"/>
                </a:lnTo>
                <a:close/>
              </a:path>
              <a:path w="13201015" h="1550670">
                <a:moveTo>
                  <a:pt x="4625772" y="595261"/>
                </a:moveTo>
                <a:lnTo>
                  <a:pt x="4445673" y="595261"/>
                </a:lnTo>
                <a:lnTo>
                  <a:pt x="4445673" y="491121"/>
                </a:lnTo>
                <a:lnTo>
                  <a:pt x="4599127" y="491121"/>
                </a:lnTo>
                <a:lnTo>
                  <a:pt x="4599127" y="428891"/>
                </a:lnTo>
                <a:lnTo>
                  <a:pt x="4445673" y="428891"/>
                </a:lnTo>
                <a:lnTo>
                  <a:pt x="4445673" y="336181"/>
                </a:lnTo>
                <a:lnTo>
                  <a:pt x="4625238" y="336181"/>
                </a:lnTo>
                <a:lnTo>
                  <a:pt x="4625238" y="271411"/>
                </a:lnTo>
                <a:lnTo>
                  <a:pt x="4365726" y="271411"/>
                </a:lnTo>
                <a:lnTo>
                  <a:pt x="4365726" y="336181"/>
                </a:lnTo>
                <a:lnTo>
                  <a:pt x="4365726" y="428891"/>
                </a:lnTo>
                <a:lnTo>
                  <a:pt x="4365726" y="491121"/>
                </a:lnTo>
                <a:lnTo>
                  <a:pt x="4365726" y="595261"/>
                </a:lnTo>
                <a:lnTo>
                  <a:pt x="4365726" y="658761"/>
                </a:lnTo>
                <a:lnTo>
                  <a:pt x="4625772" y="658761"/>
                </a:lnTo>
                <a:lnTo>
                  <a:pt x="4625772" y="595261"/>
                </a:lnTo>
                <a:close/>
              </a:path>
              <a:path w="13201015" h="1550670">
                <a:moveTo>
                  <a:pt x="4974793" y="655510"/>
                </a:moveTo>
                <a:lnTo>
                  <a:pt x="4901590" y="517245"/>
                </a:lnTo>
                <a:lnTo>
                  <a:pt x="4890871" y="496989"/>
                </a:lnTo>
                <a:lnTo>
                  <a:pt x="4907216" y="488454"/>
                </a:lnTo>
                <a:lnTo>
                  <a:pt x="4921339" y="478561"/>
                </a:lnTo>
                <a:lnTo>
                  <a:pt x="4933264" y="467334"/>
                </a:lnTo>
                <a:lnTo>
                  <a:pt x="4942967" y="454761"/>
                </a:lnTo>
                <a:lnTo>
                  <a:pt x="4944173" y="452488"/>
                </a:lnTo>
                <a:lnTo>
                  <a:pt x="4950472" y="440677"/>
                </a:lnTo>
                <a:lnTo>
                  <a:pt x="4955845" y="424954"/>
                </a:lnTo>
                <a:lnTo>
                  <a:pt x="4959045" y="407670"/>
                </a:lnTo>
                <a:lnTo>
                  <a:pt x="4960137" y="388543"/>
                </a:lnTo>
                <a:lnTo>
                  <a:pt x="4957800" y="362153"/>
                </a:lnTo>
                <a:lnTo>
                  <a:pt x="4950815" y="338924"/>
                </a:lnTo>
                <a:lnTo>
                  <a:pt x="4949152" y="336067"/>
                </a:lnTo>
                <a:lnTo>
                  <a:pt x="4939157" y="318858"/>
                </a:lnTo>
                <a:lnTo>
                  <a:pt x="4922837" y="301955"/>
                </a:lnTo>
                <a:lnTo>
                  <a:pt x="4902225" y="288556"/>
                </a:lnTo>
                <a:lnTo>
                  <a:pt x="4880216" y="279984"/>
                </a:lnTo>
                <a:lnTo>
                  <a:pt x="4880216" y="394944"/>
                </a:lnTo>
                <a:lnTo>
                  <a:pt x="4879175" y="407670"/>
                </a:lnTo>
                <a:lnTo>
                  <a:pt x="4854587" y="443877"/>
                </a:lnTo>
                <a:lnTo>
                  <a:pt x="4817059" y="452488"/>
                </a:lnTo>
                <a:lnTo>
                  <a:pt x="4752594" y="452488"/>
                </a:lnTo>
                <a:lnTo>
                  <a:pt x="4752594" y="336067"/>
                </a:lnTo>
                <a:lnTo>
                  <a:pt x="4816805" y="336067"/>
                </a:lnTo>
                <a:lnTo>
                  <a:pt x="4855794" y="344906"/>
                </a:lnTo>
                <a:lnTo>
                  <a:pt x="4879238" y="381952"/>
                </a:lnTo>
                <a:lnTo>
                  <a:pt x="4880216" y="394944"/>
                </a:lnTo>
                <a:lnTo>
                  <a:pt x="4880216" y="279984"/>
                </a:lnTo>
                <a:lnTo>
                  <a:pt x="4877676" y="278980"/>
                </a:lnTo>
                <a:lnTo>
                  <a:pt x="4849203" y="273227"/>
                </a:lnTo>
                <a:lnTo>
                  <a:pt x="4816805" y="271310"/>
                </a:lnTo>
                <a:lnTo>
                  <a:pt x="4672660" y="271310"/>
                </a:lnTo>
                <a:lnTo>
                  <a:pt x="4672660" y="659244"/>
                </a:lnTo>
                <a:lnTo>
                  <a:pt x="4752594" y="659244"/>
                </a:lnTo>
                <a:lnTo>
                  <a:pt x="4752594" y="517245"/>
                </a:lnTo>
                <a:lnTo>
                  <a:pt x="4816272" y="517245"/>
                </a:lnTo>
                <a:lnTo>
                  <a:pt x="4888992" y="659244"/>
                </a:lnTo>
                <a:lnTo>
                  <a:pt x="4974793" y="659244"/>
                </a:lnTo>
                <a:lnTo>
                  <a:pt x="4974793" y="655510"/>
                </a:lnTo>
                <a:close/>
              </a:path>
              <a:path w="13201015" h="1550670">
                <a:moveTo>
                  <a:pt x="5351792" y="659231"/>
                </a:moveTo>
                <a:lnTo>
                  <a:pt x="5321884" y="579310"/>
                </a:lnTo>
                <a:lnTo>
                  <a:pt x="5297652" y="514565"/>
                </a:lnTo>
                <a:lnTo>
                  <a:pt x="5243296" y="369366"/>
                </a:lnTo>
                <a:lnTo>
                  <a:pt x="5218315" y="302641"/>
                </a:lnTo>
                <a:lnTo>
                  <a:pt x="5218315" y="514565"/>
                </a:lnTo>
                <a:lnTo>
                  <a:pt x="5121338" y="514565"/>
                </a:lnTo>
                <a:lnTo>
                  <a:pt x="5169547" y="369366"/>
                </a:lnTo>
                <a:lnTo>
                  <a:pt x="5218315" y="514565"/>
                </a:lnTo>
                <a:lnTo>
                  <a:pt x="5218315" y="302641"/>
                </a:lnTo>
                <a:lnTo>
                  <a:pt x="5206593" y="271322"/>
                </a:lnTo>
                <a:lnTo>
                  <a:pt x="5132527" y="271322"/>
                </a:lnTo>
                <a:lnTo>
                  <a:pt x="4988115" y="659231"/>
                </a:lnTo>
                <a:lnTo>
                  <a:pt x="5073116" y="659231"/>
                </a:lnTo>
                <a:lnTo>
                  <a:pt x="5099748" y="579310"/>
                </a:lnTo>
                <a:lnTo>
                  <a:pt x="5239893" y="579310"/>
                </a:lnTo>
                <a:lnTo>
                  <a:pt x="5266817" y="659231"/>
                </a:lnTo>
                <a:lnTo>
                  <a:pt x="5351792" y="659231"/>
                </a:lnTo>
                <a:close/>
              </a:path>
              <a:path w="13201015" h="1550670">
                <a:moveTo>
                  <a:pt x="5693092" y="402945"/>
                </a:moveTo>
                <a:lnTo>
                  <a:pt x="5687733" y="372249"/>
                </a:lnTo>
                <a:lnTo>
                  <a:pt x="5678030" y="345186"/>
                </a:lnTo>
                <a:lnTo>
                  <a:pt x="5669851" y="331520"/>
                </a:lnTo>
                <a:lnTo>
                  <a:pt x="5664009" y="321754"/>
                </a:lnTo>
                <a:lnTo>
                  <a:pt x="5623522" y="286219"/>
                </a:lnTo>
                <a:lnTo>
                  <a:pt x="5569432" y="268236"/>
                </a:lnTo>
                <a:lnTo>
                  <a:pt x="5537492" y="265988"/>
                </a:lnTo>
                <a:lnTo>
                  <a:pt x="5513984" y="267411"/>
                </a:lnTo>
                <a:lnTo>
                  <a:pt x="5471426" y="278803"/>
                </a:lnTo>
                <a:lnTo>
                  <a:pt x="5435104" y="301396"/>
                </a:lnTo>
                <a:lnTo>
                  <a:pt x="5406936" y="334111"/>
                </a:lnTo>
                <a:lnTo>
                  <a:pt x="5387391" y="376326"/>
                </a:lnTo>
                <a:lnTo>
                  <a:pt x="5377535" y="425615"/>
                </a:lnTo>
                <a:lnTo>
                  <a:pt x="5376418" y="478332"/>
                </a:lnTo>
                <a:lnTo>
                  <a:pt x="5378970" y="517956"/>
                </a:lnTo>
                <a:lnTo>
                  <a:pt x="5400357" y="586892"/>
                </a:lnTo>
                <a:lnTo>
                  <a:pt x="5442432" y="636308"/>
                </a:lnTo>
                <a:lnTo>
                  <a:pt x="5501119" y="661428"/>
                </a:lnTo>
                <a:lnTo>
                  <a:pt x="5507240" y="661974"/>
                </a:lnTo>
                <a:lnTo>
                  <a:pt x="5508180" y="657631"/>
                </a:lnTo>
                <a:lnTo>
                  <a:pt x="5507367" y="661428"/>
                </a:lnTo>
                <a:lnTo>
                  <a:pt x="5507240" y="661974"/>
                </a:lnTo>
                <a:lnTo>
                  <a:pt x="5499938" y="695744"/>
                </a:lnTo>
                <a:lnTo>
                  <a:pt x="5509222" y="696582"/>
                </a:lnTo>
                <a:lnTo>
                  <a:pt x="5517134" y="697776"/>
                </a:lnTo>
                <a:lnTo>
                  <a:pt x="5523674" y="699312"/>
                </a:lnTo>
                <a:lnTo>
                  <a:pt x="5528843" y="701205"/>
                </a:lnTo>
                <a:lnTo>
                  <a:pt x="5534774" y="703961"/>
                </a:lnTo>
                <a:lnTo>
                  <a:pt x="5537759" y="709066"/>
                </a:lnTo>
                <a:lnTo>
                  <a:pt x="5537759" y="716521"/>
                </a:lnTo>
                <a:lnTo>
                  <a:pt x="5535892" y="725970"/>
                </a:lnTo>
                <a:lnTo>
                  <a:pt x="5530291" y="732713"/>
                </a:lnTo>
                <a:lnTo>
                  <a:pt x="5520969" y="736765"/>
                </a:lnTo>
                <a:lnTo>
                  <a:pt x="5507926" y="738111"/>
                </a:lnTo>
                <a:lnTo>
                  <a:pt x="5509742" y="781532"/>
                </a:lnTo>
                <a:lnTo>
                  <a:pt x="5509780" y="782599"/>
                </a:lnTo>
                <a:lnTo>
                  <a:pt x="5530659" y="781532"/>
                </a:lnTo>
                <a:lnTo>
                  <a:pt x="5549049" y="778332"/>
                </a:lnTo>
                <a:lnTo>
                  <a:pt x="5589054" y="756259"/>
                </a:lnTo>
                <a:lnTo>
                  <a:pt x="5602770" y="719188"/>
                </a:lnTo>
                <a:lnTo>
                  <a:pt x="5600268" y="701725"/>
                </a:lnTo>
                <a:lnTo>
                  <a:pt x="5592775" y="688213"/>
                </a:lnTo>
                <a:lnTo>
                  <a:pt x="5580291" y="678675"/>
                </a:lnTo>
                <a:lnTo>
                  <a:pt x="5562816" y="673100"/>
                </a:lnTo>
                <a:lnTo>
                  <a:pt x="5564416" y="664565"/>
                </a:lnTo>
                <a:lnTo>
                  <a:pt x="5564797" y="662597"/>
                </a:lnTo>
                <a:lnTo>
                  <a:pt x="5568874" y="662317"/>
                </a:lnTo>
                <a:lnTo>
                  <a:pt x="5589117" y="657631"/>
                </a:lnTo>
                <a:lnTo>
                  <a:pt x="5646331" y="628599"/>
                </a:lnTo>
                <a:lnTo>
                  <a:pt x="5670689" y="599287"/>
                </a:lnTo>
                <a:lnTo>
                  <a:pt x="5687961" y="559663"/>
                </a:lnTo>
                <a:lnTo>
                  <a:pt x="5692559" y="530021"/>
                </a:lnTo>
                <a:lnTo>
                  <a:pt x="5612625" y="530021"/>
                </a:lnTo>
                <a:lnTo>
                  <a:pt x="5610326" y="546582"/>
                </a:lnTo>
                <a:lnTo>
                  <a:pt x="5606059" y="560819"/>
                </a:lnTo>
                <a:lnTo>
                  <a:pt x="5568759" y="595071"/>
                </a:lnTo>
                <a:lnTo>
                  <a:pt x="5536425" y="599287"/>
                </a:lnTo>
                <a:lnTo>
                  <a:pt x="5517286" y="597471"/>
                </a:lnTo>
                <a:lnTo>
                  <a:pt x="5476354" y="570242"/>
                </a:lnTo>
                <a:lnTo>
                  <a:pt x="5462067" y="532752"/>
                </a:lnTo>
                <a:lnTo>
                  <a:pt x="5457304" y="478332"/>
                </a:lnTo>
                <a:lnTo>
                  <a:pt x="5457304" y="449021"/>
                </a:lnTo>
                <a:lnTo>
                  <a:pt x="5462663" y="396709"/>
                </a:lnTo>
                <a:lnTo>
                  <a:pt x="5477688" y="360184"/>
                </a:lnTo>
                <a:lnTo>
                  <a:pt x="5518772" y="333311"/>
                </a:lnTo>
                <a:lnTo>
                  <a:pt x="5537492" y="331520"/>
                </a:lnTo>
                <a:lnTo>
                  <a:pt x="5554700" y="332574"/>
                </a:lnTo>
                <a:lnTo>
                  <a:pt x="5592242" y="348449"/>
                </a:lnTo>
                <a:lnTo>
                  <a:pt x="5610745" y="385445"/>
                </a:lnTo>
                <a:lnTo>
                  <a:pt x="5613158" y="402945"/>
                </a:lnTo>
                <a:lnTo>
                  <a:pt x="5693092" y="402945"/>
                </a:lnTo>
                <a:close/>
              </a:path>
              <a:path w="13201015" h="1550670">
                <a:moveTo>
                  <a:pt x="5994946" y="171132"/>
                </a:moveTo>
                <a:lnTo>
                  <a:pt x="5950458" y="168211"/>
                </a:lnTo>
                <a:lnTo>
                  <a:pt x="5950458" y="176377"/>
                </a:lnTo>
                <a:lnTo>
                  <a:pt x="5948210" y="182638"/>
                </a:lnTo>
                <a:lnTo>
                  <a:pt x="5939142" y="191350"/>
                </a:lnTo>
                <a:lnTo>
                  <a:pt x="5933770" y="193522"/>
                </a:lnTo>
                <a:lnTo>
                  <a:pt x="5923115" y="193522"/>
                </a:lnTo>
                <a:lnTo>
                  <a:pt x="5918847" y="192989"/>
                </a:lnTo>
                <a:lnTo>
                  <a:pt x="5910681" y="190855"/>
                </a:lnTo>
                <a:lnTo>
                  <a:pt x="5903303" y="187756"/>
                </a:lnTo>
                <a:lnTo>
                  <a:pt x="5881992" y="177457"/>
                </a:lnTo>
                <a:lnTo>
                  <a:pt x="5874309" y="174205"/>
                </a:lnTo>
                <a:lnTo>
                  <a:pt x="5864898" y="171538"/>
                </a:lnTo>
                <a:lnTo>
                  <a:pt x="5859881" y="170878"/>
                </a:lnTo>
                <a:lnTo>
                  <a:pt x="5854547" y="170878"/>
                </a:lnTo>
                <a:lnTo>
                  <a:pt x="5811786" y="191655"/>
                </a:lnTo>
                <a:lnTo>
                  <a:pt x="5795429" y="227774"/>
                </a:lnTo>
                <a:lnTo>
                  <a:pt x="5794438" y="240741"/>
                </a:lnTo>
                <a:lnTo>
                  <a:pt x="5794337" y="242011"/>
                </a:lnTo>
                <a:lnTo>
                  <a:pt x="5839104" y="244678"/>
                </a:lnTo>
                <a:lnTo>
                  <a:pt x="5839104" y="236512"/>
                </a:lnTo>
                <a:lnTo>
                  <a:pt x="5841149" y="230543"/>
                </a:lnTo>
                <a:lnTo>
                  <a:pt x="5841276" y="230200"/>
                </a:lnTo>
                <a:lnTo>
                  <a:pt x="5849988" y="221310"/>
                </a:lnTo>
                <a:lnTo>
                  <a:pt x="5855259" y="219100"/>
                </a:lnTo>
                <a:lnTo>
                  <a:pt x="5866269" y="219100"/>
                </a:lnTo>
                <a:lnTo>
                  <a:pt x="5870714" y="219684"/>
                </a:lnTo>
                <a:lnTo>
                  <a:pt x="5878881" y="221996"/>
                </a:lnTo>
                <a:lnTo>
                  <a:pt x="5885535" y="225056"/>
                </a:lnTo>
                <a:lnTo>
                  <a:pt x="5904014" y="235000"/>
                </a:lnTo>
                <a:lnTo>
                  <a:pt x="5911253" y="238239"/>
                </a:lnTo>
                <a:lnTo>
                  <a:pt x="5921730" y="241249"/>
                </a:lnTo>
                <a:lnTo>
                  <a:pt x="5927725" y="242011"/>
                </a:lnTo>
                <a:lnTo>
                  <a:pt x="5934481" y="242011"/>
                </a:lnTo>
                <a:lnTo>
                  <a:pt x="5977382" y="221615"/>
                </a:lnTo>
                <a:lnTo>
                  <a:pt x="5991872" y="193522"/>
                </a:lnTo>
                <a:lnTo>
                  <a:pt x="5993854" y="185585"/>
                </a:lnTo>
                <a:lnTo>
                  <a:pt x="5994870" y="172173"/>
                </a:lnTo>
                <a:lnTo>
                  <a:pt x="5994946" y="171132"/>
                </a:lnTo>
                <a:close/>
              </a:path>
              <a:path w="13201015" h="1550670">
                <a:moveTo>
                  <a:pt x="6075959" y="659231"/>
                </a:moveTo>
                <a:lnTo>
                  <a:pt x="6046038" y="579310"/>
                </a:lnTo>
                <a:lnTo>
                  <a:pt x="6021806" y="514565"/>
                </a:lnTo>
                <a:lnTo>
                  <a:pt x="5967450" y="369366"/>
                </a:lnTo>
                <a:lnTo>
                  <a:pt x="5942469" y="302615"/>
                </a:lnTo>
                <a:lnTo>
                  <a:pt x="5942469" y="514565"/>
                </a:lnTo>
                <a:lnTo>
                  <a:pt x="5845492" y="514565"/>
                </a:lnTo>
                <a:lnTo>
                  <a:pt x="5893714" y="369366"/>
                </a:lnTo>
                <a:lnTo>
                  <a:pt x="5942469" y="514565"/>
                </a:lnTo>
                <a:lnTo>
                  <a:pt x="5942469" y="302615"/>
                </a:lnTo>
                <a:lnTo>
                  <a:pt x="5930760" y="271322"/>
                </a:lnTo>
                <a:lnTo>
                  <a:pt x="5856681" y="271322"/>
                </a:lnTo>
                <a:lnTo>
                  <a:pt x="5712269" y="659231"/>
                </a:lnTo>
                <a:lnTo>
                  <a:pt x="5797270" y="659231"/>
                </a:lnTo>
                <a:lnTo>
                  <a:pt x="5823915" y="579310"/>
                </a:lnTo>
                <a:lnTo>
                  <a:pt x="5964047" y="579310"/>
                </a:lnTo>
                <a:lnTo>
                  <a:pt x="5990971" y="659231"/>
                </a:lnTo>
                <a:lnTo>
                  <a:pt x="6075959" y="659231"/>
                </a:lnTo>
                <a:close/>
              </a:path>
              <a:path w="13201015" h="1550670">
                <a:moveTo>
                  <a:pt x="6430759" y="455155"/>
                </a:moveTo>
                <a:lnTo>
                  <a:pt x="6425679" y="403161"/>
                </a:lnTo>
                <a:lnTo>
                  <a:pt x="6410185" y="356171"/>
                </a:lnTo>
                <a:lnTo>
                  <a:pt x="6396088" y="332054"/>
                </a:lnTo>
                <a:lnTo>
                  <a:pt x="6385268" y="317677"/>
                </a:lnTo>
                <a:lnTo>
                  <a:pt x="6369621" y="302221"/>
                </a:lnTo>
                <a:lnTo>
                  <a:pt x="6351829" y="289306"/>
                </a:lnTo>
                <a:lnTo>
                  <a:pt x="6349797" y="288251"/>
                </a:lnTo>
                <a:lnTo>
                  <a:pt x="6349797" y="476211"/>
                </a:lnTo>
                <a:lnTo>
                  <a:pt x="6348476" y="501840"/>
                </a:lnTo>
                <a:lnTo>
                  <a:pt x="6337452" y="549859"/>
                </a:lnTo>
                <a:lnTo>
                  <a:pt x="6301740" y="591134"/>
                </a:lnTo>
                <a:lnTo>
                  <a:pt x="6266180" y="599020"/>
                </a:lnTo>
                <a:lnTo>
                  <a:pt x="6247562" y="597052"/>
                </a:lnTo>
                <a:lnTo>
                  <a:pt x="6247066" y="597052"/>
                </a:lnTo>
                <a:lnTo>
                  <a:pt x="6203302" y="566254"/>
                </a:lnTo>
                <a:lnTo>
                  <a:pt x="6186919" y="526821"/>
                </a:lnTo>
                <a:lnTo>
                  <a:pt x="6181560" y="476211"/>
                </a:lnTo>
                <a:lnTo>
                  <a:pt x="6181458" y="455155"/>
                </a:lnTo>
                <a:lnTo>
                  <a:pt x="6182817" y="429234"/>
                </a:lnTo>
                <a:lnTo>
                  <a:pt x="6182880" y="427812"/>
                </a:lnTo>
                <a:lnTo>
                  <a:pt x="6193993" y="380847"/>
                </a:lnTo>
                <a:lnTo>
                  <a:pt x="6229858" y="339991"/>
                </a:lnTo>
                <a:lnTo>
                  <a:pt x="6229731" y="339991"/>
                </a:lnTo>
                <a:lnTo>
                  <a:pt x="6246609" y="334035"/>
                </a:lnTo>
                <a:lnTo>
                  <a:pt x="6246444" y="334035"/>
                </a:lnTo>
                <a:lnTo>
                  <a:pt x="6265646" y="332054"/>
                </a:lnTo>
                <a:lnTo>
                  <a:pt x="6315900" y="349897"/>
                </a:lnTo>
                <a:lnTo>
                  <a:pt x="6337554" y="381457"/>
                </a:lnTo>
                <a:lnTo>
                  <a:pt x="6348476" y="427812"/>
                </a:lnTo>
                <a:lnTo>
                  <a:pt x="6349797" y="476211"/>
                </a:lnTo>
                <a:lnTo>
                  <a:pt x="6349797" y="288251"/>
                </a:lnTo>
                <a:lnTo>
                  <a:pt x="6332309" y="279107"/>
                </a:lnTo>
                <a:lnTo>
                  <a:pt x="6311443" y="271818"/>
                </a:lnTo>
                <a:lnTo>
                  <a:pt x="6289218" y="267449"/>
                </a:lnTo>
                <a:lnTo>
                  <a:pt x="6265646" y="265988"/>
                </a:lnTo>
                <a:lnTo>
                  <a:pt x="6242075" y="267449"/>
                </a:lnTo>
                <a:lnTo>
                  <a:pt x="6198984" y="279107"/>
                </a:lnTo>
                <a:lnTo>
                  <a:pt x="6161671" y="302221"/>
                </a:lnTo>
                <a:lnTo>
                  <a:pt x="6132500" y="335648"/>
                </a:lnTo>
                <a:lnTo>
                  <a:pt x="6112078" y="378815"/>
                </a:lnTo>
                <a:lnTo>
                  <a:pt x="6105728" y="402793"/>
                </a:lnTo>
                <a:lnTo>
                  <a:pt x="6105626" y="403161"/>
                </a:lnTo>
                <a:lnTo>
                  <a:pt x="6101778" y="429082"/>
                </a:lnTo>
                <a:lnTo>
                  <a:pt x="6101753" y="429234"/>
                </a:lnTo>
                <a:lnTo>
                  <a:pt x="6100559" y="455155"/>
                </a:lnTo>
                <a:lnTo>
                  <a:pt x="6100470" y="476211"/>
                </a:lnTo>
                <a:lnTo>
                  <a:pt x="6101791" y="501840"/>
                </a:lnTo>
                <a:lnTo>
                  <a:pt x="6101880" y="503364"/>
                </a:lnTo>
                <a:lnTo>
                  <a:pt x="6105817" y="528650"/>
                </a:lnTo>
                <a:lnTo>
                  <a:pt x="6105855" y="528929"/>
                </a:lnTo>
                <a:lnTo>
                  <a:pt x="6121501" y="575183"/>
                </a:lnTo>
                <a:lnTo>
                  <a:pt x="6146558" y="613244"/>
                </a:lnTo>
                <a:lnTo>
                  <a:pt x="6180125" y="641400"/>
                </a:lnTo>
                <a:lnTo>
                  <a:pt x="6220549" y="658774"/>
                </a:lnTo>
                <a:lnTo>
                  <a:pt x="6266180" y="664565"/>
                </a:lnTo>
                <a:lnTo>
                  <a:pt x="6289611" y="663117"/>
                </a:lnTo>
                <a:lnTo>
                  <a:pt x="6289789" y="663117"/>
                </a:lnTo>
                <a:lnTo>
                  <a:pt x="6311836" y="658774"/>
                </a:lnTo>
                <a:lnTo>
                  <a:pt x="6311976" y="658774"/>
                </a:lnTo>
                <a:lnTo>
                  <a:pt x="6333096" y="651383"/>
                </a:lnTo>
                <a:lnTo>
                  <a:pt x="6370396" y="628167"/>
                </a:lnTo>
                <a:lnTo>
                  <a:pt x="6396266" y="599020"/>
                </a:lnTo>
                <a:lnTo>
                  <a:pt x="6419443" y="552056"/>
                </a:lnTo>
                <a:lnTo>
                  <a:pt x="6429527" y="502119"/>
                </a:lnTo>
                <a:lnTo>
                  <a:pt x="6430734" y="476211"/>
                </a:lnTo>
                <a:lnTo>
                  <a:pt x="6430759" y="455155"/>
                </a:lnTo>
                <a:close/>
              </a:path>
              <a:path w="13201015" h="1550670">
                <a:moveTo>
                  <a:pt x="6921335" y="474332"/>
                </a:moveTo>
                <a:lnTo>
                  <a:pt x="6919925" y="430161"/>
                </a:lnTo>
                <a:lnTo>
                  <a:pt x="6908597" y="381876"/>
                </a:lnTo>
                <a:lnTo>
                  <a:pt x="6886257" y="339877"/>
                </a:lnTo>
                <a:lnTo>
                  <a:pt x="6883082" y="336067"/>
                </a:lnTo>
                <a:lnTo>
                  <a:pt x="6871614" y="322275"/>
                </a:lnTo>
                <a:lnTo>
                  <a:pt x="6854749" y="307098"/>
                </a:lnTo>
                <a:lnTo>
                  <a:pt x="6840334" y="297484"/>
                </a:lnTo>
                <a:lnTo>
                  <a:pt x="6840334" y="456222"/>
                </a:lnTo>
                <a:lnTo>
                  <a:pt x="6840334" y="476745"/>
                </a:lnTo>
                <a:lnTo>
                  <a:pt x="6833743" y="527151"/>
                </a:lnTo>
                <a:lnTo>
                  <a:pt x="6815023" y="564388"/>
                </a:lnTo>
                <a:lnTo>
                  <a:pt x="6765417" y="593115"/>
                </a:lnTo>
                <a:lnTo>
                  <a:pt x="6743357" y="595033"/>
                </a:lnTo>
                <a:lnTo>
                  <a:pt x="6704724" y="595033"/>
                </a:lnTo>
                <a:lnTo>
                  <a:pt x="6704724" y="336067"/>
                </a:lnTo>
                <a:lnTo>
                  <a:pt x="6744157" y="336067"/>
                </a:lnTo>
                <a:lnTo>
                  <a:pt x="6785661" y="343687"/>
                </a:lnTo>
                <a:lnTo>
                  <a:pt x="6826555" y="383603"/>
                </a:lnTo>
                <a:lnTo>
                  <a:pt x="6838810" y="428434"/>
                </a:lnTo>
                <a:lnTo>
                  <a:pt x="6840334" y="456222"/>
                </a:lnTo>
                <a:lnTo>
                  <a:pt x="6840334" y="297484"/>
                </a:lnTo>
                <a:lnTo>
                  <a:pt x="6792620" y="277075"/>
                </a:lnTo>
                <a:lnTo>
                  <a:pt x="6744157" y="271310"/>
                </a:lnTo>
                <a:lnTo>
                  <a:pt x="6624790" y="271310"/>
                </a:lnTo>
                <a:lnTo>
                  <a:pt x="6624790" y="659244"/>
                </a:lnTo>
                <a:lnTo>
                  <a:pt x="6744957" y="659244"/>
                </a:lnTo>
                <a:lnTo>
                  <a:pt x="6793243" y="653249"/>
                </a:lnTo>
                <a:lnTo>
                  <a:pt x="6836334" y="635800"/>
                </a:lnTo>
                <a:lnTo>
                  <a:pt x="6872275" y="607885"/>
                </a:lnTo>
                <a:lnTo>
                  <a:pt x="6899084" y="570522"/>
                </a:lnTo>
                <a:lnTo>
                  <a:pt x="6915772" y="525424"/>
                </a:lnTo>
                <a:lnTo>
                  <a:pt x="6919950" y="500634"/>
                </a:lnTo>
                <a:lnTo>
                  <a:pt x="6921335" y="474332"/>
                </a:lnTo>
                <a:close/>
              </a:path>
              <a:path w="13201015" h="1550670">
                <a:moveTo>
                  <a:pt x="7297991" y="455155"/>
                </a:moveTo>
                <a:lnTo>
                  <a:pt x="7292911" y="403161"/>
                </a:lnTo>
                <a:lnTo>
                  <a:pt x="7277417" y="356171"/>
                </a:lnTo>
                <a:lnTo>
                  <a:pt x="7263320" y="332054"/>
                </a:lnTo>
                <a:lnTo>
                  <a:pt x="7252500" y="317677"/>
                </a:lnTo>
                <a:lnTo>
                  <a:pt x="7236854" y="302221"/>
                </a:lnTo>
                <a:lnTo>
                  <a:pt x="7219061" y="289306"/>
                </a:lnTo>
                <a:lnTo>
                  <a:pt x="7217029" y="288251"/>
                </a:lnTo>
                <a:lnTo>
                  <a:pt x="7217029" y="476211"/>
                </a:lnTo>
                <a:lnTo>
                  <a:pt x="7215708" y="501840"/>
                </a:lnTo>
                <a:lnTo>
                  <a:pt x="7204684" y="549859"/>
                </a:lnTo>
                <a:lnTo>
                  <a:pt x="7168972" y="591134"/>
                </a:lnTo>
                <a:lnTo>
                  <a:pt x="7133412" y="599020"/>
                </a:lnTo>
                <a:lnTo>
                  <a:pt x="7114794" y="597052"/>
                </a:lnTo>
                <a:lnTo>
                  <a:pt x="7114299" y="597052"/>
                </a:lnTo>
                <a:lnTo>
                  <a:pt x="7070534" y="566254"/>
                </a:lnTo>
                <a:lnTo>
                  <a:pt x="7054151" y="526821"/>
                </a:lnTo>
                <a:lnTo>
                  <a:pt x="7048792" y="476211"/>
                </a:lnTo>
                <a:lnTo>
                  <a:pt x="7048690" y="455155"/>
                </a:lnTo>
                <a:lnTo>
                  <a:pt x="7050049" y="429234"/>
                </a:lnTo>
                <a:lnTo>
                  <a:pt x="7050113" y="427812"/>
                </a:lnTo>
                <a:lnTo>
                  <a:pt x="7061225" y="380847"/>
                </a:lnTo>
                <a:lnTo>
                  <a:pt x="7097090" y="339991"/>
                </a:lnTo>
                <a:lnTo>
                  <a:pt x="7096963" y="339991"/>
                </a:lnTo>
                <a:lnTo>
                  <a:pt x="7113841" y="334035"/>
                </a:lnTo>
                <a:lnTo>
                  <a:pt x="7113676" y="334035"/>
                </a:lnTo>
                <a:lnTo>
                  <a:pt x="7132879" y="332054"/>
                </a:lnTo>
                <a:lnTo>
                  <a:pt x="7183133" y="349897"/>
                </a:lnTo>
                <a:lnTo>
                  <a:pt x="7204786" y="381457"/>
                </a:lnTo>
                <a:lnTo>
                  <a:pt x="7215708" y="427812"/>
                </a:lnTo>
                <a:lnTo>
                  <a:pt x="7217029" y="476211"/>
                </a:lnTo>
                <a:lnTo>
                  <a:pt x="7217029" y="288251"/>
                </a:lnTo>
                <a:lnTo>
                  <a:pt x="7199541" y="279107"/>
                </a:lnTo>
                <a:lnTo>
                  <a:pt x="7178675" y="271818"/>
                </a:lnTo>
                <a:lnTo>
                  <a:pt x="7156450" y="267449"/>
                </a:lnTo>
                <a:lnTo>
                  <a:pt x="7132879" y="265988"/>
                </a:lnTo>
                <a:lnTo>
                  <a:pt x="7109307" y="267449"/>
                </a:lnTo>
                <a:lnTo>
                  <a:pt x="7066216" y="279107"/>
                </a:lnTo>
                <a:lnTo>
                  <a:pt x="7028904" y="302221"/>
                </a:lnTo>
                <a:lnTo>
                  <a:pt x="6999732" y="335648"/>
                </a:lnTo>
                <a:lnTo>
                  <a:pt x="6979310" y="378815"/>
                </a:lnTo>
                <a:lnTo>
                  <a:pt x="6972960" y="402793"/>
                </a:lnTo>
                <a:lnTo>
                  <a:pt x="6972859" y="403161"/>
                </a:lnTo>
                <a:lnTo>
                  <a:pt x="6969011" y="429082"/>
                </a:lnTo>
                <a:lnTo>
                  <a:pt x="6968985" y="429234"/>
                </a:lnTo>
                <a:lnTo>
                  <a:pt x="6967791" y="455155"/>
                </a:lnTo>
                <a:lnTo>
                  <a:pt x="6967702" y="476211"/>
                </a:lnTo>
                <a:lnTo>
                  <a:pt x="6969023" y="501840"/>
                </a:lnTo>
                <a:lnTo>
                  <a:pt x="6969112" y="503364"/>
                </a:lnTo>
                <a:lnTo>
                  <a:pt x="6973049" y="528650"/>
                </a:lnTo>
                <a:lnTo>
                  <a:pt x="6973087" y="528929"/>
                </a:lnTo>
                <a:lnTo>
                  <a:pt x="6988734" y="575183"/>
                </a:lnTo>
                <a:lnTo>
                  <a:pt x="7013791" y="613244"/>
                </a:lnTo>
                <a:lnTo>
                  <a:pt x="7047357" y="641400"/>
                </a:lnTo>
                <a:lnTo>
                  <a:pt x="7087781" y="658774"/>
                </a:lnTo>
                <a:lnTo>
                  <a:pt x="7133412" y="664565"/>
                </a:lnTo>
                <a:lnTo>
                  <a:pt x="7156844" y="663117"/>
                </a:lnTo>
                <a:lnTo>
                  <a:pt x="7157021" y="663117"/>
                </a:lnTo>
                <a:lnTo>
                  <a:pt x="7179069" y="658774"/>
                </a:lnTo>
                <a:lnTo>
                  <a:pt x="7179208" y="658774"/>
                </a:lnTo>
                <a:lnTo>
                  <a:pt x="7200328" y="651383"/>
                </a:lnTo>
                <a:lnTo>
                  <a:pt x="7237628" y="628167"/>
                </a:lnTo>
                <a:lnTo>
                  <a:pt x="7263498" y="599020"/>
                </a:lnTo>
                <a:lnTo>
                  <a:pt x="7286676" y="552056"/>
                </a:lnTo>
                <a:lnTo>
                  <a:pt x="7296759" y="502119"/>
                </a:lnTo>
                <a:lnTo>
                  <a:pt x="7297966" y="476211"/>
                </a:lnTo>
                <a:lnTo>
                  <a:pt x="7297991" y="455155"/>
                </a:lnTo>
                <a:close/>
              </a:path>
              <a:path w="13201015" h="1550670">
                <a:moveTo>
                  <a:pt x="7773378" y="385876"/>
                </a:moveTo>
                <a:lnTo>
                  <a:pt x="7763269" y="337718"/>
                </a:lnTo>
                <a:lnTo>
                  <a:pt x="7733779" y="299199"/>
                </a:lnTo>
                <a:lnTo>
                  <a:pt x="7688085" y="274459"/>
                </a:lnTo>
                <a:lnTo>
                  <a:pt x="7630846" y="265988"/>
                </a:lnTo>
                <a:lnTo>
                  <a:pt x="7610703" y="266852"/>
                </a:lnTo>
                <a:lnTo>
                  <a:pt x="7556386" y="279844"/>
                </a:lnTo>
                <a:lnTo>
                  <a:pt x="7515301" y="306692"/>
                </a:lnTo>
                <a:lnTo>
                  <a:pt x="7492200" y="344690"/>
                </a:lnTo>
                <a:lnTo>
                  <a:pt x="7487767" y="374434"/>
                </a:lnTo>
                <a:lnTo>
                  <a:pt x="7491895" y="403123"/>
                </a:lnTo>
                <a:lnTo>
                  <a:pt x="7524928" y="451205"/>
                </a:lnTo>
                <a:lnTo>
                  <a:pt x="7567041" y="477164"/>
                </a:lnTo>
                <a:lnTo>
                  <a:pt x="7638834" y="503770"/>
                </a:lnTo>
                <a:lnTo>
                  <a:pt x="7654823" y="510247"/>
                </a:lnTo>
                <a:lnTo>
                  <a:pt x="7689189" y="537451"/>
                </a:lnTo>
                <a:lnTo>
                  <a:pt x="7693177" y="557466"/>
                </a:lnTo>
                <a:lnTo>
                  <a:pt x="7692187" y="567283"/>
                </a:lnTo>
                <a:lnTo>
                  <a:pt x="7658087" y="598525"/>
                </a:lnTo>
                <a:lnTo>
                  <a:pt x="7632713" y="601421"/>
                </a:lnTo>
                <a:lnTo>
                  <a:pt x="7599134" y="597408"/>
                </a:lnTo>
                <a:lnTo>
                  <a:pt x="7575156" y="585368"/>
                </a:lnTo>
                <a:lnTo>
                  <a:pt x="7560767" y="565302"/>
                </a:lnTo>
                <a:lnTo>
                  <a:pt x="7555966" y="537210"/>
                </a:lnTo>
                <a:lnTo>
                  <a:pt x="7475779" y="537210"/>
                </a:lnTo>
                <a:lnTo>
                  <a:pt x="7486637" y="588479"/>
                </a:lnTo>
                <a:lnTo>
                  <a:pt x="7518768" y="628764"/>
                </a:lnTo>
                <a:lnTo>
                  <a:pt x="7570063" y="655358"/>
                </a:lnTo>
                <a:lnTo>
                  <a:pt x="7610830" y="663549"/>
                </a:lnTo>
                <a:lnTo>
                  <a:pt x="7632713" y="664578"/>
                </a:lnTo>
                <a:lnTo>
                  <a:pt x="7663294" y="662787"/>
                </a:lnTo>
                <a:lnTo>
                  <a:pt x="7714589" y="648449"/>
                </a:lnTo>
                <a:lnTo>
                  <a:pt x="7751953" y="620255"/>
                </a:lnTo>
                <a:lnTo>
                  <a:pt x="7771003" y="580745"/>
                </a:lnTo>
                <a:lnTo>
                  <a:pt x="7773378" y="556933"/>
                </a:lnTo>
                <a:lnTo>
                  <a:pt x="7771435" y="535216"/>
                </a:lnTo>
                <a:lnTo>
                  <a:pt x="7755852" y="497382"/>
                </a:lnTo>
                <a:lnTo>
                  <a:pt x="7724305" y="466699"/>
                </a:lnTo>
                <a:lnTo>
                  <a:pt x="7674610" y="441248"/>
                </a:lnTo>
                <a:lnTo>
                  <a:pt x="7625435" y="424675"/>
                </a:lnTo>
                <a:lnTo>
                  <a:pt x="7610297" y="418782"/>
                </a:lnTo>
                <a:lnTo>
                  <a:pt x="7572464" y="392074"/>
                </a:lnTo>
                <a:lnTo>
                  <a:pt x="7567701" y="374700"/>
                </a:lnTo>
                <a:lnTo>
                  <a:pt x="7568717" y="365061"/>
                </a:lnTo>
                <a:lnTo>
                  <a:pt x="7603464" y="332765"/>
                </a:lnTo>
                <a:lnTo>
                  <a:pt x="7629512" y="329666"/>
                </a:lnTo>
                <a:lnTo>
                  <a:pt x="7643850" y="330581"/>
                </a:lnTo>
                <a:lnTo>
                  <a:pt x="7684008" y="352590"/>
                </a:lnTo>
                <a:lnTo>
                  <a:pt x="7693444" y="385876"/>
                </a:lnTo>
                <a:lnTo>
                  <a:pt x="7773378" y="385876"/>
                </a:lnTo>
                <a:close/>
              </a:path>
              <a:path w="13201015" h="1550670">
                <a:moveTo>
                  <a:pt x="8087512" y="595261"/>
                </a:moveTo>
                <a:lnTo>
                  <a:pt x="7907401" y="595261"/>
                </a:lnTo>
                <a:lnTo>
                  <a:pt x="7907401" y="491121"/>
                </a:lnTo>
                <a:lnTo>
                  <a:pt x="8060855" y="491121"/>
                </a:lnTo>
                <a:lnTo>
                  <a:pt x="8060855" y="428891"/>
                </a:lnTo>
                <a:lnTo>
                  <a:pt x="7907401" y="428891"/>
                </a:lnTo>
                <a:lnTo>
                  <a:pt x="7907401" y="336181"/>
                </a:lnTo>
                <a:lnTo>
                  <a:pt x="8086966" y="336181"/>
                </a:lnTo>
                <a:lnTo>
                  <a:pt x="8086966" y="271411"/>
                </a:lnTo>
                <a:lnTo>
                  <a:pt x="7827467" y="271411"/>
                </a:lnTo>
                <a:lnTo>
                  <a:pt x="7827467" y="336181"/>
                </a:lnTo>
                <a:lnTo>
                  <a:pt x="7827467" y="428891"/>
                </a:lnTo>
                <a:lnTo>
                  <a:pt x="7827467" y="491121"/>
                </a:lnTo>
                <a:lnTo>
                  <a:pt x="7827467" y="595261"/>
                </a:lnTo>
                <a:lnTo>
                  <a:pt x="7827467" y="658761"/>
                </a:lnTo>
                <a:lnTo>
                  <a:pt x="8087512" y="658761"/>
                </a:lnTo>
                <a:lnTo>
                  <a:pt x="8087512" y="595261"/>
                </a:lnTo>
                <a:close/>
              </a:path>
              <a:path w="13201015" h="1550670">
                <a:moveTo>
                  <a:pt x="8431733" y="271297"/>
                </a:moveTo>
                <a:lnTo>
                  <a:pt x="8115744" y="271297"/>
                </a:lnTo>
                <a:lnTo>
                  <a:pt x="8115744" y="336067"/>
                </a:lnTo>
                <a:lnTo>
                  <a:pt x="8232991" y="336067"/>
                </a:lnTo>
                <a:lnTo>
                  <a:pt x="8232991" y="658647"/>
                </a:lnTo>
                <a:lnTo>
                  <a:pt x="8312899" y="658647"/>
                </a:lnTo>
                <a:lnTo>
                  <a:pt x="8312899" y="336067"/>
                </a:lnTo>
                <a:lnTo>
                  <a:pt x="8431733" y="336067"/>
                </a:lnTo>
                <a:lnTo>
                  <a:pt x="8431733" y="271297"/>
                </a:lnTo>
                <a:close/>
              </a:path>
              <a:path w="13201015" h="1550670">
                <a:moveTo>
                  <a:pt x="8788413" y="455155"/>
                </a:moveTo>
                <a:lnTo>
                  <a:pt x="8783333" y="403161"/>
                </a:lnTo>
                <a:lnTo>
                  <a:pt x="8767839" y="356171"/>
                </a:lnTo>
                <a:lnTo>
                  <a:pt x="8753742" y="332054"/>
                </a:lnTo>
                <a:lnTo>
                  <a:pt x="8742934" y="317677"/>
                </a:lnTo>
                <a:lnTo>
                  <a:pt x="8727275" y="302221"/>
                </a:lnTo>
                <a:lnTo>
                  <a:pt x="8709482" y="289306"/>
                </a:lnTo>
                <a:lnTo>
                  <a:pt x="8707463" y="288251"/>
                </a:lnTo>
                <a:lnTo>
                  <a:pt x="8707463" y="476211"/>
                </a:lnTo>
                <a:lnTo>
                  <a:pt x="8706129" y="501840"/>
                </a:lnTo>
                <a:lnTo>
                  <a:pt x="8695106" y="549859"/>
                </a:lnTo>
                <a:lnTo>
                  <a:pt x="8659406" y="591134"/>
                </a:lnTo>
                <a:lnTo>
                  <a:pt x="8623833" y="599020"/>
                </a:lnTo>
                <a:lnTo>
                  <a:pt x="8605228" y="597052"/>
                </a:lnTo>
                <a:lnTo>
                  <a:pt x="8604720" y="597052"/>
                </a:lnTo>
                <a:lnTo>
                  <a:pt x="8560956" y="566254"/>
                </a:lnTo>
                <a:lnTo>
                  <a:pt x="8544573" y="526821"/>
                </a:lnTo>
                <a:lnTo>
                  <a:pt x="8539226" y="476211"/>
                </a:lnTo>
                <a:lnTo>
                  <a:pt x="8539112" y="455155"/>
                </a:lnTo>
                <a:lnTo>
                  <a:pt x="8540471" y="429234"/>
                </a:lnTo>
                <a:lnTo>
                  <a:pt x="8540547" y="427812"/>
                </a:lnTo>
                <a:lnTo>
                  <a:pt x="8540598" y="426745"/>
                </a:lnTo>
                <a:lnTo>
                  <a:pt x="8551647" y="380847"/>
                </a:lnTo>
                <a:lnTo>
                  <a:pt x="8587524" y="339991"/>
                </a:lnTo>
                <a:lnTo>
                  <a:pt x="8587384" y="339991"/>
                </a:lnTo>
                <a:lnTo>
                  <a:pt x="8604263" y="334035"/>
                </a:lnTo>
                <a:lnTo>
                  <a:pt x="8604098" y="334035"/>
                </a:lnTo>
                <a:lnTo>
                  <a:pt x="8623300" y="332054"/>
                </a:lnTo>
                <a:lnTo>
                  <a:pt x="8673554" y="349897"/>
                </a:lnTo>
                <a:lnTo>
                  <a:pt x="8695207" y="381457"/>
                </a:lnTo>
                <a:lnTo>
                  <a:pt x="8706129" y="427812"/>
                </a:lnTo>
                <a:lnTo>
                  <a:pt x="8707463" y="476211"/>
                </a:lnTo>
                <a:lnTo>
                  <a:pt x="8707463" y="288251"/>
                </a:lnTo>
                <a:lnTo>
                  <a:pt x="8689962" y="279107"/>
                </a:lnTo>
                <a:lnTo>
                  <a:pt x="8669096" y="271818"/>
                </a:lnTo>
                <a:lnTo>
                  <a:pt x="8646871" y="267449"/>
                </a:lnTo>
                <a:lnTo>
                  <a:pt x="8623300" y="265988"/>
                </a:lnTo>
                <a:lnTo>
                  <a:pt x="8599729" y="267449"/>
                </a:lnTo>
                <a:lnTo>
                  <a:pt x="8556638" y="279107"/>
                </a:lnTo>
                <a:lnTo>
                  <a:pt x="8519325" y="302221"/>
                </a:lnTo>
                <a:lnTo>
                  <a:pt x="8490153" y="335648"/>
                </a:lnTo>
                <a:lnTo>
                  <a:pt x="8469732" y="378815"/>
                </a:lnTo>
                <a:lnTo>
                  <a:pt x="8463382" y="402793"/>
                </a:lnTo>
                <a:lnTo>
                  <a:pt x="8463280" y="403161"/>
                </a:lnTo>
                <a:lnTo>
                  <a:pt x="8459432" y="429082"/>
                </a:lnTo>
                <a:lnTo>
                  <a:pt x="8459419" y="429234"/>
                </a:lnTo>
                <a:lnTo>
                  <a:pt x="8458213" y="455155"/>
                </a:lnTo>
                <a:lnTo>
                  <a:pt x="8458124" y="476211"/>
                </a:lnTo>
                <a:lnTo>
                  <a:pt x="8459457" y="501840"/>
                </a:lnTo>
                <a:lnTo>
                  <a:pt x="8459533" y="503364"/>
                </a:lnTo>
                <a:lnTo>
                  <a:pt x="8463470" y="528650"/>
                </a:lnTo>
                <a:lnTo>
                  <a:pt x="8463509" y="528929"/>
                </a:lnTo>
                <a:lnTo>
                  <a:pt x="8470049" y="552869"/>
                </a:lnTo>
                <a:lnTo>
                  <a:pt x="8490623" y="595452"/>
                </a:lnTo>
                <a:lnTo>
                  <a:pt x="8519935" y="628561"/>
                </a:lnTo>
                <a:lnTo>
                  <a:pt x="8557349" y="651535"/>
                </a:lnTo>
                <a:lnTo>
                  <a:pt x="8600376" y="663117"/>
                </a:lnTo>
                <a:lnTo>
                  <a:pt x="8623833" y="664565"/>
                </a:lnTo>
                <a:lnTo>
                  <a:pt x="8647265" y="663117"/>
                </a:lnTo>
                <a:lnTo>
                  <a:pt x="8647443" y="663117"/>
                </a:lnTo>
                <a:lnTo>
                  <a:pt x="8669490" y="658774"/>
                </a:lnTo>
                <a:lnTo>
                  <a:pt x="8669642" y="658774"/>
                </a:lnTo>
                <a:lnTo>
                  <a:pt x="8690750" y="651383"/>
                </a:lnTo>
                <a:lnTo>
                  <a:pt x="8728050" y="628167"/>
                </a:lnTo>
                <a:lnTo>
                  <a:pt x="8753919" y="599020"/>
                </a:lnTo>
                <a:lnTo>
                  <a:pt x="8777097" y="552056"/>
                </a:lnTo>
                <a:lnTo>
                  <a:pt x="8787181" y="502119"/>
                </a:lnTo>
                <a:lnTo>
                  <a:pt x="8788400" y="476211"/>
                </a:lnTo>
                <a:lnTo>
                  <a:pt x="8788413" y="455155"/>
                </a:lnTo>
                <a:close/>
              </a:path>
              <a:path w="13201015" h="1550670">
                <a:moveTo>
                  <a:pt x="9148699" y="655510"/>
                </a:moveTo>
                <a:lnTo>
                  <a:pt x="9075496" y="517245"/>
                </a:lnTo>
                <a:lnTo>
                  <a:pt x="9064777" y="496989"/>
                </a:lnTo>
                <a:lnTo>
                  <a:pt x="9081122" y="488454"/>
                </a:lnTo>
                <a:lnTo>
                  <a:pt x="9095245" y="478561"/>
                </a:lnTo>
                <a:lnTo>
                  <a:pt x="9107170" y="467334"/>
                </a:lnTo>
                <a:lnTo>
                  <a:pt x="9116873" y="454761"/>
                </a:lnTo>
                <a:lnTo>
                  <a:pt x="9118079" y="452488"/>
                </a:lnTo>
                <a:lnTo>
                  <a:pt x="9124378" y="440677"/>
                </a:lnTo>
                <a:lnTo>
                  <a:pt x="9129751" y="424954"/>
                </a:lnTo>
                <a:lnTo>
                  <a:pt x="9132951" y="407670"/>
                </a:lnTo>
                <a:lnTo>
                  <a:pt x="9134043" y="388543"/>
                </a:lnTo>
                <a:lnTo>
                  <a:pt x="9131706" y="362153"/>
                </a:lnTo>
                <a:lnTo>
                  <a:pt x="9124721" y="338924"/>
                </a:lnTo>
                <a:lnTo>
                  <a:pt x="9123058" y="336067"/>
                </a:lnTo>
                <a:lnTo>
                  <a:pt x="9113063" y="318858"/>
                </a:lnTo>
                <a:lnTo>
                  <a:pt x="9096743" y="301955"/>
                </a:lnTo>
                <a:lnTo>
                  <a:pt x="9076131" y="288556"/>
                </a:lnTo>
                <a:lnTo>
                  <a:pt x="9054122" y="279984"/>
                </a:lnTo>
                <a:lnTo>
                  <a:pt x="9054122" y="394944"/>
                </a:lnTo>
                <a:lnTo>
                  <a:pt x="9053081" y="407670"/>
                </a:lnTo>
                <a:lnTo>
                  <a:pt x="9028493" y="443877"/>
                </a:lnTo>
                <a:lnTo>
                  <a:pt x="8990965" y="452488"/>
                </a:lnTo>
                <a:lnTo>
                  <a:pt x="8926500" y="452488"/>
                </a:lnTo>
                <a:lnTo>
                  <a:pt x="8926500" y="336067"/>
                </a:lnTo>
                <a:lnTo>
                  <a:pt x="8990711" y="336067"/>
                </a:lnTo>
                <a:lnTo>
                  <a:pt x="9029700" y="344906"/>
                </a:lnTo>
                <a:lnTo>
                  <a:pt x="9053144" y="381952"/>
                </a:lnTo>
                <a:lnTo>
                  <a:pt x="9054122" y="394944"/>
                </a:lnTo>
                <a:lnTo>
                  <a:pt x="9054122" y="279984"/>
                </a:lnTo>
                <a:lnTo>
                  <a:pt x="9051582" y="278980"/>
                </a:lnTo>
                <a:lnTo>
                  <a:pt x="9023109" y="273227"/>
                </a:lnTo>
                <a:lnTo>
                  <a:pt x="8990711" y="271310"/>
                </a:lnTo>
                <a:lnTo>
                  <a:pt x="8846566" y="271310"/>
                </a:lnTo>
                <a:lnTo>
                  <a:pt x="8846566" y="659244"/>
                </a:lnTo>
                <a:lnTo>
                  <a:pt x="8926500" y="659244"/>
                </a:lnTo>
                <a:lnTo>
                  <a:pt x="8926500" y="517245"/>
                </a:lnTo>
                <a:lnTo>
                  <a:pt x="8990165" y="517245"/>
                </a:lnTo>
                <a:lnTo>
                  <a:pt x="9062898" y="659244"/>
                </a:lnTo>
                <a:lnTo>
                  <a:pt x="9148699" y="659244"/>
                </a:lnTo>
                <a:lnTo>
                  <a:pt x="9148699" y="655510"/>
                </a:lnTo>
                <a:close/>
              </a:path>
              <a:path w="13201015" h="1550670">
                <a:moveTo>
                  <a:pt x="9627210" y="474332"/>
                </a:moveTo>
                <a:lnTo>
                  <a:pt x="9625800" y="430161"/>
                </a:lnTo>
                <a:lnTo>
                  <a:pt x="9614471" y="381876"/>
                </a:lnTo>
                <a:lnTo>
                  <a:pt x="9592132" y="339877"/>
                </a:lnTo>
                <a:lnTo>
                  <a:pt x="9588957" y="336067"/>
                </a:lnTo>
                <a:lnTo>
                  <a:pt x="9577489" y="322275"/>
                </a:lnTo>
                <a:lnTo>
                  <a:pt x="9560623" y="307098"/>
                </a:lnTo>
                <a:lnTo>
                  <a:pt x="9546209" y="297484"/>
                </a:lnTo>
                <a:lnTo>
                  <a:pt x="9546209" y="456222"/>
                </a:lnTo>
                <a:lnTo>
                  <a:pt x="9546209" y="476745"/>
                </a:lnTo>
                <a:lnTo>
                  <a:pt x="9539618" y="527151"/>
                </a:lnTo>
                <a:lnTo>
                  <a:pt x="9520898" y="564388"/>
                </a:lnTo>
                <a:lnTo>
                  <a:pt x="9471292" y="593115"/>
                </a:lnTo>
                <a:lnTo>
                  <a:pt x="9449232" y="595033"/>
                </a:lnTo>
                <a:lnTo>
                  <a:pt x="9410598" y="595033"/>
                </a:lnTo>
                <a:lnTo>
                  <a:pt x="9410598" y="336067"/>
                </a:lnTo>
                <a:lnTo>
                  <a:pt x="9450032" y="336067"/>
                </a:lnTo>
                <a:lnTo>
                  <a:pt x="9491535" y="343687"/>
                </a:lnTo>
                <a:lnTo>
                  <a:pt x="9532429" y="383603"/>
                </a:lnTo>
                <a:lnTo>
                  <a:pt x="9544685" y="428434"/>
                </a:lnTo>
                <a:lnTo>
                  <a:pt x="9546209" y="456222"/>
                </a:lnTo>
                <a:lnTo>
                  <a:pt x="9546209" y="297484"/>
                </a:lnTo>
                <a:lnTo>
                  <a:pt x="9498495" y="277075"/>
                </a:lnTo>
                <a:lnTo>
                  <a:pt x="9450032" y="271310"/>
                </a:lnTo>
                <a:lnTo>
                  <a:pt x="9330665" y="271310"/>
                </a:lnTo>
                <a:lnTo>
                  <a:pt x="9330665" y="659244"/>
                </a:lnTo>
                <a:lnTo>
                  <a:pt x="9450832" y="659244"/>
                </a:lnTo>
                <a:lnTo>
                  <a:pt x="9499117" y="653249"/>
                </a:lnTo>
                <a:lnTo>
                  <a:pt x="9542208" y="635800"/>
                </a:lnTo>
                <a:lnTo>
                  <a:pt x="9578149" y="607885"/>
                </a:lnTo>
                <a:lnTo>
                  <a:pt x="9604959" y="570522"/>
                </a:lnTo>
                <a:lnTo>
                  <a:pt x="9621647" y="525424"/>
                </a:lnTo>
                <a:lnTo>
                  <a:pt x="9625825" y="500634"/>
                </a:lnTo>
                <a:lnTo>
                  <a:pt x="9627210" y="474332"/>
                </a:lnTo>
                <a:close/>
              </a:path>
              <a:path w="13201015" h="1550670">
                <a:moveTo>
                  <a:pt x="9945332" y="595261"/>
                </a:moveTo>
                <a:lnTo>
                  <a:pt x="9765220" y="595261"/>
                </a:lnTo>
                <a:lnTo>
                  <a:pt x="9765220" y="491121"/>
                </a:lnTo>
                <a:lnTo>
                  <a:pt x="9918687" y="491121"/>
                </a:lnTo>
                <a:lnTo>
                  <a:pt x="9918687" y="428891"/>
                </a:lnTo>
                <a:lnTo>
                  <a:pt x="9765220" y="428891"/>
                </a:lnTo>
                <a:lnTo>
                  <a:pt x="9765220" y="336181"/>
                </a:lnTo>
                <a:lnTo>
                  <a:pt x="9944786" y="336181"/>
                </a:lnTo>
                <a:lnTo>
                  <a:pt x="9944786" y="271411"/>
                </a:lnTo>
                <a:lnTo>
                  <a:pt x="9685287" y="271411"/>
                </a:lnTo>
                <a:lnTo>
                  <a:pt x="9685287" y="336181"/>
                </a:lnTo>
                <a:lnTo>
                  <a:pt x="9685287" y="428891"/>
                </a:lnTo>
                <a:lnTo>
                  <a:pt x="9685287" y="491121"/>
                </a:lnTo>
                <a:lnTo>
                  <a:pt x="9685287" y="595261"/>
                </a:lnTo>
                <a:lnTo>
                  <a:pt x="9685287" y="658761"/>
                </a:lnTo>
                <a:lnTo>
                  <a:pt x="9945332" y="658761"/>
                </a:lnTo>
                <a:lnTo>
                  <a:pt x="9945332" y="595261"/>
                </a:lnTo>
                <a:close/>
              </a:path>
              <a:path w="13201015" h="1550670">
                <a:moveTo>
                  <a:pt x="10404119" y="271297"/>
                </a:moveTo>
                <a:lnTo>
                  <a:pt x="10088131" y="271297"/>
                </a:lnTo>
                <a:lnTo>
                  <a:pt x="10088131" y="336067"/>
                </a:lnTo>
                <a:lnTo>
                  <a:pt x="10205377" y="336067"/>
                </a:lnTo>
                <a:lnTo>
                  <a:pt x="10205377" y="658647"/>
                </a:lnTo>
                <a:lnTo>
                  <a:pt x="10285285" y="658647"/>
                </a:lnTo>
                <a:lnTo>
                  <a:pt x="10285285" y="336067"/>
                </a:lnTo>
                <a:lnTo>
                  <a:pt x="10404119" y="336067"/>
                </a:lnTo>
                <a:lnTo>
                  <a:pt x="10404119" y="271297"/>
                </a:lnTo>
                <a:close/>
              </a:path>
              <a:path w="13201015" h="1550670">
                <a:moveTo>
                  <a:pt x="10534675" y="271310"/>
                </a:moveTo>
                <a:lnTo>
                  <a:pt x="10454742" y="271310"/>
                </a:lnTo>
                <a:lnTo>
                  <a:pt x="10454742" y="659244"/>
                </a:lnTo>
                <a:lnTo>
                  <a:pt x="10534675" y="659244"/>
                </a:lnTo>
                <a:lnTo>
                  <a:pt x="10534675" y="271310"/>
                </a:lnTo>
                <a:close/>
              </a:path>
              <a:path w="13201015" h="1550670">
                <a:moveTo>
                  <a:pt x="13200418" y="725893"/>
                </a:moveTo>
                <a:lnTo>
                  <a:pt x="13197624" y="722642"/>
                </a:lnTo>
                <a:lnTo>
                  <a:pt x="13196786" y="710374"/>
                </a:lnTo>
                <a:lnTo>
                  <a:pt x="13196557" y="697242"/>
                </a:lnTo>
                <a:lnTo>
                  <a:pt x="13194691" y="692429"/>
                </a:lnTo>
                <a:lnTo>
                  <a:pt x="13194348" y="684415"/>
                </a:lnTo>
                <a:lnTo>
                  <a:pt x="13194411" y="681837"/>
                </a:lnTo>
                <a:lnTo>
                  <a:pt x="13190195" y="653529"/>
                </a:lnTo>
                <a:lnTo>
                  <a:pt x="13187515" y="640283"/>
                </a:lnTo>
                <a:lnTo>
                  <a:pt x="13187667" y="635330"/>
                </a:lnTo>
                <a:lnTo>
                  <a:pt x="13185381" y="629615"/>
                </a:lnTo>
                <a:lnTo>
                  <a:pt x="13185610" y="628243"/>
                </a:lnTo>
                <a:lnTo>
                  <a:pt x="13185254" y="624433"/>
                </a:lnTo>
                <a:lnTo>
                  <a:pt x="13180047" y="601853"/>
                </a:lnTo>
                <a:lnTo>
                  <a:pt x="13179654" y="598906"/>
                </a:lnTo>
                <a:lnTo>
                  <a:pt x="13177050" y="587413"/>
                </a:lnTo>
                <a:lnTo>
                  <a:pt x="13174739" y="578891"/>
                </a:lnTo>
                <a:lnTo>
                  <a:pt x="13173088" y="574751"/>
                </a:lnTo>
                <a:lnTo>
                  <a:pt x="13170002" y="561848"/>
                </a:lnTo>
                <a:lnTo>
                  <a:pt x="13157149" y="521500"/>
                </a:lnTo>
                <a:lnTo>
                  <a:pt x="13142328" y="482180"/>
                </a:lnTo>
                <a:lnTo>
                  <a:pt x="13123634" y="439813"/>
                </a:lnTo>
                <a:lnTo>
                  <a:pt x="13105448" y="404063"/>
                </a:lnTo>
                <a:lnTo>
                  <a:pt x="13077038" y="355777"/>
                </a:lnTo>
                <a:lnTo>
                  <a:pt x="13055587" y="323989"/>
                </a:lnTo>
                <a:lnTo>
                  <a:pt x="13026162" y="284759"/>
                </a:lnTo>
                <a:lnTo>
                  <a:pt x="13009169" y="265163"/>
                </a:lnTo>
                <a:lnTo>
                  <a:pt x="13004051" y="258203"/>
                </a:lnTo>
                <a:lnTo>
                  <a:pt x="12973291" y="226034"/>
                </a:lnTo>
                <a:lnTo>
                  <a:pt x="12948222" y="201244"/>
                </a:lnTo>
                <a:lnTo>
                  <a:pt x="12942164" y="196684"/>
                </a:lnTo>
                <a:lnTo>
                  <a:pt x="12931166" y="186334"/>
                </a:lnTo>
                <a:lnTo>
                  <a:pt x="12896812" y="158381"/>
                </a:lnTo>
                <a:lnTo>
                  <a:pt x="12864414" y="134543"/>
                </a:lnTo>
                <a:lnTo>
                  <a:pt x="12817602" y="104648"/>
                </a:lnTo>
                <a:lnTo>
                  <a:pt x="12777991" y="82689"/>
                </a:lnTo>
                <a:lnTo>
                  <a:pt x="12731001" y="60845"/>
                </a:lnTo>
                <a:lnTo>
                  <a:pt x="12677445" y="40424"/>
                </a:lnTo>
                <a:lnTo>
                  <a:pt x="12663653" y="36372"/>
                </a:lnTo>
                <a:lnTo>
                  <a:pt x="12656884" y="33566"/>
                </a:lnTo>
                <a:lnTo>
                  <a:pt x="12608611" y="20510"/>
                </a:lnTo>
                <a:lnTo>
                  <a:pt x="12594590" y="17348"/>
                </a:lnTo>
                <a:lnTo>
                  <a:pt x="12583071" y="15049"/>
                </a:lnTo>
                <a:lnTo>
                  <a:pt x="12578690" y="13652"/>
                </a:lnTo>
                <a:lnTo>
                  <a:pt x="12573470" y="13474"/>
                </a:lnTo>
                <a:lnTo>
                  <a:pt x="12572263" y="13004"/>
                </a:lnTo>
                <a:lnTo>
                  <a:pt x="12569596" y="11607"/>
                </a:lnTo>
                <a:lnTo>
                  <a:pt x="12561913" y="11099"/>
                </a:lnTo>
                <a:lnTo>
                  <a:pt x="12560021" y="10795"/>
                </a:lnTo>
                <a:lnTo>
                  <a:pt x="12555411" y="9423"/>
                </a:lnTo>
                <a:lnTo>
                  <a:pt x="12552566" y="8953"/>
                </a:lnTo>
                <a:lnTo>
                  <a:pt x="12547562" y="8674"/>
                </a:lnTo>
                <a:lnTo>
                  <a:pt x="12535484" y="6286"/>
                </a:lnTo>
                <a:lnTo>
                  <a:pt x="12527420" y="5308"/>
                </a:lnTo>
                <a:lnTo>
                  <a:pt x="12515558" y="4648"/>
                </a:lnTo>
                <a:lnTo>
                  <a:pt x="12511837" y="4699"/>
                </a:lnTo>
                <a:lnTo>
                  <a:pt x="12506566" y="2489"/>
                </a:lnTo>
                <a:lnTo>
                  <a:pt x="12485967" y="2159"/>
                </a:lnTo>
                <a:lnTo>
                  <a:pt x="12483084" y="1854"/>
                </a:lnTo>
                <a:lnTo>
                  <a:pt x="12480595" y="0"/>
                </a:lnTo>
                <a:lnTo>
                  <a:pt x="12406732" y="0"/>
                </a:lnTo>
                <a:lnTo>
                  <a:pt x="12405144" y="1587"/>
                </a:lnTo>
                <a:lnTo>
                  <a:pt x="12403201" y="2146"/>
                </a:lnTo>
                <a:lnTo>
                  <a:pt x="12393320" y="2489"/>
                </a:lnTo>
                <a:lnTo>
                  <a:pt x="12391758" y="2324"/>
                </a:lnTo>
                <a:lnTo>
                  <a:pt x="12384316" y="5130"/>
                </a:lnTo>
                <a:lnTo>
                  <a:pt x="12337529" y="17157"/>
                </a:lnTo>
                <a:lnTo>
                  <a:pt x="12297016" y="36144"/>
                </a:lnTo>
                <a:lnTo>
                  <a:pt x="12264593" y="58623"/>
                </a:lnTo>
                <a:lnTo>
                  <a:pt x="12244883" y="77330"/>
                </a:lnTo>
                <a:lnTo>
                  <a:pt x="12239523" y="82372"/>
                </a:lnTo>
                <a:lnTo>
                  <a:pt x="12209805" y="120040"/>
                </a:lnTo>
                <a:lnTo>
                  <a:pt x="12190133" y="155676"/>
                </a:lnTo>
                <a:lnTo>
                  <a:pt x="12176938" y="192532"/>
                </a:lnTo>
                <a:lnTo>
                  <a:pt x="12175896" y="197040"/>
                </a:lnTo>
                <a:lnTo>
                  <a:pt x="12174118" y="201358"/>
                </a:lnTo>
                <a:lnTo>
                  <a:pt x="12171883" y="211836"/>
                </a:lnTo>
                <a:lnTo>
                  <a:pt x="12171134" y="217919"/>
                </a:lnTo>
                <a:lnTo>
                  <a:pt x="12170067" y="223939"/>
                </a:lnTo>
                <a:lnTo>
                  <a:pt x="12168911" y="232257"/>
                </a:lnTo>
                <a:lnTo>
                  <a:pt x="12167578" y="248996"/>
                </a:lnTo>
                <a:lnTo>
                  <a:pt x="12166156" y="261937"/>
                </a:lnTo>
                <a:lnTo>
                  <a:pt x="12166029" y="266712"/>
                </a:lnTo>
                <a:lnTo>
                  <a:pt x="12167476" y="279146"/>
                </a:lnTo>
                <a:lnTo>
                  <a:pt x="12169585" y="302818"/>
                </a:lnTo>
                <a:lnTo>
                  <a:pt x="12170372" y="309537"/>
                </a:lnTo>
                <a:lnTo>
                  <a:pt x="12172480" y="315976"/>
                </a:lnTo>
                <a:lnTo>
                  <a:pt x="12173153" y="326237"/>
                </a:lnTo>
                <a:lnTo>
                  <a:pt x="12174563" y="329692"/>
                </a:lnTo>
                <a:lnTo>
                  <a:pt x="12178436" y="343623"/>
                </a:lnTo>
                <a:lnTo>
                  <a:pt x="12181700" y="354025"/>
                </a:lnTo>
                <a:lnTo>
                  <a:pt x="12198515" y="393547"/>
                </a:lnTo>
                <a:lnTo>
                  <a:pt x="12221274" y="429475"/>
                </a:lnTo>
                <a:lnTo>
                  <a:pt x="12249125" y="461225"/>
                </a:lnTo>
                <a:lnTo>
                  <a:pt x="12288749" y="493001"/>
                </a:lnTo>
                <a:lnTo>
                  <a:pt x="12329109" y="514540"/>
                </a:lnTo>
                <a:lnTo>
                  <a:pt x="12382995" y="530225"/>
                </a:lnTo>
                <a:lnTo>
                  <a:pt x="12395556" y="530898"/>
                </a:lnTo>
                <a:lnTo>
                  <a:pt x="12401067" y="533158"/>
                </a:lnTo>
                <a:lnTo>
                  <a:pt x="12419013" y="533158"/>
                </a:lnTo>
                <a:lnTo>
                  <a:pt x="12428030" y="533463"/>
                </a:lnTo>
                <a:lnTo>
                  <a:pt x="12434062" y="535216"/>
                </a:lnTo>
                <a:lnTo>
                  <a:pt x="12437961" y="535520"/>
                </a:lnTo>
                <a:lnTo>
                  <a:pt x="12465736" y="535711"/>
                </a:lnTo>
                <a:lnTo>
                  <a:pt x="12471311" y="535978"/>
                </a:lnTo>
                <a:lnTo>
                  <a:pt x="12479858" y="538073"/>
                </a:lnTo>
                <a:lnTo>
                  <a:pt x="12489739" y="538162"/>
                </a:lnTo>
                <a:lnTo>
                  <a:pt x="12503493" y="540461"/>
                </a:lnTo>
                <a:lnTo>
                  <a:pt x="12521692" y="542569"/>
                </a:lnTo>
                <a:lnTo>
                  <a:pt x="12526670" y="544372"/>
                </a:lnTo>
                <a:lnTo>
                  <a:pt x="12533770" y="544715"/>
                </a:lnTo>
                <a:lnTo>
                  <a:pt x="12539015" y="546963"/>
                </a:lnTo>
                <a:lnTo>
                  <a:pt x="12550673" y="548970"/>
                </a:lnTo>
                <a:lnTo>
                  <a:pt x="12556604" y="551154"/>
                </a:lnTo>
                <a:lnTo>
                  <a:pt x="12568898" y="554037"/>
                </a:lnTo>
                <a:lnTo>
                  <a:pt x="12600534" y="564603"/>
                </a:lnTo>
                <a:lnTo>
                  <a:pt x="12647879" y="584454"/>
                </a:lnTo>
                <a:lnTo>
                  <a:pt x="12684506" y="604012"/>
                </a:lnTo>
                <a:lnTo>
                  <a:pt x="12720498" y="627214"/>
                </a:lnTo>
                <a:lnTo>
                  <a:pt x="12766167" y="663676"/>
                </a:lnTo>
                <a:lnTo>
                  <a:pt x="12800317" y="697369"/>
                </a:lnTo>
                <a:lnTo>
                  <a:pt x="12812497" y="711962"/>
                </a:lnTo>
                <a:lnTo>
                  <a:pt x="12815138" y="714438"/>
                </a:lnTo>
                <a:lnTo>
                  <a:pt x="12827800" y="730389"/>
                </a:lnTo>
                <a:lnTo>
                  <a:pt x="12836716" y="742099"/>
                </a:lnTo>
                <a:lnTo>
                  <a:pt x="12840272" y="747318"/>
                </a:lnTo>
                <a:lnTo>
                  <a:pt x="12848603" y="758812"/>
                </a:lnTo>
                <a:lnTo>
                  <a:pt x="12873241" y="799592"/>
                </a:lnTo>
                <a:lnTo>
                  <a:pt x="12893269" y="841121"/>
                </a:lnTo>
                <a:lnTo>
                  <a:pt x="12909563" y="884288"/>
                </a:lnTo>
                <a:lnTo>
                  <a:pt x="12920853" y="926503"/>
                </a:lnTo>
                <a:lnTo>
                  <a:pt x="12924562" y="940650"/>
                </a:lnTo>
                <a:lnTo>
                  <a:pt x="12925857" y="947039"/>
                </a:lnTo>
                <a:lnTo>
                  <a:pt x="12926517" y="954836"/>
                </a:lnTo>
                <a:lnTo>
                  <a:pt x="12927419" y="958532"/>
                </a:lnTo>
                <a:lnTo>
                  <a:pt x="12929134" y="962774"/>
                </a:lnTo>
                <a:lnTo>
                  <a:pt x="12928118" y="967397"/>
                </a:lnTo>
                <a:lnTo>
                  <a:pt x="12930302" y="975995"/>
                </a:lnTo>
                <a:lnTo>
                  <a:pt x="12931191" y="980274"/>
                </a:lnTo>
                <a:lnTo>
                  <a:pt x="12931178" y="994460"/>
                </a:lnTo>
                <a:lnTo>
                  <a:pt x="12933553" y="1000861"/>
                </a:lnTo>
                <a:lnTo>
                  <a:pt x="12933464" y="1004798"/>
                </a:lnTo>
                <a:lnTo>
                  <a:pt x="12933756" y="1040015"/>
                </a:lnTo>
                <a:lnTo>
                  <a:pt x="12933452" y="1077112"/>
                </a:lnTo>
                <a:lnTo>
                  <a:pt x="12933566" y="1079169"/>
                </a:lnTo>
                <a:lnTo>
                  <a:pt x="12931191" y="1085557"/>
                </a:lnTo>
                <a:lnTo>
                  <a:pt x="12931051" y="1103312"/>
                </a:lnTo>
                <a:lnTo>
                  <a:pt x="12929159" y="1107922"/>
                </a:lnTo>
                <a:lnTo>
                  <a:pt x="12929083" y="1115136"/>
                </a:lnTo>
                <a:lnTo>
                  <a:pt x="12927521" y="1121702"/>
                </a:lnTo>
                <a:lnTo>
                  <a:pt x="12925324" y="1135011"/>
                </a:lnTo>
                <a:lnTo>
                  <a:pt x="12924435" y="1141691"/>
                </a:lnTo>
                <a:lnTo>
                  <a:pt x="12921806" y="1153629"/>
                </a:lnTo>
                <a:lnTo>
                  <a:pt x="12920434" y="1158938"/>
                </a:lnTo>
                <a:lnTo>
                  <a:pt x="12918262" y="1170952"/>
                </a:lnTo>
                <a:lnTo>
                  <a:pt x="12916116" y="1177378"/>
                </a:lnTo>
                <a:lnTo>
                  <a:pt x="12899657" y="1227124"/>
                </a:lnTo>
                <a:lnTo>
                  <a:pt x="12879146" y="1272463"/>
                </a:lnTo>
                <a:lnTo>
                  <a:pt x="12860236" y="1306741"/>
                </a:lnTo>
                <a:lnTo>
                  <a:pt x="12838595" y="1338821"/>
                </a:lnTo>
                <a:lnTo>
                  <a:pt x="12834341" y="1345336"/>
                </a:lnTo>
                <a:lnTo>
                  <a:pt x="12808763" y="1376807"/>
                </a:lnTo>
                <a:lnTo>
                  <a:pt x="12781598" y="1406309"/>
                </a:lnTo>
                <a:lnTo>
                  <a:pt x="12776607" y="1410817"/>
                </a:lnTo>
                <a:lnTo>
                  <a:pt x="12762802" y="1423860"/>
                </a:lnTo>
                <a:lnTo>
                  <a:pt x="12724435" y="1455140"/>
                </a:lnTo>
                <a:lnTo>
                  <a:pt x="12681014" y="1484134"/>
                </a:lnTo>
                <a:lnTo>
                  <a:pt x="12663272" y="1493253"/>
                </a:lnTo>
                <a:lnTo>
                  <a:pt x="12658319" y="1496453"/>
                </a:lnTo>
                <a:lnTo>
                  <a:pt x="12643333" y="1503705"/>
                </a:lnTo>
                <a:lnTo>
                  <a:pt x="12633528" y="1508213"/>
                </a:lnTo>
                <a:lnTo>
                  <a:pt x="12623597" y="1512443"/>
                </a:lnTo>
                <a:lnTo>
                  <a:pt x="12607633" y="1518412"/>
                </a:lnTo>
                <a:lnTo>
                  <a:pt x="12601918" y="1521002"/>
                </a:lnTo>
                <a:lnTo>
                  <a:pt x="12583719" y="1526667"/>
                </a:lnTo>
                <a:lnTo>
                  <a:pt x="12570447" y="1530438"/>
                </a:lnTo>
                <a:lnTo>
                  <a:pt x="12569368" y="1530299"/>
                </a:lnTo>
                <a:lnTo>
                  <a:pt x="12566980" y="1530400"/>
                </a:lnTo>
                <a:lnTo>
                  <a:pt x="12571273" y="1528267"/>
                </a:lnTo>
                <a:lnTo>
                  <a:pt x="12574257" y="1526489"/>
                </a:lnTo>
                <a:lnTo>
                  <a:pt x="12584506" y="1522272"/>
                </a:lnTo>
                <a:lnTo>
                  <a:pt x="12625527" y="1500403"/>
                </a:lnTo>
                <a:lnTo>
                  <a:pt x="12651270" y="1482636"/>
                </a:lnTo>
                <a:lnTo>
                  <a:pt x="12657722" y="1478343"/>
                </a:lnTo>
                <a:lnTo>
                  <a:pt x="12694349" y="1446593"/>
                </a:lnTo>
                <a:lnTo>
                  <a:pt x="12726746" y="1410322"/>
                </a:lnTo>
                <a:lnTo>
                  <a:pt x="12755347" y="1367993"/>
                </a:lnTo>
                <a:lnTo>
                  <a:pt x="12777826" y="1324394"/>
                </a:lnTo>
                <a:lnTo>
                  <a:pt x="12795403" y="1275473"/>
                </a:lnTo>
                <a:lnTo>
                  <a:pt x="12804585" y="1236319"/>
                </a:lnTo>
                <a:lnTo>
                  <a:pt x="12804762" y="1230134"/>
                </a:lnTo>
                <a:lnTo>
                  <a:pt x="12807277" y="1223162"/>
                </a:lnTo>
                <a:lnTo>
                  <a:pt x="12807442" y="1210437"/>
                </a:lnTo>
                <a:lnTo>
                  <a:pt x="12809969" y="1203655"/>
                </a:lnTo>
                <a:lnTo>
                  <a:pt x="12809754" y="1201369"/>
                </a:lnTo>
                <a:lnTo>
                  <a:pt x="12810262" y="1184071"/>
                </a:lnTo>
                <a:lnTo>
                  <a:pt x="12811176" y="1169365"/>
                </a:lnTo>
                <a:lnTo>
                  <a:pt x="12811252" y="1162240"/>
                </a:lnTo>
                <a:lnTo>
                  <a:pt x="12810998" y="1155115"/>
                </a:lnTo>
                <a:lnTo>
                  <a:pt x="12809690" y="1142339"/>
                </a:lnTo>
                <a:lnTo>
                  <a:pt x="12809957" y="1136573"/>
                </a:lnTo>
                <a:lnTo>
                  <a:pt x="12809779" y="1126426"/>
                </a:lnTo>
                <a:lnTo>
                  <a:pt x="12809931" y="1121968"/>
                </a:lnTo>
                <a:lnTo>
                  <a:pt x="12807849" y="1117206"/>
                </a:lnTo>
                <a:lnTo>
                  <a:pt x="12807633" y="1109751"/>
                </a:lnTo>
                <a:lnTo>
                  <a:pt x="12806096" y="1103807"/>
                </a:lnTo>
                <a:lnTo>
                  <a:pt x="12804242" y="1090701"/>
                </a:lnTo>
                <a:lnTo>
                  <a:pt x="12792316" y="1043025"/>
                </a:lnTo>
                <a:lnTo>
                  <a:pt x="12777635" y="1003960"/>
                </a:lnTo>
                <a:lnTo>
                  <a:pt x="12759119" y="966622"/>
                </a:lnTo>
                <a:lnTo>
                  <a:pt x="12731001" y="924001"/>
                </a:lnTo>
                <a:lnTo>
                  <a:pt x="12705067" y="893114"/>
                </a:lnTo>
                <a:lnTo>
                  <a:pt x="12685535" y="873772"/>
                </a:lnTo>
                <a:lnTo>
                  <a:pt x="12682703" y="870661"/>
                </a:lnTo>
                <a:lnTo>
                  <a:pt x="12674156" y="862926"/>
                </a:lnTo>
                <a:lnTo>
                  <a:pt x="12668314" y="858481"/>
                </a:lnTo>
                <a:lnTo>
                  <a:pt x="12656160" y="848487"/>
                </a:lnTo>
                <a:lnTo>
                  <a:pt x="12649187" y="843902"/>
                </a:lnTo>
                <a:lnTo>
                  <a:pt x="12635027" y="833882"/>
                </a:lnTo>
                <a:lnTo>
                  <a:pt x="12627470" y="829119"/>
                </a:lnTo>
                <a:lnTo>
                  <a:pt x="12581649" y="805268"/>
                </a:lnTo>
                <a:lnTo>
                  <a:pt x="12534227" y="788301"/>
                </a:lnTo>
                <a:lnTo>
                  <a:pt x="12517387" y="784453"/>
                </a:lnTo>
                <a:lnTo>
                  <a:pt x="12512408" y="782751"/>
                </a:lnTo>
                <a:lnTo>
                  <a:pt x="12505919" y="782535"/>
                </a:lnTo>
                <a:lnTo>
                  <a:pt x="12501778" y="780821"/>
                </a:lnTo>
                <a:lnTo>
                  <a:pt x="12499950" y="780440"/>
                </a:lnTo>
                <a:lnTo>
                  <a:pt x="12494705" y="780364"/>
                </a:lnTo>
                <a:lnTo>
                  <a:pt x="12491453" y="780021"/>
                </a:lnTo>
                <a:lnTo>
                  <a:pt x="12486183" y="777646"/>
                </a:lnTo>
                <a:lnTo>
                  <a:pt x="12483783" y="777875"/>
                </a:lnTo>
                <a:lnTo>
                  <a:pt x="12476899" y="777875"/>
                </a:lnTo>
                <a:lnTo>
                  <a:pt x="12472353" y="777494"/>
                </a:lnTo>
                <a:lnTo>
                  <a:pt x="12465444" y="775766"/>
                </a:lnTo>
                <a:lnTo>
                  <a:pt x="12460427" y="775487"/>
                </a:lnTo>
                <a:lnTo>
                  <a:pt x="12426810" y="775411"/>
                </a:lnTo>
                <a:lnTo>
                  <a:pt x="12423927" y="775703"/>
                </a:lnTo>
                <a:lnTo>
                  <a:pt x="12419127" y="777621"/>
                </a:lnTo>
                <a:lnTo>
                  <a:pt x="12412548" y="777151"/>
                </a:lnTo>
                <a:lnTo>
                  <a:pt x="12407506" y="779500"/>
                </a:lnTo>
                <a:lnTo>
                  <a:pt x="12394451" y="782891"/>
                </a:lnTo>
                <a:lnTo>
                  <a:pt x="12386945" y="786091"/>
                </a:lnTo>
                <a:lnTo>
                  <a:pt x="12351144" y="810209"/>
                </a:lnTo>
                <a:lnTo>
                  <a:pt x="12324512" y="845807"/>
                </a:lnTo>
                <a:lnTo>
                  <a:pt x="12311507" y="885037"/>
                </a:lnTo>
                <a:lnTo>
                  <a:pt x="12310313" y="898613"/>
                </a:lnTo>
                <a:lnTo>
                  <a:pt x="12310377" y="905637"/>
                </a:lnTo>
                <a:lnTo>
                  <a:pt x="12321477" y="948956"/>
                </a:lnTo>
                <a:lnTo>
                  <a:pt x="12350725" y="988783"/>
                </a:lnTo>
                <a:lnTo>
                  <a:pt x="12385231" y="1012672"/>
                </a:lnTo>
                <a:lnTo>
                  <a:pt x="12412345" y="1021892"/>
                </a:lnTo>
                <a:lnTo>
                  <a:pt x="12417349" y="1024509"/>
                </a:lnTo>
                <a:lnTo>
                  <a:pt x="12422200" y="1024089"/>
                </a:lnTo>
                <a:lnTo>
                  <a:pt x="12431598" y="1024470"/>
                </a:lnTo>
                <a:lnTo>
                  <a:pt x="12438901" y="1026426"/>
                </a:lnTo>
                <a:lnTo>
                  <a:pt x="12444070" y="1026706"/>
                </a:lnTo>
                <a:lnTo>
                  <a:pt x="12461608" y="1026769"/>
                </a:lnTo>
                <a:lnTo>
                  <a:pt x="12463336" y="1026642"/>
                </a:lnTo>
                <a:lnTo>
                  <a:pt x="12472848" y="1029055"/>
                </a:lnTo>
                <a:lnTo>
                  <a:pt x="12518720" y="1039609"/>
                </a:lnTo>
                <a:lnTo>
                  <a:pt x="12544971" y="1051318"/>
                </a:lnTo>
                <a:lnTo>
                  <a:pt x="12551308" y="1054544"/>
                </a:lnTo>
                <a:lnTo>
                  <a:pt x="12586424" y="1077620"/>
                </a:lnTo>
                <a:lnTo>
                  <a:pt x="12622555" y="1112812"/>
                </a:lnTo>
                <a:lnTo>
                  <a:pt x="12649314" y="1149997"/>
                </a:lnTo>
                <a:lnTo>
                  <a:pt x="12667844" y="1186980"/>
                </a:lnTo>
                <a:lnTo>
                  <a:pt x="12678321" y="1217549"/>
                </a:lnTo>
                <a:lnTo>
                  <a:pt x="12681484" y="1228928"/>
                </a:lnTo>
                <a:lnTo>
                  <a:pt x="12681852" y="1234884"/>
                </a:lnTo>
                <a:lnTo>
                  <a:pt x="12684443" y="1241806"/>
                </a:lnTo>
                <a:lnTo>
                  <a:pt x="12684620" y="1247813"/>
                </a:lnTo>
                <a:lnTo>
                  <a:pt x="12685027" y="1250721"/>
                </a:lnTo>
                <a:lnTo>
                  <a:pt x="12686894" y="1256195"/>
                </a:lnTo>
                <a:lnTo>
                  <a:pt x="12687160" y="1267612"/>
                </a:lnTo>
                <a:lnTo>
                  <a:pt x="12688786" y="1287589"/>
                </a:lnTo>
                <a:lnTo>
                  <a:pt x="12688773" y="1295857"/>
                </a:lnTo>
                <a:lnTo>
                  <a:pt x="12687160" y="1308481"/>
                </a:lnTo>
                <a:lnTo>
                  <a:pt x="12686856" y="1324140"/>
                </a:lnTo>
                <a:lnTo>
                  <a:pt x="12684925" y="1328966"/>
                </a:lnTo>
                <a:lnTo>
                  <a:pt x="12684747" y="1335100"/>
                </a:lnTo>
                <a:lnTo>
                  <a:pt x="12679198" y="1359230"/>
                </a:lnTo>
                <a:lnTo>
                  <a:pt x="12665748" y="1396174"/>
                </a:lnTo>
                <a:lnTo>
                  <a:pt x="12645962" y="1431544"/>
                </a:lnTo>
                <a:lnTo>
                  <a:pt x="12620168" y="1465503"/>
                </a:lnTo>
                <a:lnTo>
                  <a:pt x="12585357" y="1498460"/>
                </a:lnTo>
                <a:lnTo>
                  <a:pt x="12544743" y="1525028"/>
                </a:lnTo>
                <a:lnTo>
                  <a:pt x="12506198" y="1540548"/>
                </a:lnTo>
                <a:lnTo>
                  <a:pt x="12500534" y="1541830"/>
                </a:lnTo>
                <a:lnTo>
                  <a:pt x="12495098" y="1544078"/>
                </a:lnTo>
                <a:lnTo>
                  <a:pt x="12486678" y="1544764"/>
                </a:lnTo>
                <a:lnTo>
                  <a:pt x="12482132" y="1547533"/>
                </a:lnTo>
                <a:lnTo>
                  <a:pt x="12482271" y="1548853"/>
                </a:lnTo>
                <a:lnTo>
                  <a:pt x="12482678" y="1549273"/>
                </a:lnTo>
                <a:lnTo>
                  <a:pt x="12492584" y="1550060"/>
                </a:lnTo>
                <a:lnTo>
                  <a:pt x="12499848" y="1547698"/>
                </a:lnTo>
                <a:lnTo>
                  <a:pt x="12508294" y="1546758"/>
                </a:lnTo>
                <a:lnTo>
                  <a:pt x="12516320" y="1545221"/>
                </a:lnTo>
                <a:lnTo>
                  <a:pt x="12518085" y="1545107"/>
                </a:lnTo>
                <a:lnTo>
                  <a:pt x="12521400" y="1548079"/>
                </a:lnTo>
                <a:lnTo>
                  <a:pt x="12533541" y="1547126"/>
                </a:lnTo>
                <a:lnTo>
                  <a:pt x="12541352" y="1545615"/>
                </a:lnTo>
                <a:lnTo>
                  <a:pt x="12550927" y="1545386"/>
                </a:lnTo>
                <a:lnTo>
                  <a:pt x="12552540" y="1544726"/>
                </a:lnTo>
                <a:lnTo>
                  <a:pt x="12557849" y="1543507"/>
                </a:lnTo>
                <a:lnTo>
                  <a:pt x="12563881" y="1543177"/>
                </a:lnTo>
                <a:lnTo>
                  <a:pt x="12568009" y="1543126"/>
                </a:lnTo>
                <a:lnTo>
                  <a:pt x="12573229" y="1540738"/>
                </a:lnTo>
                <a:lnTo>
                  <a:pt x="12578994" y="1540662"/>
                </a:lnTo>
                <a:lnTo>
                  <a:pt x="12581661" y="1540408"/>
                </a:lnTo>
                <a:lnTo>
                  <a:pt x="12585332" y="1538770"/>
                </a:lnTo>
                <a:lnTo>
                  <a:pt x="12590780" y="1538224"/>
                </a:lnTo>
                <a:lnTo>
                  <a:pt x="12593574" y="1537614"/>
                </a:lnTo>
                <a:lnTo>
                  <a:pt x="12598730" y="1535899"/>
                </a:lnTo>
                <a:lnTo>
                  <a:pt x="12601321" y="1535925"/>
                </a:lnTo>
                <a:lnTo>
                  <a:pt x="12618911" y="1531747"/>
                </a:lnTo>
                <a:lnTo>
                  <a:pt x="12626454" y="1529765"/>
                </a:lnTo>
                <a:lnTo>
                  <a:pt x="12641440" y="1525066"/>
                </a:lnTo>
                <a:lnTo>
                  <a:pt x="12649137" y="1523161"/>
                </a:lnTo>
                <a:lnTo>
                  <a:pt x="12663081" y="1518907"/>
                </a:lnTo>
                <a:lnTo>
                  <a:pt x="12687389" y="1510626"/>
                </a:lnTo>
                <a:lnTo>
                  <a:pt x="12727902" y="1494688"/>
                </a:lnTo>
                <a:lnTo>
                  <a:pt x="12733642" y="1491640"/>
                </a:lnTo>
                <a:lnTo>
                  <a:pt x="12750025" y="1484388"/>
                </a:lnTo>
                <a:lnTo>
                  <a:pt x="12760338" y="1479461"/>
                </a:lnTo>
                <a:lnTo>
                  <a:pt x="12787910" y="1465262"/>
                </a:lnTo>
                <a:lnTo>
                  <a:pt x="12802172" y="1457363"/>
                </a:lnTo>
                <a:lnTo>
                  <a:pt x="12814783" y="1449501"/>
                </a:lnTo>
                <a:lnTo>
                  <a:pt x="12826365" y="1442783"/>
                </a:lnTo>
                <a:lnTo>
                  <a:pt x="12863640" y="1418374"/>
                </a:lnTo>
                <a:lnTo>
                  <a:pt x="12899758" y="1391945"/>
                </a:lnTo>
                <a:lnTo>
                  <a:pt x="12931432" y="1365859"/>
                </a:lnTo>
                <a:lnTo>
                  <a:pt x="12962763" y="1337183"/>
                </a:lnTo>
                <a:lnTo>
                  <a:pt x="12985547" y="1314577"/>
                </a:lnTo>
                <a:lnTo>
                  <a:pt x="12991592" y="1308798"/>
                </a:lnTo>
                <a:lnTo>
                  <a:pt x="12996659" y="1301978"/>
                </a:lnTo>
                <a:lnTo>
                  <a:pt x="13008610" y="1289367"/>
                </a:lnTo>
                <a:lnTo>
                  <a:pt x="13014490" y="1282573"/>
                </a:lnTo>
                <a:lnTo>
                  <a:pt x="13040678" y="1249451"/>
                </a:lnTo>
                <a:lnTo>
                  <a:pt x="13069913" y="1207897"/>
                </a:lnTo>
                <a:lnTo>
                  <a:pt x="13094246" y="1168958"/>
                </a:lnTo>
                <a:lnTo>
                  <a:pt x="13112890" y="1134884"/>
                </a:lnTo>
                <a:lnTo>
                  <a:pt x="13133756" y="1091425"/>
                </a:lnTo>
                <a:lnTo>
                  <a:pt x="13149148" y="1053693"/>
                </a:lnTo>
                <a:lnTo>
                  <a:pt x="13162331" y="1014120"/>
                </a:lnTo>
                <a:lnTo>
                  <a:pt x="13164312" y="1008786"/>
                </a:lnTo>
                <a:lnTo>
                  <a:pt x="13173202" y="979131"/>
                </a:lnTo>
                <a:lnTo>
                  <a:pt x="13175018" y="973709"/>
                </a:lnTo>
                <a:lnTo>
                  <a:pt x="13177025" y="963180"/>
                </a:lnTo>
                <a:lnTo>
                  <a:pt x="13178828" y="958430"/>
                </a:lnTo>
                <a:lnTo>
                  <a:pt x="13179870" y="949401"/>
                </a:lnTo>
                <a:lnTo>
                  <a:pt x="13181381" y="945578"/>
                </a:lnTo>
                <a:lnTo>
                  <a:pt x="13183032" y="935393"/>
                </a:lnTo>
                <a:lnTo>
                  <a:pt x="13185343" y="929424"/>
                </a:lnTo>
                <a:lnTo>
                  <a:pt x="13185572" y="921702"/>
                </a:lnTo>
                <a:lnTo>
                  <a:pt x="13187820" y="916622"/>
                </a:lnTo>
                <a:lnTo>
                  <a:pt x="13187528" y="911644"/>
                </a:lnTo>
                <a:lnTo>
                  <a:pt x="13190182" y="898385"/>
                </a:lnTo>
                <a:lnTo>
                  <a:pt x="13194386" y="870305"/>
                </a:lnTo>
                <a:lnTo>
                  <a:pt x="13194627" y="859701"/>
                </a:lnTo>
                <a:lnTo>
                  <a:pt x="13196583" y="854697"/>
                </a:lnTo>
                <a:lnTo>
                  <a:pt x="13197002" y="832332"/>
                </a:lnTo>
                <a:lnTo>
                  <a:pt x="13197840" y="828941"/>
                </a:lnTo>
                <a:lnTo>
                  <a:pt x="13200418" y="826147"/>
                </a:lnTo>
                <a:lnTo>
                  <a:pt x="13200418" y="725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object 65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25650" y="586369"/>
            <a:ext cx="1262014" cy="1261215"/>
          </a:xfrm>
          <a:prstGeom prst="rect">
            <a:avLst/>
          </a:prstGeom>
        </p:spPr>
      </p:pic>
      <p:sp>
        <p:nvSpPr>
          <p:cNvPr id="66" name="object 66"/>
          <p:cNvSpPr/>
          <p:nvPr/>
        </p:nvSpPr>
        <p:spPr>
          <a:xfrm>
            <a:off x="2246258" y="3268683"/>
            <a:ext cx="6621145" cy="1724025"/>
          </a:xfrm>
          <a:custGeom>
            <a:avLst/>
            <a:gdLst/>
            <a:ahLst/>
            <a:cxnLst/>
            <a:rect l="l" t="t" r="r" b="b"/>
            <a:pathLst>
              <a:path w="6621145" h="1724025">
                <a:moveTo>
                  <a:pt x="6306561" y="0"/>
                </a:moveTo>
                <a:lnTo>
                  <a:pt x="0" y="0"/>
                </a:lnTo>
                <a:lnTo>
                  <a:pt x="0" y="1723978"/>
                </a:lnTo>
                <a:lnTo>
                  <a:pt x="6306561" y="1723978"/>
                </a:lnTo>
                <a:lnTo>
                  <a:pt x="6353047" y="1720568"/>
                </a:lnTo>
                <a:lnTo>
                  <a:pt x="6397414" y="1710659"/>
                </a:lnTo>
                <a:lnTo>
                  <a:pt x="6439178" y="1694740"/>
                </a:lnTo>
                <a:lnTo>
                  <a:pt x="6477850" y="1673297"/>
                </a:lnTo>
                <a:lnTo>
                  <a:pt x="6512946" y="1646817"/>
                </a:lnTo>
                <a:lnTo>
                  <a:pt x="6543977" y="1615786"/>
                </a:lnTo>
                <a:lnTo>
                  <a:pt x="6570457" y="1580691"/>
                </a:lnTo>
                <a:lnTo>
                  <a:pt x="6591900" y="1542018"/>
                </a:lnTo>
                <a:lnTo>
                  <a:pt x="6607819" y="1500254"/>
                </a:lnTo>
                <a:lnTo>
                  <a:pt x="6617727" y="1455887"/>
                </a:lnTo>
                <a:lnTo>
                  <a:pt x="6621138" y="1409402"/>
                </a:lnTo>
                <a:lnTo>
                  <a:pt x="6621138" y="314576"/>
                </a:lnTo>
                <a:lnTo>
                  <a:pt x="6617727" y="268091"/>
                </a:lnTo>
                <a:lnTo>
                  <a:pt x="6607819" y="223723"/>
                </a:lnTo>
                <a:lnTo>
                  <a:pt x="6591900" y="181960"/>
                </a:lnTo>
                <a:lnTo>
                  <a:pt x="6570457" y="143287"/>
                </a:lnTo>
                <a:lnTo>
                  <a:pt x="6543977" y="108192"/>
                </a:lnTo>
                <a:lnTo>
                  <a:pt x="6512946" y="77161"/>
                </a:lnTo>
                <a:lnTo>
                  <a:pt x="6477850" y="50681"/>
                </a:lnTo>
                <a:lnTo>
                  <a:pt x="6439178" y="29238"/>
                </a:lnTo>
                <a:lnTo>
                  <a:pt x="6397414" y="13319"/>
                </a:lnTo>
                <a:lnTo>
                  <a:pt x="6353047" y="3410"/>
                </a:lnTo>
                <a:lnTo>
                  <a:pt x="6306561" y="0"/>
                </a:lnTo>
                <a:close/>
              </a:path>
            </a:pathLst>
          </a:custGeom>
          <a:solidFill>
            <a:srgbClr val="F6F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45333" y="3068275"/>
            <a:ext cx="2152015" cy="2152015"/>
          </a:xfrm>
          <a:custGeom>
            <a:avLst/>
            <a:gdLst/>
            <a:ahLst/>
            <a:cxnLst/>
            <a:rect l="l" t="t" r="r" b="b"/>
            <a:pathLst>
              <a:path w="2152015" h="2152015">
                <a:moveTo>
                  <a:pt x="1075935" y="0"/>
                </a:moveTo>
                <a:lnTo>
                  <a:pt x="1028009" y="1048"/>
                </a:lnTo>
                <a:lnTo>
                  <a:pt x="980619" y="4164"/>
                </a:lnTo>
                <a:lnTo>
                  <a:pt x="933810" y="9303"/>
                </a:lnTo>
                <a:lnTo>
                  <a:pt x="887626" y="16423"/>
                </a:lnTo>
                <a:lnTo>
                  <a:pt x="842109" y="25479"/>
                </a:lnTo>
                <a:lnTo>
                  <a:pt x="797304" y="36427"/>
                </a:lnTo>
                <a:lnTo>
                  <a:pt x="753255" y="49225"/>
                </a:lnTo>
                <a:lnTo>
                  <a:pt x="710005" y="63827"/>
                </a:lnTo>
                <a:lnTo>
                  <a:pt x="667598" y="80191"/>
                </a:lnTo>
                <a:lnTo>
                  <a:pt x="626077" y="98272"/>
                </a:lnTo>
                <a:lnTo>
                  <a:pt x="585487" y="118028"/>
                </a:lnTo>
                <a:lnTo>
                  <a:pt x="545871" y="139413"/>
                </a:lnTo>
                <a:lnTo>
                  <a:pt x="507273" y="162385"/>
                </a:lnTo>
                <a:lnTo>
                  <a:pt x="469737" y="186900"/>
                </a:lnTo>
                <a:lnTo>
                  <a:pt x="433306" y="212913"/>
                </a:lnTo>
                <a:lnTo>
                  <a:pt x="398024" y="240382"/>
                </a:lnTo>
                <a:lnTo>
                  <a:pt x="363935" y="269262"/>
                </a:lnTo>
                <a:lnTo>
                  <a:pt x="331083" y="299511"/>
                </a:lnTo>
                <a:lnTo>
                  <a:pt x="299511" y="331083"/>
                </a:lnTo>
                <a:lnTo>
                  <a:pt x="269262" y="363935"/>
                </a:lnTo>
                <a:lnTo>
                  <a:pt x="240382" y="398024"/>
                </a:lnTo>
                <a:lnTo>
                  <a:pt x="212913" y="433306"/>
                </a:lnTo>
                <a:lnTo>
                  <a:pt x="186900" y="469737"/>
                </a:lnTo>
                <a:lnTo>
                  <a:pt x="162385" y="507273"/>
                </a:lnTo>
                <a:lnTo>
                  <a:pt x="139413" y="545871"/>
                </a:lnTo>
                <a:lnTo>
                  <a:pt x="118028" y="585487"/>
                </a:lnTo>
                <a:lnTo>
                  <a:pt x="98272" y="626077"/>
                </a:lnTo>
                <a:lnTo>
                  <a:pt x="80191" y="667598"/>
                </a:lnTo>
                <a:lnTo>
                  <a:pt x="63827" y="710005"/>
                </a:lnTo>
                <a:lnTo>
                  <a:pt x="49225" y="753255"/>
                </a:lnTo>
                <a:lnTo>
                  <a:pt x="36427" y="797304"/>
                </a:lnTo>
                <a:lnTo>
                  <a:pt x="25479" y="842109"/>
                </a:lnTo>
                <a:lnTo>
                  <a:pt x="16423" y="887626"/>
                </a:lnTo>
                <a:lnTo>
                  <a:pt x="9303" y="933810"/>
                </a:lnTo>
                <a:lnTo>
                  <a:pt x="4164" y="980619"/>
                </a:lnTo>
                <a:lnTo>
                  <a:pt x="1048" y="1028009"/>
                </a:lnTo>
                <a:lnTo>
                  <a:pt x="0" y="1075935"/>
                </a:lnTo>
                <a:lnTo>
                  <a:pt x="1048" y="1123862"/>
                </a:lnTo>
                <a:lnTo>
                  <a:pt x="4164" y="1171251"/>
                </a:lnTo>
                <a:lnTo>
                  <a:pt x="9303" y="1218060"/>
                </a:lnTo>
                <a:lnTo>
                  <a:pt x="16423" y="1264245"/>
                </a:lnTo>
                <a:lnTo>
                  <a:pt x="25479" y="1309762"/>
                </a:lnTo>
                <a:lnTo>
                  <a:pt x="36427" y="1354566"/>
                </a:lnTo>
                <a:lnTo>
                  <a:pt x="49225" y="1398616"/>
                </a:lnTo>
                <a:lnTo>
                  <a:pt x="63827" y="1441866"/>
                </a:lnTo>
                <a:lnTo>
                  <a:pt x="80191" y="1484273"/>
                </a:lnTo>
                <a:lnTo>
                  <a:pt x="98272" y="1525794"/>
                </a:lnTo>
                <a:lnTo>
                  <a:pt x="118028" y="1566384"/>
                </a:lnTo>
                <a:lnTo>
                  <a:pt x="139413" y="1605999"/>
                </a:lnTo>
                <a:lnTo>
                  <a:pt x="162385" y="1644597"/>
                </a:lnTo>
                <a:lnTo>
                  <a:pt x="186900" y="1682134"/>
                </a:lnTo>
                <a:lnTo>
                  <a:pt x="212913" y="1718565"/>
                </a:lnTo>
                <a:lnTo>
                  <a:pt x="240382" y="1753846"/>
                </a:lnTo>
                <a:lnTo>
                  <a:pt x="269262" y="1787935"/>
                </a:lnTo>
                <a:lnTo>
                  <a:pt x="299511" y="1820788"/>
                </a:lnTo>
                <a:lnTo>
                  <a:pt x="331083" y="1852360"/>
                </a:lnTo>
                <a:lnTo>
                  <a:pt x="363935" y="1882608"/>
                </a:lnTo>
                <a:lnTo>
                  <a:pt x="398024" y="1911489"/>
                </a:lnTo>
                <a:lnTo>
                  <a:pt x="433306" y="1938957"/>
                </a:lnTo>
                <a:lnTo>
                  <a:pt x="469737" y="1964971"/>
                </a:lnTo>
                <a:lnTo>
                  <a:pt x="507273" y="1989486"/>
                </a:lnTo>
                <a:lnTo>
                  <a:pt x="545871" y="2012458"/>
                </a:lnTo>
                <a:lnTo>
                  <a:pt x="585487" y="2033843"/>
                </a:lnTo>
                <a:lnTo>
                  <a:pt x="626077" y="2053598"/>
                </a:lnTo>
                <a:lnTo>
                  <a:pt x="667598" y="2071680"/>
                </a:lnTo>
                <a:lnTo>
                  <a:pt x="710005" y="2088044"/>
                </a:lnTo>
                <a:lnTo>
                  <a:pt x="753255" y="2102646"/>
                </a:lnTo>
                <a:lnTo>
                  <a:pt x="797304" y="2115443"/>
                </a:lnTo>
                <a:lnTo>
                  <a:pt x="842109" y="2126392"/>
                </a:lnTo>
                <a:lnTo>
                  <a:pt x="887626" y="2135448"/>
                </a:lnTo>
                <a:lnTo>
                  <a:pt x="933810" y="2142567"/>
                </a:lnTo>
                <a:lnTo>
                  <a:pt x="980619" y="2147707"/>
                </a:lnTo>
                <a:lnTo>
                  <a:pt x="1028009" y="2150823"/>
                </a:lnTo>
                <a:lnTo>
                  <a:pt x="1075935" y="2151871"/>
                </a:lnTo>
                <a:lnTo>
                  <a:pt x="1123862" y="2150823"/>
                </a:lnTo>
                <a:lnTo>
                  <a:pt x="1171251" y="2147707"/>
                </a:lnTo>
                <a:lnTo>
                  <a:pt x="1218060" y="2142567"/>
                </a:lnTo>
                <a:lnTo>
                  <a:pt x="1264245" y="2135448"/>
                </a:lnTo>
                <a:lnTo>
                  <a:pt x="1309762" y="2126392"/>
                </a:lnTo>
                <a:lnTo>
                  <a:pt x="1354566" y="2115443"/>
                </a:lnTo>
                <a:lnTo>
                  <a:pt x="1398616" y="2102646"/>
                </a:lnTo>
                <a:lnTo>
                  <a:pt x="1441866" y="2088044"/>
                </a:lnTo>
                <a:lnTo>
                  <a:pt x="1484273" y="2071680"/>
                </a:lnTo>
                <a:lnTo>
                  <a:pt x="1525794" y="2053598"/>
                </a:lnTo>
                <a:lnTo>
                  <a:pt x="1566384" y="2033843"/>
                </a:lnTo>
                <a:lnTo>
                  <a:pt x="1605999" y="2012458"/>
                </a:lnTo>
                <a:lnTo>
                  <a:pt x="1644597" y="1989486"/>
                </a:lnTo>
                <a:lnTo>
                  <a:pt x="1682134" y="1964971"/>
                </a:lnTo>
                <a:lnTo>
                  <a:pt x="1718565" y="1938957"/>
                </a:lnTo>
                <a:lnTo>
                  <a:pt x="1753846" y="1911489"/>
                </a:lnTo>
                <a:lnTo>
                  <a:pt x="1787935" y="1882608"/>
                </a:lnTo>
                <a:lnTo>
                  <a:pt x="1820788" y="1852360"/>
                </a:lnTo>
                <a:lnTo>
                  <a:pt x="1852360" y="1820788"/>
                </a:lnTo>
                <a:lnTo>
                  <a:pt x="1882608" y="1787935"/>
                </a:lnTo>
                <a:lnTo>
                  <a:pt x="1911489" y="1753846"/>
                </a:lnTo>
                <a:lnTo>
                  <a:pt x="1938957" y="1718565"/>
                </a:lnTo>
                <a:lnTo>
                  <a:pt x="1964971" y="1682134"/>
                </a:lnTo>
                <a:lnTo>
                  <a:pt x="1989486" y="1644597"/>
                </a:lnTo>
                <a:lnTo>
                  <a:pt x="2012458" y="1605999"/>
                </a:lnTo>
                <a:lnTo>
                  <a:pt x="2033843" y="1566384"/>
                </a:lnTo>
                <a:lnTo>
                  <a:pt x="2053598" y="1525794"/>
                </a:lnTo>
                <a:lnTo>
                  <a:pt x="2071680" y="1484273"/>
                </a:lnTo>
                <a:lnTo>
                  <a:pt x="2088044" y="1441866"/>
                </a:lnTo>
                <a:lnTo>
                  <a:pt x="2102646" y="1398616"/>
                </a:lnTo>
                <a:lnTo>
                  <a:pt x="2115443" y="1354566"/>
                </a:lnTo>
                <a:lnTo>
                  <a:pt x="2126392" y="1309762"/>
                </a:lnTo>
                <a:lnTo>
                  <a:pt x="2135448" y="1264245"/>
                </a:lnTo>
                <a:lnTo>
                  <a:pt x="2142567" y="1218060"/>
                </a:lnTo>
                <a:lnTo>
                  <a:pt x="2147707" y="1171251"/>
                </a:lnTo>
                <a:lnTo>
                  <a:pt x="2150823" y="1123862"/>
                </a:lnTo>
                <a:lnTo>
                  <a:pt x="2151871" y="1075935"/>
                </a:lnTo>
                <a:lnTo>
                  <a:pt x="2150823" y="1028009"/>
                </a:lnTo>
                <a:lnTo>
                  <a:pt x="2147707" y="980619"/>
                </a:lnTo>
                <a:lnTo>
                  <a:pt x="2142567" y="933810"/>
                </a:lnTo>
                <a:lnTo>
                  <a:pt x="2135448" y="887626"/>
                </a:lnTo>
                <a:lnTo>
                  <a:pt x="2126392" y="842109"/>
                </a:lnTo>
                <a:lnTo>
                  <a:pt x="2115443" y="797304"/>
                </a:lnTo>
                <a:lnTo>
                  <a:pt x="2102646" y="753255"/>
                </a:lnTo>
                <a:lnTo>
                  <a:pt x="2088044" y="710005"/>
                </a:lnTo>
                <a:lnTo>
                  <a:pt x="2071680" y="667598"/>
                </a:lnTo>
                <a:lnTo>
                  <a:pt x="2053598" y="626077"/>
                </a:lnTo>
                <a:lnTo>
                  <a:pt x="2033843" y="585487"/>
                </a:lnTo>
                <a:lnTo>
                  <a:pt x="2012458" y="545871"/>
                </a:lnTo>
                <a:lnTo>
                  <a:pt x="1989486" y="507273"/>
                </a:lnTo>
                <a:lnTo>
                  <a:pt x="1964971" y="469737"/>
                </a:lnTo>
                <a:lnTo>
                  <a:pt x="1938957" y="433306"/>
                </a:lnTo>
                <a:lnTo>
                  <a:pt x="1911489" y="398024"/>
                </a:lnTo>
                <a:lnTo>
                  <a:pt x="1882608" y="363935"/>
                </a:lnTo>
                <a:lnTo>
                  <a:pt x="1852360" y="331083"/>
                </a:lnTo>
                <a:lnTo>
                  <a:pt x="1820788" y="299511"/>
                </a:lnTo>
                <a:lnTo>
                  <a:pt x="1787935" y="269262"/>
                </a:lnTo>
                <a:lnTo>
                  <a:pt x="1753846" y="240382"/>
                </a:lnTo>
                <a:lnTo>
                  <a:pt x="1718565" y="212913"/>
                </a:lnTo>
                <a:lnTo>
                  <a:pt x="1682134" y="186900"/>
                </a:lnTo>
                <a:lnTo>
                  <a:pt x="1644597" y="162385"/>
                </a:lnTo>
                <a:lnTo>
                  <a:pt x="1605999" y="139413"/>
                </a:lnTo>
                <a:lnTo>
                  <a:pt x="1566384" y="118028"/>
                </a:lnTo>
                <a:lnTo>
                  <a:pt x="1525794" y="98272"/>
                </a:lnTo>
                <a:lnTo>
                  <a:pt x="1484273" y="80191"/>
                </a:lnTo>
                <a:lnTo>
                  <a:pt x="1441866" y="63827"/>
                </a:lnTo>
                <a:lnTo>
                  <a:pt x="1398616" y="49225"/>
                </a:lnTo>
                <a:lnTo>
                  <a:pt x="1354566" y="36427"/>
                </a:lnTo>
                <a:lnTo>
                  <a:pt x="1309762" y="25479"/>
                </a:lnTo>
                <a:lnTo>
                  <a:pt x="1264245" y="16423"/>
                </a:lnTo>
                <a:lnTo>
                  <a:pt x="1218060" y="9303"/>
                </a:lnTo>
                <a:lnTo>
                  <a:pt x="1171251" y="4164"/>
                </a:lnTo>
                <a:lnTo>
                  <a:pt x="1123862" y="1048"/>
                </a:lnTo>
                <a:lnTo>
                  <a:pt x="10759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6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2814" y="3295752"/>
            <a:ext cx="1696911" cy="1696911"/>
          </a:xfrm>
          <a:prstGeom prst="rect">
            <a:avLst/>
          </a:prstGeom>
        </p:spPr>
      </p:pic>
      <p:sp>
        <p:nvSpPr>
          <p:cNvPr id="69" name="object 69"/>
          <p:cNvSpPr/>
          <p:nvPr/>
        </p:nvSpPr>
        <p:spPr>
          <a:xfrm>
            <a:off x="1073200" y="3589483"/>
            <a:ext cx="1080770" cy="5502910"/>
          </a:xfrm>
          <a:custGeom>
            <a:avLst/>
            <a:gdLst/>
            <a:ahLst/>
            <a:cxnLst/>
            <a:rect l="l" t="t" r="r" b="b"/>
            <a:pathLst>
              <a:path w="1080770" h="5502909">
                <a:moveTo>
                  <a:pt x="1076490" y="502920"/>
                </a:moveTo>
                <a:lnTo>
                  <a:pt x="1070000" y="470763"/>
                </a:lnTo>
                <a:lnTo>
                  <a:pt x="1052283" y="444500"/>
                </a:lnTo>
                <a:lnTo>
                  <a:pt x="1026020" y="426796"/>
                </a:lnTo>
                <a:lnTo>
                  <a:pt x="993863" y="420293"/>
                </a:lnTo>
                <a:lnTo>
                  <a:pt x="688441" y="420293"/>
                </a:lnTo>
                <a:lnTo>
                  <a:pt x="688441" y="82626"/>
                </a:lnTo>
                <a:lnTo>
                  <a:pt x="681939" y="50469"/>
                </a:lnTo>
                <a:lnTo>
                  <a:pt x="664235" y="24206"/>
                </a:lnTo>
                <a:lnTo>
                  <a:pt x="637971" y="6489"/>
                </a:lnTo>
                <a:lnTo>
                  <a:pt x="605815" y="0"/>
                </a:lnTo>
                <a:lnTo>
                  <a:pt x="475462" y="0"/>
                </a:lnTo>
                <a:lnTo>
                  <a:pt x="443293" y="6489"/>
                </a:lnTo>
                <a:lnTo>
                  <a:pt x="417029" y="24206"/>
                </a:lnTo>
                <a:lnTo>
                  <a:pt x="399326" y="50469"/>
                </a:lnTo>
                <a:lnTo>
                  <a:pt x="392836" y="82626"/>
                </a:lnTo>
                <a:lnTo>
                  <a:pt x="392836" y="420293"/>
                </a:lnTo>
                <a:lnTo>
                  <a:pt x="86347" y="420293"/>
                </a:lnTo>
                <a:lnTo>
                  <a:pt x="54178" y="426796"/>
                </a:lnTo>
                <a:lnTo>
                  <a:pt x="27914" y="444500"/>
                </a:lnTo>
                <a:lnTo>
                  <a:pt x="10210" y="470763"/>
                </a:lnTo>
                <a:lnTo>
                  <a:pt x="3721" y="502920"/>
                </a:lnTo>
                <a:lnTo>
                  <a:pt x="3721" y="618223"/>
                </a:lnTo>
                <a:lnTo>
                  <a:pt x="10210" y="650392"/>
                </a:lnTo>
                <a:lnTo>
                  <a:pt x="27914" y="676656"/>
                </a:lnTo>
                <a:lnTo>
                  <a:pt x="54178" y="694359"/>
                </a:lnTo>
                <a:lnTo>
                  <a:pt x="86347" y="700849"/>
                </a:lnTo>
                <a:lnTo>
                  <a:pt x="392836" y="700849"/>
                </a:lnTo>
                <a:lnTo>
                  <a:pt x="392836" y="1056805"/>
                </a:lnTo>
                <a:lnTo>
                  <a:pt x="399326" y="1088961"/>
                </a:lnTo>
                <a:lnTo>
                  <a:pt x="417029" y="1115225"/>
                </a:lnTo>
                <a:lnTo>
                  <a:pt x="443293" y="1132928"/>
                </a:lnTo>
                <a:lnTo>
                  <a:pt x="475462" y="1139431"/>
                </a:lnTo>
                <a:lnTo>
                  <a:pt x="605815" y="1139431"/>
                </a:lnTo>
                <a:lnTo>
                  <a:pt x="637971" y="1132928"/>
                </a:lnTo>
                <a:lnTo>
                  <a:pt x="664235" y="1115225"/>
                </a:lnTo>
                <a:lnTo>
                  <a:pt x="681939" y="1088961"/>
                </a:lnTo>
                <a:lnTo>
                  <a:pt x="688441" y="1056805"/>
                </a:lnTo>
                <a:lnTo>
                  <a:pt x="688441" y="700849"/>
                </a:lnTo>
                <a:lnTo>
                  <a:pt x="993863" y="700849"/>
                </a:lnTo>
                <a:lnTo>
                  <a:pt x="1026020" y="694359"/>
                </a:lnTo>
                <a:lnTo>
                  <a:pt x="1052283" y="676656"/>
                </a:lnTo>
                <a:lnTo>
                  <a:pt x="1070000" y="650392"/>
                </a:lnTo>
                <a:lnTo>
                  <a:pt x="1076490" y="618223"/>
                </a:lnTo>
                <a:lnTo>
                  <a:pt x="1076490" y="502920"/>
                </a:lnTo>
                <a:close/>
              </a:path>
              <a:path w="1080770" h="5502909">
                <a:moveTo>
                  <a:pt x="1080211" y="5308308"/>
                </a:moveTo>
                <a:lnTo>
                  <a:pt x="1073658" y="5275872"/>
                </a:lnTo>
                <a:lnTo>
                  <a:pt x="1055801" y="5249392"/>
                </a:lnTo>
                <a:lnTo>
                  <a:pt x="1029322" y="5231536"/>
                </a:lnTo>
                <a:lnTo>
                  <a:pt x="996886" y="5224983"/>
                </a:lnTo>
                <a:lnTo>
                  <a:pt x="83324" y="5224983"/>
                </a:lnTo>
                <a:lnTo>
                  <a:pt x="50888" y="5231536"/>
                </a:lnTo>
                <a:lnTo>
                  <a:pt x="24396" y="5249392"/>
                </a:lnTo>
                <a:lnTo>
                  <a:pt x="6540" y="5275872"/>
                </a:lnTo>
                <a:lnTo>
                  <a:pt x="0" y="5308308"/>
                </a:lnTo>
                <a:lnTo>
                  <a:pt x="0" y="5419433"/>
                </a:lnTo>
                <a:lnTo>
                  <a:pt x="6540" y="5451868"/>
                </a:lnTo>
                <a:lnTo>
                  <a:pt x="24396" y="5478348"/>
                </a:lnTo>
                <a:lnTo>
                  <a:pt x="50888" y="5496204"/>
                </a:lnTo>
                <a:lnTo>
                  <a:pt x="83324" y="5502757"/>
                </a:lnTo>
                <a:lnTo>
                  <a:pt x="996886" y="5502757"/>
                </a:lnTo>
                <a:lnTo>
                  <a:pt x="1029322" y="5496204"/>
                </a:lnTo>
                <a:lnTo>
                  <a:pt x="1055801" y="5478348"/>
                </a:lnTo>
                <a:lnTo>
                  <a:pt x="1073658" y="5451868"/>
                </a:lnTo>
                <a:lnTo>
                  <a:pt x="1080211" y="5419433"/>
                </a:lnTo>
                <a:lnTo>
                  <a:pt x="1080211" y="53083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pt-BR" dirty="0"/>
          </a:p>
        </p:txBody>
      </p:sp>
      <p:pic>
        <p:nvPicPr>
          <p:cNvPr id="70" name="object 7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595561" y="5854345"/>
            <a:ext cx="1545460" cy="1156488"/>
          </a:xfrm>
          <a:prstGeom prst="rect">
            <a:avLst/>
          </a:prstGeom>
        </p:spPr>
      </p:pic>
      <p:sp>
        <p:nvSpPr>
          <p:cNvPr id="71" name="object 71"/>
          <p:cNvSpPr/>
          <p:nvPr/>
        </p:nvSpPr>
        <p:spPr>
          <a:xfrm>
            <a:off x="2865183" y="3389255"/>
            <a:ext cx="4632960" cy="450215"/>
          </a:xfrm>
          <a:custGeom>
            <a:avLst/>
            <a:gdLst/>
            <a:ahLst/>
            <a:cxnLst/>
            <a:rect l="l" t="t" r="r" b="b"/>
            <a:pathLst>
              <a:path w="4632959" h="450214">
                <a:moveTo>
                  <a:pt x="294640" y="215328"/>
                </a:moveTo>
                <a:lnTo>
                  <a:pt x="280962" y="162610"/>
                </a:lnTo>
                <a:lnTo>
                  <a:pt x="250520" y="122618"/>
                </a:lnTo>
                <a:lnTo>
                  <a:pt x="205435" y="97396"/>
                </a:lnTo>
                <a:lnTo>
                  <a:pt x="147802" y="88988"/>
                </a:lnTo>
                <a:lnTo>
                  <a:pt x="126288" y="90309"/>
                </a:lnTo>
                <a:lnTo>
                  <a:pt x="87223" y="100850"/>
                </a:lnTo>
                <a:lnTo>
                  <a:pt x="53797" y="121729"/>
                </a:lnTo>
                <a:lnTo>
                  <a:pt x="27940" y="151625"/>
                </a:lnTo>
                <a:lnTo>
                  <a:pt x="10109" y="190030"/>
                </a:lnTo>
                <a:lnTo>
                  <a:pt x="1130" y="235178"/>
                </a:lnTo>
                <a:lnTo>
                  <a:pt x="0" y="260172"/>
                </a:lnTo>
                <a:lnTo>
                  <a:pt x="0" y="277545"/>
                </a:lnTo>
                <a:lnTo>
                  <a:pt x="2489" y="316331"/>
                </a:lnTo>
                <a:lnTo>
                  <a:pt x="22377" y="379984"/>
                </a:lnTo>
                <a:lnTo>
                  <a:pt x="61518" y="424586"/>
                </a:lnTo>
                <a:lnTo>
                  <a:pt x="116001" y="447128"/>
                </a:lnTo>
                <a:lnTo>
                  <a:pt x="148767" y="449935"/>
                </a:lnTo>
                <a:lnTo>
                  <a:pt x="169176" y="448970"/>
                </a:lnTo>
                <a:lnTo>
                  <a:pt x="206489" y="441261"/>
                </a:lnTo>
                <a:lnTo>
                  <a:pt x="252425" y="415912"/>
                </a:lnTo>
                <a:lnTo>
                  <a:pt x="282168" y="376415"/>
                </a:lnTo>
                <a:lnTo>
                  <a:pt x="293928" y="326250"/>
                </a:lnTo>
                <a:lnTo>
                  <a:pt x="209778" y="326250"/>
                </a:lnTo>
                <a:lnTo>
                  <a:pt x="208381" y="340182"/>
                </a:lnTo>
                <a:lnTo>
                  <a:pt x="205193" y="352107"/>
                </a:lnTo>
                <a:lnTo>
                  <a:pt x="174510" y="380199"/>
                </a:lnTo>
                <a:lnTo>
                  <a:pt x="148767" y="383628"/>
                </a:lnTo>
                <a:lnTo>
                  <a:pt x="132803" y="382117"/>
                </a:lnTo>
                <a:lnTo>
                  <a:pt x="100190" y="359524"/>
                </a:lnTo>
                <a:lnTo>
                  <a:pt x="86956" y="305320"/>
                </a:lnTo>
                <a:lnTo>
                  <a:pt x="86067" y="279222"/>
                </a:lnTo>
                <a:lnTo>
                  <a:pt x="86067" y="254393"/>
                </a:lnTo>
                <a:lnTo>
                  <a:pt x="90297" y="209613"/>
                </a:lnTo>
                <a:lnTo>
                  <a:pt x="109918" y="168579"/>
                </a:lnTo>
                <a:lnTo>
                  <a:pt x="147802" y="155295"/>
                </a:lnTo>
                <a:lnTo>
                  <a:pt x="162369" y="156159"/>
                </a:lnTo>
                <a:lnTo>
                  <a:pt x="200812" y="177393"/>
                </a:lnTo>
                <a:lnTo>
                  <a:pt x="210261" y="215328"/>
                </a:lnTo>
                <a:lnTo>
                  <a:pt x="294640" y="215328"/>
                </a:lnTo>
                <a:close/>
              </a:path>
              <a:path w="4632959" h="450214">
                <a:moveTo>
                  <a:pt x="644753" y="445122"/>
                </a:moveTo>
                <a:lnTo>
                  <a:pt x="620522" y="379526"/>
                </a:lnTo>
                <a:lnTo>
                  <a:pt x="596379" y="314198"/>
                </a:lnTo>
                <a:lnTo>
                  <a:pt x="551383" y="192430"/>
                </a:lnTo>
                <a:lnTo>
                  <a:pt x="515035" y="94043"/>
                </a:lnTo>
                <a:lnTo>
                  <a:pt x="513105" y="94043"/>
                </a:lnTo>
                <a:lnTo>
                  <a:pt x="513105" y="314198"/>
                </a:lnTo>
                <a:lnTo>
                  <a:pt x="437629" y="314198"/>
                </a:lnTo>
                <a:lnTo>
                  <a:pt x="475246" y="192430"/>
                </a:lnTo>
                <a:lnTo>
                  <a:pt x="513105" y="314198"/>
                </a:lnTo>
                <a:lnTo>
                  <a:pt x="513105" y="94043"/>
                </a:lnTo>
                <a:lnTo>
                  <a:pt x="435457" y="94043"/>
                </a:lnTo>
                <a:lnTo>
                  <a:pt x="306705" y="445122"/>
                </a:lnTo>
                <a:lnTo>
                  <a:pt x="397129" y="445122"/>
                </a:lnTo>
                <a:lnTo>
                  <a:pt x="417372" y="379526"/>
                </a:lnTo>
                <a:lnTo>
                  <a:pt x="533361" y="379526"/>
                </a:lnTo>
                <a:lnTo>
                  <a:pt x="553859" y="445122"/>
                </a:lnTo>
                <a:lnTo>
                  <a:pt x="644753" y="445122"/>
                </a:lnTo>
                <a:close/>
              </a:path>
              <a:path w="4632959" h="450214">
                <a:moveTo>
                  <a:pt x="953389" y="441490"/>
                </a:moveTo>
                <a:lnTo>
                  <a:pt x="891057" y="320941"/>
                </a:lnTo>
                <a:lnTo>
                  <a:pt x="880097" y="299745"/>
                </a:lnTo>
                <a:lnTo>
                  <a:pt x="894842" y="291706"/>
                </a:lnTo>
                <a:lnTo>
                  <a:pt x="907491" y="282524"/>
                </a:lnTo>
                <a:lnTo>
                  <a:pt x="918044" y="272199"/>
                </a:lnTo>
                <a:lnTo>
                  <a:pt x="926515" y="260731"/>
                </a:lnTo>
                <a:lnTo>
                  <a:pt x="928979" y="255841"/>
                </a:lnTo>
                <a:lnTo>
                  <a:pt x="932992" y="247904"/>
                </a:lnTo>
                <a:lnTo>
                  <a:pt x="937628" y="233514"/>
                </a:lnTo>
                <a:lnTo>
                  <a:pt x="940409" y="217551"/>
                </a:lnTo>
                <a:lnTo>
                  <a:pt x="941336" y="200025"/>
                </a:lnTo>
                <a:lnTo>
                  <a:pt x="939139" y="176174"/>
                </a:lnTo>
                <a:lnTo>
                  <a:pt x="921537" y="137033"/>
                </a:lnTo>
                <a:lnTo>
                  <a:pt x="886828" y="109626"/>
                </a:lnTo>
                <a:lnTo>
                  <a:pt x="856945" y="99542"/>
                </a:lnTo>
                <a:lnTo>
                  <a:pt x="856945" y="207733"/>
                </a:lnTo>
                <a:lnTo>
                  <a:pt x="856246" y="217551"/>
                </a:lnTo>
                <a:lnTo>
                  <a:pt x="829602" y="252666"/>
                </a:lnTo>
                <a:lnTo>
                  <a:pt x="808482" y="255841"/>
                </a:lnTo>
                <a:lnTo>
                  <a:pt x="754951" y="255841"/>
                </a:lnTo>
                <a:lnTo>
                  <a:pt x="754951" y="159156"/>
                </a:lnTo>
                <a:lnTo>
                  <a:pt x="808482" y="159156"/>
                </a:lnTo>
                <a:lnTo>
                  <a:pt x="844651" y="172085"/>
                </a:lnTo>
                <a:lnTo>
                  <a:pt x="856945" y="207733"/>
                </a:lnTo>
                <a:lnTo>
                  <a:pt x="856945" y="99542"/>
                </a:lnTo>
                <a:lnTo>
                  <a:pt x="837996" y="95770"/>
                </a:lnTo>
                <a:lnTo>
                  <a:pt x="808482" y="94043"/>
                </a:lnTo>
                <a:lnTo>
                  <a:pt x="670318" y="94043"/>
                </a:lnTo>
                <a:lnTo>
                  <a:pt x="670318" y="445122"/>
                </a:lnTo>
                <a:lnTo>
                  <a:pt x="754951" y="445122"/>
                </a:lnTo>
                <a:lnTo>
                  <a:pt x="754951" y="320941"/>
                </a:lnTo>
                <a:lnTo>
                  <a:pt x="800760" y="320941"/>
                </a:lnTo>
                <a:lnTo>
                  <a:pt x="862736" y="445122"/>
                </a:lnTo>
                <a:lnTo>
                  <a:pt x="953389" y="445122"/>
                </a:lnTo>
                <a:lnTo>
                  <a:pt x="953389" y="441490"/>
                </a:lnTo>
                <a:close/>
              </a:path>
              <a:path w="4632959" h="450214">
                <a:moveTo>
                  <a:pt x="1279880" y="257530"/>
                </a:moveTo>
                <a:lnTo>
                  <a:pt x="1136408" y="257530"/>
                </a:lnTo>
                <a:lnTo>
                  <a:pt x="1136408" y="315633"/>
                </a:lnTo>
                <a:lnTo>
                  <a:pt x="1195247" y="315633"/>
                </a:lnTo>
                <a:lnTo>
                  <a:pt x="1195247" y="370116"/>
                </a:lnTo>
                <a:lnTo>
                  <a:pt x="1186116" y="376567"/>
                </a:lnTo>
                <a:lnTo>
                  <a:pt x="1174864" y="381165"/>
                </a:lnTo>
                <a:lnTo>
                  <a:pt x="1161516" y="383921"/>
                </a:lnTo>
                <a:lnTo>
                  <a:pt x="1146060" y="384848"/>
                </a:lnTo>
                <a:lnTo>
                  <a:pt x="1128052" y="383197"/>
                </a:lnTo>
                <a:lnTo>
                  <a:pt x="1089507" y="358432"/>
                </a:lnTo>
                <a:lnTo>
                  <a:pt x="1072680" y="304114"/>
                </a:lnTo>
                <a:lnTo>
                  <a:pt x="1071549" y="279463"/>
                </a:lnTo>
                <a:lnTo>
                  <a:pt x="1071549" y="258254"/>
                </a:lnTo>
                <a:lnTo>
                  <a:pt x="1076071" y="213880"/>
                </a:lnTo>
                <a:lnTo>
                  <a:pt x="1098740" y="169278"/>
                </a:lnTo>
                <a:lnTo>
                  <a:pt x="1138339" y="154089"/>
                </a:lnTo>
                <a:lnTo>
                  <a:pt x="1150848" y="154876"/>
                </a:lnTo>
                <a:lnTo>
                  <a:pt x="1185926" y="173951"/>
                </a:lnTo>
                <a:lnTo>
                  <a:pt x="1198130" y="208584"/>
                </a:lnTo>
                <a:lnTo>
                  <a:pt x="1279639" y="208584"/>
                </a:lnTo>
                <a:lnTo>
                  <a:pt x="1266050" y="156413"/>
                </a:lnTo>
                <a:lnTo>
                  <a:pt x="1237322" y="119011"/>
                </a:lnTo>
                <a:lnTo>
                  <a:pt x="1193711" y="96494"/>
                </a:lnTo>
                <a:lnTo>
                  <a:pt x="1135443" y="88988"/>
                </a:lnTo>
                <a:lnTo>
                  <a:pt x="1113688" y="90297"/>
                </a:lnTo>
                <a:lnTo>
                  <a:pt x="1074204" y="100711"/>
                </a:lnTo>
                <a:lnTo>
                  <a:pt x="1040396" y="121386"/>
                </a:lnTo>
                <a:lnTo>
                  <a:pt x="1014183" y="151168"/>
                </a:lnTo>
                <a:lnTo>
                  <a:pt x="996010" y="189572"/>
                </a:lnTo>
                <a:lnTo>
                  <a:pt x="986853" y="234835"/>
                </a:lnTo>
                <a:lnTo>
                  <a:pt x="985710" y="259930"/>
                </a:lnTo>
                <a:lnTo>
                  <a:pt x="985951" y="290322"/>
                </a:lnTo>
                <a:lnTo>
                  <a:pt x="998423" y="357289"/>
                </a:lnTo>
                <a:lnTo>
                  <a:pt x="1030071" y="407746"/>
                </a:lnTo>
                <a:lnTo>
                  <a:pt x="1078242" y="439394"/>
                </a:lnTo>
                <a:lnTo>
                  <a:pt x="1140269" y="449935"/>
                </a:lnTo>
                <a:lnTo>
                  <a:pt x="1162240" y="449110"/>
                </a:lnTo>
                <a:lnTo>
                  <a:pt x="1203464" y="442480"/>
                </a:lnTo>
                <a:lnTo>
                  <a:pt x="1240409" y="429514"/>
                </a:lnTo>
                <a:lnTo>
                  <a:pt x="1279880" y="401726"/>
                </a:lnTo>
                <a:lnTo>
                  <a:pt x="1279880" y="257530"/>
                </a:lnTo>
                <a:close/>
              </a:path>
              <a:path w="4632959" h="450214">
                <a:moveTo>
                  <a:pt x="1639862" y="445122"/>
                </a:moveTo>
                <a:lnTo>
                  <a:pt x="1615630" y="379526"/>
                </a:lnTo>
                <a:lnTo>
                  <a:pt x="1591487" y="314198"/>
                </a:lnTo>
                <a:lnTo>
                  <a:pt x="1546504" y="192430"/>
                </a:lnTo>
                <a:lnTo>
                  <a:pt x="1510157" y="94043"/>
                </a:lnTo>
                <a:lnTo>
                  <a:pt x="1508213" y="94043"/>
                </a:lnTo>
                <a:lnTo>
                  <a:pt x="1508213" y="314198"/>
                </a:lnTo>
                <a:lnTo>
                  <a:pt x="1432737" y="314198"/>
                </a:lnTo>
                <a:lnTo>
                  <a:pt x="1470367" y="192430"/>
                </a:lnTo>
                <a:lnTo>
                  <a:pt x="1508213" y="314198"/>
                </a:lnTo>
                <a:lnTo>
                  <a:pt x="1508213" y="94043"/>
                </a:lnTo>
                <a:lnTo>
                  <a:pt x="1430578" y="94043"/>
                </a:lnTo>
                <a:lnTo>
                  <a:pt x="1301813" y="445122"/>
                </a:lnTo>
                <a:lnTo>
                  <a:pt x="1392237" y="445122"/>
                </a:lnTo>
                <a:lnTo>
                  <a:pt x="1412494" y="379526"/>
                </a:lnTo>
                <a:lnTo>
                  <a:pt x="1528470" y="379526"/>
                </a:lnTo>
                <a:lnTo>
                  <a:pt x="1548968" y="445122"/>
                </a:lnTo>
                <a:lnTo>
                  <a:pt x="1639862" y="445122"/>
                </a:lnTo>
                <a:close/>
              </a:path>
              <a:path w="4632959" h="450214">
                <a:moveTo>
                  <a:pt x="2049526" y="94615"/>
                </a:moveTo>
                <a:lnTo>
                  <a:pt x="1756092" y="94615"/>
                </a:lnTo>
                <a:lnTo>
                  <a:pt x="1756092" y="159385"/>
                </a:lnTo>
                <a:lnTo>
                  <a:pt x="1859521" y="159385"/>
                </a:lnTo>
                <a:lnTo>
                  <a:pt x="1859521" y="445135"/>
                </a:lnTo>
                <a:lnTo>
                  <a:pt x="1944166" y="445135"/>
                </a:lnTo>
                <a:lnTo>
                  <a:pt x="1944166" y="159385"/>
                </a:lnTo>
                <a:lnTo>
                  <a:pt x="2049526" y="159385"/>
                </a:lnTo>
                <a:lnTo>
                  <a:pt x="2049526" y="94615"/>
                </a:lnTo>
                <a:close/>
              </a:path>
              <a:path w="4632959" h="450214">
                <a:moveTo>
                  <a:pt x="2368283" y="441490"/>
                </a:moveTo>
                <a:lnTo>
                  <a:pt x="2305951" y="320941"/>
                </a:lnTo>
                <a:lnTo>
                  <a:pt x="2294991" y="299745"/>
                </a:lnTo>
                <a:lnTo>
                  <a:pt x="2309736" y="291706"/>
                </a:lnTo>
                <a:lnTo>
                  <a:pt x="2322385" y="282524"/>
                </a:lnTo>
                <a:lnTo>
                  <a:pt x="2332939" y="272199"/>
                </a:lnTo>
                <a:lnTo>
                  <a:pt x="2341410" y="260731"/>
                </a:lnTo>
                <a:lnTo>
                  <a:pt x="2343874" y="255841"/>
                </a:lnTo>
                <a:lnTo>
                  <a:pt x="2347899" y="247904"/>
                </a:lnTo>
                <a:lnTo>
                  <a:pt x="2352522" y="233514"/>
                </a:lnTo>
                <a:lnTo>
                  <a:pt x="2355304" y="217551"/>
                </a:lnTo>
                <a:lnTo>
                  <a:pt x="2356231" y="200025"/>
                </a:lnTo>
                <a:lnTo>
                  <a:pt x="2354034" y="176174"/>
                </a:lnTo>
                <a:lnTo>
                  <a:pt x="2348687" y="159156"/>
                </a:lnTo>
                <a:lnTo>
                  <a:pt x="2347442" y="155168"/>
                </a:lnTo>
                <a:lnTo>
                  <a:pt x="2321026" y="121742"/>
                </a:lnTo>
                <a:lnTo>
                  <a:pt x="2279015" y="100965"/>
                </a:lnTo>
                <a:lnTo>
                  <a:pt x="2271839" y="99542"/>
                </a:lnTo>
                <a:lnTo>
                  <a:pt x="2271839" y="207733"/>
                </a:lnTo>
                <a:lnTo>
                  <a:pt x="2271141" y="217551"/>
                </a:lnTo>
                <a:lnTo>
                  <a:pt x="2244496" y="252666"/>
                </a:lnTo>
                <a:lnTo>
                  <a:pt x="2223376" y="255841"/>
                </a:lnTo>
                <a:lnTo>
                  <a:pt x="2169858" y="255841"/>
                </a:lnTo>
                <a:lnTo>
                  <a:pt x="2169858" y="159156"/>
                </a:lnTo>
                <a:lnTo>
                  <a:pt x="2223376" y="159156"/>
                </a:lnTo>
                <a:lnTo>
                  <a:pt x="2259546" y="172085"/>
                </a:lnTo>
                <a:lnTo>
                  <a:pt x="2271839" y="207733"/>
                </a:lnTo>
                <a:lnTo>
                  <a:pt x="2271839" y="99542"/>
                </a:lnTo>
                <a:lnTo>
                  <a:pt x="2252903" y="95770"/>
                </a:lnTo>
                <a:lnTo>
                  <a:pt x="2223376" y="94043"/>
                </a:lnTo>
                <a:lnTo>
                  <a:pt x="2085213" y="94043"/>
                </a:lnTo>
                <a:lnTo>
                  <a:pt x="2085213" y="445122"/>
                </a:lnTo>
                <a:lnTo>
                  <a:pt x="2169858" y="445122"/>
                </a:lnTo>
                <a:lnTo>
                  <a:pt x="2169858" y="320941"/>
                </a:lnTo>
                <a:lnTo>
                  <a:pt x="2215667" y="320941"/>
                </a:lnTo>
                <a:lnTo>
                  <a:pt x="2277630" y="445122"/>
                </a:lnTo>
                <a:lnTo>
                  <a:pt x="2368283" y="445122"/>
                </a:lnTo>
                <a:lnTo>
                  <a:pt x="2368283" y="441490"/>
                </a:lnTo>
                <a:close/>
              </a:path>
              <a:path w="4632959" h="450214">
                <a:moveTo>
                  <a:pt x="2497531" y="94043"/>
                </a:moveTo>
                <a:lnTo>
                  <a:pt x="2413139" y="94043"/>
                </a:lnTo>
                <a:lnTo>
                  <a:pt x="2413139" y="445109"/>
                </a:lnTo>
                <a:lnTo>
                  <a:pt x="2497531" y="445109"/>
                </a:lnTo>
                <a:lnTo>
                  <a:pt x="2497531" y="94043"/>
                </a:lnTo>
                <a:close/>
              </a:path>
              <a:path w="4632959" h="450214">
                <a:moveTo>
                  <a:pt x="2828366" y="341198"/>
                </a:moveTo>
                <a:lnTo>
                  <a:pt x="2827451" y="327520"/>
                </a:lnTo>
                <a:lnTo>
                  <a:pt x="2824683" y="314921"/>
                </a:lnTo>
                <a:lnTo>
                  <a:pt x="2820085" y="303403"/>
                </a:lnTo>
                <a:lnTo>
                  <a:pt x="2815437" y="295871"/>
                </a:lnTo>
                <a:lnTo>
                  <a:pt x="2813647" y="292963"/>
                </a:lnTo>
                <a:lnTo>
                  <a:pt x="2805493" y="283870"/>
                </a:lnTo>
                <a:lnTo>
                  <a:pt x="2795752" y="276339"/>
                </a:lnTo>
                <a:lnTo>
                  <a:pt x="2784398" y="270370"/>
                </a:lnTo>
                <a:lnTo>
                  <a:pt x="2771457" y="265976"/>
                </a:lnTo>
                <a:lnTo>
                  <a:pt x="2782900" y="260756"/>
                </a:lnTo>
                <a:lnTo>
                  <a:pt x="2813837" y="227368"/>
                </a:lnTo>
                <a:lnTo>
                  <a:pt x="2820898" y="190969"/>
                </a:lnTo>
                <a:lnTo>
                  <a:pt x="2818701" y="168948"/>
                </a:lnTo>
                <a:lnTo>
                  <a:pt x="2818688" y="168744"/>
                </a:lnTo>
                <a:lnTo>
                  <a:pt x="2815412" y="159156"/>
                </a:lnTo>
                <a:lnTo>
                  <a:pt x="2812059" y="149326"/>
                </a:lnTo>
                <a:lnTo>
                  <a:pt x="2801023" y="132702"/>
                </a:lnTo>
                <a:lnTo>
                  <a:pt x="2785567" y="118884"/>
                </a:lnTo>
                <a:lnTo>
                  <a:pt x="2765869" y="108013"/>
                </a:lnTo>
                <a:lnTo>
                  <a:pt x="2743974" y="100863"/>
                </a:lnTo>
                <a:lnTo>
                  <a:pt x="2743974" y="339991"/>
                </a:lnTo>
                <a:lnTo>
                  <a:pt x="2743200" y="348983"/>
                </a:lnTo>
                <a:lnTo>
                  <a:pt x="2716720" y="377405"/>
                </a:lnTo>
                <a:lnTo>
                  <a:pt x="2696464" y="380022"/>
                </a:lnTo>
                <a:lnTo>
                  <a:pt x="2641015" y="380022"/>
                </a:lnTo>
                <a:lnTo>
                  <a:pt x="2641015" y="295871"/>
                </a:lnTo>
                <a:lnTo>
                  <a:pt x="2700324" y="295871"/>
                </a:lnTo>
                <a:lnTo>
                  <a:pt x="2719413" y="298716"/>
                </a:lnTo>
                <a:lnTo>
                  <a:pt x="2733052" y="307022"/>
                </a:lnTo>
                <a:lnTo>
                  <a:pt x="2741244" y="320776"/>
                </a:lnTo>
                <a:lnTo>
                  <a:pt x="2743974" y="339991"/>
                </a:lnTo>
                <a:lnTo>
                  <a:pt x="2743974" y="100863"/>
                </a:lnTo>
                <a:lnTo>
                  <a:pt x="2742133" y="100253"/>
                </a:lnTo>
                <a:lnTo>
                  <a:pt x="2736494" y="99314"/>
                </a:lnTo>
                <a:lnTo>
                  <a:pt x="2736494" y="200977"/>
                </a:lnTo>
                <a:lnTo>
                  <a:pt x="2735757" y="210070"/>
                </a:lnTo>
                <a:lnTo>
                  <a:pt x="2708884" y="237744"/>
                </a:lnTo>
                <a:lnTo>
                  <a:pt x="2685135" y="240411"/>
                </a:lnTo>
                <a:lnTo>
                  <a:pt x="2641015" y="240411"/>
                </a:lnTo>
                <a:lnTo>
                  <a:pt x="2641015" y="159156"/>
                </a:lnTo>
                <a:lnTo>
                  <a:pt x="2682481" y="159156"/>
                </a:lnTo>
                <a:lnTo>
                  <a:pt x="2723718" y="168948"/>
                </a:lnTo>
                <a:lnTo>
                  <a:pt x="2736494" y="200977"/>
                </a:lnTo>
                <a:lnTo>
                  <a:pt x="2736494" y="99314"/>
                </a:lnTo>
                <a:lnTo>
                  <a:pt x="2714333" y="95592"/>
                </a:lnTo>
                <a:lnTo>
                  <a:pt x="2682481" y="94043"/>
                </a:lnTo>
                <a:lnTo>
                  <a:pt x="2556383" y="94043"/>
                </a:lnTo>
                <a:lnTo>
                  <a:pt x="2556383" y="445122"/>
                </a:lnTo>
                <a:lnTo>
                  <a:pt x="2698877" y="445122"/>
                </a:lnTo>
                <a:lnTo>
                  <a:pt x="2755138" y="438277"/>
                </a:lnTo>
                <a:lnTo>
                  <a:pt x="2795689" y="418719"/>
                </a:lnTo>
                <a:lnTo>
                  <a:pt x="2820200" y="386372"/>
                </a:lnTo>
                <a:lnTo>
                  <a:pt x="2826321" y="365391"/>
                </a:lnTo>
                <a:lnTo>
                  <a:pt x="2828366" y="341198"/>
                </a:lnTo>
                <a:close/>
              </a:path>
              <a:path w="4632959" h="450214">
                <a:moveTo>
                  <a:pt x="3150260" y="94043"/>
                </a:moveTo>
                <a:lnTo>
                  <a:pt x="3065627" y="94043"/>
                </a:lnTo>
                <a:lnTo>
                  <a:pt x="3065627" y="323354"/>
                </a:lnTo>
                <a:lnTo>
                  <a:pt x="3064776" y="338505"/>
                </a:lnTo>
                <a:lnTo>
                  <a:pt x="3044571" y="376707"/>
                </a:lnTo>
                <a:lnTo>
                  <a:pt x="3012338" y="384835"/>
                </a:lnTo>
                <a:lnTo>
                  <a:pt x="2989465" y="381228"/>
                </a:lnTo>
                <a:lnTo>
                  <a:pt x="2972917" y="370433"/>
                </a:lnTo>
                <a:lnTo>
                  <a:pt x="2962694" y="352425"/>
                </a:lnTo>
                <a:lnTo>
                  <a:pt x="2958808" y="327215"/>
                </a:lnTo>
                <a:lnTo>
                  <a:pt x="2958808" y="94043"/>
                </a:lnTo>
                <a:lnTo>
                  <a:pt x="2873692" y="94043"/>
                </a:lnTo>
                <a:lnTo>
                  <a:pt x="2873692" y="325513"/>
                </a:lnTo>
                <a:lnTo>
                  <a:pt x="2876321" y="352920"/>
                </a:lnTo>
                <a:lnTo>
                  <a:pt x="2895130" y="398487"/>
                </a:lnTo>
                <a:lnTo>
                  <a:pt x="2931464" y="431228"/>
                </a:lnTo>
                <a:lnTo>
                  <a:pt x="2981972" y="447865"/>
                </a:lnTo>
                <a:lnTo>
                  <a:pt x="3012338" y="449948"/>
                </a:lnTo>
                <a:lnTo>
                  <a:pt x="3032849" y="449008"/>
                </a:lnTo>
                <a:lnTo>
                  <a:pt x="3085884" y="435000"/>
                </a:lnTo>
                <a:lnTo>
                  <a:pt x="3124403" y="404914"/>
                </a:lnTo>
                <a:lnTo>
                  <a:pt x="3146107" y="360273"/>
                </a:lnTo>
                <a:lnTo>
                  <a:pt x="3150260" y="323837"/>
                </a:lnTo>
                <a:lnTo>
                  <a:pt x="3150260" y="94043"/>
                </a:lnTo>
                <a:close/>
              </a:path>
              <a:path w="4632959" h="450214">
                <a:moveTo>
                  <a:pt x="3478657" y="94615"/>
                </a:moveTo>
                <a:lnTo>
                  <a:pt x="3185223" y="94615"/>
                </a:lnTo>
                <a:lnTo>
                  <a:pt x="3185223" y="159385"/>
                </a:lnTo>
                <a:lnTo>
                  <a:pt x="3288652" y="159385"/>
                </a:lnTo>
                <a:lnTo>
                  <a:pt x="3288652" y="445135"/>
                </a:lnTo>
                <a:lnTo>
                  <a:pt x="3373297" y="445135"/>
                </a:lnTo>
                <a:lnTo>
                  <a:pt x="3373297" y="159385"/>
                </a:lnTo>
                <a:lnTo>
                  <a:pt x="3478657" y="159385"/>
                </a:lnTo>
                <a:lnTo>
                  <a:pt x="3478657" y="94615"/>
                </a:lnTo>
                <a:close/>
              </a:path>
              <a:path w="4632959" h="450214">
                <a:moveTo>
                  <a:pt x="3752570" y="0"/>
                </a:moveTo>
                <a:lnTo>
                  <a:pt x="3666744" y="0"/>
                </a:lnTo>
                <a:lnTo>
                  <a:pt x="3619169" y="75704"/>
                </a:lnTo>
                <a:lnTo>
                  <a:pt x="3685552" y="75704"/>
                </a:lnTo>
                <a:lnTo>
                  <a:pt x="3752570" y="0"/>
                </a:lnTo>
                <a:close/>
              </a:path>
              <a:path w="4632959" h="450214">
                <a:moveTo>
                  <a:pt x="3825151" y="445122"/>
                </a:moveTo>
                <a:lnTo>
                  <a:pt x="3800919" y="379526"/>
                </a:lnTo>
                <a:lnTo>
                  <a:pt x="3776776" y="314198"/>
                </a:lnTo>
                <a:lnTo>
                  <a:pt x="3731793" y="192430"/>
                </a:lnTo>
                <a:lnTo>
                  <a:pt x="3695433" y="94030"/>
                </a:lnTo>
                <a:lnTo>
                  <a:pt x="3693503" y="94030"/>
                </a:lnTo>
                <a:lnTo>
                  <a:pt x="3693503" y="314198"/>
                </a:lnTo>
                <a:lnTo>
                  <a:pt x="3618026" y="314198"/>
                </a:lnTo>
                <a:lnTo>
                  <a:pt x="3655644" y="192430"/>
                </a:lnTo>
                <a:lnTo>
                  <a:pt x="3693503" y="314198"/>
                </a:lnTo>
                <a:lnTo>
                  <a:pt x="3693503" y="94030"/>
                </a:lnTo>
                <a:lnTo>
                  <a:pt x="3615867" y="94030"/>
                </a:lnTo>
                <a:lnTo>
                  <a:pt x="3487102" y="445122"/>
                </a:lnTo>
                <a:lnTo>
                  <a:pt x="3577513" y="445122"/>
                </a:lnTo>
                <a:lnTo>
                  <a:pt x="3597783" y="379526"/>
                </a:lnTo>
                <a:lnTo>
                  <a:pt x="3713759" y="379526"/>
                </a:lnTo>
                <a:lnTo>
                  <a:pt x="3734244" y="445122"/>
                </a:lnTo>
                <a:lnTo>
                  <a:pt x="3825151" y="445122"/>
                </a:lnTo>
                <a:close/>
              </a:path>
              <a:path w="4632959" h="450214">
                <a:moveTo>
                  <a:pt x="4133786" y="441490"/>
                </a:moveTo>
                <a:lnTo>
                  <a:pt x="4071455" y="320941"/>
                </a:lnTo>
                <a:lnTo>
                  <a:pt x="4060494" y="299745"/>
                </a:lnTo>
                <a:lnTo>
                  <a:pt x="4075239" y="291706"/>
                </a:lnTo>
                <a:lnTo>
                  <a:pt x="4087888" y="282524"/>
                </a:lnTo>
                <a:lnTo>
                  <a:pt x="4098442" y="272199"/>
                </a:lnTo>
                <a:lnTo>
                  <a:pt x="4106913" y="260731"/>
                </a:lnTo>
                <a:lnTo>
                  <a:pt x="4109377" y="255841"/>
                </a:lnTo>
                <a:lnTo>
                  <a:pt x="4113390" y="247904"/>
                </a:lnTo>
                <a:lnTo>
                  <a:pt x="4118025" y="233514"/>
                </a:lnTo>
                <a:lnTo>
                  <a:pt x="4120807" y="217551"/>
                </a:lnTo>
                <a:lnTo>
                  <a:pt x="4121734" y="200025"/>
                </a:lnTo>
                <a:lnTo>
                  <a:pt x="4119537" y="176174"/>
                </a:lnTo>
                <a:lnTo>
                  <a:pt x="4101935" y="137033"/>
                </a:lnTo>
                <a:lnTo>
                  <a:pt x="4067225" y="109626"/>
                </a:lnTo>
                <a:lnTo>
                  <a:pt x="4037342" y="99542"/>
                </a:lnTo>
                <a:lnTo>
                  <a:pt x="4037342" y="207733"/>
                </a:lnTo>
                <a:lnTo>
                  <a:pt x="4036644" y="217551"/>
                </a:lnTo>
                <a:lnTo>
                  <a:pt x="4009999" y="252666"/>
                </a:lnTo>
                <a:lnTo>
                  <a:pt x="3988879" y="255841"/>
                </a:lnTo>
                <a:lnTo>
                  <a:pt x="3935349" y="255841"/>
                </a:lnTo>
                <a:lnTo>
                  <a:pt x="3935349" y="159156"/>
                </a:lnTo>
                <a:lnTo>
                  <a:pt x="3988879" y="159156"/>
                </a:lnTo>
                <a:lnTo>
                  <a:pt x="4025049" y="172085"/>
                </a:lnTo>
                <a:lnTo>
                  <a:pt x="4037342" y="207733"/>
                </a:lnTo>
                <a:lnTo>
                  <a:pt x="4037342" y="99542"/>
                </a:lnTo>
                <a:lnTo>
                  <a:pt x="4018407" y="95770"/>
                </a:lnTo>
                <a:lnTo>
                  <a:pt x="3988879" y="94043"/>
                </a:lnTo>
                <a:lnTo>
                  <a:pt x="3850716" y="94043"/>
                </a:lnTo>
                <a:lnTo>
                  <a:pt x="3850716" y="445122"/>
                </a:lnTo>
                <a:lnTo>
                  <a:pt x="3935349" y="445122"/>
                </a:lnTo>
                <a:lnTo>
                  <a:pt x="3935349" y="320941"/>
                </a:lnTo>
                <a:lnTo>
                  <a:pt x="3981158" y="320941"/>
                </a:lnTo>
                <a:lnTo>
                  <a:pt x="4043134" y="445122"/>
                </a:lnTo>
                <a:lnTo>
                  <a:pt x="4133786" y="445122"/>
                </a:lnTo>
                <a:lnTo>
                  <a:pt x="4133786" y="441490"/>
                </a:lnTo>
                <a:close/>
              </a:path>
              <a:path w="4632959" h="450214">
                <a:moveTo>
                  <a:pt x="4263047" y="94043"/>
                </a:moveTo>
                <a:lnTo>
                  <a:pt x="4178643" y="94043"/>
                </a:lnTo>
                <a:lnTo>
                  <a:pt x="4178643" y="445109"/>
                </a:lnTo>
                <a:lnTo>
                  <a:pt x="4263047" y="445109"/>
                </a:lnTo>
                <a:lnTo>
                  <a:pt x="4263047" y="94043"/>
                </a:lnTo>
                <a:close/>
              </a:path>
              <a:path w="4632959" h="450214">
                <a:moveTo>
                  <a:pt x="4632680" y="445122"/>
                </a:moveTo>
                <a:lnTo>
                  <a:pt x="4608449" y="379526"/>
                </a:lnTo>
                <a:lnTo>
                  <a:pt x="4584306" y="314198"/>
                </a:lnTo>
                <a:lnTo>
                  <a:pt x="4539310" y="192430"/>
                </a:lnTo>
                <a:lnTo>
                  <a:pt x="4502963" y="94043"/>
                </a:lnTo>
                <a:lnTo>
                  <a:pt x="4501032" y="94043"/>
                </a:lnTo>
                <a:lnTo>
                  <a:pt x="4501032" y="314198"/>
                </a:lnTo>
                <a:lnTo>
                  <a:pt x="4425556" y="314198"/>
                </a:lnTo>
                <a:lnTo>
                  <a:pt x="4463173" y="192430"/>
                </a:lnTo>
                <a:lnTo>
                  <a:pt x="4501032" y="314198"/>
                </a:lnTo>
                <a:lnTo>
                  <a:pt x="4501032" y="94043"/>
                </a:lnTo>
                <a:lnTo>
                  <a:pt x="4423384" y="94043"/>
                </a:lnTo>
                <a:lnTo>
                  <a:pt x="4294619" y="445122"/>
                </a:lnTo>
                <a:lnTo>
                  <a:pt x="4385056" y="445122"/>
                </a:lnTo>
                <a:lnTo>
                  <a:pt x="4405300" y="379526"/>
                </a:lnTo>
                <a:lnTo>
                  <a:pt x="4521289" y="379526"/>
                </a:lnTo>
                <a:lnTo>
                  <a:pt x="4541774" y="445122"/>
                </a:lnTo>
                <a:lnTo>
                  <a:pt x="4632680" y="445122"/>
                </a:lnTo>
                <a:close/>
              </a:path>
            </a:pathLst>
          </a:custGeom>
          <a:solidFill>
            <a:srgbClr val="001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2" name="object 72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860486" y="4079515"/>
            <a:ext cx="185366" cy="202915"/>
          </a:xfrm>
          <a:prstGeom prst="rect">
            <a:avLst/>
          </a:prstGeom>
        </p:spPr>
      </p:pic>
      <p:sp>
        <p:nvSpPr>
          <p:cNvPr id="73" name="object 73"/>
          <p:cNvSpPr/>
          <p:nvPr/>
        </p:nvSpPr>
        <p:spPr>
          <a:xfrm>
            <a:off x="3170271" y="4079511"/>
            <a:ext cx="280670" cy="199390"/>
          </a:xfrm>
          <a:custGeom>
            <a:avLst/>
            <a:gdLst/>
            <a:ahLst/>
            <a:cxnLst/>
            <a:rect l="l" t="t" r="r" b="b"/>
            <a:pathLst>
              <a:path w="280670" h="199389">
                <a:moveTo>
                  <a:pt x="217564" y="0"/>
                </a:moveTo>
                <a:lnTo>
                  <a:pt x="199578" y="1866"/>
                </a:lnTo>
                <a:lnTo>
                  <a:pt x="183786" y="7465"/>
                </a:lnTo>
                <a:lnTo>
                  <a:pt x="170187" y="16794"/>
                </a:lnTo>
                <a:lnTo>
                  <a:pt x="158780" y="29852"/>
                </a:lnTo>
                <a:lnTo>
                  <a:pt x="150247" y="16794"/>
                </a:lnTo>
                <a:lnTo>
                  <a:pt x="138753" y="7465"/>
                </a:lnTo>
                <a:lnTo>
                  <a:pt x="124296" y="1866"/>
                </a:lnTo>
                <a:lnTo>
                  <a:pt x="106876" y="0"/>
                </a:lnTo>
                <a:lnTo>
                  <a:pt x="90072" y="1595"/>
                </a:lnTo>
                <a:lnTo>
                  <a:pt x="75097" y="6380"/>
                </a:lnTo>
                <a:lnTo>
                  <a:pt x="61951" y="14352"/>
                </a:lnTo>
                <a:lnTo>
                  <a:pt x="50637" y="25507"/>
                </a:lnTo>
                <a:lnTo>
                  <a:pt x="49014" y="3622"/>
                </a:lnTo>
                <a:lnTo>
                  <a:pt x="0" y="3622"/>
                </a:lnTo>
                <a:lnTo>
                  <a:pt x="0" y="199292"/>
                </a:lnTo>
                <a:lnTo>
                  <a:pt x="52270" y="199292"/>
                </a:lnTo>
                <a:lnTo>
                  <a:pt x="52270" y="60951"/>
                </a:lnTo>
                <a:lnTo>
                  <a:pt x="58006" y="52883"/>
                </a:lnTo>
                <a:lnTo>
                  <a:pt x="65285" y="47121"/>
                </a:lnTo>
                <a:lnTo>
                  <a:pt x="74104" y="43664"/>
                </a:lnTo>
                <a:lnTo>
                  <a:pt x="84458" y="42511"/>
                </a:lnTo>
                <a:lnTo>
                  <a:pt x="95180" y="42511"/>
                </a:lnTo>
                <a:lnTo>
                  <a:pt x="113933" y="74699"/>
                </a:lnTo>
                <a:lnTo>
                  <a:pt x="113933" y="199292"/>
                </a:lnTo>
                <a:lnTo>
                  <a:pt x="166193" y="199292"/>
                </a:lnTo>
                <a:lnTo>
                  <a:pt x="166015" y="64929"/>
                </a:lnTo>
                <a:lnTo>
                  <a:pt x="198569" y="42511"/>
                </a:lnTo>
                <a:lnTo>
                  <a:pt x="209532" y="42511"/>
                </a:lnTo>
                <a:lnTo>
                  <a:pt x="217197" y="45077"/>
                </a:lnTo>
                <a:lnTo>
                  <a:pt x="225877" y="55317"/>
                </a:lnTo>
                <a:lnTo>
                  <a:pt x="228045" y="63422"/>
                </a:lnTo>
                <a:lnTo>
                  <a:pt x="228045" y="199292"/>
                </a:lnTo>
                <a:lnTo>
                  <a:pt x="280483" y="199292"/>
                </a:lnTo>
                <a:lnTo>
                  <a:pt x="280483" y="74343"/>
                </a:lnTo>
                <a:lnTo>
                  <a:pt x="279511" y="56879"/>
                </a:lnTo>
                <a:lnTo>
                  <a:pt x="264934" y="18554"/>
                </a:lnTo>
                <a:lnTo>
                  <a:pt x="232457" y="1160"/>
                </a:lnTo>
                <a:lnTo>
                  <a:pt x="2175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4" name="object 74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483137" y="4079509"/>
            <a:ext cx="173963" cy="202915"/>
          </a:xfrm>
          <a:prstGeom prst="rect">
            <a:avLst/>
          </a:prstGeom>
        </p:spPr>
      </p:pic>
      <p:sp>
        <p:nvSpPr>
          <p:cNvPr id="75" name="object 75"/>
          <p:cNvSpPr/>
          <p:nvPr/>
        </p:nvSpPr>
        <p:spPr>
          <a:xfrm>
            <a:off x="3689112" y="4005564"/>
            <a:ext cx="59055" cy="273685"/>
          </a:xfrm>
          <a:custGeom>
            <a:avLst/>
            <a:gdLst/>
            <a:ahLst/>
            <a:cxnLst/>
            <a:rect l="l" t="t" r="r" b="b"/>
            <a:pathLst>
              <a:path w="59054" h="273685">
                <a:moveTo>
                  <a:pt x="55516" y="77578"/>
                </a:moveTo>
                <a:lnTo>
                  <a:pt x="3067" y="77578"/>
                </a:lnTo>
                <a:lnTo>
                  <a:pt x="3067" y="273248"/>
                </a:lnTo>
                <a:lnTo>
                  <a:pt x="55516" y="273248"/>
                </a:lnTo>
                <a:lnTo>
                  <a:pt x="55516" y="77578"/>
                </a:lnTo>
                <a:close/>
              </a:path>
              <a:path w="59054" h="273685">
                <a:moveTo>
                  <a:pt x="38218" y="0"/>
                </a:moveTo>
                <a:lnTo>
                  <a:pt x="20250" y="0"/>
                </a:lnTo>
                <a:lnTo>
                  <a:pt x="13109" y="2523"/>
                </a:lnTo>
                <a:lnTo>
                  <a:pt x="2617" y="12659"/>
                </a:lnTo>
                <a:lnTo>
                  <a:pt x="0" y="19098"/>
                </a:lnTo>
                <a:lnTo>
                  <a:pt x="0" y="34888"/>
                </a:lnTo>
                <a:lnTo>
                  <a:pt x="2680" y="41412"/>
                </a:lnTo>
                <a:lnTo>
                  <a:pt x="13413" y="51537"/>
                </a:lnTo>
                <a:lnTo>
                  <a:pt x="20491" y="54071"/>
                </a:lnTo>
                <a:lnTo>
                  <a:pt x="38093" y="54071"/>
                </a:lnTo>
                <a:lnTo>
                  <a:pt x="45181" y="51537"/>
                </a:lnTo>
                <a:lnTo>
                  <a:pt x="55904" y="41412"/>
                </a:lnTo>
                <a:lnTo>
                  <a:pt x="58595" y="34888"/>
                </a:lnTo>
                <a:lnTo>
                  <a:pt x="58595" y="19098"/>
                </a:lnTo>
                <a:lnTo>
                  <a:pt x="55935" y="12659"/>
                </a:lnTo>
                <a:lnTo>
                  <a:pt x="45328" y="2523"/>
                </a:lnTo>
                <a:lnTo>
                  <a:pt x="382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6" name="object 76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3997086" y="4079517"/>
            <a:ext cx="110677" cy="199292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3779532" y="4079515"/>
            <a:ext cx="185366" cy="202915"/>
          </a:xfrm>
          <a:prstGeom prst="rect">
            <a:avLst/>
          </a:prstGeom>
        </p:spPr>
      </p:pic>
      <p:sp>
        <p:nvSpPr>
          <p:cNvPr id="78" name="object 78"/>
          <p:cNvSpPr/>
          <p:nvPr/>
        </p:nvSpPr>
        <p:spPr>
          <a:xfrm>
            <a:off x="4224049" y="4005564"/>
            <a:ext cx="59055" cy="273685"/>
          </a:xfrm>
          <a:custGeom>
            <a:avLst/>
            <a:gdLst/>
            <a:ahLst/>
            <a:cxnLst/>
            <a:rect l="l" t="t" r="r" b="b"/>
            <a:pathLst>
              <a:path w="59054" h="273685">
                <a:moveTo>
                  <a:pt x="55516" y="77578"/>
                </a:moveTo>
                <a:lnTo>
                  <a:pt x="3067" y="77578"/>
                </a:lnTo>
                <a:lnTo>
                  <a:pt x="3067" y="273248"/>
                </a:lnTo>
                <a:lnTo>
                  <a:pt x="55516" y="273248"/>
                </a:lnTo>
                <a:lnTo>
                  <a:pt x="55516" y="77578"/>
                </a:lnTo>
                <a:close/>
              </a:path>
              <a:path w="59054" h="273685">
                <a:moveTo>
                  <a:pt x="38218" y="0"/>
                </a:moveTo>
                <a:lnTo>
                  <a:pt x="20250" y="0"/>
                </a:lnTo>
                <a:lnTo>
                  <a:pt x="13109" y="2523"/>
                </a:lnTo>
                <a:lnTo>
                  <a:pt x="2617" y="12659"/>
                </a:lnTo>
                <a:lnTo>
                  <a:pt x="0" y="19098"/>
                </a:lnTo>
                <a:lnTo>
                  <a:pt x="0" y="34888"/>
                </a:lnTo>
                <a:lnTo>
                  <a:pt x="2680" y="41412"/>
                </a:lnTo>
                <a:lnTo>
                  <a:pt x="13402" y="51537"/>
                </a:lnTo>
                <a:lnTo>
                  <a:pt x="20491" y="54071"/>
                </a:lnTo>
                <a:lnTo>
                  <a:pt x="38093" y="54071"/>
                </a:lnTo>
                <a:lnTo>
                  <a:pt x="45181" y="51537"/>
                </a:lnTo>
                <a:lnTo>
                  <a:pt x="55904" y="41412"/>
                </a:lnTo>
                <a:lnTo>
                  <a:pt x="58595" y="34888"/>
                </a:lnTo>
                <a:lnTo>
                  <a:pt x="58595" y="19098"/>
                </a:lnTo>
                <a:lnTo>
                  <a:pt x="55935" y="12659"/>
                </a:lnTo>
                <a:lnTo>
                  <a:pt x="45328" y="2523"/>
                </a:lnTo>
                <a:lnTo>
                  <a:pt x="382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object 79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4321523" y="4079511"/>
            <a:ext cx="168905" cy="199292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4520082" y="4079515"/>
            <a:ext cx="166738" cy="202915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4719184" y="4083135"/>
            <a:ext cx="169094" cy="199292"/>
          </a:xfrm>
          <a:prstGeom prst="rect">
            <a:avLst/>
          </a:prstGeom>
        </p:spPr>
      </p:pic>
      <p:sp>
        <p:nvSpPr>
          <p:cNvPr id="82" name="object 82"/>
          <p:cNvSpPr/>
          <p:nvPr/>
        </p:nvSpPr>
        <p:spPr>
          <a:xfrm>
            <a:off x="4927693" y="4079511"/>
            <a:ext cx="280670" cy="199390"/>
          </a:xfrm>
          <a:custGeom>
            <a:avLst/>
            <a:gdLst/>
            <a:ahLst/>
            <a:cxnLst/>
            <a:rect l="l" t="t" r="r" b="b"/>
            <a:pathLst>
              <a:path w="280670" h="199389">
                <a:moveTo>
                  <a:pt x="217564" y="0"/>
                </a:moveTo>
                <a:lnTo>
                  <a:pt x="199578" y="1866"/>
                </a:lnTo>
                <a:lnTo>
                  <a:pt x="183786" y="7465"/>
                </a:lnTo>
                <a:lnTo>
                  <a:pt x="170187" y="16794"/>
                </a:lnTo>
                <a:lnTo>
                  <a:pt x="158780" y="29852"/>
                </a:lnTo>
                <a:lnTo>
                  <a:pt x="150247" y="16794"/>
                </a:lnTo>
                <a:lnTo>
                  <a:pt x="138753" y="7465"/>
                </a:lnTo>
                <a:lnTo>
                  <a:pt x="124296" y="1866"/>
                </a:lnTo>
                <a:lnTo>
                  <a:pt x="106876" y="0"/>
                </a:lnTo>
                <a:lnTo>
                  <a:pt x="90072" y="1595"/>
                </a:lnTo>
                <a:lnTo>
                  <a:pt x="75097" y="6380"/>
                </a:lnTo>
                <a:lnTo>
                  <a:pt x="61951" y="14352"/>
                </a:lnTo>
                <a:lnTo>
                  <a:pt x="50637" y="25507"/>
                </a:lnTo>
                <a:lnTo>
                  <a:pt x="49014" y="3622"/>
                </a:lnTo>
                <a:lnTo>
                  <a:pt x="0" y="3622"/>
                </a:lnTo>
                <a:lnTo>
                  <a:pt x="0" y="199292"/>
                </a:lnTo>
                <a:lnTo>
                  <a:pt x="52270" y="199292"/>
                </a:lnTo>
                <a:lnTo>
                  <a:pt x="52270" y="60951"/>
                </a:lnTo>
                <a:lnTo>
                  <a:pt x="58006" y="52883"/>
                </a:lnTo>
                <a:lnTo>
                  <a:pt x="65285" y="47121"/>
                </a:lnTo>
                <a:lnTo>
                  <a:pt x="74104" y="43664"/>
                </a:lnTo>
                <a:lnTo>
                  <a:pt x="84458" y="42511"/>
                </a:lnTo>
                <a:lnTo>
                  <a:pt x="95180" y="42511"/>
                </a:lnTo>
                <a:lnTo>
                  <a:pt x="113933" y="74699"/>
                </a:lnTo>
                <a:lnTo>
                  <a:pt x="113933" y="199292"/>
                </a:lnTo>
                <a:lnTo>
                  <a:pt x="166193" y="199292"/>
                </a:lnTo>
                <a:lnTo>
                  <a:pt x="166015" y="64929"/>
                </a:lnTo>
                <a:lnTo>
                  <a:pt x="198569" y="42511"/>
                </a:lnTo>
                <a:lnTo>
                  <a:pt x="209532" y="42511"/>
                </a:lnTo>
                <a:lnTo>
                  <a:pt x="217197" y="45077"/>
                </a:lnTo>
                <a:lnTo>
                  <a:pt x="225877" y="55317"/>
                </a:lnTo>
                <a:lnTo>
                  <a:pt x="228045" y="63422"/>
                </a:lnTo>
                <a:lnTo>
                  <a:pt x="228045" y="199292"/>
                </a:lnTo>
                <a:lnTo>
                  <a:pt x="280483" y="199292"/>
                </a:lnTo>
                <a:lnTo>
                  <a:pt x="280483" y="74343"/>
                </a:lnTo>
                <a:lnTo>
                  <a:pt x="279511" y="56879"/>
                </a:lnTo>
                <a:lnTo>
                  <a:pt x="264934" y="18554"/>
                </a:lnTo>
                <a:lnTo>
                  <a:pt x="232457" y="1160"/>
                </a:lnTo>
                <a:lnTo>
                  <a:pt x="2175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3" name="object 83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240189" y="4079515"/>
            <a:ext cx="185366" cy="202915"/>
          </a:xfrm>
          <a:prstGeom prst="rect">
            <a:avLst/>
          </a:prstGeom>
        </p:spPr>
      </p:pic>
      <p:sp>
        <p:nvSpPr>
          <p:cNvPr id="84" name="object 84"/>
          <p:cNvSpPr/>
          <p:nvPr/>
        </p:nvSpPr>
        <p:spPr>
          <a:xfrm>
            <a:off x="5557464" y="4128356"/>
            <a:ext cx="187325" cy="43180"/>
          </a:xfrm>
          <a:custGeom>
            <a:avLst/>
            <a:gdLst/>
            <a:ahLst/>
            <a:cxnLst/>
            <a:rect l="l" t="t" r="r" b="b"/>
            <a:pathLst>
              <a:path w="187325" h="43179">
                <a:moveTo>
                  <a:pt x="187292" y="0"/>
                </a:moveTo>
                <a:lnTo>
                  <a:pt x="0" y="0"/>
                </a:lnTo>
                <a:lnTo>
                  <a:pt x="0" y="42679"/>
                </a:lnTo>
                <a:lnTo>
                  <a:pt x="187292" y="42679"/>
                </a:lnTo>
                <a:lnTo>
                  <a:pt x="1872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5" name="object 85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5868454" y="4079509"/>
            <a:ext cx="173963" cy="202915"/>
          </a:xfrm>
          <a:prstGeom prst="rect">
            <a:avLst/>
          </a:prstGeom>
        </p:spPr>
      </p:pic>
      <p:sp>
        <p:nvSpPr>
          <p:cNvPr id="86" name="object 86"/>
          <p:cNvSpPr/>
          <p:nvPr/>
        </p:nvSpPr>
        <p:spPr>
          <a:xfrm>
            <a:off x="6152200" y="3997236"/>
            <a:ext cx="127635" cy="281940"/>
          </a:xfrm>
          <a:custGeom>
            <a:avLst/>
            <a:gdLst/>
            <a:ahLst/>
            <a:cxnLst/>
            <a:rect l="l" t="t" r="r" b="b"/>
            <a:pathLst>
              <a:path w="127635" h="281939">
                <a:moveTo>
                  <a:pt x="100897" y="0"/>
                </a:moveTo>
                <a:lnTo>
                  <a:pt x="58400" y="10226"/>
                </a:lnTo>
                <a:lnTo>
                  <a:pt x="33835" y="40039"/>
                </a:lnTo>
                <a:lnTo>
                  <a:pt x="29109" y="69275"/>
                </a:lnTo>
                <a:lnTo>
                  <a:pt x="29109" y="85903"/>
                </a:lnTo>
                <a:lnTo>
                  <a:pt x="0" y="85903"/>
                </a:lnTo>
                <a:lnTo>
                  <a:pt x="0" y="124247"/>
                </a:lnTo>
                <a:lnTo>
                  <a:pt x="29109" y="124247"/>
                </a:lnTo>
                <a:lnTo>
                  <a:pt x="29109" y="281572"/>
                </a:lnTo>
                <a:lnTo>
                  <a:pt x="81557" y="281572"/>
                </a:lnTo>
                <a:lnTo>
                  <a:pt x="81557" y="124247"/>
                </a:lnTo>
                <a:lnTo>
                  <a:pt x="120436" y="124247"/>
                </a:lnTo>
                <a:lnTo>
                  <a:pt x="120436" y="85903"/>
                </a:lnTo>
                <a:lnTo>
                  <a:pt x="81557" y="85903"/>
                </a:lnTo>
                <a:lnTo>
                  <a:pt x="81557" y="70175"/>
                </a:lnTo>
                <a:lnTo>
                  <a:pt x="83399" y="58068"/>
                </a:lnTo>
                <a:lnTo>
                  <a:pt x="88925" y="49419"/>
                </a:lnTo>
                <a:lnTo>
                  <a:pt x="98136" y="44230"/>
                </a:lnTo>
                <a:lnTo>
                  <a:pt x="111033" y="42501"/>
                </a:lnTo>
                <a:lnTo>
                  <a:pt x="117305" y="42501"/>
                </a:lnTo>
                <a:lnTo>
                  <a:pt x="122614" y="43045"/>
                </a:lnTo>
                <a:lnTo>
                  <a:pt x="126949" y="44124"/>
                </a:lnTo>
                <a:lnTo>
                  <a:pt x="127493" y="3622"/>
                </a:lnTo>
                <a:lnTo>
                  <a:pt x="119930" y="2040"/>
                </a:lnTo>
                <a:lnTo>
                  <a:pt x="112978" y="908"/>
                </a:lnTo>
                <a:lnTo>
                  <a:pt x="106634" y="227"/>
                </a:lnTo>
                <a:lnTo>
                  <a:pt x="1008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7" name="object 87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6291624" y="4079515"/>
            <a:ext cx="185366" cy="202915"/>
          </a:xfrm>
          <a:prstGeom prst="rect">
            <a:avLst/>
          </a:prstGeom>
        </p:spPr>
      </p:pic>
      <p:sp>
        <p:nvSpPr>
          <p:cNvPr id="88" name="object 88"/>
          <p:cNvSpPr/>
          <p:nvPr/>
        </p:nvSpPr>
        <p:spPr>
          <a:xfrm>
            <a:off x="6511874" y="4001039"/>
            <a:ext cx="263525" cy="278130"/>
          </a:xfrm>
          <a:custGeom>
            <a:avLst/>
            <a:gdLst/>
            <a:ahLst/>
            <a:cxnLst/>
            <a:rect l="l" t="t" r="r" b="b"/>
            <a:pathLst>
              <a:path w="263525" h="278129">
                <a:moveTo>
                  <a:pt x="52451" y="12"/>
                </a:moveTo>
                <a:lnTo>
                  <a:pt x="0" y="12"/>
                </a:lnTo>
                <a:lnTo>
                  <a:pt x="0" y="277774"/>
                </a:lnTo>
                <a:lnTo>
                  <a:pt x="52451" y="277774"/>
                </a:lnTo>
                <a:lnTo>
                  <a:pt x="52451" y="12"/>
                </a:lnTo>
                <a:close/>
              </a:path>
              <a:path w="263525" h="278129">
                <a:moveTo>
                  <a:pt x="263309" y="152450"/>
                </a:moveTo>
                <a:lnTo>
                  <a:pt x="258940" y="120091"/>
                </a:lnTo>
                <a:lnTo>
                  <a:pt x="246722" y="96977"/>
                </a:lnTo>
                <a:lnTo>
                  <a:pt x="226656" y="83108"/>
                </a:lnTo>
                <a:lnTo>
                  <a:pt x="198755" y="78473"/>
                </a:lnTo>
                <a:lnTo>
                  <a:pt x="183680" y="80035"/>
                </a:lnTo>
                <a:lnTo>
                  <a:pt x="169951" y="84721"/>
                </a:lnTo>
                <a:lnTo>
                  <a:pt x="157556" y="92519"/>
                </a:lnTo>
                <a:lnTo>
                  <a:pt x="146494" y="103454"/>
                </a:lnTo>
                <a:lnTo>
                  <a:pt x="146494" y="0"/>
                </a:lnTo>
                <a:lnTo>
                  <a:pt x="94234" y="0"/>
                </a:lnTo>
                <a:lnTo>
                  <a:pt x="94234" y="277774"/>
                </a:lnTo>
                <a:lnTo>
                  <a:pt x="146494" y="277774"/>
                </a:lnTo>
                <a:lnTo>
                  <a:pt x="146494" y="138709"/>
                </a:lnTo>
                <a:lnTo>
                  <a:pt x="152438" y="130949"/>
                </a:lnTo>
                <a:lnTo>
                  <a:pt x="159956" y="125412"/>
                </a:lnTo>
                <a:lnTo>
                  <a:pt x="169075" y="122097"/>
                </a:lnTo>
                <a:lnTo>
                  <a:pt x="179768" y="120992"/>
                </a:lnTo>
                <a:lnTo>
                  <a:pt x="190982" y="120992"/>
                </a:lnTo>
                <a:lnTo>
                  <a:pt x="211048" y="153898"/>
                </a:lnTo>
                <a:lnTo>
                  <a:pt x="211048" y="277774"/>
                </a:lnTo>
                <a:lnTo>
                  <a:pt x="263309" y="277774"/>
                </a:lnTo>
                <a:lnTo>
                  <a:pt x="263309" y="152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9" name="object 89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6806846" y="4079509"/>
            <a:ext cx="173963" cy="202915"/>
          </a:xfrm>
          <a:prstGeom prst="rect">
            <a:avLst/>
          </a:prstGeom>
        </p:spPr>
      </p:pic>
      <p:sp>
        <p:nvSpPr>
          <p:cNvPr id="90" name="object 90"/>
          <p:cNvSpPr/>
          <p:nvPr/>
        </p:nvSpPr>
        <p:spPr>
          <a:xfrm>
            <a:off x="7097279" y="4001033"/>
            <a:ext cx="176530" cy="281940"/>
          </a:xfrm>
          <a:custGeom>
            <a:avLst/>
            <a:gdLst/>
            <a:ahLst/>
            <a:cxnLst/>
            <a:rect l="l" t="t" r="r" b="b"/>
            <a:pathLst>
              <a:path w="176529" h="281939">
                <a:moveTo>
                  <a:pt x="76678" y="78479"/>
                </a:moveTo>
                <a:lnTo>
                  <a:pt x="31734" y="93745"/>
                </a:lnTo>
                <a:lnTo>
                  <a:pt x="5130" y="137400"/>
                </a:lnTo>
                <a:lnTo>
                  <a:pt x="0" y="178486"/>
                </a:lnTo>
                <a:lnTo>
                  <a:pt x="1305" y="201394"/>
                </a:lnTo>
                <a:lnTo>
                  <a:pt x="11763" y="239259"/>
                </a:lnTo>
                <a:lnTo>
                  <a:pt x="45188" y="274587"/>
                </a:lnTo>
                <a:lnTo>
                  <a:pt x="76311" y="281394"/>
                </a:lnTo>
                <a:lnTo>
                  <a:pt x="90985" y="279868"/>
                </a:lnTo>
                <a:lnTo>
                  <a:pt x="104255" y="275291"/>
                </a:lnTo>
                <a:lnTo>
                  <a:pt x="116124" y="267660"/>
                </a:lnTo>
                <a:lnTo>
                  <a:pt x="126593" y="256976"/>
                </a:lnTo>
                <a:lnTo>
                  <a:pt x="176329" y="256976"/>
                </a:lnTo>
                <a:lnTo>
                  <a:pt x="176329" y="239259"/>
                </a:lnTo>
                <a:lnTo>
                  <a:pt x="89693" y="239259"/>
                </a:lnTo>
                <a:lnTo>
                  <a:pt x="81102" y="238342"/>
                </a:lnTo>
                <a:lnTo>
                  <a:pt x="54660" y="206700"/>
                </a:lnTo>
                <a:lnTo>
                  <a:pt x="52260" y="182381"/>
                </a:lnTo>
                <a:lnTo>
                  <a:pt x="54511" y="156780"/>
                </a:lnTo>
                <a:lnTo>
                  <a:pt x="54622" y="155521"/>
                </a:lnTo>
                <a:lnTo>
                  <a:pt x="61708" y="136337"/>
                </a:lnTo>
                <a:lnTo>
                  <a:pt x="73521" y="124827"/>
                </a:lnTo>
                <a:lnTo>
                  <a:pt x="90060" y="120991"/>
                </a:lnTo>
                <a:lnTo>
                  <a:pt x="176329" y="120991"/>
                </a:lnTo>
                <a:lnTo>
                  <a:pt x="176329" y="99829"/>
                </a:lnTo>
                <a:lnTo>
                  <a:pt x="123881" y="99829"/>
                </a:lnTo>
                <a:lnTo>
                  <a:pt x="113940" y="90490"/>
                </a:lnTo>
                <a:lnTo>
                  <a:pt x="102761" y="83818"/>
                </a:lnTo>
                <a:lnTo>
                  <a:pt x="90341" y="79814"/>
                </a:lnTo>
                <a:lnTo>
                  <a:pt x="76678" y="78479"/>
                </a:lnTo>
                <a:close/>
              </a:path>
              <a:path w="176529" h="281939">
                <a:moveTo>
                  <a:pt x="176329" y="256976"/>
                </a:moveTo>
                <a:lnTo>
                  <a:pt x="126593" y="256976"/>
                </a:lnTo>
                <a:lnTo>
                  <a:pt x="129126" y="277771"/>
                </a:lnTo>
                <a:lnTo>
                  <a:pt x="176329" y="277771"/>
                </a:lnTo>
                <a:lnTo>
                  <a:pt x="176329" y="256976"/>
                </a:lnTo>
                <a:close/>
              </a:path>
              <a:path w="176529" h="281939">
                <a:moveTo>
                  <a:pt x="176329" y="120991"/>
                </a:moveTo>
                <a:lnTo>
                  <a:pt x="90060" y="120991"/>
                </a:lnTo>
                <a:lnTo>
                  <a:pt x="101191" y="122269"/>
                </a:lnTo>
                <a:lnTo>
                  <a:pt x="110539" y="126104"/>
                </a:lnTo>
                <a:lnTo>
                  <a:pt x="118103" y="132498"/>
                </a:lnTo>
                <a:lnTo>
                  <a:pt x="123881" y="141451"/>
                </a:lnTo>
                <a:lnTo>
                  <a:pt x="123881" y="218799"/>
                </a:lnTo>
                <a:lnTo>
                  <a:pt x="118010" y="227747"/>
                </a:lnTo>
                <a:lnTo>
                  <a:pt x="110356" y="234142"/>
                </a:lnTo>
                <a:lnTo>
                  <a:pt x="100917" y="237979"/>
                </a:lnTo>
                <a:lnTo>
                  <a:pt x="89693" y="239259"/>
                </a:lnTo>
                <a:lnTo>
                  <a:pt x="176329" y="239259"/>
                </a:lnTo>
                <a:lnTo>
                  <a:pt x="176329" y="120991"/>
                </a:lnTo>
                <a:close/>
              </a:path>
              <a:path w="176529" h="281939">
                <a:moveTo>
                  <a:pt x="176329" y="0"/>
                </a:moveTo>
                <a:lnTo>
                  <a:pt x="123881" y="0"/>
                </a:lnTo>
                <a:lnTo>
                  <a:pt x="123881" y="99829"/>
                </a:lnTo>
                <a:lnTo>
                  <a:pt x="176329" y="99829"/>
                </a:lnTo>
                <a:lnTo>
                  <a:pt x="1763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1" name="object 91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7307053" y="4079518"/>
            <a:ext cx="177586" cy="202915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2868624" y="4479473"/>
            <a:ext cx="1842231" cy="320817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4842763" y="4572782"/>
            <a:ext cx="187325" cy="43180"/>
          </a:xfrm>
          <a:custGeom>
            <a:avLst/>
            <a:gdLst/>
            <a:ahLst/>
            <a:cxnLst/>
            <a:rect l="l" t="t" r="r" b="b"/>
            <a:pathLst>
              <a:path w="187325" h="43179">
                <a:moveTo>
                  <a:pt x="187292" y="0"/>
                </a:moveTo>
                <a:lnTo>
                  <a:pt x="0" y="0"/>
                </a:lnTo>
                <a:lnTo>
                  <a:pt x="0" y="42679"/>
                </a:lnTo>
                <a:lnTo>
                  <a:pt x="187292" y="42679"/>
                </a:lnTo>
                <a:lnTo>
                  <a:pt x="1872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4" name="object 94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5160441" y="4523951"/>
            <a:ext cx="168905" cy="199292"/>
          </a:xfrm>
          <a:prstGeom prst="rect">
            <a:avLst/>
          </a:prstGeom>
        </p:spPr>
      </p:pic>
      <p:sp>
        <p:nvSpPr>
          <p:cNvPr id="95" name="object 95"/>
          <p:cNvSpPr/>
          <p:nvPr/>
        </p:nvSpPr>
        <p:spPr>
          <a:xfrm>
            <a:off x="5361179" y="4445836"/>
            <a:ext cx="173990" cy="281305"/>
          </a:xfrm>
          <a:custGeom>
            <a:avLst/>
            <a:gdLst/>
            <a:ahLst/>
            <a:cxnLst/>
            <a:rect l="l" t="t" r="r" b="b"/>
            <a:pathLst>
              <a:path w="173989" h="281304">
                <a:moveTo>
                  <a:pt x="160131" y="116823"/>
                </a:moveTo>
                <a:lnTo>
                  <a:pt x="94813" y="116823"/>
                </a:lnTo>
                <a:lnTo>
                  <a:pt x="102143" y="119535"/>
                </a:lnTo>
                <a:lnTo>
                  <a:pt x="111420" y="130393"/>
                </a:lnTo>
                <a:lnTo>
                  <a:pt x="113745" y="137608"/>
                </a:lnTo>
                <a:lnTo>
                  <a:pt x="113745" y="157880"/>
                </a:lnTo>
                <a:lnTo>
                  <a:pt x="89693" y="157880"/>
                </a:lnTo>
                <a:lnTo>
                  <a:pt x="69184" y="158996"/>
                </a:lnTo>
                <a:lnTo>
                  <a:pt x="23046" y="174685"/>
                </a:lnTo>
                <a:lnTo>
                  <a:pt x="1439" y="207786"/>
                </a:lnTo>
                <a:lnTo>
                  <a:pt x="0" y="222433"/>
                </a:lnTo>
                <a:lnTo>
                  <a:pt x="1180" y="234550"/>
                </a:lnTo>
                <a:lnTo>
                  <a:pt x="4622" y="245275"/>
                </a:lnTo>
                <a:lnTo>
                  <a:pt x="4721" y="245582"/>
                </a:lnTo>
                <a:lnTo>
                  <a:pt x="40250" y="276861"/>
                </a:lnTo>
                <a:lnTo>
                  <a:pt x="66542" y="281017"/>
                </a:lnTo>
                <a:lnTo>
                  <a:pt x="81024" y="279697"/>
                </a:lnTo>
                <a:lnTo>
                  <a:pt x="94078" y="275735"/>
                </a:lnTo>
                <a:lnTo>
                  <a:pt x="105707" y="269125"/>
                </a:lnTo>
                <a:lnTo>
                  <a:pt x="115912" y="259866"/>
                </a:lnTo>
                <a:lnTo>
                  <a:pt x="169018" y="259866"/>
                </a:lnTo>
                <a:lnTo>
                  <a:pt x="168221" y="256661"/>
                </a:lnTo>
                <a:lnTo>
                  <a:pt x="166780" y="245582"/>
                </a:lnTo>
                <a:lnTo>
                  <a:pt x="166740" y="245275"/>
                </a:lnTo>
                <a:lnTo>
                  <a:pt x="166564" y="241050"/>
                </a:lnTo>
                <a:lnTo>
                  <a:pt x="69976" y="241050"/>
                </a:lnTo>
                <a:lnTo>
                  <a:pt x="63715" y="238945"/>
                </a:lnTo>
                <a:lnTo>
                  <a:pt x="54553" y="230506"/>
                </a:lnTo>
                <a:lnTo>
                  <a:pt x="52260" y="225134"/>
                </a:lnTo>
                <a:lnTo>
                  <a:pt x="52260" y="218632"/>
                </a:lnTo>
                <a:lnTo>
                  <a:pt x="94217" y="188434"/>
                </a:lnTo>
                <a:lnTo>
                  <a:pt x="166193" y="188434"/>
                </a:lnTo>
                <a:lnTo>
                  <a:pt x="166193" y="147388"/>
                </a:lnTo>
                <a:lnTo>
                  <a:pt x="164975" y="133147"/>
                </a:lnTo>
                <a:lnTo>
                  <a:pt x="164864" y="131849"/>
                </a:lnTo>
                <a:lnTo>
                  <a:pt x="160877" y="118153"/>
                </a:lnTo>
                <a:lnTo>
                  <a:pt x="160131" y="116823"/>
                </a:lnTo>
                <a:close/>
              </a:path>
              <a:path w="173989" h="281304">
                <a:moveTo>
                  <a:pt x="169018" y="259866"/>
                </a:moveTo>
                <a:lnTo>
                  <a:pt x="115912" y="259866"/>
                </a:lnTo>
                <a:lnTo>
                  <a:pt x="116912" y="266348"/>
                </a:lnTo>
                <a:lnTo>
                  <a:pt x="116991" y="266860"/>
                </a:lnTo>
                <a:lnTo>
                  <a:pt x="118739" y="272703"/>
                </a:lnTo>
                <a:lnTo>
                  <a:pt x="121158" y="277415"/>
                </a:lnTo>
                <a:lnTo>
                  <a:pt x="173963" y="277415"/>
                </a:lnTo>
                <a:lnTo>
                  <a:pt x="173963" y="274337"/>
                </a:lnTo>
                <a:lnTo>
                  <a:pt x="170630" y="266348"/>
                </a:lnTo>
                <a:lnTo>
                  <a:pt x="169018" y="259866"/>
                </a:lnTo>
                <a:close/>
              </a:path>
              <a:path w="173989" h="281304">
                <a:moveTo>
                  <a:pt x="166193" y="188434"/>
                </a:moveTo>
                <a:lnTo>
                  <a:pt x="113745" y="188434"/>
                </a:lnTo>
                <a:lnTo>
                  <a:pt x="113745" y="222077"/>
                </a:lnTo>
                <a:lnTo>
                  <a:pt x="110603" y="227856"/>
                </a:lnTo>
                <a:lnTo>
                  <a:pt x="105787" y="232464"/>
                </a:lnTo>
                <a:lnTo>
                  <a:pt x="92761" y="239333"/>
                </a:lnTo>
                <a:lnTo>
                  <a:pt x="85641" y="241050"/>
                </a:lnTo>
                <a:lnTo>
                  <a:pt x="166564" y="241050"/>
                </a:lnTo>
                <a:lnTo>
                  <a:pt x="166292" y="234550"/>
                </a:lnTo>
                <a:lnTo>
                  <a:pt x="166193" y="188434"/>
                </a:lnTo>
                <a:close/>
              </a:path>
              <a:path w="173989" h="281304">
                <a:moveTo>
                  <a:pt x="87515" y="78112"/>
                </a:moveTo>
                <a:lnTo>
                  <a:pt x="44480" y="86353"/>
                </a:lnTo>
                <a:lnTo>
                  <a:pt x="10236" y="116435"/>
                </a:lnTo>
                <a:lnTo>
                  <a:pt x="5069" y="131849"/>
                </a:lnTo>
                <a:lnTo>
                  <a:pt x="4990" y="132168"/>
                </a:lnTo>
                <a:lnTo>
                  <a:pt x="4334" y="140508"/>
                </a:lnTo>
                <a:lnTo>
                  <a:pt x="56595" y="140508"/>
                </a:lnTo>
                <a:lnTo>
                  <a:pt x="56595" y="133147"/>
                </a:lnTo>
                <a:lnTo>
                  <a:pt x="59097" y="127367"/>
                </a:lnTo>
                <a:lnTo>
                  <a:pt x="69097" y="118938"/>
                </a:lnTo>
                <a:lnTo>
                  <a:pt x="75997" y="116823"/>
                </a:lnTo>
                <a:lnTo>
                  <a:pt x="160131" y="116823"/>
                </a:lnTo>
                <a:lnTo>
                  <a:pt x="154231" y="106303"/>
                </a:lnTo>
                <a:lnTo>
                  <a:pt x="144927" y="96300"/>
                </a:lnTo>
                <a:lnTo>
                  <a:pt x="133375" y="88343"/>
                </a:lnTo>
                <a:lnTo>
                  <a:pt x="120160" y="82746"/>
                </a:lnTo>
                <a:lnTo>
                  <a:pt x="120345" y="82746"/>
                </a:lnTo>
                <a:lnTo>
                  <a:pt x="104668" y="79249"/>
                </a:lnTo>
                <a:lnTo>
                  <a:pt x="87515" y="78112"/>
                </a:lnTo>
                <a:close/>
              </a:path>
              <a:path w="173989" h="281304">
                <a:moveTo>
                  <a:pt x="63652" y="1800"/>
                </a:moveTo>
                <a:lnTo>
                  <a:pt x="60029" y="1800"/>
                </a:lnTo>
                <a:lnTo>
                  <a:pt x="51772" y="2683"/>
                </a:lnTo>
                <a:lnTo>
                  <a:pt x="22123" y="31502"/>
                </a:lnTo>
                <a:lnTo>
                  <a:pt x="19161" y="50092"/>
                </a:lnTo>
                <a:lnTo>
                  <a:pt x="49537" y="51904"/>
                </a:lnTo>
                <a:lnTo>
                  <a:pt x="49537" y="46354"/>
                </a:lnTo>
                <a:lnTo>
                  <a:pt x="50943" y="42304"/>
                </a:lnTo>
                <a:lnTo>
                  <a:pt x="51024" y="42072"/>
                </a:lnTo>
                <a:lnTo>
                  <a:pt x="56919" y="36051"/>
                </a:lnTo>
                <a:lnTo>
                  <a:pt x="60511" y="34532"/>
                </a:lnTo>
                <a:lnTo>
                  <a:pt x="144623" y="34532"/>
                </a:lnTo>
                <a:lnTo>
                  <a:pt x="148621" y="28925"/>
                </a:lnTo>
                <a:lnTo>
                  <a:pt x="152351" y="20771"/>
                </a:lnTo>
                <a:lnTo>
                  <a:pt x="153248" y="17172"/>
                </a:lnTo>
                <a:lnTo>
                  <a:pt x="106562" y="17172"/>
                </a:lnTo>
                <a:lnTo>
                  <a:pt x="103672" y="16816"/>
                </a:lnTo>
                <a:lnTo>
                  <a:pt x="98133" y="15371"/>
                </a:lnTo>
                <a:lnTo>
                  <a:pt x="93128" y="13256"/>
                </a:lnTo>
                <a:lnTo>
                  <a:pt x="78657" y="6272"/>
                </a:lnTo>
                <a:lnTo>
                  <a:pt x="73442" y="4062"/>
                </a:lnTo>
                <a:lnTo>
                  <a:pt x="67055" y="2251"/>
                </a:lnTo>
                <a:lnTo>
                  <a:pt x="63652" y="1800"/>
                </a:lnTo>
                <a:close/>
              </a:path>
              <a:path w="173989" h="281304">
                <a:moveTo>
                  <a:pt x="144623" y="34532"/>
                </a:moveTo>
                <a:lnTo>
                  <a:pt x="67987" y="34532"/>
                </a:lnTo>
                <a:lnTo>
                  <a:pt x="71003" y="34920"/>
                </a:lnTo>
                <a:lnTo>
                  <a:pt x="76542" y="36501"/>
                </a:lnTo>
                <a:lnTo>
                  <a:pt x="81065" y="38574"/>
                </a:lnTo>
                <a:lnTo>
                  <a:pt x="93609" y="45338"/>
                </a:lnTo>
                <a:lnTo>
                  <a:pt x="98520" y="47527"/>
                </a:lnTo>
                <a:lnTo>
                  <a:pt x="105640" y="49579"/>
                </a:lnTo>
                <a:lnTo>
                  <a:pt x="109703" y="50092"/>
                </a:lnTo>
                <a:lnTo>
                  <a:pt x="114289" y="50092"/>
                </a:lnTo>
                <a:lnTo>
                  <a:pt x="122547" y="49227"/>
                </a:lnTo>
                <a:lnTo>
                  <a:pt x="130151" y="46630"/>
                </a:lnTo>
                <a:lnTo>
                  <a:pt x="137102" y="42304"/>
                </a:lnTo>
                <a:lnTo>
                  <a:pt x="143398" y="36250"/>
                </a:lnTo>
                <a:lnTo>
                  <a:pt x="144623" y="34532"/>
                </a:lnTo>
                <a:close/>
              </a:path>
              <a:path w="173989" h="281304">
                <a:moveTo>
                  <a:pt x="125137" y="0"/>
                </a:moveTo>
                <a:lnTo>
                  <a:pt x="125137" y="5539"/>
                </a:lnTo>
                <a:lnTo>
                  <a:pt x="123598" y="9790"/>
                </a:lnTo>
                <a:lnTo>
                  <a:pt x="117441" y="15706"/>
                </a:lnTo>
                <a:lnTo>
                  <a:pt x="113808" y="17172"/>
                </a:lnTo>
                <a:lnTo>
                  <a:pt x="153248" y="17172"/>
                </a:lnTo>
                <a:lnTo>
                  <a:pt x="154589" y="11789"/>
                </a:lnTo>
                <a:lnTo>
                  <a:pt x="155009" y="6272"/>
                </a:lnTo>
                <a:lnTo>
                  <a:pt x="155080" y="5330"/>
                </a:lnTo>
                <a:lnTo>
                  <a:pt x="155177" y="4062"/>
                </a:lnTo>
                <a:lnTo>
                  <a:pt x="155281" y="2683"/>
                </a:lnTo>
                <a:lnTo>
                  <a:pt x="155335" y="1978"/>
                </a:lnTo>
                <a:lnTo>
                  <a:pt x="1251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6" name="object 96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5559377" y="4523955"/>
            <a:ext cx="185366" cy="202904"/>
          </a:xfrm>
          <a:prstGeom prst="rect">
            <a:avLst/>
          </a:prstGeom>
        </p:spPr>
      </p:pic>
      <p:sp>
        <p:nvSpPr>
          <p:cNvPr id="97" name="object 97"/>
          <p:cNvSpPr/>
          <p:nvPr/>
        </p:nvSpPr>
        <p:spPr>
          <a:xfrm>
            <a:off x="5861571" y="4523953"/>
            <a:ext cx="179070" cy="276860"/>
          </a:xfrm>
          <a:custGeom>
            <a:avLst/>
            <a:gdLst/>
            <a:ahLst/>
            <a:cxnLst/>
            <a:rect l="l" t="t" r="r" b="b"/>
            <a:pathLst>
              <a:path w="179070" h="276860">
                <a:moveTo>
                  <a:pt x="35077" y="213752"/>
                </a:moveTo>
                <a:lnTo>
                  <a:pt x="11936" y="245584"/>
                </a:lnTo>
                <a:lnTo>
                  <a:pt x="17799" y="252058"/>
                </a:lnTo>
                <a:lnTo>
                  <a:pt x="24908" y="257910"/>
                </a:lnTo>
                <a:lnTo>
                  <a:pt x="63566" y="274186"/>
                </a:lnTo>
                <a:lnTo>
                  <a:pt x="84814" y="276337"/>
                </a:lnTo>
                <a:lnTo>
                  <a:pt x="96666" y="275799"/>
                </a:lnTo>
                <a:lnTo>
                  <a:pt x="97969" y="275799"/>
                </a:lnTo>
                <a:lnTo>
                  <a:pt x="144352" y="260847"/>
                </a:lnTo>
                <a:lnTo>
                  <a:pt x="168121" y="235636"/>
                </a:lnTo>
                <a:lnTo>
                  <a:pt x="82468" y="235636"/>
                </a:lnTo>
                <a:lnTo>
                  <a:pt x="69060" y="234270"/>
                </a:lnTo>
                <a:lnTo>
                  <a:pt x="56695" y="230168"/>
                </a:lnTo>
                <a:lnTo>
                  <a:pt x="45369" y="223329"/>
                </a:lnTo>
                <a:lnTo>
                  <a:pt x="35077" y="213752"/>
                </a:lnTo>
                <a:close/>
              </a:path>
              <a:path w="179070" h="276860">
                <a:moveTo>
                  <a:pt x="178853" y="182476"/>
                </a:moveTo>
                <a:lnTo>
                  <a:pt x="126404" y="182476"/>
                </a:lnTo>
                <a:lnTo>
                  <a:pt x="126404" y="192957"/>
                </a:lnTo>
                <a:lnTo>
                  <a:pt x="125788" y="201181"/>
                </a:lnTo>
                <a:lnTo>
                  <a:pt x="100957" y="232860"/>
                </a:lnTo>
                <a:lnTo>
                  <a:pt x="82468" y="235636"/>
                </a:lnTo>
                <a:lnTo>
                  <a:pt x="168121" y="235636"/>
                </a:lnTo>
                <a:lnTo>
                  <a:pt x="172293" y="227535"/>
                </a:lnTo>
                <a:lnTo>
                  <a:pt x="175938" y="216786"/>
                </a:lnTo>
                <a:lnTo>
                  <a:pt x="178124" y="205201"/>
                </a:lnTo>
                <a:lnTo>
                  <a:pt x="178842" y="192957"/>
                </a:lnTo>
                <a:lnTo>
                  <a:pt x="178853" y="182476"/>
                </a:lnTo>
                <a:close/>
              </a:path>
              <a:path w="179070" h="276860">
                <a:moveTo>
                  <a:pt x="79212" y="0"/>
                </a:moveTo>
                <a:lnTo>
                  <a:pt x="33079" y="15460"/>
                </a:lnTo>
                <a:lnTo>
                  <a:pt x="5357" y="59360"/>
                </a:lnTo>
                <a:lnTo>
                  <a:pt x="0" y="100007"/>
                </a:lnTo>
                <a:lnTo>
                  <a:pt x="107" y="103892"/>
                </a:lnTo>
                <a:lnTo>
                  <a:pt x="5359" y="142843"/>
                </a:lnTo>
                <a:lnTo>
                  <a:pt x="33530" y="187390"/>
                </a:lnTo>
                <a:lnTo>
                  <a:pt x="78845" y="202904"/>
                </a:lnTo>
                <a:lnTo>
                  <a:pt x="92873" y="201628"/>
                </a:lnTo>
                <a:lnTo>
                  <a:pt x="105475" y="197798"/>
                </a:lnTo>
                <a:lnTo>
                  <a:pt x="116652" y="191415"/>
                </a:lnTo>
                <a:lnTo>
                  <a:pt x="126404" y="182476"/>
                </a:lnTo>
                <a:lnTo>
                  <a:pt x="178853" y="182476"/>
                </a:lnTo>
                <a:lnTo>
                  <a:pt x="178853" y="160769"/>
                </a:lnTo>
                <a:lnTo>
                  <a:pt x="92227" y="160769"/>
                </a:lnTo>
                <a:lnTo>
                  <a:pt x="83410" y="159825"/>
                </a:lnTo>
                <a:lnTo>
                  <a:pt x="54930" y="127645"/>
                </a:lnTo>
                <a:lnTo>
                  <a:pt x="52260" y="103892"/>
                </a:lnTo>
                <a:lnTo>
                  <a:pt x="52933" y="89548"/>
                </a:lnTo>
                <a:lnTo>
                  <a:pt x="68906" y="51159"/>
                </a:lnTo>
                <a:lnTo>
                  <a:pt x="92594" y="42501"/>
                </a:lnTo>
                <a:lnTo>
                  <a:pt x="178853" y="42501"/>
                </a:lnTo>
                <a:lnTo>
                  <a:pt x="178853" y="22072"/>
                </a:lnTo>
                <a:lnTo>
                  <a:pt x="129294" y="22072"/>
                </a:lnTo>
                <a:lnTo>
                  <a:pt x="119454" y="12417"/>
                </a:lnTo>
                <a:lnTo>
                  <a:pt x="107826" y="5519"/>
                </a:lnTo>
                <a:lnTo>
                  <a:pt x="94411" y="1380"/>
                </a:lnTo>
                <a:lnTo>
                  <a:pt x="79212" y="0"/>
                </a:lnTo>
                <a:close/>
              </a:path>
              <a:path w="179070" h="276860">
                <a:moveTo>
                  <a:pt x="178853" y="42501"/>
                </a:moveTo>
                <a:lnTo>
                  <a:pt x="92594" y="42501"/>
                </a:lnTo>
                <a:lnTo>
                  <a:pt x="103453" y="43622"/>
                </a:lnTo>
                <a:lnTo>
                  <a:pt x="112707" y="46985"/>
                </a:lnTo>
                <a:lnTo>
                  <a:pt x="120357" y="52590"/>
                </a:lnTo>
                <a:lnTo>
                  <a:pt x="126404" y="60437"/>
                </a:lnTo>
                <a:lnTo>
                  <a:pt x="126404" y="142843"/>
                </a:lnTo>
                <a:lnTo>
                  <a:pt x="120404" y="150685"/>
                </a:lnTo>
                <a:lnTo>
                  <a:pt x="112708" y="156287"/>
                </a:lnTo>
                <a:lnTo>
                  <a:pt x="103316" y="159649"/>
                </a:lnTo>
                <a:lnTo>
                  <a:pt x="92227" y="160769"/>
                </a:lnTo>
                <a:lnTo>
                  <a:pt x="178853" y="160769"/>
                </a:lnTo>
                <a:lnTo>
                  <a:pt x="178853" y="42501"/>
                </a:lnTo>
                <a:close/>
              </a:path>
              <a:path w="179070" h="276860">
                <a:moveTo>
                  <a:pt x="178853" y="3622"/>
                </a:moveTo>
                <a:lnTo>
                  <a:pt x="131472" y="3622"/>
                </a:lnTo>
                <a:lnTo>
                  <a:pt x="129294" y="22072"/>
                </a:lnTo>
                <a:lnTo>
                  <a:pt x="178853" y="22072"/>
                </a:lnTo>
                <a:lnTo>
                  <a:pt x="178853" y="36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8" name="object 98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6073513" y="4523958"/>
            <a:ext cx="177586" cy="202904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6280761" y="4523949"/>
            <a:ext cx="295865" cy="202904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6608999" y="4523958"/>
            <a:ext cx="110677" cy="199292"/>
          </a:xfrm>
          <a:prstGeom prst="rect">
            <a:avLst/>
          </a:prstGeom>
        </p:spPr>
      </p:pic>
      <p:sp>
        <p:nvSpPr>
          <p:cNvPr id="101" name="object 101"/>
          <p:cNvSpPr/>
          <p:nvPr/>
        </p:nvSpPr>
        <p:spPr>
          <a:xfrm>
            <a:off x="6736315" y="4445463"/>
            <a:ext cx="173990" cy="281940"/>
          </a:xfrm>
          <a:custGeom>
            <a:avLst/>
            <a:gdLst/>
            <a:ahLst/>
            <a:cxnLst/>
            <a:rect l="l" t="t" r="r" b="b"/>
            <a:pathLst>
              <a:path w="173990" h="281939">
                <a:moveTo>
                  <a:pt x="154791" y="0"/>
                </a:moveTo>
                <a:lnTo>
                  <a:pt x="97829" y="0"/>
                </a:lnTo>
                <a:lnTo>
                  <a:pt x="62207" y="56061"/>
                </a:lnTo>
                <a:lnTo>
                  <a:pt x="104698" y="56061"/>
                </a:lnTo>
                <a:lnTo>
                  <a:pt x="154791" y="0"/>
                </a:lnTo>
                <a:close/>
              </a:path>
              <a:path w="173990" h="281939">
                <a:moveTo>
                  <a:pt x="160132" y="117190"/>
                </a:moveTo>
                <a:lnTo>
                  <a:pt x="94824" y="117190"/>
                </a:lnTo>
                <a:lnTo>
                  <a:pt x="102143" y="119902"/>
                </a:lnTo>
                <a:lnTo>
                  <a:pt x="111431" y="130760"/>
                </a:lnTo>
                <a:lnTo>
                  <a:pt x="113755" y="137985"/>
                </a:lnTo>
                <a:lnTo>
                  <a:pt x="113755" y="158246"/>
                </a:lnTo>
                <a:lnTo>
                  <a:pt x="89704" y="158246"/>
                </a:lnTo>
                <a:lnTo>
                  <a:pt x="69189" y="159367"/>
                </a:lnTo>
                <a:lnTo>
                  <a:pt x="23046" y="175062"/>
                </a:lnTo>
                <a:lnTo>
                  <a:pt x="1440" y="208157"/>
                </a:lnTo>
                <a:lnTo>
                  <a:pt x="35" y="222443"/>
                </a:lnTo>
                <a:lnTo>
                  <a:pt x="0" y="222799"/>
                </a:lnTo>
                <a:lnTo>
                  <a:pt x="18899" y="264756"/>
                </a:lnTo>
                <a:lnTo>
                  <a:pt x="66552" y="281394"/>
                </a:lnTo>
                <a:lnTo>
                  <a:pt x="81030" y="280073"/>
                </a:lnTo>
                <a:lnTo>
                  <a:pt x="94084" y="276108"/>
                </a:lnTo>
                <a:lnTo>
                  <a:pt x="105716" y="269498"/>
                </a:lnTo>
                <a:lnTo>
                  <a:pt x="115923" y="260243"/>
                </a:lnTo>
                <a:lnTo>
                  <a:pt x="169023" y="260243"/>
                </a:lnTo>
                <a:lnTo>
                  <a:pt x="168225" y="257028"/>
                </a:lnTo>
                <a:lnTo>
                  <a:pt x="166785" y="245957"/>
                </a:lnTo>
                <a:lnTo>
                  <a:pt x="166745" y="245645"/>
                </a:lnTo>
                <a:lnTo>
                  <a:pt x="166567" y="241427"/>
                </a:lnTo>
                <a:lnTo>
                  <a:pt x="69987" y="241427"/>
                </a:lnTo>
                <a:lnTo>
                  <a:pt x="63715" y="239312"/>
                </a:lnTo>
                <a:lnTo>
                  <a:pt x="54553" y="230883"/>
                </a:lnTo>
                <a:lnTo>
                  <a:pt x="52260" y="225511"/>
                </a:lnTo>
                <a:lnTo>
                  <a:pt x="52260" y="219009"/>
                </a:lnTo>
                <a:lnTo>
                  <a:pt x="94217" y="188800"/>
                </a:lnTo>
                <a:lnTo>
                  <a:pt x="166193" y="188800"/>
                </a:lnTo>
                <a:lnTo>
                  <a:pt x="166193" y="147754"/>
                </a:lnTo>
                <a:lnTo>
                  <a:pt x="164977" y="133524"/>
                </a:lnTo>
                <a:lnTo>
                  <a:pt x="164866" y="132221"/>
                </a:lnTo>
                <a:lnTo>
                  <a:pt x="160882" y="118527"/>
                </a:lnTo>
                <a:lnTo>
                  <a:pt x="160132" y="117190"/>
                </a:lnTo>
                <a:close/>
              </a:path>
              <a:path w="173990" h="281939">
                <a:moveTo>
                  <a:pt x="169023" y="260243"/>
                </a:moveTo>
                <a:lnTo>
                  <a:pt x="115923" y="260243"/>
                </a:lnTo>
                <a:lnTo>
                  <a:pt x="116922" y="266715"/>
                </a:lnTo>
                <a:lnTo>
                  <a:pt x="117001" y="267227"/>
                </a:lnTo>
                <a:lnTo>
                  <a:pt x="118750" y="273080"/>
                </a:lnTo>
                <a:lnTo>
                  <a:pt x="121169" y="277782"/>
                </a:lnTo>
                <a:lnTo>
                  <a:pt x="173963" y="277782"/>
                </a:lnTo>
                <a:lnTo>
                  <a:pt x="173963" y="274703"/>
                </a:lnTo>
                <a:lnTo>
                  <a:pt x="170631" y="266715"/>
                </a:lnTo>
                <a:lnTo>
                  <a:pt x="169023" y="260243"/>
                </a:lnTo>
                <a:close/>
              </a:path>
              <a:path w="173990" h="281939">
                <a:moveTo>
                  <a:pt x="166193" y="188800"/>
                </a:moveTo>
                <a:lnTo>
                  <a:pt x="113755" y="188800"/>
                </a:lnTo>
                <a:lnTo>
                  <a:pt x="113755" y="222443"/>
                </a:lnTo>
                <a:lnTo>
                  <a:pt x="110614" y="228233"/>
                </a:lnTo>
                <a:lnTo>
                  <a:pt x="105797" y="232830"/>
                </a:lnTo>
                <a:lnTo>
                  <a:pt x="92772" y="239709"/>
                </a:lnTo>
                <a:lnTo>
                  <a:pt x="85651" y="241427"/>
                </a:lnTo>
                <a:lnTo>
                  <a:pt x="166567" y="241427"/>
                </a:lnTo>
                <a:lnTo>
                  <a:pt x="166293" y="234922"/>
                </a:lnTo>
                <a:lnTo>
                  <a:pt x="166193" y="188800"/>
                </a:lnTo>
                <a:close/>
              </a:path>
              <a:path w="173990" h="281939">
                <a:moveTo>
                  <a:pt x="87526" y="78489"/>
                </a:moveTo>
                <a:lnTo>
                  <a:pt x="44480" y="86719"/>
                </a:lnTo>
                <a:lnTo>
                  <a:pt x="10236" y="116807"/>
                </a:lnTo>
                <a:lnTo>
                  <a:pt x="5070" y="132221"/>
                </a:lnTo>
                <a:lnTo>
                  <a:pt x="4990" y="132545"/>
                </a:lnTo>
                <a:lnTo>
                  <a:pt x="4334" y="140885"/>
                </a:lnTo>
                <a:lnTo>
                  <a:pt x="56595" y="140885"/>
                </a:lnTo>
                <a:lnTo>
                  <a:pt x="56595" y="133524"/>
                </a:lnTo>
                <a:lnTo>
                  <a:pt x="59108" y="127734"/>
                </a:lnTo>
                <a:lnTo>
                  <a:pt x="69107" y="119315"/>
                </a:lnTo>
                <a:lnTo>
                  <a:pt x="76008" y="117190"/>
                </a:lnTo>
                <a:lnTo>
                  <a:pt x="160132" y="117190"/>
                </a:lnTo>
                <a:lnTo>
                  <a:pt x="154240" y="106675"/>
                </a:lnTo>
                <a:lnTo>
                  <a:pt x="144937" y="96667"/>
                </a:lnTo>
                <a:lnTo>
                  <a:pt x="133380" y="88711"/>
                </a:lnTo>
                <a:lnTo>
                  <a:pt x="120165" y="83119"/>
                </a:lnTo>
                <a:lnTo>
                  <a:pt x="120351" y="83119"/>
                </a:lnTo>
                <a:lnTo>
                  <a:pt x="104673" y="79624"/>
                </a:lnTo>
                <a:lnTo>
                  <a:pt x="87526" y="78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" name="object 102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7026749" y="4523949"/>
            <a:ext cx="171439" cy="202904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7228029" y="4523958"/>
            <a:ext cx="110677" cy="199292"/>
          </a:xfrm>
          <a:prstGeom prst="rect">
            <a:avLst/>
          </a:prstGeom>
        </p:spPr>
      </p:pic>
      <p:sp>
        <p:nvSpPr>
          <p:cNvPr id="104" name="object 104"/>
          <p:cNvSpPr/>
          <p:nvPr/>
        </p:nvSpPr>
        <p:spPr>
          <a:xfrm>
            <a:off x="7356056" y="4445475"/>
            <a:ext cx="474345" cy="281940"/>
          </a:xfrm>
          <a:custGeom>
            <a:avLst/>
            <a:gdLst/>
            <a:ahLst/>
            <a:cxnLst/>
            <a:rect l="l" t="t" r="r" b="b"/>
            <a:pathLst>
              <a:path w="474345" h="281939">
                <a:moveTo>
                  <a:pt x="152819" y="0"/>
                </a:moveTo>
                <a:lnTo>
                  <a:pt x="95859" y="0"/>
                </a:lnTo>
                <a:lnTo>
                  <a:pt x="60236" y="56057"/>
                </a:lnTo>
                <a:lnTo>
                  <a:pt x="102717" y="56057"/>
                </a:lnTo>
                <a:lnTo>
                  <a:pt x="152819" y="0"/>
                </a:lnTo>
                <a:close/>
              </a:path>
              <a:path w="474345" h="281939">
                <a:moveTo>
                  <a:pt x="177584" y="175602"/>
                </a:moveTo>
                <a:lnTo>
                  <a:pt x="176644" y="161302"/>
                </a:lnTo>
                <a:lnTo>
                  <a:pt x="176149" y="153682"/>
                </a:lnTo>
                <a:lnTo>
                  <a:pt x="171831" y="134416"/>
                </a:lnTo>
                <a:lnTo>
                  <a:pt x="165849" y="120624"/>
                </a:lnTo>
                <a:lnTo>
                  <a:pt x="164617" y="117779"/>
                </a:lnTo>
                <a:lnTo>
                  <a:pt x="154533" y="103797"/>
                </a:lnTo>
                <a:lnTo>
                  <a:pt x="141935" y="92735"/>
                </a:lnTo>
                <a:lnTo>
                  <a:pt x="127203" y="84823"/>
                </a:lnTo>
                <a:lnTo>
                  <a:pt x="126225" y="84556"/>
                </a:lnTo>
                <a:lnTo>
                  <a:pt x="126225" y="157137"/>
                </a:lnTo>
                <a:lnTo>
                  <a:pt x="126225" y="161302"/>
                </a:lnTo>
                <a:lnTo>
                  <a:pt x="53530" y="161302"/>
                </a:lnTo>
                <a:lnTo>
                  <a:pt x="55321" y="152069"/>
                </a:lnTo>
                <a:lnTo>
                  <a:pt x="83743" y="121285"/>
                </a:lnTo>
                <a:lnTo>
                  <a:pt x="91147" y="120624"/>
                </a:lnTo>
                <a:lnTo>
                  <a:pt x="99796" y="121285"/>
                </a:lnTo>
                <a:lnTo>
                  <a:pt x="99225" y="121285"/>
                </a:lnTo>
                <a:lnTo>
                  <a:pt x="105879" y="123012"/>
                </a:lnTo>
                <a:lnTo>
                  <a:pt x="126225" y="157137"/>
                </a:lnTo>
                <a:lnTo>
                  <a:pt x="126225" y="84556"/>
                </a:lnTo>
                <a:lnTo>
                  <a:pt x="110324" y="80073"/>
                </a:lnTo>
                <a:lnTo>
                  <a:pt x="91325" y="78486"/>
                </a:lnTo>
                <a:lnTo>
                  <a:pt x="78308" y="79273"/>
                </a:lnTo>
                <a:lnTo>
                  <a:pt x="33832" y="98005"/>
                </a:lnTo>
                <a:lnTo>
                  <a:pt x="6413" y="138874"/>
                </a:lnTo>
                <a:lnTo>
                  <a:pt x="0" y="179565"/>
                </a:lnTo>
                <a:lnTo>
                  <a:pt x="0" y="184645"/>
                </a:lnTo>
                <a:lnTo>
                  <a:pt x="6769" y="224205"/>
                </a:lnTo>
                <a:lnTo>
                  <a:pt x="41554" y="266534"/>
                </a:lnTo>
                <a:lnTo>
                  <a:pt x="97116" y="281393"/>
                </a:lnTo>
                <a:lnTo>
                  <a:pt x="109054" y="280809"/>
                </a:lnTo>
                <a:lnTo>
                  <a:pt x="151117" y="266966"/>
                </a:lnTo>
                <a:lnTo>
                  <a:pt x="173431" y="246126"/>
                </a:lnTo>
                <a:lnTo>
                  <a:pt x="167297" y="239255"/>
                </a:lnTo>
                <a:lnTo>
                  <a:pt x="147751" y="217373"/>
                </a:lnTo>
                <a:lnTo>
                  <a:pt x="138430" y="226949"/>
                </a:lnTo>
                <a:lnTo>
                  <a:pt x="127444" y="233781"/>
                </a:lnTo>
                <a:lnTo>
                  <a:pt x="114820" y="237883"/>
                </a:lnTo>
                <a:lnTo>
                  <a:pt x="100545" y="239255"/>
                </a:lnTo>
                <a:lnTo>
                  <a:pt x="91211" y="238531"/>
                </a:lnTo>
                <a:lnTo>
                  <a:pt x="58077" y="214210"/>
                </a:lnTo>
                <a:lnTo>
                  <a:pt x="52984" y="196938"/>
                </a:lnTo>
                <a:lnTo>
                  <a:pt x="177584" y="196938"/>
                </a:lnTo>
                <a:lnTo>
                  <a:pt x="177584" y="175602"/>
                </a:lnTo>
                <a:close/>
              </a:path>
              <a:path w="474345" h="281939">
                <a:moveTo>
                  <a:pt x="375437" y="0"/>
                </a:moveTo>
                <a:lnTo>
                  <a:pt x="322999" y="0"/>
                </a:lnTo>
                <a:lnTo>
                  <a:pt x="322999" y="99822"/>
                </a:lnTo>
                <a:lnTo>
                  <a:pt x="322999" y="141452"/>
                </a:lnTo>
                <a:lnTo>
                  <a:pt x="322999" y="218795"/>
                </a:lnTo>
                <a:lnTo>
                  <a:pt x="317119" y="227749"/>
                </a:lnTo>
                <a:lnTo>
                  <a:pt x="309473" y="234137"/>
                </a:lnTo>
                <a:lnTo>
                  <a:pt x="300024" y="237972"/>
                </a:lnTo>
                <a:lnTo>
                  <a:pt x="288810" y="239255"/>
                </a:lnTo>
                <a:lnTo>
                  <a:pt x="280212" y="238340"/>
                </a:lnTo>
                <a:lnTo>
                  <a:pt x="253771" y="206705"/>
                </a:lnTo>
                <a:lnTo>
                  <a:pt x="251371" y="182372"/>
                </a:lnTo>
                <a:lnTo>
                  <a:pt x="253619" y="156781"/>
                </a:lnTo>
                <a:lnTo>
                  <a:pt x="253733" y="155524"/>
                </a:lnTo>
                <a:lnTo>
                  <a:pt x="260819" y="136334"/>
                </a:lnTo>
                <a:lnTo>
                  <a:pt x="272630" y="124828"/>
                </a:lnTo>
                <a:lnTo>
                  <a:pt x="289179" y="120980"/>
                </a:lnTo>
                <a:lnTo>
                  <a:pt x="300304" y="122262"/>
                </a:lnTo>
                <a:lnTo>
                  <a:pt x="309651" y="126098"/>
                </a:lnTo>
                <a:lnTo>
                  <a:pt x="317220" y="132499"/>
                </a:lnTo>
                <a:lnTo>
                  <a:pt x="322999" y="141452"/>
                </a:lnTo>
                <a:lnTo>
                  <a:pt x="322999" y="99822"/>
                </a:lnTo>
                <a:lnTo>
                  <a:pt x="313055" y="90487"/>
                </a:lnTo>
                <a:lnTo>
                  <a:pt x="301879" y="83820"/>
                </a:lnTo>
                <a:lnTo>
                  <a:pt x="289458" y="79819"/>
                </a:lnTo>
                <a:lnTo>
                  <a:pt x="275793" y="78486"/>
                </a:lnTo>
                <a:lnTo>
                  <a:pt x="258914" y="80175"/>
                </a:lnTo>
                <a:lnTo>
                  <a:pt x="219646" y="105613"/>
                </a:lnTo>
                <a:lnTo>
                  <a:pt x="200393" y="156781"/>
                </a:lnTo>
                <a:lnTo>
                  <a:pt x="199110" y="178485"/>
                </a:lnTo>
                <a:lnTo>
                  <a:pt x="200418" y="201396"/>
                </a:lnTo>
                <a:lnTo>
                  <a:pt x="210870" y="239255"/>
                </a:lnTo>
                <a:lnTo>
                  <a:pt x="244297" y="274586"/>
                </a:lnTo>
                <a:lnTo>
                  <a:pt x="275424" y="281393"/>
                </a:lnTo>
                <a:lnTo>
                  <a:pt x="290093" y="279869"/>
                </a:lnTo>
                <a:lnTo>
                  <a:pt x="303364" y="275285"/>
                </a:lnTo>
                <a:lnTo>
                  <a:pt x="315239" y="267665"/>
                </a:lnTo>
                <a:lnTo>
                  <a:pt x="325704" y="256984"/>
                </a:lnTo>
                <a:lnTo>
                  <a:pt x="328244" y="277774"/>
                </a:lnTo>
                <a:lnTo>
                  <a:pt x="375437" y="277774"/>
                </a:lnTo>
                <a:lnTo>
                  <a:pt x="375437" y="256984"/>
                </a:lnTo>
                <a:lnTo>
                  <a:pt x="375437" y="239255"/>
                </a:lnTo>
                <a:lnTo>
                  <a:pt x="375437" y="120980"/>
                </a:lnTo>
                <a:lnTo>
                  <a:pt x="375437" y="99822"/>
                </a:lnTo>
                <a:lnTo>
                  <a:pt x="375437" y="0"/>
                </a:lnTo>
                <a:close/>
              </a:path>
              <a:path w="474345" h="281939">
                <a:moveTo>
                  <a:pt x="471106" y="82105"/>
                </a:moveTo>
                <a:lnTo>
                  <a:pt x="418655" y="82105"/>
                </a:lnTo>
                <a:lnTo>
                  <a:pt x="418655" y="277774"/>
                </a:lnTo>
                <a:lnTo>
                  <a:pt x="471106" y="277774"/>
                </a:lnTo>
                <a:lnTo>
                  <a:pt x="471106" y="82105"/>
                </a:lnTo>
                <a:close/>
              </a:path>
              <a:path w="474345" h="281939">
                <a:moveTo>
                  <a:pt x="474179" y="23634"/>
                </a:moveTo>
                <a:lnTo>
                  <a:pt x="471525" y="17183"/>
                </a:lnTo>
                <a:lnTo>
                  <a:pt x="460908" y="7048"/>
                </a:lnTo>
                <a:lnTo>
                  <a:pt x="453796" y="4521"/>
                </a:lnTo>
                <a:lnTo>
                  <a:pt x="435825" y="4521"/>
                </a:lnTo>
                <a:lnTo>
                  <a:pt x="428701" y="7048"/>
                </a:lnTo>
                <a:lnTo>
                  <a:pt x="418198" y="17183"/>
                </a:lnTo>
                <a:lnTo>
                  <a:pt x="415582" y="23634"/>
                </a:lnTo>
                <a:lnTo>
                  <a:pt x="415582" y="39420"/>
                </a:lnTo>
                <a:lnTo>
                  <a:pt x="418261" y="45935"/>
                </a:lnTo>
                <a:lnTo>
                  <a:pt x="428993" y="56057"/>
                </a:lnTo>
                <a:lnTo>
                  <a:pt x="436079" y="58597"/>
                </a:lnTo>
                <a:lnTo>
                  <a:pt x="453682" y="58597"/>
                </a:lnTo>
                <a:lnTo>
                  <a:pt x="460756" y="56057"/>
                </a:lnTo>
                <a:lnTo>
                  <a:pt x="471487" y="45935"/>
                </a:lnTo>
                <a:lnTo>
                  <a:pt x="474179" y="39420"/>
                </a:lnTo>
                <a:lnTo>
                  <a:pt x="474179" y="23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5" name="object 105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7851933" y="4479473"/>
            <a:ext cx="315204" cy="247387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11184162" y="1453778"/>
            <a:ext cx="8393461" cy="8622145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13792150" y="9650208"/>
            <a:ext cx="142602" cy="111661"/>
          </a:xfrm>
          <a:prstGeom prst="rect">
            <a:avLst/>
          </a:prstGeom>
        </p:spPr>
      </p:pic>
      <p:sp>
        <p:nvSpPr>
          <p:cNvPr id="108" name="object 108"/>
          <p:cNvSpPr/>
          <p:nvPr/>
        </p:nvSpPr>
        <p:spPr>
          <a:xfrm>
            <a:off x="13974052" y="9671132"/>
            <a:ext cx="1385570" cy="313055"/>
          </a:xfrm>
          <a:custGeom>
            <a:avLst/>
            <a:gdLst/>
            <a:ahLst/>
            <a:cxnLst/>
            <a:rect l="l" t="t" r="r" b="b"/>
            <a:pathLst>
              <a:path w="1385569" h="313054">
                <a:moveTo>
                  <a:pt x="239636" y="107467"/>
                </a:moveTo>
                <a:lnTo>
                  <a:pt x="231343" y="65900"/>
                </a:lnTo>
                <a:lnTo>
                  <a:pt x="207124" y="32613"/>
                </a:lnTo>
                <a:lnTo>
                  <a:pt x="169341" y="11404"/>
                </a:lnTo>
                <a:lnTo>
                  <a:pt x="165201" y="10299"/>
                </a:lnTo>
                <a:lnTo>
                  <a:pt x="165201" y="107886"/>
                </a:lnTo>
                <a:lnTo>
                  <a:pt x="164503" y="117068"/>
                </a:lnTo>
                <a:lnTo>
                  <a:pt x="131521" y="147993"/>
                </a:lnTo>
                <a:lnTo>
                  <a:pt x="121488" y="148666"/>
                </a:lnTo>
                <a:lnTo>
                  <a:pt x="73406" y="148666"/>
                </a:lnTo>
                <a:lnTo>
                  <a:pt x="73406" y="60845"/>
                </a:lnTo>
                <a:lnTo>
                  <a:pt x="122326" y="60845"/>
                </a:lnTo>
                <a:lnTo>
                  <a:pt x="158724" y="80721"/>
                </a:lnTo>
                <a:lnTo>
                  <a:pt x="165201" y="107886"/>
                </a:lnTo>
                <a:lnTo>
                  <a:pt x="165201" y="10299"/>
                </a:lnTo>
                <a:lnTo>
                  <a:pt x="154393" y="7391"/>
                </a:lnTo>
                <a:lnTo>
                  <a:pt x="138455" y="4978"/>
                </a:lnTo>
                <a:lnTo>
                  <a:pt x="121488" y="4178"/>
                </a:lnTo>
                <a:lnTo>
                  <a:pt x="0" y="4178"/>
                </a:lnTo>
                <a:lnTo>
                  <a:pt x="0" y="308622"/>
                </a:lnTo>
                <a:lnTo>
                  <a:pt x="73406" y="308622"/>
                </a:lnTo>
                <a:lnTo>
                  <a:pt x="73406" y="205333"/>
                </a:lnTo>
                <a:lnTo>
                  <a:pt x="120243" y="205333"/>
                </a:lnTo>
                <a:lnTo>
                  <a:pt x="169938" y="198666"/>
                </a:lnTo>
                <a:lnTo>
                  <a:pt x="207759" y="178676"/>
                </a:lnTo>
                <a:lnTo>
                  <a:pt x="231660" y="147548"/>
                </a:lnTo>
                <a:lnTo>
                  <a:pt x="239598" y="107886"/>
                </a:lnTo>
                <a:lnTo>
                  <a:pt x="239636" y="107467"/>
                </a:lnTo>
                <a:close/>
              </a:path>
              <a:path w="1385569" h="313054">
                <a:moveTo>
                  <a:pt x="488886" y="4140"/>
                </a:moveTo>
                <a:lnTo>
                  <a:pt x="278739" y="4140"/>
                </a:lnTo>
                <a:lnTo>
                  <a:pt x="278739" y="61290"/>
                </a:lnTo>
                <a:lnTo>
                  <a:pt x="278739" y="124790"/>
                </a:lnTo>
                <a:lnTo>
                  <a:pt x="278739" y="179400"/>
                </a:lnTo>
                <a:lnTo>
                  <a:pt x="278739" y="251790"/>
                </a:lnTo>
                <a:lnTo>
                  <a:pt x="278739" y="308940"/>
                </a:lnTo>
                <a:lnTo>
                  <a:pt x="488480" y="308940"/>
                </a:lnTo>
                <a:lnTo>
                  <a:pt x="488480" y="251790"/>
                </a:lnTo>
                <a:lnTo>
                  <a:pt x="352145" y="251790"/>
                </a:lnTo>
                <a:lnTo>
                  <a:pt x="352145" y="179400"/>
                </a:lnTo>
                <a:lnTo>
                  <a:pt x="467563" y="179400"/>
                </a:lnTo>
                <a:lnTo>
                  <a:pt x="467563" y="124790"/>
                </a:lnTo>
                <a:lnTo>
                  <a:pt x="352145" y="124790"/>
                </a:lnTo>
                <a:lnTo>
                  <a:pt x="352145" y="61290"/>
                </a:lnTo>
                <a:lnTo>
                  <a:pt x="488886" y="61290"/>
                </a:lnTo>
                <a:lnTo>
                  <a:pt x="488886" y="4140"/>
                </a:lnTo>
                <a:close/>
              </a:path>
              <a:path w="1385569" h="313054">
                <a:moveTo>
                  <a:pt x="712838" y="4178"/>
                </a:moveTo>
                <a:lnTo>
                  <a:pt x="639660" y="4178"/>
                </a:lnTo>
                <a:lnTo>
                  <a:pt x="639660" y="213067"/>
                </a:lnTo>
                <a:lnTo>
                  <a:pt x="639140" y="222745"/>
                </a:lnTo>
                <a:lnTo>
                  <a:pt x="615073" y="255638"/>
                </a:lnTo>
                <a:lnTo>
                  <a:pt x="607872" y="256362"/>
                </a:lnTo>
                <a:lnTo>
                  <a:pt x="600011" y="255765"/>
                </a:lnTo>
                <a:lnTo>
                  <a:pt x="576503" y="216623"/>
                </a:lnTo>
                <a:lnTo>
                  <a:pt x="502894" y="216623"/>
                </a:lnTo>
                <a:lnTo>
                  <a:pt x="509803" y="257403"/>
                </a:lnTo>
                <a:lnTo>
                  <a:pt x="545693" y="298704"/>
                </a:lnTo>
                <a:lnTo>
                  <a:pt x="584377" y="311251"/>
                </a:lnTo>
                <a:lnTo>
                  <a:pt x="607872" y="312813"/>
                </a:lnTo>
                <a:lnTo>
                  <a:pt x="622376" y="312026"/>
                </a:lnTo>
                <a:lnTo>
                  <a:pt x="661708" y="300266"/>
                </a:lnTo>
                <a:lnTo>
                  <a:pt x="691946" y="275678"/>
                </a:lnTo>
                <a:lnTo>
                  <a:pt x="709472" y="240563"/>
                </a:lnTo>
                <a:lnTo>
                  <a:pt x="712838" y="213067"/>
                </a:lnTo>
                <a:lnTo>
                  <a:pt x="712838" y="4178"/>
                </a:lnTo>
                <a:close/>
              </a:path>
              <a:path w="1385569" h="313054">
                <a:moveTo>
                  <a:pt x="1016876" y="148666"/>
                </a:moveTo>
                <a:lnTo>
                  <a:pt x="1015796" y="128625"/>
                </a:lnTo>
                <a:lnTo>
                  <a:pt x="1015733" y="127330"/>
                </a:lnTo>
                <a:lnTo>
                  <a:pt x="1012507" y="107238"/>
                </a:lnTo>
                <a:lnTo>
                  <a:pt x="1007211" y="88379"/>
                </a:lnTo>
                <a:lnTo>
                  <a:pt x="999845" y="70777"/>
                </a:lnTo>
                <a:lnTo>
                  <a:pt x="992162" y="57505"/>
                </a:lnTo>
                <a:lnTo>
                  <a:pt x="990574" y="54762"/>
                </a:lnTo>
                <a:lnTo>
                  <a:pt x="979627" y="40690"/>
                </a:lnTo>
                <a:lnTo>
                  <a:pt x="967003" y="28562"/>
                </a:lnTo>
                <a:lnTo>
                  <a:pt x="952677" y="18389"/>
                </a:lnTo>
                <a:lnTo>
                  <a:pt x="942225" y="13042"/>
                </a:lnTo>
                <a:lnTo>
                  <a:pt x="942225" y="163931"/>
                </a:lnTo>
                <a:lnTo>
                  <a:pt x="941247" y="183756"/>
                </a:lnTo>
                <a:lnTo>
                  <a:pt x="926960" y="231889"/>
                </a:lnTo>
                <a:lnTo>
                  <a:pt x="884097" y="255524"/>
                </a:lnTo>
                <a:lnTo>
                  <a:pt x="870610" y="254038"/>
                </a:lnTo>
                <a:lnTo>
                  <a:pt x="870432" y="254038"/>
                </a:lnTo>
                <a:lnTo>
                  <a:pt x="858710" y="249618"/>
                </a:lnTo>
                <a:lnTo>
                  <a:pt x="858570" y="249618"/>
                </a:lnTo>
                <a:lnTo>
                  <a:pt x="848296" y="241985"/>
                </a:lnTo>
                <a:lnTo>
                  <a:pt x="828840" y="202247"/>
                </a:lnTo>
                <a:lnTo>
                  <a:pt x="826135" y="184302"/>
                </a:lnTo>
                <a:lnTo>
                  <a:pt x="826046" y="183756"/>
                </a:lnTo>
                <a:lnTo>
                  <a:pt x="825182" y="163931"/>
                </a:lnTo>
                <a:lnTo>
                  <a:pt x="825258" y="148666"/>
                </a:lnTo>
                <a:lnTo>
                  <a:pt x="825347" y="140296"/>
                </a:lnTo>
                <a:lnTo>
                  <a:pt x="830160" y="104076"/>
                </a:lnTo>
                <a:lnTo>
                  <a:pt x="841489" y="78206"/>
                </a:lnTo>
                <a:lnTo>
                  <a:pt x="859332" y="62674"/>
                </a:lnTo>
                <a:lnTo>
                  <a:pt x="883678" y="57505"/>
                </a:lnTo>
                <a:lnTo>
                  <a:pt x="896975" y="58978"/>
                </a:lnTo>
                <a:lnTo>
                  <a:pt x="933704" y="94145"/>
                </a:lnTo>
                <a:lnTo>
                  <a:pt x="942174" y="148666"/>
                </a:lnTo>
                <a:lnTo>
                  <a:pt x="942225" y="163931"/>
                </a:lnTo>
                <a:lnTo>
                  <a:pt x="942225" y="13042"/>
                </a:lnTo>
                <a:lnTo>
                  <a:pt x="937221" y="10464"/>
                </a:lnTo>
                <a:lnTo>
                  <a:pt x="920407" y="4648"/>
                </a:lnTo>
                <a:lnTo>
                  <a:pt x="902550" y="1155"/>
                </a:lnTo>
                <a:lnTo>
                  <a:pt x="883678" y="0"/>
                </a:lnTo>
                <a:lnTo>
                  <a:pt x="864654" y="1155"/>
                </a:lnTo>
                <a:lnTo>
                  <a:pt x="813943" y="18605"/>
                </a:lnTo>
                <a:lnTo>
                  <a:pt x="775995" y="55283"/>
                </a:lnTo>
                <a:lnTo>
                  <a:pt x="754583" y="108229"/>
                </a:lnTo>
                <a:lnTo>
                  <a:pt x="750570" y="148666"/>
                </a:lnTo>
                <a:lnTo>
                  <a:pt x="750481" y="167487"/>
                </a:lnTo>
                <a:lnTo>
                  <a:pt x="751903" y="188417"/>
                </a:lnTo>
                <a:lnTo>
                  <a:pt x="760730" y="226568"/>
                </a:lnTo>
                <a:lnTo>
                  <a:pt x="788301" y="273215"/>
                </a:lnTo>
                <a:lnTo>
                  <a:pt x="830694" y="302755"/>
                </a:lnTo>
                <a:lnTo>
                  <a:pt x="884097" y="312813"/>
                </a:lnTo>
                <a:lnTo>
                  <a:pt x="902398" y="311696"/>
                </a:lnTo>
                <a:lnTo>
                  <a:pt x="902817" y="311696"/>
                </a:lnTo>
                <a:lnTo>
                  <a:pt x="953414" y="294297"/>
                </a:lnTo>
                <a:lnTo>
                  <a:pt x="991235" y="257670"/>
                </a:lnTo>
                <a:lnTo>
                  <a:pt x="1012748" y="204647"/>
                </a:lnTo>
                <a:lnTo>
                  <a:pt x="1016812" y="163931"/>
                </a:lnTo>
                <a:lnTo>
                  <a:pt x="1016876" y="148666"/>
                </a:lnTo>
                <a:close/>
              </a:path>
              <a:path w="1385569" h="313054">
                <a:moveTo>
                  <a:pt x="1275956" y="3695"/>
                </a:moveTo>
                <a:lnTo>
                  <a:pt x="1021473" y="3695"/>
                </a:lnTo>
                <a:lnTo>
                  <a:pt x="1021473" y="60845"/>
                </a:lnTo>
                <a:lnTo>
                  <a:pt x="1111186" y="60845"/>
                </a:lnTo>
                <a:lnTo>
                  <a:pt x="1111186" y="308495"/>
                </a:lnTo>
                <a:lnTo>
                  <a:pt x="1184567" y="308495"/>
                </a:lnTo>
                <a:lnTo>
                  <a:pt x="1184567" y="60845"/>
                </a:lnTo>
                <a:lnTo>
                  <a:pt x="1275956" y="60845"/>
                </a:lnTo>
                <a:lnTo>
                  <a:pt x="1275956" y="3695"/>
                </a:lnTo>
                <a:close/>
              </a:path>
              <a:path w="1385569" h="313054">
                <a:moveTo>
                  <a:pt x="1385112" y="4178"/>
                </a:moveTo>
                <a:lnTo>
                  <a:pt x="1311922" y="4178"/>
                </a:lnTo>
                <a:lnTo>
                  <a:pt x="1311922" y="308635"/>
                </a:lnTo>
                <a:lnTo>
                  <a:pt x="1385112" y="308635"/>
                </a:lnTo>
                <a:lnTo>
                  <a:pt x="1385112" y="4178"/>
                </a:lnTo>
                <a:close/>
              </a:path>
            </a:pathLst>
          </a:custGeom>
          <a:solidFill>
            <a:srgbClr val="001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9" name="object 109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2567170" y="10136837"/>
            <a:ext cx="374025" cy="228338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12962528" y="10136834"/>
            <a:ext cx="399742" cy="228341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13463587" y="10136834"/>
            <a:ext cx="399741" cy="228341"/>
          </a:xfrm>
          <a:prstGeom prst="rect">
            <a:avLst/>
          </a:prstGeom>
        </p:spPr>
      </p:pic>
      <p:sp>
        <p:nvSpPr>
          <p:cNvPr id="112" name="object 112"/>
          <p:cNvSpPr/>
          <p:nvPr/>
        </p:nvSpPr>
        <p:spPr>
          <a:xfrm>
            <a:off x="13884656" y="10136841"/>
            <a:ext cx="574675" cy="228600"/>
          </a:xfrm>
          <a:custGeom>
            <a:avLst/>
            <a:gdLst/>
            <a:ahLst/>
            <a:cxnLst/>
            <a:rect l="l" t="t" r="r" b="b"/>
            <a:pathLst>
              <a:path w="574675" h="228600">
                <a:moveTo>
                  <a:pt x="177838" y="226136"/>
                </a:moveTo>
                <a:lnTo>
                  <a:pt x="134747" y="144754"/>
                </a:lnTo>
                <a:lnTo>
                  <a:pt x="128435" y="132829"/>
                </a:lnTo>
                <a:lnTo>
                  <a:pt x="138061" y="127812"/>
                </a:lnTo>
                <a:lnTo>
                  <a:pt x="146380" y="121996"/>
                </a:lnTo>
                <a:lnTo>
                  <a:pt x="153390" y="115379"/>
                </a:lnTo>
                <a:lnTo>
                  <a:pt x="159092" y="107975"/>
                </a:lnTo>
                <a:lnTo>
                  <a:pt x="159804" y="106641"/>
                </a:lnTo>
                <a:lnTo>
                  <a:pt x="163525" y="99695"/>
                </a:lnTo>
                <a:lnTo>
                  <a:pt x="166687" y="90436"/>
                </a:lnTo>
                <a:lnTo>
                  <a:pt x="168567" y="80264"/>
                </a:lnTo>
                <a:lnTo>
                  <a:pt x="169214" y="68999"/>
                </a:lnTo>
                <a:lnTo>
                  <a:pt x="167843" y="53467"/>
                </a:lnTo>
                <a:lnTo>
                  <a:pt x="147256" y="18034"/>
                </a:lnTo>
                <a:lnTo>
                  <a:pt x="122161" y="5092"/>
                </a:lnTo>
                <a:lnTo>
                  <a:pt x="122161" y="72771"/>
                </a:lnTo>
                <a:lnTo>
                  <a:pt x="121551" y="80264"/>
                </a:lnTo>
                <a:lnTo>
                  <a:pt x="93357" y="106083"/>
                </a:lnTo>
                <a:lnTo>
                  <a:pt x="84988" y="106641"/>
                </a:lnTo>
                <a:lnTo>
                  <a:pt x="47040" y="106641"/>
                </a:lnTo>
                <a:lnTo>
                  <a:pt x="47040" y="38100"/>
                </a:lnTo>
                <a:lnTo>
                  <a:pt x="84836" y="38100"/>
                </a:lnTo>
                <a:lnTo>
                  <a:pt x="119875" y="58343"/>
                </a:lnTo>
                <a:lnTo>
                  <a:pt x="122161" y="72771"/>
                </a:lnTo>
                <a:lnTo>
                  <a:pt x="122161" y="5092"/>
                </a:lnTo>
                <a:lnTo>
                  <a:pt x="120675" y="4508"/>
                </a:lnTo>
                <a:lnTo>
                  <a:pt x="103911" y="1130"/>
                </a:lnTo>
                <a:lnTo>
                  <a:pt x="84836" y="0"/>
                </a:lnTo>
                <a:lnTo>
                  <a:pt x="0" y="0"/>
                </a:lnTo>
                <a:lnTo>
                  <a:pt x="0" y="228333"/>
                </a:lnTo>
                <a:lnTo>
                  <a:pt x="47040" y="228333"/>
                </a:lnTo>
                <a:lnTo>
                  <a:pt x="47040" y="144754"/>
                </a:lnTo>
                <a:lnTo>
                  <a:pt x="84518" y="144754"/>
                </a:lnTo>
                <a:lnTo>
                  <a:pt x="127330" y="228333"/>
                </a:lnTo>
                <a:lnTo>
                  <a:pt x="177838" y="228333"/>
                </a:lnTo>
                <a:lnTo>
                  <a:pt x="177838" y="226136"/>
                </a:lnTo>
                <a:close/>
              </a:path>
              <a:path w="574675" h="228600">
                <a:moveTo>
                  <a:pt x="399745" y="228346"/>
                </a:moveTo>
                <a:lnTo>
                  <a:pt x="382130" y="181292"/>
                </a:lnTo>
                <a:lnTo>
                  <a:pt x="367868" y="143179"/>
                </a:lnTo>
                <a:lnTo>
                  <a:pt x="335876" y="57721"/>
                </a:lnTo>
                <a:lnTo>
                  <a:pt x="321170" y="18427"/>
                </a:lnTo>
                <a:lnTo>
                  <a:pt x="321170" y="143179"/>
                </a:lnTo>
                <a:lnTo>
                  <a:pt x="264096" y="143179"/>
                </a:lnTo>
                <a:lnTo>
                  <a:pt x="292481" y="57721"/>
                </a:lnTo>
                <a:lnTo>
                  <a:pt x="321170" y="143179"/>
                </a:lnTo>
                <a:lnTo>
                  <a:pt x="321170" y="18427"/>
                </a:lnTo>
                <a:lnTo>
                  <a:pt x="314274" y="0"/>
                </a:lnTo>
                <a:lnTo>
                  <a:pt x="270675" y="0"/>
                </a:lnTo>
                <a:lnTo>
                  <a:pt x="185674" y="228346"/>
                </a:lnTo>
                <a:lnTo>
                  <a:pt x="235699" y="228346"/>
                </a:lnTo>
                <a:lnTo>
                  <a:pt x="251383" y="181292"/>
                </a:lnTo>
                <a:lnTo>
                  <a:pt x="333883" y="181292"/>
                </a:lnTo>
                <a:lnTo>
                  <a:pt x="349719" y="228346"/>
                </a:lnTo>
                <a:lnTo>
                  <a:pt x="399745" y="228346"/>
                </a:lnTo>
                <a:close/>
              </a:path>
              <a:path w="574675" h="228600">
                <a:moveTo>
                  <a:pt x="574141" y="0"/>
                </a:moveTo>
                <a:lnTo>
                  <a:pt x="388137" y="0"/>
                </a:lnTo>
                <a:lnTo>
                  <a:pt x="388137" y="38100"/>
                </a:lnTo>
                <a:lnTo>
                  <a:pt x="457149" y="38100"/>
                </a:lnTo>
                <a:lnTo>
                  <a:pt x="457149" y="228600"/>
                </a:lnTo>
                <a:lnTo>
                  <a:pt x="504190" y="228600"/>
                </a:lnTo>
                <a:lnTo>
                  <a:pt x="504190" y="38100"/>
                </a:lnTo>
                <a:lnTo>
                  <a:pt x="574141" y="38100"/>
                </a:lnTo>
                <a:lnTo>
                  <a:pt x="5741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3" name="object 113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14485622" y="10136671"/>
            <a:ext cx="375435" cy="228600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14882392" y="10136834"/>
            <a:ext cx="177837" cy="228338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15148050" y="9593330"/>
            <a:ext cx="2078328" cy="1160396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17215172" y="10133697"/>
            <a:ext cx="186455" cy="234610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7425306" y="10133700"/>
            <a:ext cx="194431" cy="234610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7653965" y="10136840"/>
            <a:ext cx="240254" cy="228338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8008384" y="10133700"/>
            <a:ext cx="194431" cy="234610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12817225" y="10522256"/>
            <a:ext cx="214066" cy="228338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13052624" y="10522261"/>
            <a:ext cx="174853" cy="228328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3259793" y="10522253"/>
            <a:ext cx="177837" cy="228338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13457854" y="10519118"/>
            <a:ext cx="413714" cy="234610"/>
          </a:xfrm>
          <a:prstGeom prst="rect">
            <a:avLst/>
          </a:prstGeom>
        </p:spPr>
      </p:pic>
      <p:sp>
        <p:nvSpPr>
          <p:cNvPr id="124" name="object 124"/>
          <p:cNvSpPr/>
          <p:nvPr/>
        </p:nvSpPr>
        <p:spPr>
          <a:xfrm>
            <a:off x="13893051" y="10522095"/>
            <a:ext cx="231140" cy="228600"/>
          </a:xfrm>
          <a:custGeom>
            <a:avLst/>
            <a:gdLst/>
            <a:ahLst/>
            <a:cxnLst/>
            <a:rect l="l" t="t" r="r" b="b"/>
            <a:pathLst>
              <a:path w="231140" h="228600">
                <a:moveTo>
                  <a:pt x="153060" y="190500"/>
                </a:moveTo>
                <a:lnTo>
                  <a:pt x="47040" y="190500"/>
                </a:lnTo>
                <a:lnTo>
                  <a:pt x="47040" y="129540"/>
                </a:lnTo>
                <a:lnTo>
                  <a:pt x="137375" y="129540"/>
                </a:lnTo>
                <a:lnTo>
                  <a:pt x="137375" y="92710"/>
                </a:lnTo>
                <a:lnTo>
                  <a:pt x="47040" y="92710"/>
                </a:lnTo>
                <a:lnTo>
                  <a:pt x="47040" y="38100"/>
                </a:lnTo>
                <a:lnTo>
                  <a:pt x="152742" y="38100"/>
                </a:lnTo>
                <a:lnTo>
                  <a:pt x="152742" y="0"/>
                </a:lnTo>
                <a:lnTo>
                  <a:pt x="0" y="0"/>
                </a:lnTo>
                <a:lnTo>
                  <a:pt x="0" y="38100"/>
                </a:lnTo>
                <a:lnTo>
                  <a:pt x="0" y="92710"/>
                </a:lnTo>
                <a:lnTo>
                  <a:pt x="0" y="129540"/>
                </a:lnTo>
                <a:lnTo>
                  <a:pt x="0" y="190500"/>
                </a:lnTo>
                <a:lnTo>
                  <a:pt x="0" y="228600"/>
                </a:lnTo>
                <a:lnTo>
                  <a:pt x="153060" y="228600"/>
                </a:lnTo>
                <a:lnTo>
                  <a:pt x="153060" y="190500"/>
                </a:lnTo>
                <a:close/>
              </a:path>
              <a:path w="231140" h="228600">
                <a:moveTo>
                  <a:pt x="230682" y="165"/>
                </a:moveTo>
                <a:lnTo>
                  <a:pt x="183629" y="165"/>
                </a:lnTo>
                <a:lnTo>
                  <a:pt x="183629" y="228498"/>
                </a:lnTo>
                <a:lnTo>
                  <a:pt x="230682" y="228498"/>
                </a:lnTo>
                <a:lnTo>
                  <a:pt x="230682" y="1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5" name="object 125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4153218" y="10522256"/>
            <a:ext cx="388775" cy="228601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4563325" y="10522257"/>
            <a:ext cx="240254" cy="228338"/>
          </a:xfrm>
          <a:prstGeom prst="rect">
            <a:avLst/>
          </a:prstGeom>
        </p:spPr>
      </p:pic>
      <p:sp>
        <p:nvSpPr>
          <p:cNvPr id="127" name="object 127"/>
          <p:cNvSpPr/>
          <p:nvPr/>
        </p:nvSpPr>
        <p:spPr>
          <a:xfrm>
            <a:off x="14844662" y="10522095"/>
            <a:ext cx="153670" cy="228600"/>
          </a:xfrm>
          <a:custGeom>
            <a:avLst/>
            <a:gdLst/>
            <a:ahLst/>
            <a:cxnLst/>
            <a:rect l="l" t="t" r="r" b="b"/>
            <a:pathLst>
              <a:path w="153669" h="228600">
                <a:moveTo>
                  <a:pt x="153060" y="190500"/>
                </a:moveTo>
                <a:lnTo>
                  <a:pt x="47053" y="190500"/>
                </a:lnTo>
                <a:lnTo>
                  <a:pt x="47053" y="129540"/>
                </a:lnTo>
                <a:lnTo>
                  <a:pt x="137375" y="129540"/>
                </a:lnTo>
                <a:lnTo>
                  <a:pt x="137375" y="92710"/>
                </a:lnTo>
                <a:lnTo>
                  <a:pt x="47053" y="92710"/>
                </a:lnTo>
                <a:lnTo>
                  <a:pt x="47053" y="38100"/>
                </a:lnTo>
                <a:lnTo>
                  <a:pt x="152755" y="38100"/>
                </a:lnTo>
                <a:lnTo>
                  <a:pt x="152755" y="0"/>
                </a:lnTo>
                <a:lnTo>
                  <a:pt x="0" y="0"/>
                </a:lnTo>
                <a:lnTo>
                  <a:pt x="0" y="38100"/>
                </a:lnTo>
                <a:lnTo>
                  <a:pt x="0" y="92710"/>
                </a:lnTo>
                <a:lnTo>
                  <a:pt x="0" y="129540"/>
                </a:lnTo>
                <a:lnTo>
                  <a:pt x="0" y="190500"/>
                </a:lnTo>
                <a:lnTo>
                  <a:pt x="0" y="228600"/>
                </a:lnTo>
                <a:lnTo>
                  <a:pt x="153060" y="228600"/>
                </a:lnTo>
                <a:lnTo>
                  <a:pt x="153060" y="190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8" name="object 128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15025335" y="10522254"/>
            <a:ext cx="185680" cy="228338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15237978" y="10519118"/>
            <a:ext cx="395963" cy="234610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15748151" y="10522254"/>
            <a:ext cx="174540" cy="228338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15949976" y="10519118"/>
            <a:ext cx="194431" cy="234610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16169058" y="10519116"/>
            <a:ext cx="175188" cy="234610"/>
          </a:xfrm>
          <a:prstGeom prst="rect">
            <a:avLst/>
          </a:prstGeom>
        </p:spPr>
      </p:pic>
      <p:sp>
        <p:nvSpPr>
          <p:cNvPr id="133" name="object 133"/>
          <p:cNvSpPr/>
          <p:nvPr/>
        </p:nvSpPr>
        <p:spPr>
          <a:xfrm>
            <a:off x="17263547" y="10522255"/>
            <a:ext cx="47625" cy="228600"/>
          </a:xfrm>
          <a:custGeom>
            <a:avLst/>
            <a:gdLst/>
            <a:ahLst/>
            <a:cxnLst/>
            <a:rect l="l" t="t" r="r" b="b"/>
            <a:pathLst>
              <a:path w="47625" h="228600">
                <a:moveTo>
                  <a:pt x="47045" y="0"/>
                </a:moveTo>
                <a:lnTo>
                  <a:pt x="0" y="0"/>
                </a:lnTo>
                <a:lnTo>
                  <a:pt x="0" y="228338"/>
                </a:lnTo>
                <a:lnTo>
                  <a:pt x="47045" y="228338"/>
                </a:lnTo>
                <a:lnTo>
                  <a:pt x="47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4" name="object 134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17340068" y="10519118"/>
            <a:ext cx="395954" cy="234610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17760674" y="10519116"/>
            <a:ext cx="175188" cy="234610"/>
          </a:xfrm>
          <a:prstGeom prst="rect">
            <a:avLst/>
          </a:prstGeom>
        </p:spPr>
      </p:pic>
      <p:sp>
        <p:nvSpPr>
          <p:cNvPr id="136" name="object 136"/>
          <p:cNvSpPr/>
          <p:nvPr/>
        </p:nvSpPr>
        <p:spPr>
          <a:xfrm>
            <a:off x="2246258" y="5665761"/>
            <a:ext cx="6621145" cy="1724025"/>
          </a:xfrm>
          <a:custGeom>
            <a:avLst/>
            <a:gdLst/>
            <a:ahLst/>
            <a:cxnLst/>
            <a:rect l="l" t="t" r="r" b="b"/>
            <a:pathLst>
              <a:path w="6621145" h="1724025">
                <a:moveTo>
                  <a:pt x="6306561" y="0"/>
                </a:moveTo>
                <a:lnTo>
                  <a:pt x="0" y="0"/>
                </a:lnTo>
                <a:lnTo>
                  <a:pt x="0" y="1723978"/>
                </a:lnTo>
                <a:lnTo>
                  <a:pt x="6306561" y="1723978"/>
                </a:lnTo>
                <a:lnTo>
                  <a:pt x="6353047" y="1720568"/>
                </a:lnTo>
                <a:lnTo>
                  <a:pt x="6397414" y="1710659"/>
                </a:lnTo>
                <a:lnTo>
                  <a:pt x="6439178" y="1694740"/>
                </a:lnTo>
                <a:lnTo>
                  <a:pt x="6477850" y="1673297"/>
                </a:lnTo>
                <a:lnTo>
                  <a:pt x="6512946" y="1646817"/>
                </a:lnTo>
                <a:lnTo>
                  <a:pt x="6543977" y="1615786"/>
                </a:lnTo>
                <a:lnTo>
                  <a:pt x="6570457" y="1580691"/>
                </a:lnTo>
                <a:lnTo>
                  <a:pt x="6591900" y="1542018"/>
                </a:lnTo>
                <a:lnTo>
                  <a:pt x="6607819" y="1500254"/>
                </a:lnTo>
                <a:lnTo>
                  <a:pt x="6617727" y="1455887"/>
                </a:lnTo>
                <a:lnTo>
                  <a:pt x="6621138" y="1409402"/>
                </a:lnTo>
                <a:lnTo>
                  <a:pt x="6621138" y="314576"/>
                </a:lnTo>
                <a:lnTo>
                  <a:pt x="6617727" y="268091"/>
                </a:lnTo>
                <a:lnTo>
                  <a:pt x="6607819" y="223723"/>
                </a:lnTo>
                <a:lnTo>
                  <a:pt x="6591900" y="181960"/>
                </a:lnTo>
                <a:lnTo>
                  <a:pt x="6570457" y="143287"/>
                </a:lnTo>
                <a:lnTo>
                  <a:pt x="6543977" y="108192"/>
                </a:lnTo>
                <a:lnTo>
                  <a:pt x="6512946" y="77161"/>
                </a:lnTo>
                <a:lnTo>
                  <a:pt x="6477850" y="50681"/>
                </a:lnTo>
                <a:lnTo>
                  <a:pt x="6439178" y="29238"/>
                </a:lnTo>
                <a:lnTo>
                  <a:pt x="6397414" y="13319"/>
                </a:lnTo>
                <a:lnTo>
                  <a:pt x="6353047" y="3410"/>
                </a:lnTo>
                <a:lnTo>
                  <a:pt x="6306561" y="0"/>
                </a:lnTo>
                <a:close/>
              </a:path>
            </a:pathLst>
          </a:custGeom>
          <a:solidFill>
            <a:srgbClr val="F6F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45333" y="5465352"/>
            <a:ext cx="2152015" cy="2152015"/>
          </a:xfrm>
          <a:custGeom>
            <a:avLst/>
            <a:gdLst/>
            <a:ahLst/>
            <a:cxnLst/>
            <a:rect l="l" t="t" r="r" b="b"/>
            <a:pathLst>
              <a:path w="2152015" h="2152015">
                <a:moveTo>
                  <a:pt x="1075935" y="0"/>
                </a:moveTo>
                <a:lnTo>
                  <a:pt x="1028009" y="1048"/>
                </a:lnTo>
                <a:lnTo>
                  <a:pt x="980619" y="4164"/>
                </a:lnTo>
                <a:lnTo>
                  <a:pt x="933810" y="9303"/>
                </a:lnTo>
                <a:lnTo>
                  <a:pt x="887626" y="16423"/>
                </a:lnTo>
                <a:lnTo>
                  <a:pt x="842109" y="25479"/>
                </a:lnTo>
                <a:lnTo>
                  <a:pt x="797304" y="36427"/>
                </a:lnTo>
                <a:lnTo>
                  <a:pt x="753255" y="49225"/>
                </a:lnTo>
                <a:lnTo>
                  <a:pt x="710005" y="63827"/>
                </a:lnTo>
                <a:lnTo>
                  <a:pt x="667598" y="80191"/>
                </a:lnTo>
                <a:lnTo>
                  <a:pt x="626077" y="98272"/>
                </a:lnTo>
                <a:lnTo>
                  <a:pt x="585487" y="118028"/>
                </a:lnTo>
                <a:lnTo>
                  <a:pt x="545871" y="139413"/>
                </a:lnTo>
                <a:lnTo>
                  <a:pt x="507273" y="162385"/>
                </a:lnTo>
                <a:lnTo>
                  <a:pt x="469737" y="186900"/>
                </a:lnTo>
                <a:lnTo>
                  <a:pt x="433306" y="212913"/>
                </a:lnTo>
                <a:lnTo>
                  <a:pt x="398024" y="240382"/>
                </a:lnTo>
                <a:lnTo>
                  <a:pt x="363935" y="269262"/>
                </a:lnTo>
                <a:lnTo>
                  <a:pt x="331083" y="299511"/>
                </a:lnTo>
                <a:lnTo>
                  <a:pt x="299511" y="331083"/>
                </a:lnTo>
                <a:lnTo>
                  <a:pt x="269262" y="363935"/>
                </a:lnTo>
                <a:lnTo>
                  <a:pt x="240382" y="398024"/>
                </a:lnTo>
                <a:lnTo>
                  <a:pt x="212913" y="433306"/>
                </a:lnTo>
                <a:lnTo>
                  <a:pt x="186900" y="469737"/>
                </a:lnTo>
                <a:lnTo>
                  <a:pt x="162385" y="507273"/>
                </a:lnTo>
                <a:lnTo>
                  <a:pt x="139413" y="545871"/>
                </a:lnTo>
                <a:lnTo>
                  <a:pt x="118028" y="585487"/>
                </a:lnTo>
                <a:lnTo>
                  <a:pt x="98272" y="626077"/>
                </a:lnTo>
                <a:lnTo>
                  <a:pt x="80191" y="667598"/>
                </a:lnTo>
                <a:lnTo>
                  <a:pt x="63827" y="710005"/>
                </a:lnTo>
                <a:lnTo>
                  <a:pt x="49225" y="753255"/>
                </a:lnTo>
                <a:lnTo>
                  <a:pt x="36427" y="797304"/>
                </a:lnTo>
                <a:lnTo>
                  <a:pt x="25479" y="842109"/>
                </a:lnTo>
                <a:lnTo>
                  <a:pt x="16423" y="887626"/>
                </a:lnTo>
                <a:lnTo>
                  <a:pt x="9303" y="933810"/>
                </a:lnTo>
                <a:lnTo>
                  <a:pt x="4164" y="980619"/>
                </a:lnTo>
                <a:lnTo>
                  <a:pt x="1048" y="1028009"/>
                </a:lnTo>
                <a:lnTo>
                  <a:pt x="0" y="1075935"/>
                </a:lnTo>
                <a:lnTo>
                  <a:pt x="1048" y="1123862"/>
                </a:lnTo>
                <a:lnTo>
                  <a:pt x="4164" y="1171251"/>
                </a:lnTo>
                <a:lnTo>
                  <a:pt x="9303" y="1218060"/>
                </a:lnTo>
                <a:lnTo>
                  <a:pt x="16423" y="1264245"/>
                </a:lnTo>
                <a:lnTo>
                  <a:pt x="25479" y="1309762"/>
                </a:lnTo>
                <a:lnTo>
                  <a:pt x="36427" y="1354566"/>
                </a:lnTo>
                <a:lnTo>
                  <a:pt x="49225" y="1398616"/>
                </a:lnTo>
                <a:lnTo>
                  <a:pt x="63827" y="1441866"/>
                </a:lnTo>
                <a:lnTo>
                  <a:pt x="80191" y="1484273"/>
                </a:lnTo>
                <a:lnTo>
                  <a:pt x="98272" y="1525794"/>
                </a:lnTo>
                <a:lnTo>
                  <a:pt x="118028" y="1566384"/>
                </a:lnTo>
                <a:lnTo>
                  <a:pt x="139413" y="1605999"/>
                </a:lnTo>
                <a:lnTo>
                  <a:pt x="162385" y="1644597"/>
                </a:lnTo>
                <a:lnTo>
                  <a:pt x="186900" y="1682134"/>
                </a:lnTo>
                <a:lnTo>
                  <a:pt x="212913" y="1718565"/>
                </a:lnTo>
                <a:lnTo>
                  <a:pt x="240382" y="1753846"/>
                </a:lnTo>
                <a:lnTo>
                  <a:pt x="269262" y="1787935"/>
                </a:lnTo>
                <a:lnTo>
                  <a:pt x="299511" y="1820788"/>
                </a:lnTo>
                <a:lnTo>
                  <a:pt x="331083" y="1852360"/>
                </a:lnTo>
                <a:lnTo>
                  <a:pt x="363935" y="1882608"/>
                </a:lnTo>
                <a:lnTo>
                  <a:pt x="398024" y="1911489"/>
                </a:lnTo>
                <a:lnTo>
                  <a:pt x="433306" y="1938957"/>
                </a:lnTo>
                <a:lnTo>
                  <a:pt x="469737" y="1964971"/>
                </a:lnTo>
                <a:lnTo>
                  <a:pt x="507273" y="1989486"/>
                </a:lnTo>
                <a:lnTo>
                  <a:pt x="545871" y="2012458"/>
                </a:lnTo>
                <a:lnTo>
                  <a:pt x="585487" y="2033843"/>
                </a:lnTo>
                <a:lnTo>
                  <a:pt x="626077" y="2053598"/>
                </a:lnTo>
                <a:lnTo>
                  <a:pt x="667598" y="2071680"/>
                </a:lnTo>
                <a:lnTo>
                  <a:pt x="710005" y="2088044"/>
                </a:lnTo>
                <a:lnTo>
                  <a:pt x="753255" y="2102646"/>
                </a:lnTo>
                <a:lnTo>
                  <a:pt x="797304" y="2115443"/>
                </a:lnTo>
                <a:lnTo>
                  <a:pt x="842109" y="2126392"/>
                </a:lnTo>
                <a:lnTo>
                  <a:pt x="887626" y="2135448"/>
                </a:lnTo>
                <a:lnTo>
                  <a:pt x="933810" y="2142567"/>
                </a:lnTo>
                <a:lnTo>
                  <a:pt x="980619" y="2147707"/>
                </a:lnTo>
                <a:lnTo>
                  <a:pt x="1028009" y="2150823"/>
                </a:lnTo>
                <a:lnTo>
                  <a:pt x="1075935" y="2151871"/>
                </a:lnTo>
                <a:lnTo>
                  <a:pt x="1123862" y="2150823"/>
                </a:lnTo>
                <a:lnTo>
                  <a:pt x="1171251" y="2147707"/>
                </a:lnTo>
                <a:lnTo>
                  <a:pt x="1218060" y="2142567"/>
                </a:lnTo>
                <a:lnTo>
                  <a:pt x="1264245" y="2135448"/>
                </a:lnTo>
                <a:lnTo>
                  <a:pt x="1309762" y="2126392"/>
                </a:lnTo>
                <a:lnTo>
                  <a:pt x="1354566" y="2115443"/>
                </a:lnTo>
                <a:lnTo>
                  <a:pt x="1398616" y="2102646"/>
                </a:lnTo>
                <a:lnTo>
                  <a:pt x="1441866" y="2088044"/>
                </a:lnTo>
                <a:lnTo>
                  <a:pt x="1484273" y="2071680"/>
                </a:lnTo>
                <a:lnTo>
                  <a:pt x="1525794" y="2053598"/>
                </a:lnTo>
                <a:lnTo>
                  <a:pt x="1566384" y="2033843"/>
                </a:lnTo>
                <a:lnTo>
                  <a:pt x="1605999" y="2012458"/>
                </a:lnTo>
                <a:lnTo>
                  <a:pt x="1644597" y="1989486"/>
                </a:lnTo>
                <a:lnTo>
                  <a:pt x="1682134" y="1964971"/>
                </a:lnTo>
                <a:lnTo>
                  <a:pt x="1718565" y="1938957"/>
                </a:lnTo>
                <a:lnTo>
                  <a:pt x="1753846" y="1911489"/>
                </a:lnTo>
                <a:lnTo>
                  <a:pt x="1787935" y="1882608"/>
                </a:lnTo>
                <a:lnTo>
                  <a:pt x="1820788" y="1852360"/>
                </a:lnTo>
                <a:lnTo>
                  <a:pt x="1852360" y="1820788"/>
                </a:lnTo>
                <a:lnTo>
                  <a:pt x="1882608" y="1787935"/>
                </a:lnTo>
                <a:lnTo>
                  <a:pt x="1911489" y="1753846"/>
                </a:lnTo>
                <a:lnTo>
                  <a:pt x="1938957" y="1718565"/>
                </a:lnTo>
                <a:lnTo>
                  <a:pt x="1964971" y="1682134"/>
                </a:lnTo>
                <a:lnTo>
                  <a:pt x="1989486" y="1644597"/>
                </a:lnTo>
                <a:lnTo>
                  <a:pt x="2012458" y="1605999"/>
                </a:lnTo>
                <a:lnTo>
                  <a:pt x="2033843" y="1566384"/>
                </a:lnTo>
                <a:lnTo>
                  <a:pt x="2053598" y="1525794"/>
                </a:lnTo>
                <a:lnTo>
                  <a:pt x="2071680" y="1484273"/>
                </a:lnTo>
                <a:lnTo>
                  <a:pt x="2088044" y="1441866"/>
                </a:lnTo>
                <a:lnTo>
                  <a:pt x="2102646" y="1398616"/>
                </a:lnTo>
                <a:lnTo>
                  <a:pt x="2115443" y="1354566"/>
                </a:lnTo>
                <a:lnTo>
                  <a:pt x="2126392" y="1309762"/>
                </a:lnTo>
                <a:lnTo>
                  <a:pt x="2135448" y="1264245"/>
                </a:lnTo>
                <a:lnTo>
                  <a:pt x="2142567" y="1218060"/>
                </a:lnTo>
                <a:lnTo>
                  <a:pt x="2147707" y="1171251"/>
                </a:lnTo>
                <a:lnTo>
                  <a:pt x="2150823" y="1123862"/>
                </a:lnTo>
                <a:lnTo>
                  <a:pt x="2151871" y="1075935"/>
                </a:lnTo>
                <a:lnTo>
                  <a:pt x="2150823" y="1028009"/>
                </a:lnTo>
                <a:lnTo>
                  <a:pt x="2147707" y="980619"/>
                </a:lnTo>
                <a:lnTo>
                  <a:pt x="2142567" y="933810"/>
                </a:lnTo>
                <a:lnTo>
                  <a:pt x="2135448" y="887626"/>
                </a:lnTo>
                <a:lnTo>
                  <a:pt x="2126392" y="842109"/>
                </a:lnTo>
                <a:lnTo>
                  <a:pt x="2115443" y="797304"/>
                </a:lnTo>
                <a:lnTo>
                  <a:pt x="2102646" y="753255"/>
                </a:lnTo>
                <a:lnTo>
                  <a:pt x="2088044" y="710005"/>
                </a:lnTo>
                <a:lnTo>
                  <a:pt x="2071680" y="667598"/>
                </a:lnTo>
                <a:lnTo>
                  <a:pt x="2053598" y="626077"/>
                </a:lnTo>
                <a:lnTo>
                  <a:pt x="2033843" y="585487"/>
                </a:lnTo>
                <a:lnTo>
                  <a:pt x="2012458" y="545871"/>
                </a:lnTo>
                <a:lnTo>
                  <a:pt x="1989486" y="507273"/>
                </a:lnTo>
                <a:lnTo>
                  <a:pt x="1964971" y="469737"/>
                </a:lnTo>
                <a:lnTo>
                  <a:pt x="1938957" y="433306"/>
                </a:lnTo>
                <a:lnTo>
                  <a:pt x="1911489" y="398024"/>
                </a:lnTo>
                <a:lnTo>
                  <a:pt x="1882608" y="363935"/>
                </a:lnTo>
                <a:lnTo>
                  <a:pt x="1852360" y="331083"/>
                </a:lnTo>
                <a:lnTo>
                  <a:pt x="1820788" y="299511"/>
                </a:lnTo>
                <a:lnTo>
                  <a:pt x="1787935" y="269262"/>
                </a:lnTo>
                <a:lnTo>
                  <a:pt x="1753846" y="240382"/>
                </a:lnTo>
                <a:lnTo>
                  <a:pt x="1718565" y="212913"/>
                </a:lnTo>
                <a:lnTo>
                  <a:pt x="1682134" y="186900"/>
                </a:lnTo>
                <a:lnTo>
                  <a:pt x="1644597" y="162385"/>
                </a:lnTo>
                <a:lnTo>
                  <a:pt x="1605999" y="139413"/>
                </a:lnTo>
                <a:lnTo>
                  <a:pt x="1566384" y="118028"/>
                </a:lnTo>
                <a:lnTo>
                  <a:pt x="1525794" y="98272"/>
                </a:lnTo>
                <a:lnTo>
                  <a:pt x="1484273" y="80191"/>
                </a:lnTo>
                <a:lnTo>
                  <a:pt x="1441866" y="63827"/>
                </a:lnTo>
                <a:lnTo>
                  <a:pt x="1398616" y="49225"/>
                </a:lnTo>
                <a:lnTo>
                  <a:pt x="1354566" y="36427"/>
                </a:lnTo>
                <a:lnTo>
                  <a:pt x="1309762" y="25479"/>
                </a:lnTo>
                <a:lnTo>
                  <a:pt x="1264245" y="16423"/>
                </a:lnTo>
                <a:lnTo>
                  <a:pt x="1218060" y="9303"/>
                </a:lnTo>
                <a:lnTo>
                  <a:pt x="1171251" y="4164"/>
                </a:lnTo>
                <a:lnTo>
                  <a:pt x="1123862" y="1048"/>
                </a:lnTo>
                <a:lnTo>
                  <a:pt x="10759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8" name="object 138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772814" y="5692842"/>
            <a:ext cx="1696911" cy="1696890"/>
          </a:xfrm>
          <a:prstGeom prst="rect">
            <a:avLst/>
          </a:prstGeom>
        </p:spPr>
      </p:pic>
      <p:sp>
        <p:nvSpPr>
          <p:cNvPr id="139" name="object 139"/>
          <p:cNvSpPr/>
          <p:nvPr/>
        </p:nvSpPr>
        <p:spPr>
          <a:xfrm>
            <a:off x="1076923" y="5986561"/>
            <a:ext cx="1073150" cy="1139825"/>
          </a:xfrm>
          <a:custGeom>
            <a:avLst/>
            <a:gdLst/>
            <a:ahLst/>
            <a:cxnLst/>
            <a:rect l="l" t="t" r="r" b="b"/>
            <a:pathLst>
              <a:path w="1073150" h="1139825">
                <a:moveTo>
                  <a:pt x="602096" y="0"/>
                </a:moveTo>
                <a:lnTo>
                  <a:pt x="471744" y="0"/>
                </a:lnTo>
                <a:lnTo>
                  <a:pt x="439583" y="6493"/>
                </a:lnTo>
                <a:lnTo>
                  <a:pt x="413319" y="24200"/>
                </a:lnTo>
                <a:lnTo>
                  <a:pt x="395612" y="50464"/>
                </a:lnTo>
                <a:lnTo>
                  <a:pt x="389119" y="82625"/>
                </a:lnTo>
                <a:lnTo>
                  <a:pt x="389119" y="420290"/>
                </a:lnTo>
                <a:lnTo>
                  <a:pt x="82625" y="420290"/>
                </a:lnTo>
                <a:lnTo>
                  <a:pt x="50464" y="426784"/>
                </a:lnTo>
                <a:lnTo>
                  <a:pt x="24200" y="444491"/>
                </a:lnTo>
                <a:lnTo>
                  <a:pt x="6493" y="470755"/>
                </a:lnTo>
                <a:lnTo>
                  <a:pt x="0" y="502916"/>
                </a:lnTo>
                <a:lnTo>
                  <a:pt x="0" y="618222"/>
                </a:lnTo>
                <a:lnTo>
                  <a:pt x="6493" y="650383"/>
                </a:lnTo>
                <a:lnTo>
                  <a:pt x="24200" y="676646"/>
                </a:lnTo>
                <a:lnTo>
                  <a:pt x="50464" y="694354"/>
                </a:lnTo>
                <a:lnTo>
                  <a:pt x="82625" y="700847"/>
                </a:lnTo>
                <a:lnTo>
                  <a:pt x="389119" y="700847"/>
                </a:lnTo>
                <a:lnTo>
                  <a:pt x="389119" y="1056795"/>
                </a:lnTo>
                <a:lnTo>
                  <a:pt x="395612" y="1088956"/>
                </a:lnTo>
                <a:lnTo>
                  <a:pt x="413319" y="1115219"/>
                </a:lnTo>
                <a:lnTo>
                  <a:pt x="439583" y="1132927"/>
                </a:lnTo>
                <a:lnTo>
                  <a:pt x="471744" y="1139420"/>
                </a:lnTo>
                <a:lnTo>
                  <a:pt x="602096" y="1139420"/>
                </a:lnTo>
                <a:lnTo>
                  <a:pt x="634258" y="1132927"/>
                </a:lnTo>
                <a:lnTo>
                  <a:pt x="660521" y="1115219"/>
                </a:lnTo>
                <a:lnTo>
                  <a:pt x="678229" y="1088956"/>
                </a:lnTo>
                <a:lnTo>
                  <a:pt x="684722" y="1056795"/>
                </a:lnTo>
                <a:lnTo>
                  <a:pt x="684722" y="700847"/>
                </a:lnTo>
                <a:lnTo>
                  <a:pt x="990147" y="700847"/>
                </a:lnTo>
                <a:lnTo>
                  <a:pt x="1022309" y="694354"/>
                </a:lnTo>
                <a:lnTo>
                  <a:pt x="1048572" y="676646"/>
                </a:lnTo>
                <a:lnTo>
                  <a:pt x="1066280" y="650383"/>
                </a:lnTo>
                <a:lnTo>
                  <a:pt x="1072773" y="618222"/>
                </a:lnTo>
                <a:lnTo>
                  <a:pt x="1072773" y="502916"/>
                </a:lnTo>
                <a:lnTo>
                  <a:pt x="1066280" y="470755"/>
                </a:lnTo>
                <a:lnTo>
                  <a:pt x="1048572" y="444491"/>
                </a:lnTo>
                <a:lnTo>
                  <a:pt x="1022309" y="426784"/>
                </a:lnTo>
                <a:lnTo>
                  <a:pt x="990147" y="420290"/>
                </a:lnTo>
                <a:lnTo>
                  <a:pt x="684722" y="420290"/>
                </a:lnTo>
                <a:lnTo>
                  <a:pt x="684722" y="82625"/>
                </a:lnTo>
                <a:lnTo>
                  <a:pt x="678229" y="50464"/>
                </a:lnTo>
                <a:lnTo>
                  <a:pt x="660521" y="24200"/>
                </a:lnTo>
                <a:lnTo>
                  <a:pt x="634258" y="6493"/>
                </a:lnTo>
                <a:lnTo>
                  <a:pt x="6020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875064" y="5875318"/>
            <a:ext cx="5677535" cy="470534"/>
          </a:xfrm>
          <a:custGeom>
            <a:avLst/>
            <a:gdLst/>
            <a:ahLst/>
            <a:cxnLst/>
            <a:rect l="l" t="t" r="r" b="b"/>
            <a:pathLst>
              <a:path w="5677534" h="470535">
                <a:moveTo>
                  <a:pt x="276326" y="124180"/>
                </a:moveTo>
                <a:lnTo>
                  <a:pt x="275272" y="107276"/>
                </a:lnTo>
                <a:lnTo>
                  <a:pt x="272084" y="91287"/>
                </a:lnTo>
                <a:lnTo>
                  <a:pt x="266776" y="76225"/>
                </a:lnTo>
                <a:lnTo>
                  <a:pt x="263702" y="70396"/>
                </a:lnTo>
                <a:lnTo>
                  <a:pt x="259334" y="62090"/>
                </a:lnTo>
                <a:lnTo>
                  <a:pt x="225958" y="28092"/>
                </a:lnTo>
                <a:lnTo>
                  <a:pt x="190487" y="12115"/>
                </a:lnTo>
                <a:lnTo>
                  <a:pt x="190487" y="124650"/>
                </a:lnTo>
                <a:lnTo>
                  <a:pt x="189674" y="135229"/>
                </a:lnTo>
                <a:lnTo>
                  <a:pt x="161772" y="168592"/>
                </a:lnTo>
                <a:lnTo>
                  <a:pt x="140093" y="171678"/>
                </a:lnTo>
                <a:lnTo>
                  <a:pt x="84645" y="171678"/>
                </a:lnTo>
                <a:lnTo>
                  <a:pt x="84645" y="70396"/>
                </a:lnTo>
                <a:lnTo>
                  <a:pt x="141058" y="70396"/>
                </a:lnTo>
                <a:lnTo>
                  <a:pt x="177241" y="85356"/>
                </a:lnTo>
                <a:lnTo>
                  <a:pt x="190449" y="124180"/>
                </a:lnTo>
                <a:lnTo>
                  <a:pt x="190487" y="124650"/>
                </a:lnTo>
                <a:lnTo>
                  <a:pt x="190487" y="12115"/>
                </a:lnTo>
                <a:lnTo>
                  <a:pt x="178041" y="8763"/>
                </a:lnTo>
                <a:lnTo>
                  <a:pt x="159651" y="5981"/>
                </a:lnTo>
                <a:lnTo>
                  <a:pt x="140093" y="5054"/>
                </a:lnTo>
                <a:lnTo>
                  <a:pt x="0" y="5054"/>
                </a:lnTo>
                <a:lnTo>
                  <a:pt x="0" y="356133"/>
                </a:lnTo>
                <a:lnTo>
                  <a:pt x="84645" y="356133"/>
                </a:lnTo>
                <a:lnTo>
                  <a:pt x="84645" y="237020"/>
                </a:lnTo>
                <a:lnTo>
                  <a:pt x="138645" y="237020"/>
                </a:lnTo>
                <a:lnTo>
                  <a:pt x="195948" y="229336"/>
                </a:lnTo>
                <a:lnTo>
                  <a:pt x="239560" y="206273"/>
                </a:lnTo>
                <a:lnTo>
                  <a:pt x="266357" y="171678"/>
                </a:lnTo>
                <a:lnTo>
                  <a:pt x="267131" y="170383"/>
                </a:lnTo>
                <a:lnTo>
                  <a:pt x="274027" y="148564"/>
                </a:lnTo>
                <a:lnTo>
                  <a:pt x="276288" y="124650"/>
                </a:lnTo>
                <a:lnTo>
                  <a:pt x="276326" y="124180"/>
                </a:lnTo>
                <a:close/>
              </a:path>
              <a:path w="5677534" h="470535">
                <a:moveTo>
                  <a:pt x="604494" y="352513"/>
                </a:moveTo>
                <a:lnTo>
                  <a:pt x="542163" y="231952"/>
                </a:lnTo>
                <a:lnTo>
                  <a:pt x="531190" y="210756"/>
                </a:lnTo>
                <a:lnTo>
                  <a:pt x="545934" y="202717"/>
                </a:lnTo>
                <a:lnTo>
                  <a:pt x="577608" y="171742"/>
                </a:lnTo>
                <a:lnTo>
                  <a:pt x="591515" y="128562"/>
                </a:lnTo>
                <a:lnTo>
                  <a:pt x="592442" y="111036"/>
                </a:lnTo>
                <a:lnTo>
                  <a:pt x="590245" y="87185"/>
                </a:lnTo>
                <a:lnTo>
                  <a:pt x="572643" y="48044"/>
                </a:lnTo>
                <a:lnTo>
                  <a:pt x="537933" y="20637"/>
                </a:lnTo>
                <a:lnTo>
                  <a:pt x="508050" y="10566"/>
                </a:lnTo>
                <a:lnTo>
                  <a:pt x="508050" y="118745"/>
                </a:lnTo>
                <a:lnTo>
                  <a:pt x="507352" y="128562"/>
                </a:lnTo>
                <a:lnTo>
                  <a:pt x="480707" y="163690"/>
                </a:lnTo>
                <a:lnTo>
                  <a:pt x="459587" y="166852"/>
                </a:lnTo>
                <a:lnTo>
                  <a:pt x="406057" y="166852"/>
                </a:lnTo>
                <a:lnTo>
                  <a:pt x="406057" y="70167"/>
                </a:lnTo>
                <a:lnTo>
                  <a:pt x="459587" y="70167"/>
                </a:lnTo>
                <a:lnTo>
                  <a:pt x="495757" y="83096"/>
                </a:lnTo>
                <a:lnTo>
                  <a:pt x="508050" y="118745"/>
                </a:lnTo>
                <a:lnTo>
                  <a:pt x="508050" y="10566"/>
                </a:lnTo>
                <a:lnTo>
                  <a:pt x="489102" y="6781"/>
                </a:lnTo>
                <a:lnTo>
                  <a:pt x="459587" y="5054"/>
                </a:lnTo>
                <a:lnTo>
                  <a:pt x="321424" y="5054"/>
                </a:lnTo>
                <a:lnTo>
                  <a:pt x="321424" y="356133"/>
                </a:lnTo>
                <a:lnTo>
                  <a:pt x="406057" y="356133"/>
                </a:lnTo>
                <a:lnTo>
                  <a:pt x="406057" y="231952"/>
                </a:lnTo>
                <a:lnTo>
                  <a:pt x="451866" y="231952"/>
                </a:lnTo>
                <a:lnTo>
                  <a:pt x="513842" y="356133"/>
                </a:lnTo>
                <a:lnTo>
                  <a:pt x="604494" y="356133"/>
                </a:lnTo>
                <a:lnTo>
                  <a:pt x="604494" y="352513"/>
                </a:lnTo>
                <a:close/>
              </a:path>
              <a:path w="5677534" h="470535">
                <a:moveTo>
                  <a:pt x="885888" y="5181"/>
                </a:moveTo>
                <a:lnTo>
                  <a:pt x="643559" y="5181"/>
                </a:lnTo>
                <a:lnTo>
                  <a:pt x="643559" y="69951"/>
                </a:lnTo>
                <a:lnTo>
                  <a:pt x="643559" y="144881"/>
                </a:lnTo>
                <a:lnTo>
                  <a:pt x="643559" y="207111"/>
                </a:lnTo>
                <a:lnTo>
                  <a:pt x="643559" y="290931"/>
                </a:lnTo>
                <a:lnTo>
                  <a:pt x="643559" y="355701"/>
                </a:lnTo>
                <a:lnTo>
                  <a:pt x="885405" y="355701"/>
                </a:lnTo>
                <a:lnTo>
                  <a:pt x="885405" y="290931"/>
                </a:lnTo>
                <a:lnTo>
                  <a:pt x="728205" y="290931"/>
                </a:lnTo>
                <a:lnTo>
                  <a:pt x="728205" y="207111"/>
                </a:lnTo>
                <a:lnTo>
                  <a:pt x="861301" y="207111"/>
                </a:lnTo>
                <a:lnTo>
                  <a:pt x="861301" y="144881"/>
                </a:lnTo>
                <a:lnTo>
                  <a:pt x="728205" y="144881"/>
                </a:lnTo>
                <a:lnTo>
                  <a:pt x="728205" y="69951"/>
                </a:lnTo>
                <a:lnTo>
                  <a:pt x="885888" y="69951"/>
                </a:lnTo>
                <a:lnTo>
                  <a:pt x="885888" y="5181"/>
                </a:lnTo>
                <a:close/>
              </a:path>
              <a:path w="5677534" h="470535">
                <a:moveTo>
                  <a:pt x="1204658" y="126339"/>
                </a:moveTo>
                <a:lnTo>
                  <a:pt x="1199972" y="98793"/>
                </a:lnTo>
                <a:lnTo>
                  <a:pt x="1199908" y="98386"/>
                </a:lnTo>
                <a:lnTo>
                  <a:pt x="1190967" y="73621"/>
                </a:lnTo>
                <a:lnTo>
                  <a:pt x="1160526" y="33629"/>
                </a:lnTo>
                <a:lnTo>
                  <a:pt x="1115441" y="8407"/>
                </a:lnTo>
                <a:lnTo>
                  <a:pt x="1057808" y="0"/>
                </a:lnTo>
                <a:lnTo>
                  <a:pt x="1036294" y="1320"/>
                </a:lnTo>
                <a:lnTo>
                  <a:pt x="997229" y="11861"/>
                </a:lnTo>
                <a:lnTo>
                  <a:pt x="963790" y="32740"/>
                </a:lnTo>
                <a:lnTo>
                  <a:pt x="937933" y="62636"/>
                </a:lnTo>
                <a:lnTo>
                  <a:pt x="920115" y="101041"/>
                </a:lnTo>
                <a:lnTo>
                  <a:pt x="911123" y="146202"/>
                </a:lnTo>
                <a:lnTo>
                  <a:pt x="910005" y="171196"/>
                </a:lnTo>
                <a:lnTo>
                  <a:pt x="910107" y="190233"/>
                </a:lnTo>
                <a:lnTo>
                  <a:pt x="919949" y="261493"/>
                </a:lnTo>
                <a:lnTo>
                  <a:pt x="949794" y="315861"/>
                </a:lnTo>
                <a:lnTo>
                  <a:pt x="996924" y="349681"/>
                </a:lnTo>
                <a:lnTo>
                  <a:pt x="1028801" y="358381"/>
                </a:lnTo>
                <a:lnTo>
                  <a:pt x="1027874" y="358381"/>
                </a:lnTo>
                <a:lnTo>
                  <a:pt x="1021397" y="388924"/>
                </a:lnTo>
                <a:lnTo>
                  <a:pt x="1032802" y="389724"/>
                </a:lnTo>
                <a:lnTo>
                  <a:pt x="1041057" y="391337"/>
                </a:lnTo>
                <a:lnTo>
                  <a:pt x="1051166" y="396163"/>
                </a:lnTo>
                <a:lnTo>
                  <a:pt x="1053719" y="400405"/>
                </a:lnTo>
                <a:lnTo>
                  <a:pt x="1053719" y="406527"/>
                </a:lnTo>
                <a:lnTo>
                  <a:pt x="1052385" y="414642"/>
                </a:lnTo>
                <a:lnTo>
                  <a:pt x="1048410" y="420446"/>
                </a:lnTo>
                <a:lnTo>
                  <a:pt x="1041768" y="423926"/>
                </a:lnTo>
                <a:lnTo>
                  <a:pt x="1032484" y="425094"/>
                </a:lnTo>
                <a:lnTo>
                  <a:pt x="1034021" y="465963"/>
                </a:lnTo>
                <a:lnTo>
                  <a:pt x="1034135" y="468947"/>
                </a:lnTo>
                <a:lnTo>
                  <a:pt x="1034173" y="469950"/>
                </a:lnTo>
                <a:lnTo>
                  <a:pt x="1054239" y="468947"/>
                </a:lnTo>
                <a:lnTo>
                  <a:pt x="1100493" y="454025"/>
                </a:lnTo>
                <a:lnTo>
                  <a:pt x="1124356" y="410146"/>
                </a:lnTo>
                <a:lnTo>
                  <a:pt x="1122095" y="394423"/>
                </a:lnTo>
                <a:lnTo>
                  <a:pt x="1115314" y="382231"/>
                </a:lnTo>
                <a:lnTo>
                  <a:pt x="1104011" y="373557"/>
                </a:lnTo>
                <a:lnTo>
                  <a:pt x="1088199" y="368414"/>
                </a:lnTo>
                <a:lnTo>
                  <a:pt x="1089418" y="360959"/>
                </a:lnTo>
                <a:lnTo>
                  <a:pt x="1089837" y="358381"/>
                </a:lnTo>
                <a:lnTo>
                  <a:pt x="1098410" y="357098"/>
                </a:lnTo>
                <a:lnTo>
                  <a:pt x="1111059" y="353720"/>
                </a:lnTo>
                <a:lnTo>
                  <a:pt x="1148816" y="337007"/>
                </a:lnTo>
                <a:lnTo>
                  <a:pt x="1184160" y="302006"/>
                </a:lnTo>
                <a:lnTo>
                  <a:pt x="1202067" y="255054"/>
                </a:lnTo>
                <a:lnTo>
                  <a:pt x="1203807" y="238404"/>
                </a:lnTo>
                <a:lnTo>
                  <a:pt x="1203934" y="237261"/>
                </a:lnTo>
                <a:lnTo>
                  <a:pt x="1119771" y="237261"/>
                </a:lnTo>
                <a:lnTo>
                  <a:pt x="1118387" y="251193"/>
                </a:lnTo>
                <a:lnTo>
                  <a:pt x="1115199" y="263118"/>
                </a:lnTo>
                <a:lnTo>
                  <a:pt x="1084503" y="291211"/>
                </a:lnTo>
                <a:lnTo>
                  <a:pt x="1058773" y="294640"/>
                </a:lnTo>
                <a:lnTo>
                  <a:pt x="1042809" y="293141"/>
                </a:lnTo>
                <a:lnTo>
                  <a:pt x="1010183" y="270535"/>
                </a:lnTo>
                <a:lnTo>
                  <a:pt x="996962" y="216331"/>
                </a:lnTo>
                <a:lnTo>
                  <a:pt x="996086" y="190233"/>
                </a:lnTo>
                <a:lnTo>
                  <a:pt x="996086" y="165404"/>
                </a:lnTo>
                <a:lnTo>
                  <a:pt x="1000302" y="120624"/>
                </a:lnTo>
                <a:lnTo>
                  <a:pt x="1019911" y="79590"/>
                </a:lnTo>
                <a:lnTo>
                  <a:pt x="1057808" y="66306"/>
                </a:lnTo>
                <a:lnTo>
                  <a:pt x="1072362" y="67183"/>
                </a:lnTo>
                <a:lnTo>
                  <a:pt x="1110805" y="88417"/>
                </a:lnTo>
                <a:lnTo>
                  <a:pt x="1120254" y="126339"/>
                </a:lnTo>
                <a:lnTo>
                  <a:pt x="1204658" y="126339"/>
                </a:lnTo>
                <a:close/>
              </a:path>
              <a:path w="5677534" h="470535">
                <a:moveTo>
                  <a:pt x="1541259" y="171678"/>
                </a:moveTo>
                <a:lnTo>
                  <a:pt x="1536230" y="123901"/>
                </a:lnTo>
                <a:lnTo>
                  <a:pt x="1521612" y="81851"/>
                </a:lnTo>
                <a:lnTo>
                  <a:pt x="1512760" y="66548"/>
                </a:lnTo>
                <a:lnTo>
                  <a:pt x="1510931" y="63385"/>
                </a:lnTo>
                <a:lnTo>
                  <a:pt x="1498307" y="47167"/>
                </a:lnTo>
                <a:lnTo>
                  <a:pt x="1483741" y="33185"/>
                </a:lnTo>
                <a:lnTo>
                  <a:pt x="1467218" y="21463"/>
                </a:lnTo>
                <a:lnTo>
                  <a:pt x="1455178" y="15278"/>
                </a:lnTo>
                <a:lnTo>
                  <a:pt x="1455178" y="189268"/>
                </a:lnTo>
                <a:lnTo>
                  <a:pt x="1454048" y="212140"/>
                </a:lnTo>
                <a:lnTo>
                  <a:pt x="1445183" y="252526"/>
                </a:lnTo>
                <a:lnTo>
                  <a:pt x="1416532" y="288074"/>
                </a:lnTo>
                <a:lnTo>
                  <a:pt x="1388148" y="294881"/>
                </a:lnTo>
                <a:lnTo>
                  <a:pt x="1372590" y="293179"/>
                </a:lnTo>
                <a:lnTo>
                  <a:pt x="1372387" y="293179"/>
                </a:lnTo>
                <a:lnTo>
                  <a:pt x="1358874" y="288074"/>
                </a:lnTo>
                <a:lnTo>
                  <a:pt x="1358709" y="288074"/>
                </a:lnTo>
                <a:lnTo>
                  <a:pt x="1346873" y="279285"/>
                </a:lnTo>
                <a:lnTo>
                  <a:pt x="1337271" y="267157"/>
                </a:lnTo>
                <a:lnTo>
                  <a:pt x="1329778" y="251802"/>
                </a:lnTo>
                <a:lnTo>
                  <a:pt x="1324419" y="233464"/>
                </a:lnTo>
                <a:lnTo>
                  <a:pt x="1321396" y="213347"/>
                </a:lnTo>
                <a:lnTo>
                  <a:pt x="1321308" y="212763"/>
                </a:lnTo>
                <a:lnTo>
                  <a:pt x="1321206" y="212140"/>
                </a:lnTo>
                <a:lnTo>
                  <a:pt x="1320203" y="189268"/>
                </a:lnTo>
                <a:lnTo>
                  <a:pt x="1320139" y="187833"/>
                </a:lnTo>
                <a:lnTo>
                  <a:pt x="1325956" y="120256"/>
                </a:lnTo>
                <a:lnTo>
                  <a:pt x="1359585" y="72517"/>
                </a:lnTo>
                <a:lnTo>
                  <a:pt x="1387665" y="66548"/>
                </a:lnTo>
                <a:lnTo>
                  <a:pt x="1402994" y="68237"/>
                </a:lnTo>
                <a:lnTo>
                  <a:pt x="1437690" y="93662"/>
                </a:lnTo>
                <a:lnTo>
                  <a:pt x="1454086" y="148564"/>
                </a:lnTo>
                <a:lnTo>
                  <a:pt x="1455178" y="189268"/>
                </a:lnTo>
                <a:lnTo>
                  <a:pt x="1455178" y="15278"/>
                </a:lnTo>
                <a:lnTo>
                  <a:pt x="1449146" y="12166"/>
                </a:lnTo>
                <a:lnTo>
                  <a:pt x="1430045" y="5600"/>
                </a:lnTo>
                <a:lnTo>
                  <a:pt x="1430172" y="5600"/>
                </a:lnTo>
                <a:lnTo>
                  <a:pt x="1409446" y="1574"/>
                </a:lnTo>
                <a:lnTo>
                  <a:pt x="1387665" y="228"/>
                </a:lnTo>
                <a:lnTo>
                  <a:pt x="1365732" y="1574"/>
                </a:lnTo>
                <a:lnTo>
                  <a:pt x="1325524" y="12306"/>
                </a:lnTo>
                <a:lnTo>
                  <a:pt x="1290612" y="33553"/>
                </a:lnTo>
                <a:lnTo>
                  <a:pt x="1263484" y="63995"/>
                </a:lnTo>
                <a:lnTo>
                  <a:pt x="1244714" y="103060"/>
                </a:lnTo>
                <a:lnTo>
                  <a:pt x="1235252" y="148564"/>
                </a:lnTo>
                <a:lnTo>
                  <a:pt x="1234071" y="193382"/>
                </a:lnTo>
                <a:lnTo>
                  <a:pt x="1235697" y="217500"/>
                </a:lnTo>
                <a:lnTo>
                  <a:pt x="1245895" y="261505"/>
                </a:lnTo>
                <a:lnTo>
                  <a:pt x="1265097" y="299453"/>
                </a:lnTo>
                <a:lnTo>
                  <a:pt x="1292174" y="328930"/>
                </a:lnTo>
                <a:lnTo>
                  <a:pt x="1326565" y="349364"/>
                </a:lnTo>
                <a:lnTo>
                  <a:pt x="1366354" y="359664"/>
                </a:lnTo>
                <a:lnTo>
                  <a:pt x="1388148" y="360959"/>
                </a:lnTo>
                <a:lnTo>
                  <a:pt x="1409217" y="359664"/>
                </a:lnTo>
                <a:lnTo>
                  <a:pt x="1409725" y="359664"/>
                </a:lnTo>
                <a:lnTo>
                  <a:pt x="1449920" y="348945"/>
                </a:lnTo>
                <a:lnTo>
                  <a:pt x="1484617" y="327799"/>
                </a:lnTo>
                <a:lnTo>
                  <a:pt x="1511681" y="297357"/>
                </a:lnTo>
                <a:lnTo>
                  <a:pt x="1513078" y="294881"/>
                </a:lnTo>
                <a:lnTo>
                  <a:pt x="1522209" y="278726"/>
                </a:lnTo>
                <a:lnTo>
                  <a:pt x="1536496" y="236232"/>
                </a:lnTo>
                <a:lnTo>
                  <a:pt x="1541195" y="189268"/>
                </a:lnTo>
                <a:lnTo>
                  <a:pt x="1541259" y="171678"/>
                </a:lnTo>
                <a:close/>
              </a:path>
              <a:path w="5677534" h="470535">
                <a:moveTo>
                  <a:pt x="2018677" y="356133"/>
                </a:moveTo>
                <a:lnTo>
                  <a:pt x="1994446" y="290537"/>
                </a:lnTo>
                <a:lnTo>
                  <a:pt x="1970303" y="225209"/>
                </a:lnTo>
                <a:lnTo>
                  <a:pt x="1925307" y="103441"/>
                </a:lnTo>
                <a:lnTo>
                  <a:pt x="1888959" y="5054"/>
                </a:lnTo>
                <a:lnTo>
                  <a:pt x="1887029" y="5054"/>
                </a:lnTo>
                <a:lnTo>
                  <a:pt x="1887029" y="225209"/>
                </a:lnTo>
                <a:lnTo>
                  <a:pt x="1811553" y="225209"/>
                </a:lnTo>
                <a:lnTo>
                  <a:pt x="1849170" y="103441"/>
                </a:lnTo>
                <a:lnTo>
                  <a:pt x="1887029" y="225209"/>
                </a:lnTo>
                <a:lnTo>
                  <a:pt x="1887029" y="5054"/>
                </a:lnTo>
                <a:lnTo>
                  <a:pt x="1809381" y="5054"/>
                </a:lnTo>
                <a:lnTo>
                  <a:pt x="1680616" y="356133"/>
                </a:lnTo>
                <a:lnTo>
                  <a:pt x="1771053" y="356133"/>
                </a:lnTo>
                <a:lnTo>
                  <a:pt x="1791296" y="290537"/>
                </a:lnTo>
                <a:lnTo>
                  <a:pt x="1907286" y="290537"/>
                </a:lnTo>
                <a:lnTo>
                  <a:pt x="1927771" y="356133"/>
                </a:lnTo>
                <a:lnTo>
                  <a:pt x="2018677" y="356133"/>
                </a:lnTo>
                <a:close/>
              </a:path>
              <a:path w="5677534" h="470535">
                <a:moveTo>
                  <a:pt x="2336495" y="171678"/>
                </a:moveTo>
                <a:lnTo>
                  <a:pt x="2331453" y="123901"/>
                </a:lnTo>
                <a:lnTo>
                  <a:pt x="2316835" y="81851"/>
                </a:lnTo>
                <a:lnTo>
                  <a:pt x="2307983" y="66548"/>
                </a:lnTo>
                <a:lnTo>
                  <a:pt x="2306155" y="63385"/>
                </a:lnTo>
                <a:lnTo>
                  <a:pt x="2293531" y="47167"/>
                </a:lnTo>
                <a:lnTo>
                  <a:pt x="2278964" y="33185"/>
                </a:lnTo>
                <a:lnTo>
                  <a:pt x="2262454" y="21463"/>
                </a:lnTo>
                <a:lnTo>
                  <a:pt x="2250402" y="15278"/>
                </a:lnTo>
                <a:lnTo>
                  <a:pt x="2250402" y="189268"/>
                </a:lnTo>
                <a:lnTo>
                  <a:pt x="2249271" y="212140"/>
                </a:lnTo>
                <a:lnTo>
                  <a:pt x="2240407" y="252526"/>
                </a:lnTo>
                <a:lnTo>
                  <a:pt x="2211768" y="288074"/>
                </a:lnTo>
                <a:lnTo>
                  <a:pt x="2183371" y="294881"/>
                </a:lnTo>
                <a:lnTo>
                  <a:pt x="2167813" y="293179"/>
                </a:lnTo>
                <a:lnTo>
                  <a:pt x="2167610" y="293179"/>
                </a:lnTo>
                <a:lnTo>
                  <a:pt x="2154097" y="288074"/>
                </a:lnTo>
                <a:lnTo>
                  <a:pt x="2153932" y="288074"/>
                </a:lnTo>
                <a:lnTo>
                  <a:pt x="2142096" y="279285"/>
                </a:lnTo>
                <a:lnTo>
                  <a:pt x="2132495" y="267157"/>
                </a:lnTo>
                <a:lnTo>
                  <a:pt x="2125002" y="251802"/>
                </a:lnTo>
                <a:lnTo>
                  <a:pt x="2119642" y="233464"/>
                </a:lnTo>
                <a:lnTo>
                  <a:pt x="2116620" y="213347"/>
                </a:lnTo>
                <a:lnTo>
                  <a:pt x="2116531" y="212763"/>
                </a:lnTo>
                <a:lnTo>
                  <a:pt x="2116429" y="212140"/>
                </a:lnTo>
                <a:lnTo>
                  <a:pt x="2115426" y="189268"/>
                </a:lnTo>
                <a:lnTo>
                  <a:pt x="2115362" y="187833"/>
                </a:lnTo>
                <a:lnTo>
                  <a:pt x="2121179" y="120256"/>
                </a:lnTo>
                <a:lnTo>
                  <a:pt x="2154809" y="72517"/>
                </a:lnTo>
                <a:lnTo>
                  <a:pt x="2182888" y="66548"/>
                </a:lnTo>
                <a:lnTo>
                  <a:pt x="2198217" y="68237"/>
                </a:lnTo>
                <a:lnTo>
                  <a:pt x="2232926" y="93662"/>
                </a:lnTo>
                <a:lnTo>
                  <a:pt x="2249309" y="148564"/>
                </a:lnTo>
                <a:lnTo>
                  <a:pt x="2250402" y="189268"/>
                </a:lnTo>
                <a:lnTo>
                  <a:pt x="2250402" y="15278"/>
                </a:lnTo>
                <a:lnTo>
                  <a:pt x="2244369" y="12166"/>
                </a:lnTo>
                <a:lnTo>
                  <a:pt x="2225268" y="5600"/>
                </a:lnTo>
                <a:lnTo>
                  <a:pt x="2225408" y="5600"/>
                </a:lnTo>
                <a:lnTo>
                  <a:pt x="2204669" y="1574"/>
                </a:lnTo>
                <a:lnTo>
                  <a:pt x="2182888" y="228"/>
                </a:lnTo>
                <a:lnTo>
                  <a:pt x="2160955" y="1574"/>
                </a:lnTo>
                <a:lnTo>
                  <a:pt x="2120747" y="12306"/>
                </a:lnTo>
                <a:lnTo>
                  <a:pt x="2085835" y="33553"/>
                </a:lnTo>
                <a:lnTo>
                  <a:pt x="2058708" y="63995"/>
                </a:lnTo>
                <a:lnTo>
                  <a:pt x="2039937" y="103060"/>
                </a:lnTo>
                <a:lnTo>
                  <a:pt x="2030476" y="148564"/>
                </a:lnTo>
                <a:lnTo>
                  <a:pt x="2029294" y="193382"/>
                </a:lnTo>
                <a:lnTo>
                  <a:pt x="2030933" y="217500"/>
                </a:lnTo>
                <a:lnTo>
                  <a:pt x="2041118" y="261505"/>
                </a:lnTo>
                <a:lnTo>
                  <a:pt x="2060333" y="299453"/>
                </a:lnTo>
                <a:lnTo>
                  <a:pt x="2087397" y="328930"/>
                </a:lnTo>
                <a:lnTo>
                  <a:pt x="2121789" y="349364"/>
                </a:lnTo>
                <a:lnTo>
                  <a:pt x="2161578" y="359664"/>
                </a:lnTo>
                <a:lnTo>
                  <a:pt x="2183371" y="360959"/>
                </a:lnTo>
                <a:lnTo>
                  <a:pt x="2204440" y="359664"/>
                </a:lnTo>
                <a:lnTo>
                  <a:pt x="2204948" y="359664"/>
                </a:lnTo>
                <a:lnTo>
                  <a:pt x="2245144" y="348945"/>
                </a:lnTo>
                <a:lnTo>
                  <a:pt x="2279840" y="327799"/>
                </a:lnTo>
                <a:lnTo>
                  <a:pt x="2306904" y="297357"/>
                </a:lnTo>
                <a:lnTo>
                  <a:pt x="2308301" y="294881"/>
                </a:lnTo>
                <a:lnTo>
                  <a:pt x="2317432" y="278726"/>
                </a:lnTo>
                <a:lnTo>
                  <a:pt x="2331720" y="236232"/>
                </a:lnTo>
                <a:lnTo>
                  <a:pt x="2336419" y="189268"/>
                </a:lnTo>
                <a:lnTo>
                  <a:pt x="2336495" y="171678"/>
                </a:lnTo>
                <a:close/>
              </a:path>
              <a:path w="5677534" h="470535">
                <a:moveTo>
                  <a:pt x="2787853" y="126339"/>
                </a:moveTo>
                <a:lnTo>
                  <a:pt x="2774175" y="73634"/>
                </a:lnTo>
                <a:lnTo>
                  <a:pt x="2743733" y="33629"/>
                </a:lnTo>
                <a:lnTo>
                  <a:pt x="2698648" y="8407"/>
                </a:lnTo>
                <a:lnTo>
                  <a:pt x="2641015" y="0"/>
                </a:lnTo>
                <a:lnTo>
                  <a:pt x="2619502" y="1320"/>
                </a:lnTo>
                <a:lnTo>
                  <a:pt x="2580436" y="11861"/>
                </a:lnTo>
                <a:lnTo>
                  <a:pt x="2547010" y="32740"/>
                </a:lnTo>
                <a:lnTo>
                  <a:pt x="2521153" y="62649"/>
                </a:lnTo>
                <a:lnTo>
                  <a:pt x="2503322" y="101041"/>
                </a:lnTo>
                <a:lnTo>
                  <a:pt x="2494343" y="146202"/>
                </a:lnTo>
                <a:lnTo>
                  <a:pt x="2493213" y="171196"/>
                </a:lnTo>
                <a:lnTo>
                  <a:pt x="2493213" y="188556"/>
                </a:lnTo>
                <a:lnTo>
                  <a:pt x="2495702" y="227342"/>
                </a:lnTo>
                <a:lnTo>
                  <a:pt x="2515590" y="290995"/>
                </a:lnTo>
                <a:lnTo>
                  <a:pt x="2554732" y="335597"/>
                </a:lnTo>
                <a:lnTo>
                  <a:pt x="2609215" y="358140"/>
                </a:lnTo>
                <a:lnTo>
                  <a:pt x="2641981" y="360959"/>
                </a:lnTo>
                <a:lnTo>
                  <a:pt x="2662390" y="359994"/>
                </a:lnTo>
                <a:lnTo>
                  <a:pt x="2699702" y="352272"/>
                </a:lnTo>
                <a:lnTo>
                  <a:pt x="2745638" y="326923"/>
                </a:lnTo>
                <a:lnTo>
                  <a:pt x="2775381" y="287426"/>
                </a:lnTo>
                <a:lnTo>
                  <a:pt x="2787142" y="237261"/>
                </a:lnTo>
                <a:lnTo>
                  <a:pt x="2702991" y="237261"/>
                </a:lnTo>
                <a:lnTo>
                  <a:pt x="2701594" y="251193"/>
                </a:lnTo>
                <a:lnTo>
                  <a:pt x="2698407" y="263118"/>
                </a:lnTo>
                <a:lnTo>
                  <a:pt x="2667724" y="291211"/>
                </a:lnTo>
                <a:lnTo>
                  <a:pt x="2641981" y="294640"/>
                </a:lnTo>
                <a:lnTo>
                  <a:pt x="2626017" y="293141"/>
                </a:lnTo>
                <a:lnTo>
                  <a:pt x="2593403" y="270535"/>
                </a:lnTo>
                <a:lnTo>
                  <a:pt x="2580170" y="216331"/>
                </a:lnTo>
                <a:lnTo>
                  <a:pt x="2579281" y="190233"/>
                </a:lnTo>
                <a:lnTo>
                  <a:pt x="2579281" y="165404"/>
                </a:lnTo>
                <a:lnTo>
                  <a:pt x="2583510" y="120624"/>
                </a:lnTo>
                <a:lnTo>
                  <a:pt x="2603131" y="79590"/>
                </a:lnTo>
                <a:lnTo>
                  <a:pt x="2641015" y="66306"/>
                </a:lnTo>
                <a:lnTo>
                  <a:pt x="2655582" y="67183"/>
                </a:lnTo>
                <a:lnTo>
                  <a:pt x="2694025" y="88417"/>
                </a:lnTo>
                <a:lnTo>
                  <a:pt x="2703474" y="126339"/>
                </a:lnTo>
                <a:lnTo>
                  <a:pt x="2787853" y="126339"/>
                </a:lnTo>
                <a:close/>
              </a:path>
              <a:path w="5677534" h="470535">
                <a:moveTo>
                  <a:pt x="3124479" y="171678"/>
                </a:moveTo>
                <a:lnTo>
                  <a:pt x="3119437" y="123901"/>
                </a:lnTo>
                <a:lnTo>
                  <a:pt x="3104819" y="81851"/>
                </a:lnTo>
                <a:lnTo>
                  <a:pt x="3095968" y="66548"/>
                </a:lnTo>
                <a:lnTo>
                  <a:pt x="3094139" y="63385"/>
                </a:lnTo>
                <a:lnTo>
                  <a:pt x="3081515" y="47167"/>
                </a:lnTo>
                <a:lnTo>
                  <a:pt x="3066948" y="33185"/>
                </a:lnTo>
                <a:lnTo>
                  <a:pt x="3050438" y="21463"/>
                </a:lnTo>
                <a:lnTo>
                  <a:pt x="3038386" y="15278"/>
                </a:lnTo>
                <a:lnTo>
                  <a:pt x="3038386" y="189268"/>
                </a:lnTo>
                <a:lnTo>
                  <a:pt x="3037255" y="212140"/>
                </a:lnTo>
                <a:lnTo>
                  <a:pt x="3028391" y="252526"/>
                </a:lnTo>
                <a:lnTo>
                  <a:pt x="2999752" y="288074"/>
                </a:lnTo>
                <a:lnTo>
                  <a:pt x="2971355" y="294881"/>
                </a:lnTo>
                <a:lnTo>
                  <a:pt x="2955798" y="293179"/>
                </a:lnTo>
                <a:lnTo>
                  <a:pt x="2955594" y="293179"/>
                </a:lnTo>
                <a:lnTo>
                  <a:pt x="2942082" y="288074"/>
                </a:lnTo>
                <a:lnTo>
                  <a:pt x="2941929" y="288074"/>
                </a:lnTo>
                <a:lnTo>
                  <a:pt x="2930080" y="279285"/>
                </a:lnTo>
                <a:lnTo>
                  <a:pt x="2920479" y="267157"/>
                </a:lnTo>
                <a:lnTo>
                  <a:pt x="2912986" y="251802"/>
                </a:lnTo>
                <a:lnTo>
                  <a:pt x="2907627" y="233464"/>
                </a:lnTo>
                <a:lnTo>
                  <a:pt x="2904604" y="213347"/>
                </a:lnTo>
                <a:lnTo>
                  <a:pt x="2904515" y="212763"/>
                </a:lnTo>
                <a:lnTo>
                  <a:pt x="2904426" y="212140"/>
                </a:lnTo>
                <a:lnTo>
                  <a:pt x="2903410" y="189268"/>
                </a:lnTo>
                <a:lnTo>
                  <a:pt x="2903347" y="187833"/>
                </a:lnTo>
                <a:lnTo>
                  <a:pt x="2903486" y="173609"/>
                </a:lnTo>
                <a:lnTo>
                  <a:pt x="2909163" y="120256"/>
                </a:lnTo>
                <a:lnTo>
                  <a:pt x="2942806" y="72517"/>
                </a:lnTo>
                <a:lnTo>
                  <a:pt x="2970873" y="66548"/>
                </a:lnTo>
                <a:lnTo>
                  <a:pt x="2986214" y="68237"/>
                </a:lnTo>
                <a:lnTo>
                  <a:pt x="3020911" y="93662"/>
                </a:lnTo>
                <a:lnTo>
                  <a:pt x="3037294" y="148564"/>
                </a:lnTo>
                <a:lnTo>
                  <a:pt x="3038386" y="189268"/>
                </a:lnTo>
                <a:lnTo>
                  <a:pt x="3038386" y="15278"/>
                </a:lnTo>
                <a:lnTo>
                  <a:pt x="3032353" y="12166"/>
                </a:lnTo>
                <a:lnTo>
                  <a:pt x="3013252" y="5600"/>
                </a:lnTo>
                <a:lnTo>
                  <a:pt x="3013392" y="5600"/>
                </a:lnTo>
                <a:lnTo>
                  <a:pt x="2992653" y="1574"/>
                </a:lnTo>
                <a:lnTo>
                  <a:pt x="2970873" y="228"/>
                </a:lnTo>
                <a:lnTo>
                  <a:pt x="2948940" y="1574"/>
                </a:lnTo>
                <a:lnTo>
                  <a:pt x="2908731" y="12306"/>
                </a:lnTo>
                <a:lnTo>
                  <a:pt x="2873819" y="33553"/>
                </a:lnTo>
                <a:lnTo>
                  <a:pt x="2846692" y="63995"/>
                </a:lnTo>
                <a:lnTo>
                  <a:pt x="2827921" y="103060"/>
                </a:lnTo>
                <a:lnTo>
                  <a:pt x="2818460" y="148564"/>
                </a:lnTo>
                <a:lnTo>
                  <a:pt x="2817279" y="193382"/>
                </a:lnTo>
                <a:lnTo>
                  <a:pt x="2818917" y="217500"/>
                </a:lnTo>
                <a:lnTo>
                  <a:pt x="2829102" y="261505"/>
                </a:lnTo>
                <a:lnTo>
                  <a:pt x="2848318" y="299453"/>
                </a:lnTo>
                <a:lnTo>
                  <a:pt x="2875381" y="328930"/>
                </a:lnTo>
                <a:lnTo>
                  <a:pt x="2909773" y="349364"/>
                </a:lnTo>
                <a:lnTo>
                  <a:pt x="2949562" y="359664"/>
                </a:lnTo>
                <a:lnTo>
                  <a:pt x="2971355" y="360959"/>
                </a:lnTo>
                <a:lnTo>
                  <a:pt x="2992424" y="359664"/>
                </a:lnTo>
                <a:lnTo>
                  <a:pt x="2992932" y="359664"/>
                </a:lnTo>
                <a:lnTo>
                  <a:pt x="3033141" y="348945"/>
                </a:lnTo>
                <a:lnTo>
                  <a:pt x="3067824" y="327799"/>
                </a:lnTo>
                <a:lnTo>
                  <a:pt x="3094888" y="297357"/>
                </a:lnTo>
                <a:lnTo>
                  <a:pt x="3096285" y="294881"/>
                </a:lnTo>
                <a:lnTo>
                  <a:pt x="3105416" y="278726"/>
                </a:lnTo>
                <a:lnTo>
                  <a:pt x="3119704" y="236232"/>
                </a:lnTo>
                <a:lnTo>
                  <a:pt x="3124403" y="189268"/>
                </a:lnTo>
                <a:lnTo>
                  <a:pt x="3124479" y="171678"/>
                </a:lnTo>
                <a:close/>
              </a:path>
              <a:path w="5677534" h="470535">
                <a:moveTo>
                  <a:pt x="3461321" y="5054"/>
                </a:moveTo>
                <a:lnTo>
                  <a:pt x="3376917" y="5054"/>
                </a:lnTo>
                <a:lnTo>
                  <a:pt x="3376917" y="223507"/>
                </a:lnTo>
                <a:lnTo>
                  <a:pt x="3252749" y="5054"/>
                </a:lnTo>
                <a:lnTo>
                  <a:pt x="3168116" y="5054"/>
                </a:lnTo>
                <a:lnTo>
                  <a:pt x="3168116" y="356133"/>
                </a:lnTo>
                <a:lnTo>
                  <a:pt x="3252749" y="356133"/>
                </a:lnTo>
                <a:lnTo>
                  <a:pt x="3252749" y="137680"/>
                </a:lnTo>
                <a:lnTo>
                  <a:pt x="3377158" y="356133"/>
                </a:lnTo>
                <a:lnTo>
                  <a:pt x="3461321" y="356133"/>
                </a:lnTo>
                <a:lnTo>
                  <a:pt x="3461321" y="5054"/>
                </a:lnTo>
                <a:close/>
              </a:path>
              <a:path w="5677534" h="470535">
                <a:moveTo>
                  <a:pt x="3780574" y="109232"/>
                </a:moveTo>
                <a:lnTo>
                  <a:pt x="3771201" y="65125"/>
                </a:lnTo>
                <a:lnTo>
                  <a:pt x="3743947" y="30111"/>
                </a:lnTo>
                <a:lnTo>
                  <a:pt x="3701770" y="7835"/>
                </a:lnTo>
                <a:lnTo>
                  <a:pt x="3649395" y="241"/>
                </a:lnTo>
                <a:lnTo>
                  <a:pt x="3630472" y="1016"/>
                </a:lnTo>
                <a:lnTo>
                  <a:pt x="3579469" y="12649"/>
                </a:lnTo>
                <a:lnTo>
                  <a:pt x="3540747" y="36842"/>
                </a:lnTo>
                <a:lnTo>
                  <a:pt x="3518611" y="71399"/>
                </a:lnTo>
                <a:lnTo>
                  <a:pt x="3514369" y="98856"/>
                </a:lnTo>
                <a:lnTo>
                  <a:pt x="3518636" y="126593"/>
                </a:lnTo>
                <a:lnTo>
                  <a:pt x="3552748" y="172643"/>
                </a:lnTo>
                <a:lnTo>
                  <a:pt x="3593846" y="196202"/>
                </a:lnTo>
                <a:lnTo>
                  <a:pt x="3651885" y="217932"/>
                </a:lnTo>
                <a:lnTo>
                  <a:pt x="3664674" y="223342"/>
                </a:lnTo>
                <a:lnTo>
                  <a:pt x="3695103" y="254050"/>
                </a:lnTo>
                <a:lnTo>
                  <a:pt x="3695928" y="262813"/>
                </a:lnTo>
                <a:lnTo>
                  <a:pt x="3695166" y="270560"/>
                </a:lnTo>
                <a:lnTo>
                  <a:pt x="3660533" y="296735"/>
                </a:lnTo>
                <a:lnTo>
                  <a:pt x="3650602" y="297294"/>
                </a:lnTo>
                <a:lnTo>
                  <a:pt x="3635337" y="296456"/>
                </a:lnTo>
                <a:lnTo>
                  <a:pt x="3596843" y="276301"/>
                </a:lnTo>
                <a:lnTo>
                  <a:pt x="3588639" y="242328"/>
                </a:lnTo>
                <a:lnTo>
                  <a:pt x="3503752" y="242328"/>
                </a:lnTo>
                <a:lnTo>
                  <a:pt x="3513582" y="289864"/>
                </a:lnTo>
                <a:lnTo>
                  <a:pt x="3542995" y="327494"/>
                </a:lnTo>
                <a:lnTo>
                  <a:pt x="3591128" y="352336"/>
                </a:lnTo>
                <a:lnTo>
                  <a:pt x="3629761" y="360006"/>
                </a:lnTo>
                <a:lnTo>
                  <a:pt x="3650602" y="360959"/>
                </a:lnTo>
                <a:lnTo>
                  <a:pt x="3679240" y="359321"/>
                </a:lnTo>
                <a:lnTo>
                  <a:pt x="3726865" y="346176"/>
                </a:lnTo>
                <a:lnTo>
                  <a:pt x="3761041" y="320294"/>
                </a:lnTo>
                <a:lnTo>
                  <a:pt x="3778402" y="284124"/>
                </a:lnTo>
                <a:lnTo>
                  <a:pt x="3780574" y="262331"/>
                </a:lnTo>
                <a:lnTo>
                  <a:pt x="3777005" y="235077"/>
                </a:lnTo>
                <a:lnTo>
                  <a:pt x="3748557" y="189852"/>
                </a:lnTo>
                <a:lnTo>
                  <a:pt x="3711156" y="165277"/>
                </a:lnTo>
                <a:lnTo>
                  <a:pt x="3647021" y="140919"/>
                </a:lnTo>
                <a:lnTo>
                  <a:pt x="3632936" y="135204"/>
                </a:lnTo>
                <a:lnTo>
                  <a:pt x="3602126" y="112445"/>
                </a:lnTo>
                <a:lnTo>
                  <a:pt x="3598507" y="99568"/>
                </a:lnTo>
                <a:lnTo>
                  <a:pt x="3599332" y="92202"/>
                </a:lnTo>
                <a:lnTo>
                  <a:pt x="3636721" y="64757"/>
                </a:lnTo>
                <a:lnTo>
                  <a:pt x="3647465" y="64135"/>
                </a:lnTo>
                <a:lnTo>
                  <a:pt x="3658095" y="64871"/>
                </a:lnTo>
                <a:lnTo>
                  <a:pt x="3692880" y="90170"/>
                </a:lnTo>
                <a:lnTo>
                  <a:pt x="3696157" y="109232"/>
                </a:lnTo>
                <a:lnTo>
                  <a:pt x="3780574" y="109232"/>
                </a:lnTo>
                <a:close/>
              </a:path>
              <a:path w="5677534" h="470535">
                <a:moveTo>
                  <a:pt x="4099331" y="5054"/>
                </a:moveTo>
                <a:lnTo>
                  <a:pt x="4014686" y="5054"/>
                </a:lnTo>
                <a:lnTo>
                  <a:pt x="4014686" y="234365"/>
                </a:lnTo>
                <a:lnTo>
                  <a:pt x="4013847" y="249516"/>
                </a:lnTo>
                <a:lnTo>
                  <a:pt x="3993642" y="287718"/>
                </a:lnTo>
                <a:lnTo>
                  <a:pt x="3961409" y="295846"/>
                </a:lnTo>
                <a:lnTo>
                  <a:pt x="3938524" y="292252"/>
                </a:lnTo>
                <a:lnTo>
                  <a:pt x="3921976" y="281444"/>
                </a:lnTo>
                <a:lnTo>
                  <a:pt x="3911765" y="263436"/>
                </a:lnTo>
                <a:lnTo>
                  <a:pt x="3907879" y="238226"/>
                </a:lnTo>
                <a:lnTo>
                  <a:pt x="3907879" y="5054"/>
                </a:lnTo>
                <a:lnTo>
                  <a:pt x="3822763" y="5054"/>
                </a:lnTo>
                <a:lnTo>
                  <a:pt x="3822763" y="236537"/>
                </a:lnTo>
                <a:lnTo>
                  <a:pt x="3825379" y="263931"/>
                </a:lnTo>
                <a:lnTo>
                  <a:pt x="3844188" y="309499"/>
                </a:lnTo>
                <a:lnTo>
                  <a:pt x="3880523" y="342239"/>
                </a:lnTo>
                <a:lnTo>
                  <a:pt x="3931031" y="358876"/>
                </a:lnTo>
                <a:lnTo>
                  <a:pt x="3961409" y="360959"/>
                </a:lnTo>
                <a:lnTo>
                  <a:pt x="3981907" y="360019"/>
                </a:lnTo>
                <a:lnTo>
                  <a:pt x="4034955" y="346011"/>
                </a:lnTo>
                <a:lnTo>
                  <a:pt x="4073461" y="315925"/>
                </a:lnTo>
                <a:lnTo>
                  <a:pt x="4095165" y="271284"/>
                </a:lnTo>
                <a:lnTo>
                  <a:pt x="4099331" y="234848"/>
                </a:lnTo>
                <a:lnTo>
                  <a:pt x="4099331" y="5054"/>
                </a:lnTo>
                <a:close/>
              </a:path>
              <a:path w="5677534" h="470535">
                <a:moveTo>
                  <a:pt x="4531169" y="5054"/>
                </a:moveTo>
                <a:lnTo>
                  <a:pt x="4419765" y="5054"/>
                </a:lnTo>
                <a:lnTo>
                  <a:pt x="4341647" y="249313"/>
                </a:lnTo>
                <a:lnTo>
                  <a:pt x="4263275" y="5054"/>
                </a:lnTo>
                <a:lnTo>
                  <a:pt x="4152138" y="5054"/>
                </a:lnTo>
                <a:lnTo>
                  <a:pt x="4152138" y="356133"/>
                </a:lnTo>
                <a:lnTo>
                  <a:pt x="4236771" y="356133"/>
                </a:lnTo>
                <a:lnTo>
                  <a:pt x="4236771" y="274142"/>
                </a:lnTo>
                <a:lnTo>
                  <a:pt x="4228566" y="106083"/>
                </a:lnTo>
                <a:lnTo>
                  <a:pt x="4313682" y="356133"/>
                </a:lnTo>
                <a:lnTo>
                  <a:pt x="4369625" y="356133"/>
                </a:lnTo>
                <a:lnTo>
                  <a:pt x="4454499" y="106324"/>
                </a:lnTo>
                <a:lnTo>
                  <a:pt x="4446308" y="274142"/>
                </a:lnTo>
                <a:lnTo>
                  <a:pt x="4446308" y="356133"/>
                </a:lnTo>
                <a:lnTo>
                  <a:pt x="4531169" y="356133"/>
                </a:lnTo>
                <a:lnTo>
                  <a:pt x="4531169" y="5054"/>
                </a:lnTo>
                <a:close/>
              </a:path>
              <a:path w="5677534" h="470535">
                <a:moveTo>
                  <a:pt x="4675124" y="5054"/>
                </a:moveTo>
                <a:lnTo>
                  <a:pt x="4590720" y="5054"/>
                </a:lnTo>
                <a:lnTo>
                  <a:pt x="4590720" y="356133"/>
                </a:lnTo>
                <a:lnTo>
                  <a:pt x="4675124" y="356133"/>
                </a:lnTo>
                <a:lnTo>
                  <a:pt x="4675124" y="5054"/>
                </a:lnTo>
                <a:close/>
              </a:path>
              <a:path w="5677534" h="470535">
                <a:moveTo>
                  <a:pt x="5009807" y="171907"/>
                </a:moveTo>
                <a:lnTo>
                  <a:pt x="5008410" y="149009"/>
                </a:lnTo>
                <a:lnTo>
                  <a:pt x="5008397" y="148615"/>
                </a:lnTo>
                <a:lnTo>
                  <a:pt x="5004409" y="126492"/>
                </a:lnTo>
                <a:lnTo>
                  <a:pt x="4988712" y="85712"/>
                </a:lnTo>
                <a:lnTo>
                  <a:pt x="4963782" y="51600"/>
                </a:lnTo>
                <a:lnTo>
                  <a:pt x="4930724" y="26149"/>
                </a:lnTo>
                <a:lnTo>
                  <a:pt x="4923485" y="22669"/>
                </a:lnTo>
                <a:lnTo>
                  <a:pt x="4923485" y="188061"/>
                </a:lnTo>
                <a:lnTo>
                  <a:pt x="4922291" y="211556"/>
                </a:lnTo>
                <a:lnTo>
                  <a:pt x="4912487" y="250571"/>
                </a:lnTo>
                <a:lnTo>
                  <a:pt x="4880203" y="284556"/>
                </a:lnTo>
                <a:lnTo>
                  <a:pt x="4848009" y="291033"/>
                </a:lnTo>
                <a:lnTo>
                  <a:pt x="4818596" y="291033"/>
                </a:lnTo>
                <a:lnTo>
                  <a:pt x="4818596" y="70396"/>
                </a:lnTo>
                <a:lnTo>
                  <a:pt x="4847044" y="70396"/>
                </a:lnTo>
                <a:lnTo>
                  <a:pt x="4893068" y="84912"/>
                </a:lnTo>
                <a:lnTo>
                  <a:pt x="4918595" y="128270"/>
                </a:lnTo>
                <a:lnTo>
                  <a:pt x="4922190" y="148615"/>
                </a:lnTo>
                <a:lnTo>
                  <a:pt x="4922266" y="149009"/>
                </a:lnTo>
                <a:lnTo>
                  <a:pt x="4923434" y="171907"/>
                </a:lnTo>
                <a:lnTo>
                  <a:pt x="4923485" y="188061"/>
                </a:lnTo>
                <a:lnTo>
                  <a:pt x="4923485" y="22669"/>
                </a:lnTo>
                <a:lnTo>
                  <a:pt x="4911560" y="16929"/>
                </a:lnTo>
                <a:lnTo>
                  <a:pt x="4891240" y="10325"/>
                </a:lnTo>
                <a:lnTo>
                  <a:pt x="4869726" y="6375"/>
                </a:lnTo>
                <a:lnTo>
                  <a:pt x="4847044" y="5054"/>
                </a:lnTo>
                <a:lnTo>
                  <a:pt x="4733963" y="5054"/>
                </a:lnTo>
                <a:lnTo>
                  <a:pt x="4733963" y="356133"/>
                </a:lnTo>
                <a:lnTo>
                  <a:pt x="4849457" y="356133"/>
                </a:lnTo>
                <a:lnTo>
                  <a:pt x="4892891" y="350558"/>
                </a:lnTo>
                <a:lnTo>
                  <a:pt x="4932032" y="334314"/>
                </a:lnTo>
                <a:lnTo>
                  <a:pt x="4964887" y="308571"/>
                </a:lnTo>
                <a:lnTo>
                  <a:pt x="4989423" y="274510"/>
                </a:lnTo>
                <a:lnTo>
                  <a:pt x="5004714" y="233794"/>
                </a:lnTo>
                <a:lnTo>
                  <a:pt x="5008448" y="212051"/>
                </a:lnTo>
                <a:lnTo>
                  <a:pt x="5008537" y="211556"/>
                </a:lnTo>
                <a:lnTo>
                  <a:pt x="5009807" y="188061"/>
                </a:lnTo>
                <a:lnTo>
                  <a:pt x="5009807" y="171907"/>
                </a:lnTo>
                <a:close/>
              </a:path>
              <a:path w="5677534" h="470535">
                <a:moveTo>
                  <a:pt x="5350522" y="171678"/>
                </a:moveTo>
                <a:lnTo>
                  <a:pt x="5349278" y="148564"/>
                </a:lnTo>
                <a:lnTo>
                  <a:pt x="5349202" y="147078"/>
                </a:lnTo>
                <a:lnTo>
                  <a:pt x="5345481" y="123901"/>
                </a:lnTo>
                <a:lnTo>
                  <a:pt x="5339372" y="102158"/>
                </a:lnTo>
                <a:lnTo>
                  <a:pt x="5330863" y="81851"/>
                </a:lnTo>
                <a:lnTo>
                  <a:pt x="5322011" y="66548"/>
                </a:lnTo>
                <a:lnTo>
                  <a:pt x="5320182" y="63385"/>
                </a:lnTo>
                <a:lnTo>
                  <a:pt x="5307558" y="47167"/>
                </a:lnTo>
                <a:lnTo>
                  <a:pt x="5292991" y="33185"/>
                </a:lnTo>
                <a:lnTo>
                  <a:pt x="5276481" y="21463"/>
                </a:lnTo>
                <a:lnTo>
                  <a:pt x="5264429" y="15278"/>
                </a:lnTo>
                <a:lnTo>
                  <a:pt x="5264429" y="189268"/>
                </a:lnTo>
                <a:lnTo>
                  <a:pt x="5263299" y="212140"/>
                </a:lnTo>
                <a:lnTo>
                  <a:pt x="5254434" y="252526"/>
                </a:lnTo>
                <a:lnTo>
                  <a:pt x="5225796" y="288074"/>
                </a:lnTo>
                <a:lnTo>
                  <a:pt x="5197399" y="294881"/>
                </a:lnTo>
                <a:lnTo>
                  <a:pt x="5181841" y="293179"/>
                </a:lnTo>
                <a:lnTo>
                  <a:pt x="5181638" y="293179"/>
                </a:lnTo>
                <a:lnTo>
                  <a:pt x="5168125" y="288074"/>
                </a:lnTo>
                <a:lnTo>
                  <a:pt x="5167973" y="288074"/>
                </a:lnTo>
                <a:lnTo>
                  <a:pt x="5156124" y="279285"/>
                </a:lnTo>
                <a:lnTo>
                  <a:pt x="5146522" y="267157"/>
                </a:lnTo>
                <a:lnTo>
                  <a:pt x="5139029" y="251802"/>
                </a:lnTo>
                <a:lnTo>
                  <a:pt x="5133670" y="233464"/>
                </a:lnTo>
                <a:lnTo>
                  <a:pt x="5130647" y="213347"/>
                </a:lnTo>
                <a:lnTo>
                  <a:pt x="5130558" y="212763"/>
                </a:lnTo>
                <a:lnTo>
                  <a:pt x="5130470" y="212140"/>
                </a:lnTo>
                <a:lnTo>
                  <a:pt x="5129454" y="189268"/>
                </a:lnTo>
                <a:lnTo>
                  <a:pt x="5129390" y="187833"/>
                </a:lnTo>
                <a:lnTo>
                  <a:pt x="5129530" y="173609"/>
                </a:lnTo>
                <a:lnTo>
                  <a:pt x="5135207" y="120256"/>
                </a:lnTo>
                <a:lnTo>
                  <a:pt x="5168849" y="72517"/>
                </a:lnTo>
                <a:lnTo>
                  <a:pt x="5196916" y="66548"/>
                </a:lnTo>
                <a:lnTo>
                  <a:pt x="5212258" y="68237"/>
                </a:lnTo>
                <a:lnTo>
                  <a:pt x="5246954" y="93662"/>
                </a:lnTo>
                <a:lnTo>
                  <a:pt x="5263337" y="148564"/>
                </a:lnTo>
                <a:lnTo>
                  <a:pt x="5264429" y="189268"/>
                </a:lnTo>
                <a:lnTo>
                  <a:pt x="5264429" y="15278"/>
                </a:lnTo>
                <a:lnTo>
                  <a:pt x="5258397" y="12166"/>
                </a:lnTo>
                <a:lnTo>
                  <a:pt x="5239296" y="5600"/>
                </a:lnTo>
                <a:lnTo>
                  <a:pt x="5239436" y="5600"/>
                </a:lnTo>
                <a:lnTo>
                  <a:pt x="5218696" y="1574"/>
                </a:lnTo>
                <a:lnTo>
                  <a:pt x="5196916" y="228"/>
                </a:lnTo>
                <a:lnTo>
                  <a:pt x="5174983" y="1574"/>
                </a:lnTo>
                <a:lnTo>
                  <a:pt x="5134775" y="12306"/>
                </a:lnTo>
                <a:lnTo>
                  <a:pt x="5099863" y="33553"/>
                </a:lnTo>
                <a:lnTo>
                  <a:pt x="5072735" y="63995"/>
                </a:lnTo>
                <a:lnTo>
                  <a:pt x="5053965" y="103060"/>
                </a:lnTo>
                <a:lnTo>
                  <a:pt x="5044503" y="148564"/>
                </a:lnTo>
                <a:lnTo>
                  <a:pt x="5043322" y="193382"/>
                </a:lnTo>
                <a:lnTo>
                  <a:pt x="5044960" y="217500"/>
                </a:lnTo>
                <a:lnTo>
                  <a:pt x="5055146" y="261505"/>
                </a:lnTo>
                <a:lnTo>
                  <a:pt x="5074361" y="299453"/>
                </a:lnTo>
                <a:lnTo>
                  <a:pt x="5101425" y="328930"/>
                </a:lnTo>
                <a:lnTo>
                  <a:pt x="5135816" y="349364"/>
                </a:lnTo>
                <a:lnTo>
                  <a:pt x="5175605" y="359664"/>
                </a:lnTo>
                <a:lnTo>
                  <a:pt x="5197399" y="360959"/>
                </a:lnTo>
                <a:lnTo>
                  <a:pt x="5218468" y="359664"/>
                </a:lnTo>
                <a:lnTo>
                  <a:pt x="5218976" y="359664"/>
                </a:lnTo>
                <a:lnTo>
                  <a:pt x="5259184" y="348945"/>
                </a:lnTo>
                <a:lnTo>
                  <a:pt x="5293868" y="327799"/>
                </a:lnTo>
                <a:lnTo>
                  <a:pt x="5320931" y="297357"/>
                </a:lnTo>
                <a:lnTo>
                  <a:pt x="5339791" y="258216"/>
                </a:lnTo>
                <a:lnTo>
                  <a:pt x="5349240" y="213347"/>
                </a:lnTo>
                <a:lnTo>
                  <a:pt x="5350446" y="189268"/>
                </a:lnTo>
                <a:lnTo>
                  <a:pt x="5350522" y="171678"/>
                </a:lnTo>
                <a:close/>
              </a:path>
              <a:path w="5677534" h="470535">
                <a:moveTo>
                  <a:pt x="5677230" y="352513"/>
                </a:moveTo>
                <a:lnTo>
                  <a:pt x="5614898" y="231952"/>
                </a:lnTo>
                <a:lnTo>
                  <a:pt x="5603938" y="210756"/>
                </a:lnTo>
                <a:lnTo>
                  <a:pt x="5618670" y="202717"/>
                </a:lnTo>
                <a:lnTo>
                  <a:pt x="5650344" y="171742"/>
                </a:lnTo>
                <a:lnTo>
                  <a:pt x="5664251" y="128562"/>
                </a:lnTo>
                <a:lnTo>
                  <a:pt x="5665178" y="111036"/>
                </a:lnTo>
                <a:lnTo>
                  <a:pt x="5662981" y="87185"/>
                </a:lnTo>
                <a:lnTo>
                  <a:pt x="5645378" y="48044"/>
                </a:lnTo>
                <a:lnTo>
                  <a:pt x="5610669" y="20637"/>
                </a:lnTo>
                <a:lnTo>
                  <a:pt x="5580786" y="10566"/>
                </a:lnTo>
                <a:lnTo>
                  <a:pt x="5580786" y="118745"/>
                </a:lnTo>
                <a:lnTo>
                  <a:pt x="5580088" y="128562"/>
                </a:lnTo>
                <a:lnTo>
                  <a:pt x="5553443" y="163690"/>
                </a:lnTo>
                <a:lnTo>
                  <a:pt x="5532323" y="166852"/>
                </a:lnTo>
                <a:lnTo>
                  <a:pt x="5478792" y="166852"/>
                </a:lnTo>
                <a:lnTo>
                  <a:pt x="5478792" y="70167"/>
                </a:lnTo>
                <a:lnTo>
                  <a:pt x="5532323" y="70167"/>
                </a:lnTo>
                <a:lnTo>
                  <a:pt x="5568493" y="83096"/>
                </a:lnTo>
                <a:lnTo>
                  <a:pt x="5580786" y="118745"/>
                </a:lnTo>
                <a:lnTo>
                  <a:pt x="5580786" y="10566"/>
                </a:lnTo>
                <a:lnTo>
                  <a:pt x="5561838" y="6781"/>
                </a:lnTo>
                <a:lnTo>
                  <a:pt x="5532323" y="5054"/>
                </a:lnTo>
                <a:lnTo>
                  <a:pt x="5394160" y="5054"/>
                </a:lnTo>
                <a:lnTo>
                  <a:pt x="5394160" y="356133"/>
                </a:lnTo>
                <a:lnTo>
                  <a:pt x="5478792" y="356133"/>
                </a:lnTo>
                <a:lnTo>
                  <a:pt x="5478792" y="231952"/>
                </a:lnTo>
                <a:lnTo>
                  <a:pt x="5524601" y="231952"/>
                </a:lnTo>
                <a:lnTo>
                  <a:pt x="5586577" y="356133"/>
                </a:lnTo>
                <a:lnTo>
                  <a:pt x="5677230" y="356133"/>
                </a:lnTo>
                <a:lnTo>
                  <a:pt x="5677230" y="352513"/>
                </a:lnTo>
                <a:close/>
              </a:path>
            </a:pathLst>
          </a:custGeom>
          <a:solidFill>
            <a:srgbClr val="001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1" name="object 141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2860486" y="6476591"/>
            <a:ext cx="185366" cy="202915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3162134" y="6476595"/>
            <a:ext cx="171439" cy="202904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3362140" y="6480211"/>
            <a:ext cx="169094" cy="199292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3560707" y="6432110"/>
            <a:ext cx="497313" cy="247396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4164177" y="6432110"/>
            <a:ext cx="116289" cy="247395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4307582" y="6476594"/>
            <a:ext cx="110677" cy="199292"/>
          </a:xfrm>
          <a:prstGeom prst="rect">
            <a:avLst/>
          </a:prstGeom>
        </p:spPr>
      </p:pic>
      <p:sp>
        <p:nvSpPr>
          <p:cNvPr id="147" name="object 147"/>
          <p:cNvSpPr/>
          <p:nvPr/>
        </p:nvSpPr>
        <p:spPr>
          <a:xfrm>
            <a:off x="4442307" y="6398113"/>
            <a:ext cx="274955" cy="281940"/>
          </a:xfrm>
          <a:custGeom>
            <a:avLst/>
            <a:gdLst/>
            <a:ahLst/>
            <a:cxnLst/>
            <a:rect l="l" t="t" r="r" b="b"/>
            <a:pathLst>
              <a:path w="274954" h="281940">
                <a:moveTo>
                  <a:pt x="55511" y="82105"/>
                </a:moveTo>
                <a:lnTo>
                  <a:pt x="3073" y="82105"/>
                </a:lnTo>
                <a:lnTo>
                  <a:pt x="3073" y="277774"/>
                </a:lnTo>
                <a:lnTo>
                  <a:pt x="55511" y="277774"/>
                </a:lnTo>
                <a:lnTo>
                  <a:pt x="55511" y="82105"/>
                </a:lnTo>
                <a:close/>
              </a:path>
              <a:path w="274954" h="281940">
                <a:moveTo>
                  <a:pt x="58597" y="23634"/>
                </a:moveTo>
                <a:lnTo>
                  <a:pt x="55930" y="17195"/>
                </a:lnTo>
                <a:lnTo>
                  <a:pt x="45326" y="7061"/>
                </a:lnTo>
                <a:lnTo>
                  <a:pt x="38214" y="4533"/>
                </a:lnTo>
                <a:lnTo>
                  <a:pt x="20243" y="4533"/>
                </a:lnTo>
                <a:lnTo>
                  <a:pt x="13106" y="7061"/>
                </a:lnTo>
                <a:lnTo>
                  <a:pt x="2616" y="17195"/>
                </a:lnTo>
                <a:lnTo>
                  <a:pt x="0" y="23634"/>
                </a:lnTo>
                <a:lnTo>
                  <a:pt x="0" y="39420"/>
                </a:lnTo>
                <a:lnTo>
                  <a:pt x="2679" y="45948"/>
                </a:lnTo>
                <a:lnTo>
                  <a:pt x="13398" y="56070"/>
                </a:lnTo>
                <a:lnTo>
                  <a:pt x="20497" y="58610"/>
                </a:lnTo>
                <a:lnTo>
                  <a:pt x="38100" y="58610"/>
                </a:lnTo>
                <a:lnTo>
                  <a:pt x="45173" y="56070"/>
                </a:lnTo>
                <a:lnTo>
                  <a:pt x="55905" y="45948"/>
                </a:lnTo>
                <a:lnTo>
                  <a:pt x="58597" y="39420"/>
                </a:lnTo>
                <a:lnTo>
                  <a:pt x="58597" y="23634"/>
                </a:lnTo>
                <a:close/>
              </a:path>
              <a:path w="274954" h="281940">
                <a:moveTo>
                  <a:pt x="274866" y="181749"/>
                </a:moveTo>
                <a:lnTo>
                  <a:pt x="274815" y="177952"/>
                </a:lnTo>
                <a:lnTo>
                  <a:pt x="273596" y="156324"/>
                </a:lnTo>
                <a:lnTo>
                  <a:pt x="269786" y="136474"/>
                </a:lnTo>
                <a:lnTo>
                  <a:pt x="264058" y="120992"/>
                </a:lnTo>
                <a:lnTo>
                  <a:pt x="263436" y="119303"/>
                </a:lnTo>
                <a:lnTo>
                  <a:pt x="230314" y="85064"/>
                </a:lnTo>
                <a:lnTo>
                  <a:pt x="222605" y="82537"/>
                </a:lnTo>
                <a:lnTo>
                  <a:pt x="222605" y="177952"/>
                </a:lnTo>
                <a:lnTo>
                  <a:pt x="222377" y="189382"/>
                </a:lnTo>
                <a:lnTo>
                  <a:pt x="206514" y="233019"/>
                </a:lnTo>
                <a:lnTo>
                  <a:pt x="185547" y="239255"/>
                </a:lnTo>
                <a:lnTo>
                  <a:pt x="173939" y="237959"/>
                </a:lnTo>
                <a:lnTo>
                  <a:pt x="164287" y="234099"/>
                </a:lnTo>
                <a:lnTo>
                  <a:pt x="156578" y="227660"/>
                </a:lnTo>
                <a:lnTo>
                  <a:pt x="150825" y="218643"/>
                </a:lnTo>
                <a:lnTo>
                  <a:pt x="150825" y="141427"/>
                </a:lnTo>
                <a:lnTo>
                  <a:pt x="156489" y="132486"/>
                </a:lnTo>
                <a:lnTo>
                  <a:pt x="164109" y="126098"/>
                </a:lnTo>
                <a:lnTo>
                  <a:pt x="173672" y="122275"/>
                </a:lnTo>
                <a:lnTo>
                  <a:pt x="185178" y="120992"/>
                </a:lnTo>
                <a:lnTo>
                  <a:pt x="193916" y="121843"/>
                </a:lnTo>
                <a:lnTo>
                  <a:pt x="220256" y="152285"/>
                </a:lnTo>
                <a:lnTo>
                  <a:pt x="222605" y="177952"/>
                </a:lnTo>
                <a:lnTo>
                  <a:pt x="222605" y="82537"/>
                </a:lnTo>
                <a:lnTo>
                  <a:pt x="215315" y="80124"/>
                </a:lnTo>
                <a:lnTo>
                  <a:pt x="198374" y="78486"/>
                </a:lnTo>
                <a:lnTo>
                  <a:pt x="184353" y="79806"/>
                </a:lnTo>
                <a:lnTo>
                  <a:pt x="171754" y="83769"/>
                </a:lnTo>
                <a:lnTo>
                  <a:pt x="160578" y="90385"/>
                </a:lnTo>
                <a:lnTo>
                  <a:pt x="150825" y="99644"/>
                </a:lnTo>
                <a:lnTo>
                  <a:pt x="150825" y="0"/>
                </a:lnTo>
                <a:lnTo>
                  <a:pt x="98552" y="0"/>
                </a:lnTo>
                <a:lnTo>
                  <a:pt x="98552" y="277774"/>
                </a:lnTo>
                <a:lnTo>
                  <a:pt x="145580" y="277774"/>
                </a:lnTo>
                <a:lnTo>
                  <a:pt x="147916" y="256984"/>
                </a:lnTo>
                <a:lnTo>
                  <a:pt x="158216" y="267665"/>
                </a:lnTo>
                <a:lnTo>
                  <a:pt x="170116" y="275297"/>
                </a:lnTo>
                <a:lnTo>
                  <a:pt x="183629" y="279869"/>
                </a:lnTo>
                <a:lnTo>
                  <a:pt x="198742" y="281393"/>
                </a:lnTo>
                <a:lnTo>
                  <a:pt x="214503" y="279869"/>
                </a:lnTo>
                <a:lnTo>
                  <a:pt x="215379" y="279869"/>
                </a:lnTo>
                <a:lnTo>
                  <a:pt x="230759" y="274815"/>
                </a:lnTo>
                <a:lnTo>
                  <a:pt x="243776" y="266585"/>
                </a:lnTo>
                <a:lnTo>
                  <a:pt x="252971" y="256984"/>
                </a:lnTo>
                <a:lnTo>
                  <a:pt x="254800" y="255079"/>
                </a:lnTo>
                <a:lnTo>
                  <a:pt x="263588" y="240626"/>
                </a:lnTo>
                <a:lnTo>
                  <a:pt x="264083" y="239255"/>
                </a:lnTo>
                <a:lnTo>
                  <a:pt x="269849" y="223583"/>
                </a:lnTo>
                <a:lnTo>
                  <a:pt x="273621" y="203962"/>
                </a:lnTo>
                <a:lnTo>
                  <a:pt x="274866" y="18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8" name="object 148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4748101" y="6480211"/>
            <a:ext cx="169094" cy="199292"/>
          </a:xfrm>
          <a:prstGeom prst="rect">
            <a:avLst/>
          </a:prstGeom>
        </p:spPr>
      </p:pic>
      <p:pic>
        <p:nvPicPr>
          <p:cNvPr id="149" name="object 149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4938348" y="6432110"/>
            <a:ext cx="116289" cy="247395"/>
          </a:xfrm>
          <a:prstGeom prst="rect">
            <a:avLst/>
          </a:prstGeom>
        </p:spPr>
      </p:pic>
      <p:sp>
        <p:nvSpPr>
          <p:cNvPr id="150" name="object 150"/>
          <p:cNvSpPr/>
          <p:nvPr/>
        </p:nvSpPr>
        <p:spPr>
          <a:xfrm>
            <a:off x="5073980" y="6398109"/>
            <a:ext cx="173990" cy="281940"/>
          </a:xfrm>
          <a:custGeom>
            <a:avLst/>
            <a:gdLst/>
            <a:ahLst/>
            <a:cxnLst/>
            <a:rect l="l" t="t" r="r" b="b"/>
            <a:pathLst>
              <a:path w="173989" h="281940">
                <a:moveTo>
                  <a:pt x="154791" y="0"/>
                </a:moveTo>
                <a:lnTo>
                  <a:pt x="97829" y="0"/>
                </a:lnTo>
                <a:lnTo>
                  <a:pt x="62207" y="56061"/>
                </a:lnTo>
                <a:lnTo>
                  <a:pt x="104698" y="56061"/>
                </a:lnTo>
                <a:lnTo>
                  <a:pt x="154791" y="0"/>
                </a:lnTo>
                <a:close/>
              </a:path>
              <a:path w="173989" h="281940">
                <a:moveTo>
                  <a:pt x="160136" y="117190"/>
                </a:moveTo>
                <a:lnTo>
                  <a:pt x="94824" y="117190"/>
                </a:lnTo>
                <a:lnTo>
                  <a:pt x="102143" y="119891"/>
                </a:lnTo>
                <a:lnTo>
                  <a:pt x="111431" y="130749"/>
                </a:lnTo>
                <a:lnTo>
                  <a:pt x="113755" y="137985"/>
                </a:lnTo>
                <a:lnTo>
                  <a:pt x="113755" y="158236"/>
                </a:lnTo>
                <a:lnTo>
                  <a:pt x="89704" y="158236"/>
                </a:lnTo>
                <a:lnTo>
                  <a:pt x="69189" y="159357"/>
                </a:lnTo>
                <a:lnTo>
                  <a:pt x="23046" y="175052"/>
                </a:lnTo>
                <a:lnTo>
                  <a:pt x="1440" y="208153"/>
                </a:lnTo>
                <a:lnTo>
                  <a:pt x="36" y="222433"/>
                </a:lnTo>
                <a:lnTo>
                  <a:pt x="0" y="222799"/>
                </a:lnTo>
                <a:lnTo>
                  <a:pt x="18899" y="264745"/>
                </a:lnTo>
                <a:lnTo>
                  <a:pt x="66552" y="281394"/>
                </a:lnTo>
                <a:lnTo>
                  <a:pt x="81030" y="280071"/>
                </a:lnTo>
                <a:lnTo>
                  <a:pt x="94084" y="276102"/>
                </a:lnTo>
                <a:lnTo>
                  <a:pt x="105716" y="269489"/>
                </a:lnTo>
                <a:lnTo>
                  <a:pt x="115923" y="260232"/>
                </a:lnTo>
                <a:lnTo>
                  <a:pt x="169023" y="260232"/>
                </a:lnTo>
                <a:lnTo>
                  <a:pt x="168225" y="257019"/>
                </a:lnTo>
                <a:lnTo>
                  <a:pt x="166785" y="245948"/>
                </a:lnTo>
                <a:lnTo>
                  <a:pt x="166745" y="245635"/>
                </a:lnTo>
                <a:lnTo>
                  <a:pt x="166567" y="241427"/>
                </a:lnTo>
                <a:lnTo>
                  <a:pt x="69987" y="241427"/>
                </a:lnTo>
                <a:lnTo>
                  <a:pt x="63715" y="239312"/>
                </a:lnTo>
                <a:lnTo>
                  <a:pt x="54553" y="230883"/>
                </a:lnTo>
                <a:lnTo>
                  <a:pt x="52260" y="225511"/>
                </a:lnTo>
                <a:lnTo>
                  <a:pt x="52260" y="218998"/>
                </a:lnTo>
                <a:lnTo>
                  <a:pt x="94217" y="188800"/>
                </a:lnTo>
                <a:lnTo>
                  <a:pt x="166193" y="188800"/>
                </a:lnTo>
                <a:lnTo>
                  <a:pt x="166193" y="147744"/>
                </a:lnTo>
                <a:lnTo>
                  <a:pt x="164978" y="133524"/>
                </a:lnTo>
                <a:lnTo>
                  <a:pt x="164866" y="132212"/>
                </a:lnTo>
                <a:lnTo>
                  <a:pt x="160882" y="118521"/>
                </a:lnTo>
                <a:lnTo>
                  <a:pt x="160136" y="117190"/>
                </a:lnTo>
                <a:close/>
              </a:path>
              <a:path w="173989" h="281940">
                <a:moveTo>
                  <a:pt x="169023" y="260232"/>
                </a:moveTo>
                <a:lnTo>
                  <a:pt x="115923" y="260232"/>
                </a:lnTo>
                <a:lnTo>
                  <a:pt x="116921" y="266709"/>
                </a:lnTo>
                <a:lnTo>
                  <a:pt x="117001" y="267227"/>
                </a:lnTo>
                <a:lnTo>
                  <a:pt x="118750" y="273070"/>
                </a:lnTo>
                <a:lnTo>
                  <a:pt x="121169" y="277771"/>
                </a:lnTo>
                <a:lnTo>
                  <a:pt x="173963" y="277771"/>
                </a:lnTo>
                <a:lnTo>
                  <a:pt x="173963" y="274703"/>
                </a:lnTo>
                <a:lnTo>
                  <a:pt x="170631" y="266709"/>
                </a:lnTo>
                <a:lnTo>
                  <a:pt x="169023" y="260232"/>
                </a:lnTo>
                <a:close/>
              </a:path>
              <a:path w="173989" h="281940">
                <a:moveTo>
                  <a:pt x="166193" y="188800"/>
                </a:moveTo>
                <a:lnTo>
                  <a:pt x="113755" y="188800"/>
                </a:lnTo>
                <a:lnTo>
                  <a:pt x="113755" y="222433"/>
                </a:lnTo>
                <a:lnTo>
                  <a:pt x="110614" y="228223"/>
                </a:lnTo>
                <a:lnTo>
                  <a:pt x="105797" y="232830"/>
                </a:lnTo>
                <a:lnTo>
                  <a:pt x="92772" y="239709"/>
                </a:lnTo>
                <a:lnTo>
                  <a:pt x="85651" y="241427"/>
                </a:lnTo>
                <a:lnTo>
                  <a:pt x="166567" y="241427"/>
                </a:lnTo>
                <a:lnTo>
                  <a:pt x="166293" y="234916"/>
                </a:lnTo>
                <a:lnTo>
                  <a:pt x="166193" y="188800"/>
                </a:lnTo>
                <a:close/>
              </a:path>
              <a:path w="173989" h="281940">
                <a:moveTo>
                  <a:pt x="87526" y="78479"/>
                </a:moveTo>
                <a:lnTo>
                  <a:pt x="44480" y="86719"/>
                </a:lnTo>
                <a:lnTo>
                  <a:pt x="10236" y="116801"/>
                </a:lnTo>
                <a:lnTo>
                  <a:pt x="4334" y="140875"/>
                </a:lnTo>
                <a:lnTo>
                  <a:pt x="56595" y="140875"/>
                </a:lnTo>
                <a:lnTo>
                  <a:pt x="56595" y="133524"/>
                </a:lnTo>
                <a:lnTo>
                  <a:pt x="59108" y="127734"/>
                </a:lnTo>
                <a:lnTo>
                  <a:pt x="69107" y="119305"/>
                </a:lnTo>
                <a:lnTo>
                  <a:pt x="76008" y="117190"/>
                </a:lnTo>
                <a:lnTo>
                  <a:pt x="160136" y="117190"/>
                </a:lnTo>
                <a:lnTo>
                  <a:pt x="154240" y="106669"/>
                </a:lnTo>
                <a:lnTo>
                  <a:pt x="144937" y="96656"/>
                </a:lnTo>
                <a:lnTo>
                  <a:pt x="133380" y="88705"/>
                </a:lnTo>
                <a:lnTo>
                  <a:pt x="120177" y="83117"/>
                </a:lnTo>
                <a:lnTo>
                  <a:pt x="120373" y="83117"/>
                </a:lnTo>
                <a:lnTo>
                  <a:pt x="104673" y="79615"/>
                </a:lnTo>
                <a:lnTo>
                  <a:pt x="87526" y="78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1" name="object 15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80321" y="6476594"/>
            <a:ext cx="110677" cy="199292"/>
          </a:xfrm>
          <a:prstGeom prst="rect">
            <a:avLst/>
          </a:prstGeom>
        </p:spPr>
      </p:pic>
      <p:sp>
        <p:nvSpPr>
          <p:cNvPr id="152" name="object 152"/>
          <p:cNvSpPr/>
          <p:nvPr/>
        </p:nvSpPr>
        <p:spPr>
          <a:xfrm>
            <a:off x="5415049" y="6402642"/>
            <a:ext cx="59055" cy="273685"/>
          </a:xfrm>
          <a:custGeom>
            <a:avLst/>
            <a:gdLst/>
            <a:ahLst/>
            <a:cxnLst/>
            <a:rect l="l" t="t" r="r" b="b"/>
            <a:pathLst>
              <a:path w="59054" h="273684">
                <a:moveTo>
                  <a:pt x="55516" y="77568"/>
                </a:moveTo>
                <a:lnTo>
                  <a:pt x="3067" y="77568"/>
                </a:lnTo>
                <a:lnTo>
                  <a:pt x="3067" y="273237"/>
                </a:lnTo>
                <a:lnTo>
                  <a:pt x="55516" y="273237"/>
                </a:lnTo>
                <a:lnTo>
                  <a:pt x="55516" y="77568"/>
                </a:lnTo>
                <a:close/>
              </a:path>
              <a:path w="59054" h="273684">
                <a:moveTo>
                  <a:pt x="38218" y="0"/>
                </a:moveTo>
                <a:lnTo>
                  <a:pt x="20250" y="0"/>
                </a:lnTo>
                <a:lnTo>
                  <a:pt x="13109" y="2523"/>
                </a:lnTo>
                <a:lnTo>
                  <a:pt x="2617" y="12659"/>
                </a:lnTo>
                <a:lnTo>
                  <a:pt x="0" y="19098"/>
                </a:lnTo>
                <a:lnTo>
                  <a:pt x="0" y="34888"/>
                </a:lnTo>
                <a:lnTo>
                  <a:pt x="2680" y="41412"/>
                </a:lnTo>
                <a:lnTo>
                  <a:pt x="13413" y="51537"/>
                </a:lnTo>
                <a:lnTo>
                  <a:pt x="20491" y="54071"/>
                </a:lnTo>
                <a:lnTo>
                  <a:pt x="38093" y="54071"/>
                </a:lnTo>
                <a:lnTo>
                  <a:pt x="45181" y="51537"/>
                </a:lnTo>
                <a:lnTo>
                  <a:pt x="55904" y="41412"/>
                </a:lnTo>
                <a:lnTo>
                  <a:pt x="58595" y="34888"/>
                </a:lnTo>
                <a:lnTo>
                  <a:pt x="58595" y="19098"/>
                </a:lnTo>
                <a:lnTo>
                  <a:pt x="55935" y="12659"/>
                </a:lnTo>
                <a:lnTo>
                  <a:pt x="45328" y="2523"/>
                </a:lnTo>
                <a:lnTo>
                  <a:pt x="382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3" name="object 153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5505468" y="6476591"/>
            <a:ext cx="185366" cy="202915"/>
          </a:xfrm>
          <a:prstGeom prst="rect">
            <a:avLst/>
          </a:prstGeom>
        </p:spPr>
      </p:pic>
      <p:sp>
        <p:nvSpPr>
          <p:cNvPr id="154" name="object 154"/>
          <p:cNvSpPr/>
          <p:nvPr/>
        </p:nvSpPr>
        <p:spPr>
          <a:xfrm>
            <a:off x="5807113" y="6398113"/>
            <a:ext cx="772795" cy="281940"/>
          </a:xfrm>
          <a:custGeom>
            <a:avLst/>
            <a:gdLst/>
            <a:ahLst/>
            <a:cxnLst/>
            <a:rect l="l" t="t" r="r" b="b"/>
            <a:pathLst>
              <a:path w="772795" h="281940">
                <a:moveTo>
                  <a:pt x="176326" y="0"/>
                </a:moveTo>
                <a:lnTo>
                  <a:pt x="123888" y="0"/>
                </a:lnTo>
                <a:lnTo>
                  <a:pt x="123888" y="99834"/>
                </a:lnTo>
                <a:lnTo>
                  <a:pt x="123888" y="141452"/>
                </a:lnTo>
                <a:lnTo>
                  <a:pt x="123888" y="218808"/>
                </a:lnTo>
                <a:lnTo>
                  <a:pt x="118008" y="227749"/>
                </a:lnTo>
                <a:lnTo>
                  <a:pt x="110363" y="234149"/>
                </a:lnTo>
                <a:lnTo>
                  <a:pt x="100914" y="237985"/>
                </a:lnTo>
                <a:lnTo>
                  <a:pt x="89700" y="239268"/>
                </a:lnTo>
                <a:lnTo>
                  <a:pt x="81102" y="238340"/>
                </a:lnTo>
                <a:lnTo>
                  <a:pt x="54660" y="206705"/>
                </a:lnTo>
                <a:lnTo>
                  <a:pt x="52260" y="182384"/>
                </a:lnTo>
                <a:lnTo>
                  <a:pt x="54508" y="156781"/>
                </a:lnTo>
                <a:lnTo>
                  <a:pt x="54622" y="155524"/>
                </a:lnTo>
                <a:lnTo>
                  <a:pt x="61709" y="136334"/>
                </a:lnTo>
                <a:lnTo>
                  <a:pt x="73520" y="124828"/>
                </a:lnTo>
                <a:lnTo>
                  <a:pt x="90055" y="120992"/>
                </a:lnTo>
                <a:lnTo>
                  <a:pt x="101193" y="122275"/>
                </a:lnTo>
                <a:lnTo>
                  <a:pt x="110540" y="126111"/>
                </a:lnTo>
                <a:lnTo>
                  <a:pt x="118110" y="132499"/>
                </a:lnTo>
                <a:lnTo>
                  <a:pt x="123888" y="141452"/>
                </a:lnTo>
                <a:lnTo>
                  <a:pt x="123888" y="99834"/>
                </a:lnTo>
                <a:lnTo>
                  <a:pt x="113944" y="90487"/>
                </a:lnTo>
                <a:lnTo>
                  <a:pt x="102768" y="83820"/>
                </a:lnTo>
                <a:lnTo>
                  <a:pt x="90347" y="79819"/>
                </a:lnTo>
                <a:lnTo>
                  <a:pt x="76682" y="78486"/>
                </a:lnTo>
                <a:lnTo>
                  <a:pt x="59804" y="80175"/>
                </a:lnTo>
                <a:lnTo>
                  <a:pt x="20535" y="105625"/>
                </a:lnTo>
                <a:lnTo>
                  <a:pt x="1282" y="156781"/>
                </a:lnTo>
                <a:lnTo>
                  <a:pt x="0" y="178485"/>
                </a:lnTo>
                <a:lnTo>
                  <a:pt x="1308" y="201396"/>
                </a:lnTo>
                <a:lnTo>
                  <a:pt x="11760" y="239268"/>
                </a:lnTo>
                <a:lnTo>
                  <a:pt x="45186" y="274586"/>
                </a:lnTo>
                <a:lnTo>
                  <a:pt x="76314" y="281393"/>
                </a:lnTo>
                <a:lnTo>
                  <a:pt x="90982" y="279869"/>
                </a:lnTo>
                <a:lnTo>
                  <a:pt x="104254" y="275297"/>
                </a:lnTo>
                <a:lnTo>
                  <a:pt x="116128" y="267665"/>
                </a:lnTo>
                <a:lnTo>
                  <a:pt x="126593" y="256984"/>
                </a:lnTo>
                <a:lnTo>
                  <a:pt x="129133" y="277774"/>
                </a:lnTo>
                <a:lnTo>
                  <a:pt x="176326" y="277774"/>
                </a:lnTo>
                <a:lnTo>
                  <a:pt x="176326" y="256984"/>
                </a:lnTo>
                <a:lnTo>
                  <a:pt x="176326" y="239268"/>
                </a:lnTo>
                <a:lnTo>
                  <a:pt x="176326" y="120992"/>
                </a:lnTo>
                <a:lnTo>
                  <a:pt x="176326" y="99834"/>
                </a:lnTo>
                <a:lnTo>
                  <a:pt x="176326" y="0"/>
                </a:lnTo>
                <a:close/>
              </a:path>
              <a:path w="772795" h="281940">
                <a:moveTo>
                  <a:pt x="387362" y="175602"/>
                </a:moveTo>
                <a:lnTo>
                  <a:pt x="386422" y="161315"/>
                </a:lnTo>
                <a:lnTo>
                  <a:pt x="385914" y="153695"/>
                </a:lnTo>
                <a:lnTo>
                  <a:pt x="381596" y="134416"/>
                </a:lnTo>
                <a:lnTo>
                  <a:pt x="375627" y="120637"/>
                </a:lnTo>
                <a:lnTo>
                  <a:pt x="374396" y="117792"/>
                </a:lnTo>
                <a:lnTo>
                  <a:pt x="364312" y="103809"/>
                </a:lnTo>
                <a:lnTo>
                  <a:pt x="351713" y="92722"/>
                </a:lnTo>
                <a:lnTo>
                  <a:pt x="336981" y="84810"/>
                </a:lnTo>
                <a:lnTo>
                  <a:pt x="336016" y="84543"/>
                </a:lnTo>
                <a:lnTo>
                  <a:pt x="336016" y="157137"/>
                </a:lnTo>
                <a:lnTo>
                  <a:pt x="336016" y="161315"/>
                </a:lnTo>
                <a:lnTo>
                  <a:pt x="263296" y="161315"/>
                </a:lnTo>
                <a:lnTo>
                  <a:pt x="265099" y="152082"/>
                </a:lnTo>
                <a:lnTo>
                  <a:pt x="293509" y="121285"/>
                </a:lnTo>
                <a:lnTo>
                  <a:pt x="300926" y="120637"/>
                </a:lnTo>
                <a:lnTo>
                  <a:pt x="309587" y="121285"/>
                </a:lnTo>
                <a:lnTo>
                  <a:pt x="309003" y="121285"/>
                </a:lnTo>
                <a:lnTo>
                  <a:pt x="315658" y="123012"/>
                </a:lnTo>
                <a:lnTo>
                  <a:pt x="336016" y="157137"/>
                </a:lnTo>
                <a:lnTo>
                  <a:pt x="336016" y="84543"/>
                </a:lnTo>
                <a:lnTo>
                  <a:pt x="320103" y="80073"/>
                </a:lnTo>
                <a:lnTo>
                  <a:pt x="301104" y="78486"/>
                </a:lnTo>
                <a:lnTo>
                  <a:pt x="288086" y="79273"/>
                </a:lnTo>
                <a:lnTo>
                  <a:pt x="243598" y="98018"/>
                </a:lnTo>
                <a:lnTo>
                  <a:pt x="216192" y="138874"/>
                </a:lnTo>
                <a:lnTo>
                  <a:pt x="209778" y="179578"/>
                </a:lnTo>
                <a:lnTo>
                  <a:pt x="209778" y="184645"/>
                </a:lnTo>
                <a:lnTo>
                  <a:pt x="216535" y="224205"/>
                </a:lnTo>
                <a:lnTo>
                  <a:pt x="251333" y="266547"/>
                </a:lnTo>
                <a:lnTo>
                  <a:pt x="306882" y="281406"/>
                </a:lnTo>
                <a:lnTo>
                  <a:pt x="318820" y="280822"/>
                </a:lnTo>
                <a:lnTo>
                  <a:pt x="360895" y="266966"/>
                </a:lnTo>
                <a:lnTo>
                  <a:pt x="383209" y="246126"/>
                </a:lnTo>
                <a:lnTo>
                  <a:pt x="377063" y="239255"/>
                </a:lnTo>
                <a:lnTo>
                  <a:pt x="357517" y="217373"/>
                </a:lnTo>
                <a:lnTo>
                  <a:pt x="348195" y="226949"/>
                </a:lnTo>
                <a:lnTo>
                  <a:pt x="337223" y="233794"/>
                </a:lnTo>
                <a:lnTo>
                  <a:pt x="324599" y="237896"/>
                </a:lnTo>
                <a:lnTo>
                  <a:pt x="310311" y="239255"/>
                </a:lnTo>
                <a:lnTo>
                  <a:pt x="300977" y="238531"/>
                </a:lnTo>
                <a:lnTo>
                  <a:pt x="267843" y="214210"/>
                </a:lnTo>
                <a:lnTo>
                  <a:pt x="262763" y="196938"/>
                </a:lnTo>
                <a:lnTo>
                  <a:pt x="387362" y="196938"/>
                </a:lnTo>
                <a:lnTo>
                  <a:pt x="387362" y="175602"/>
                </a:lnTo>
                <a:close/>
              </a:path>
              <a:path w="772795" h="281940">
                <a:moveTo>
                  <a:pt x="578891" y="82105"/>
                </a:moveTo>
                <a:lnTo>
                  <a:pt x="524268" y="82105"/>
                </a:lnTo>
                <a:lnTo>
                  <a:pt x="487921" y="213944"/>
                </a:lnTo>
                <a:lnTo>
                  <a:pt x="451573" y="82105"/>
                </a:lnTo>
                <a:lnTo>
                  <a:pt x="396951" y="82105"/>
                </a:lnTo>
                <a:lnTo>
                  <a:pt x="462965" y="277774"/>
                </a:lnTo>
                <a:lnTo>
                  <a:pt x="512876" y="277774"/>
                </a:lnTo>
                <a:lnTo>
                  <a:pt x="578891" y="82105"/>
                </a:lnTo>
                <a:close/>
              </a:path>
              <a:path w="772795" h="281940">
                <a:moveTo>
                  <a:pt x="772375" y="175602"/>
                </a:moveTo>
                <a:lnTo>
                  <a:pt x="771436" y="161315"/>
                </a:lnTo>
                <a:lnTo>
                  <a:pt x="770940" y="153695"/>
                </a:lnTo>
                <a:lnTo>
                  <a:pt x="766622" y="134416"/>
                </a:lnTo>
                <a:lnTo>
                  <a:pt x="760641" y="120637"/>
                </a:lnTo>
                <a:lnTo>
                  <a:pt x="759421" y="117792"/>
                </a:lnTo>
                <a:lnTo>
                  <a:pt x="749338" y="103809"/>
                </a:lnTo>
                <a:lnTo>
                  <a:pt x="736727" y="92722"/>
                </a:lnTo>
                <a:lnTo>
                  <a:pt x="721995" y="84810"/>
                </a:lnTo>
                <a:lnTo>
                  <a:pt x="721029" y="84543"/>
                </a:lnTo>
                <a:lnTo>
                  <a:pt x="721029" y="157137"/>
                </a:lnTo>
                <a:lnTo>
                  <a:pt x="721029" y="161315"/>
                </a:lnTo>
                <a:lnTo>
                  <a:pt x="648322" y="161315"/>
                </a:lnTo>
                <a:lnTo>
                  <a:pt x="650113" y="152082"/>
                </a:lnTo>
                <a:lnTo>
                  <a:pt x="678535" y="121285"/>
                </a:lnTo>
                <a:lnTo>
                  <a:pt x="685939" y="120637"/>
                </a:lnTo>
                <a:lnTo>
                  <a:pt x="694613" y="121285"/>
                </a:lnTo>
                <a:lnTo>
                  <a:pt x="694029" y="121285"/>
                </a:lnTo>
                <a:lnTo>
                  <a:pt x="700671" y="123012"/>
                </a:lnTo>
                <a:lnTo>
                  <a:pt x="721029" y="157137"/>
                </a:lnTo>
                <a:lnTo>
                  <a:pt x="721029" y="84543"/>
                </a:lnTo>
                <a:lnTo>
                  <a:pt x="705129" y="80073"/>
                </a:lnTo>
                <a:lnTo>
                  <a:pt x="686117" y="78486"/>
                </a:lnTo>
                <a:lnTo>
                  <a:pt x="673112" y="79273"/>
                </a:lnTo>
                <a:lnTo>
                  <a:pt x="628624" y="98018"/>
                </a:lnTo>
                <a:lnTo>
                  <a:pt x="601205" y="138874"/>
                </a:lnTo>
                <a:lnTo>
                  <a:pt x="594791" y="179578"/>
                </a:lnTo>
                <a:lnTo>
                  <a:pt x="594791" y="184645"/>
                </a:lnTo>
                <a:lnTo>
                  <a:pt x="601560" y="224205"/>
                </a:lnTo>
                <a:lnTo>
                  <a:pt x="636346" y="266547"/>
                </a:lnTo>
                <a:lnTo>
                  <a:pt x="691896" y="281406"/>
                </a:lnTo>
                <a:lnTo>
                  <a:pt x="703846" y="280822"/>
                </a:lnTo>
                <a:lnTo>
                  <a:pt x="745909" y="266966"/>
                </a:lnTo>
                <a:lnTo>
                  <a:pt x="768223" y="246126"/>
                </a:lnTo>
                <a:lnTo>
                  <a:pt x="762088" y="239255"/>
                </a:lnTo>
                <a:lnTo>
                  <a:pt x="742543" y="217373"/>
                </a:lnTo>
                <a:lnTo>
                  <a:pt x="733209" y="226949"/>
                </a:lnTo>
                <a:lnTo>
                  <a:pt x="722236" y="233794"/>
                </a:lnTo>
                <a:lnTo>
                  <a:pt x="709612" y="237896"/>
                </a:lnTo>
                <a:lnTo>
                  <a:pt x="695337" y="239255"/>
                </a:lnTo>
                <a:lnTo>
                  <a:pt x="686003" y="238531"/>
                </a:lnTo>
                <a:lnTo>
                  <a:pt x="652868" y="214210"/>
                </a:lnTo>
                <a:lnTo>
                  <a:pt x="647776" y="196938"/>
                </a:lnTo>
                <a:lnTo>
                  <a:pt x="772375" y="196938"/>
                </a:lnTo>
                <a:lnTo>
                  <a:pt x="772375" y="1756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5" name="object 15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09163" y="6476594"/>
            <a:ext cx="110677" cy="199292"/>
          </a:xfrm>
          <a:prstGeom prst="rect">
            <a:avLst/>
          </a:prstGeom>
        </p:spPr>
      </p:pic>
      <p:sp>
        <p:nvSpPr>
          <p:cNvPr id="156" name="object 156"/>
          <p:cNvSpPr/>
          <p:nvPr/>
        </p:nvSpPr>
        <p:spPr>
          <a:xfrm>
            <a:off x="6736478" y="6398109"/>
            <a:ext cx="173990" cy="281940"/>
          </a:xfrm>
          <a:custGeom>
            <a:avLst/>
            <a:gdLst/>
            <a:ahLst/>
            <a:cxnLst/>
            <a:rect l="l" t="t" r="r" b="b"/>
            <a:pathLst>
              <a:path w="173990" h="281940">
                <a:moveTo>
                  <a:pt x="154791" y="0"/>
                </a:moveTo>
                <a:lnTo>
                  <a:pt x="97829" y="0"/>
                </a:lnTo>
                <a:lnTo>
                  <a:pt x="62207" y="56061"/>
                </a:lnTo>
                <a:lnTo>
                  <a:pt x="104698" y="56061"/>
                </a:lnTo>
                <a:lnTo>
                  <a:pt x="154791" y="0"/>
                </a:lnTo>
                <a:close/>
              </a:path>
              <a:path w="173990" h="281940">
                <a:moveTo>
                  <a:pt x="160136" y="117190"/>
                </a:moveTo>
                <a:lnTo>
                  <a:pt x="94824" y="117190"/>
                </a:lnTo>
                <a:lnTo>
                  <a:pt x="102143" y="119891"/>
                </a:lnTo>
                <a:lnTo>
                  <a:pt x="111431" y="130749"/>
                </a:lnTo>
                <a:lnTo>
                  <a:pt x="113755" y="137985"/>
                </a:lnTo>
                <a:lnTo>
                  <a:pt x="113755" y="158236"/>
                </a:lnTo>
                <a:lnTo>
                  <a:pt x="89704" y="158236"/>
                </a:lnTo>
                <a:lnTo>
                  <a:pt x="69189" y="159357"/>
                </a:lnTo>
                <a:lnTo>
                  <a:pt x="23046" y="175052"/>
                </a:lnTo>
                <a:lnTo>
                  <a:pt x="1440" y="208153"/>
                </a:lnTo>
                <a:lnTo>
                  <a:pt x="36" y="222433"/>
                </a:lnTo>
                <a:lnTo>
                  <a:pt x="0" y="222799"/>
                </a:lnTo>
                <a:lnTo>
                  <a:pt x="18899" y="264745"/>
                </a:lnTo>
                <a:lnTo>
                  <a:pt x="66552" y="281394"/>
                </a:lnTo>
                <a:lnTo>
                  <a:pt x="81030" y="280071"/>
                </a:lnTo>
                <a:lnTo>
                  <a:pt x="94084" y="276102"/>
                </a:lnTo>
                <a:lnTo>
                  <a:pt x="105716" y="269489"/>
                </a:lnTo>
                <a:lnTo>
                  <a:pt x="115923" y="260232"/>
                </a:lnTo>
                <a:lnTo>
                  <a:pt x="169023" y="260232"/>
                </a:lnTo>
                <a:lnTo>
                  <a:pt x="168225" y="257019"/>
                </a:lnTo>
                <a:lnTo>
                  <a:pt x="166785" y="245948"/>
                </a:lnTo>
                <a:lnTo>
                  <a:pt x="166745" y="245635"/>
                </a:lnTo>
                <a:lnTo>
                  <a:pt x="166567" y="241427"/>
                </a:lnTo>
                <a:lnTo>
                  <a:pt x="69987" y="241427"/>
                </a:lnTo>
                <a:lnTo>
                  <a:pt x="63715" y="239312"/>
                </a:lnTo>
                <a:lnTo>
                  <a:pt x="54553" y="230883"/>
                </a:lnTo>
                <a:lnTo>
                  <a:pt x="52260" y="225511"/>
                </a:lnTo>
                <a:lnTo>
                  <a:pt x="52260" y="218998"/>
                </a:lnTo>
                <a:lnTo>
                  <a:pt x="94217" y="188800"/>
                </a:lnTo>
                <a:lnTo>
                  <a:pt x="166193" y="188800"/>
                </a:lnTo>
                <a:lnTo>
                  <a:pt x="166193" y="147744"/>
                </a:lnTo>
                <a:lnTo>
                  <a:pt x="164978" y="133524"/>
                </a:lnTo>
                <a:lnTo>
                  <a:pt x="164866" y="132212"/>
                </a:lnTo>
                <a:lnTo>
                  <a:pt x="160882" y="118521"/>
                </a:lnTo>
                <a:lnTo>
                  <a:pt x="160136" y="117190"/>
                </a:lnTo>
                <a:close/>
              </a:path>
              <a:path w="173990" h="281940">
                <a:moveTo>
                  <a:pt x="169023" y="260232"/>
                </a:moveTo>
                <a:lnTo>
                  <a:pt x="115923" y="260232"/>
                </a:lnTo>
                <a:lnTo>
                  <a:pt x="116921" y="266709"/>
                </a:lnTo>
                <a:lnTo>
                  <a:pt x="117001" y="267227"/>
                </a:lnTo>
                <a:lnTo>
                  <a:pt x="118750" y="273070"/>
                </a:lnTo>
                <a:lnTo>
                  <a:pt x="121169" y="277771"/>
                </a:lnTo>
                <a:lnTo>
                  <a:pt x="173963" y="277771"/>
                </a:lnTo>
                <a:lnTo>
                  <a:pt x="173963" y="274703"/>
                </a:lnTo>
                <a:lnTo>
                  <a:pt x="170631" y="266709"/>
                </a:lnTo>
                <a:lnTo>
                  <a:pt x="169023" y="260232"/>
                </a:lnTo>
                <a:close/>
              </a:path>
              <a:path w="173990" h="281940">
                <a:moveTo>
                  <a:pt x="166193" y="188800"/>
                </a:moveTo>
                <a:lnTo>
                  <a:pt x="113755" y="188800"/>
                </a:lnTo>
                <a:lnTo>
                  <a:pt x="113755" y="222433"/>
                </a:lnTo>
                <a:lnTo>
                  <a:pt x="110614" y="228223"/>
                </a:lnTo>
                <a:lnTo>
                  <a:pt x="105797" y="232830"/>
                </a:lnTo>
                <a:lnTo>
                  <a:pt x="92772" y="239709"/>
                </a:lnTo>
                <a:lnTo>
                  <a:pt x="85651" y="241427"/>
                </a:lnTo>
                <a:lnTo>
                  <a:pt x="166567" y="241427"/>
                </a:lnTo>
                <a:lnTo>
                  <a:pt x="166293" y="234916"/>
                </a:lnTo>
                <a:lnTo>
                  <a:pt x="166193" y="188800"/>
                </a:lnTo>
                <a:close/>
              </a:path>
              <a:path w="173990" h="281940">
                <a:moveTo>
                  <a:pt x="87526" y="78479"/>
                </a:moveTo>
                <a:lnTo>
                  <a:pt x="44480" y="86719"/>
                </a:lnTo>
                <a:lnTo>
                  <a:pt x="10236" y="116801"/>
                </a:lnTo>
                <a:lnTo>
                  <a:pt x="4334" y="140875"/>
                </a:lnTo>
                <a:lnTo>
                  <a:pt x="56595" y="140875"/>
                </a:lnTo>
                <a:lnTo>
                  <a:pt x="56595" y="133524"/>
                </a:lnTo>
                <a:lnTo>
                  <a:pt x="59108" y="127734"/>
                </a:lnTo>
                <a:lnTo>
                  <a:pt x="69107" y="119305"/>
                </a:lnTo>
                <a:lnTo>
                  <a:pt x="76008" y="117190"/>
                </a:lnTo>
                <a:lnTo>
                  <a:pt x="160136" y="117190"/>
                </a:lnTo>
                <a:lnTo>
                  <a:pt x="154240" y="106669"/>
                </a:lnTo>
                <a:lnTo>
                  <a:pt x="144937" y="96656"/>
                </a:lnTo>
                <a:lnTo>
                  <a:pt x="133380" y="88705"/>
                </a:lnTo>
                <a:lnTo>
                  <a:pt x="120177" y="83117"/>
                </a:lnTo>
                <a:lnTo>
                  <a:pt x="120373" y="83117"/>
                </a:lnTo>
                <a:lnTo>
                  <a:pt x="104673" y="79615"/>
                </a:lnTo>
                <a:lnTo>
                  <a:pt x="87526" y="78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7" name="object 157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2858677" y="6921032"/>
            <a:ext cx="166738" cy="202904"/>
          </a:xfrm>
          <a:prstGeom prst="rect">
            <a:avLst/>
          </a:prstGeom>
        </p:spPr>
      </p:pic>
      <p:pic>
        <p:nvPicPr>
          <p:cNvPr id="158" name="object 158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3051998" y="6921034"/>
            <a:ext cx="177586" cy="202904"/>
          </a:xfrm>
          <a:prstGeom prst="rect">
            <a:avLst/>
          </a:prstGeom>
        </p:spPr>
      </p:pic>
      <p:pic>
        <p:nvPicPr>
          <p:cNvPr id="159" name="object 159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3259247" y="6921034"/>
            <a:ext cx="110677" cy="199292"/>
          </a:xfrm>
          <a:prstGeom prst="rect">
            <a:avLst/>
          </a:prstGeom>
        </p:spPr>
      </p:pic>
      <p:pic>
        <p:nvPicPr>
          <p:cNvPr id="160" name="object 160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3486569" y="6842539"/>
            <a:ext cx="1707706" cy="353006"/>
          </a:xfrm>
          <a:prstGeom prst="rect">
            <a:avLst/>
          </a:prstGeom>
        </p:spPr>
      </p:pic>
      <p:pic>
        <p:nvPicPr>
          <p:cNvPr id="161" name="object 161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15852920" y="659668"/>
            <a:ext cx="3706693" cy="1121040"/>
          </a:xfrm>
          <a:prstGeom prst="rect">
            <a:avLst/>
          </a:prstGeom>
        </p:spPr>
      </p:pic>
      <p:sp>
        <p:nvSpPr>
          <p:cNvPr id="162" name="object 162"/>
          <p:cNvSpPr/>
          <p:nvPr/>
        </p:nvSpPr>
        <p:spPr>
          <a:xfrm>
            <a:off x="1532140" y="5111603"/>
            <a:ext cx="165100" cy="2891155"/>
          </a:xfrm>
          <a:custGeom>
            <a:avLst/>
            <a:gdLst/>
            <a:ahLst/>
            <a:cxnLst/>
            <a:rect l="l" t="t" r="r" b="b"/>
            <a:pathLst>
              <a:path w="165100" h="2891154">
                <a:moveTo>
                  <a:pt x="164592" y="2397061"/>
                </a:moveTo>
                <a:lnTo>
                  <a:pt x="0" y="2397061"/>
                </a:lnTo>
                <a:lnTo>
                  <a:pt x="0" y="2890875"/>
                </a:lnTo>
                <a:lnTo>
                  <a:pt x="164592" y="2890875"/>
                </a:lnTo>
                <a:lnTo>
                  <a:pt x="164592" y="2397061"/>
                </a:lnTo>
                <a:close/>
              </a:path>
              <a:path w="165100" h="2891154">
                <a:moveTo>
                  <a:pt x="164592" y="0"/>
                </a:moveTo>
                <a:lnTo>
                  <a:pt x="0" y="0"/>
                </a:lnTo>
                <a:lnTo>
                  <a:pt x="0" y="493814"/>
                </a:lnTo>
                <a:lnTo>
                  <a:pt x="164592" y="493814"/>
                </a:lnTo>
                <a:lnTo>
                  <a:pt x="1645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4" name="Gráfico 163">
            <a:extLst>
              <a:ext uri="{FF2B5EF4-FFF2-40B4-BE49-F238E27FC236}">
                <a16:creationId xmlns:a16="http://schemas.microsoft.com/office/drawing/2014/main" id="{40A7E7E3-BD91-E019-BE55-6392C3DF5D6D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1052218" y="3547687"/>
            <a:ext cx="1144681" cy="1223237"/>
          </a:xfrm>
          <a:prstGeom prst="rect">
            <a:avLst/>
          </a:prstGeom>
        </p:spPr>
      </p:pic>
      <p:pic>
        <p:nvPicPr>
          <p:cNvPr id="165" name="Gráfico 164">
            <a:extLst>
              <a:ext uri="{FF2B5EF4-FFF2-40B4-BE49-F238E27FC236}">
                <a16:creationId xmlns:a16="http://schemas.microsoft.com/office/drawing/2014/main" id="{4D77E295-CDB0-3427-FF32-41EB8F935890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1052218" y="5956698"/>
            <a:ext cx="1144681" cy="1223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5315" y="596840"/>
            <a:ext cx="3706693" cy="1239454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9979825B-8122-65A0-1AD1-6D4AD2D51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14650" y="7254875"/>
            <a:ext cx="2914650" cy="215265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8946AF91-A5D1-A999-C113-E1F663602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42250" y="7254875"/>
            <a:ext cx="2914650" cy="215265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C5072EE0-CBE9-F44F-FC08-6ED374720D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1336" y="7254875"/>
            <a:ext cx="2914650" cy="215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24597" y="2985207"/>
            <a:ext cx="19455130" cy="7025005"/>
          </a:xfrm>
          <a:custGeom>
            <a:avLst/>
            <a:gdLst/>
            <a:ahLst/>
            <a:cxnLst/>
            <a:rect l="l" t="t" r="r" b="b"/>
            <a:pathLst>
              <a:path w="19455130" h="7025005">
                <a:moveTo>
                  <a:pt x="18763554" y="0"/>
                </a:moveTo>
                <a:lnTo>
                  <a:pt x="691350" y="0"/>
                </a:lnTo>
                <a:lnTo>
                  <a:pt x="644016" y="1594"/>
                </a:lnTo>
                <a:lnTo>
                  <a:pt x="597538" y="6311"/>
                </a:lnTo>
                <a:lnTo>
                  <a:pt x="552019" y="14045"/>
                </a:lnTo>
                <a:lnTo>
                  <a:pt x="507562" y="24695"/>
                </a:lnTo>
                <a:lnTo>
                  <a:pt x="464270" y="38158"/>
                </a:lnTo>
                <a:lnTo>
                  <a:pt x="422246" y="54329"/>
                </a:lnTo>
                <a:lnTo>
                  <a:pt x="381593" y="73108"/>
                </a:lnTo>
                <a:lnTo>
                  <a:pt x="342413" y="94389"/>
                </a:lnTo>
                <a:lnTo>
                  <a:pt x="304810" y="118072"/>
                </a:lnTo>
                <a:lnTo>
                  <a:pt x="268887" y="144052"/>
                </a:lnTo>
                <a:lnTo>
                  <a:pt x="234747" y="172226"/>
                </a:lnTo>
                <a:lnTo>
                  <a:pt x="202492" y="202492"/>
                </a:lnTo>
                <a:lnTo>
                  <a:pt x="172226" y="234747"/>
                </a:lnTo>
                <a:lnTo>
                  <a:pt x="144052" y="268887"/>
                </a:lnTo>
                <a:lnTo>
                  <a:pt x="118072" y="304810"/>
                </a:lnTo>
                <a:lnTo>
                  <a:pt x="94389" y="342413"/>
                </a:lnTo>
                <a:lnTo>
                  <a:pt x="73108" y="381593"/>
                </a:lnTo>
                <a:lnTo>
                  <a:pt x="54329" y="422246"/>
                </a:lnTo>
                <a:lnTo>
                  <a:pt x="38158" y="464270"/>
                </a:lnTo>
                <a:lnTo>
                  <a:pt x="24695" y="507562"/>
                </a:lnTo>
                <a:lnTo>
                  <a:pt x="14045" y="552019"/>
                </a:lnTo>
                <a:lnTo>
                  <a:pt x="6311" y="597538"/>
                </a:lnTo>
                <a:lnTo>
                  <a:pt x="1594" y="644016"/>
                </a:lnTo>
                <a:lnTo>
                  <a:pt x="0" y="691350"/>
                </a:lnTo>
                <a:lnTo>
                  <a:pt x="0" y="6333608"/>
                </a:lnTo>
                <a:lnTo>
                  <a:pt x="1594" y="6380942"/>
                </a:lnTo>
                <a:lnTo>
                  <a:pt x="6311" y="6427420"/>
                </a:lnTo>
                <a:lnTo>
                  <a:pt x="14045" y="6472939"/>
                </a:lnTo>
                <a:lnTo>
                  <a:pt x="24695" y="6517396"/>
                </a:lnTo>
                <a:lnTo>
                  <a:pt x="38158" y="6560688"/>
                </a:lnTo>
                <a:lnTo>
                  <a:pt x="54329" y="6602712"/>
                </a:lnTo>
                <a:lnTo>
                  <a:pt x="73108" y="6643365"/>
                </a:lnTo>
                <a:lnTo>
                  <a:pt x="94389" y="6682545"/>
                </a:lnTo>
                <a:lnTo>
                  <a:pt x="118072" y="6720148"/>
                </a:lnTo>
                <a:lnTo>
                  <a:pt x="144052" y="6756071"/>
                </a:lnTo>
                <a:lnTo>
                  <a:pt x="172226" y="6790211"/>
                </a:lnTo>
                <a:lnTo>
                  <a:pt x="202492" y="6822466"/>
                </a:lnTo>
                <a:lnTo>
                  <a:pt x="234747" y="6852732"/>
                </a:lnTo>
                <a:lnTo>
                  <a:pt x="268887" y="6880906"/>
                </a:lnTo>
                <a:lnTo>
                  <a:pt x="304810" y="6906886"/>
                </a:lnTo>
                <a:lnTo>
                  <a:pt x="342413" y="6930568"/>
                </a:lnTo>
                <a:lnTo>
                  <a:pt x="381593" y="6951850"/>
                </a:lnTo>
                <a:lnTo>
                  <a:pt x="422246" y="6970628"/>
                </a:lnTo>
                <a:lnTo>
                  <a:pt x="464270" y="6986800"/>
                </a:lnTo>
                <a:lnTo>
                  <a:pt x="507562" y="7000263"/>
                </a:lnTo>
                <a:lnTo>
                  <a:pt x="552019" y="7010913"/>
                </a:lnTo>
                <a:lnTo>
                  <a:pt x="597538" y="7018647"/>
                </a:lnTo>
                <a:lnTo>
                  <a:pt x="644016" y="7023363"/>
                </a:lnTo>
                <a:lnTo>
                  <a:pt x="691350" y="7024958"/>
                </a:lnTo>
                <a:lnTo>
                  <a:pt x="18763554" y="7024958"/>
                </a:lnTo>
                <a:lnTo>
                  <a:pt x="18810888" y="7023363"/>
                </a:lnTo>
                <a:lnTo>
                  <a:pt x="18857366" y="7018647"/>
                </a:lnTo>
                <a:lnTo>
                  <a:pt x="18902885" y="7010913"/>
                </a:lnTo>
                <a:lnTo>
                  <a:pt x="18947342" y="7000263"/>
                </a:lnTo>
                <a:lnTo>
                  <a:pt x="18990634" y="6986800"/>
                </a:lnTo>
                <a:lnTo>
                  <a:pt x="19032658" y="6970628"/>
                </a:lnTo>
                <a:lnTo>
                  <a:pt x="19073311" y="6951850"/>
                </a:lnTo>
                <a:lnTo>
                  <a:pt x="19112491" y="6930568"/>
                </a:lnTo>
                <a:lnTo>
                  <a:pt x="19150094" y="6906886"/>
                </a:lnTo>
                <a:lnTo>
                  <a:pt x="19186017" y="6880906"/>
                </a:lnTo>
                <a:lnTo>
                  <a:pt x="19220157" y="6852732"/>
                </a:lnTo>
                <a:lnTo>
                  <a:pt x="19252412" y="6822466"/>
                </a:lnTo>
                <a:lnTo>
                  <a:pt x="19282678" y="6790211"/>
                </a:lnTo>
                <a:lnTo>
                  <a:pt x="19310852" y="6756071"/>
                </a:lnTo>
                <a:lnTo>
                  <a:pt x="19336832" y="6720148"/>
                </a:lnTo>
                <a:lnTo>
                  <a:pt x="19360515" y="6682545"/>
                </a:lnTo>
                <a:lnTo>
                  <a:pt x="19381796" y="6643365"/>
                </a:lnTo>
                <a:lnTo>
                  <a:pt x="19400575" y="6602712"/>
                </a:lnTo>
                <a:lnTo>
                  <a:pt x="19416746" y="6560688"/>
                </a:lnTo>
                <a:lnTo>
                  <a:pt x="19430209" y="6517396"/>
                </a:lnTo>
                <a:lnTo>
                  <a:pt x="19440859" y="6472939"/>
                </a:lnTo>
                <a:lnTo>
                  <a:pt x="19448593" y="6427420"/>
                </a:lnTo>
                <a:lnTo>
                  <a:pt x="19453310" y="6380942"/>
                </a:lnTo>
                <a:lnTo>
                  <a:pt x="19454905" y="6333608"/>
                </a:lnTo>
                <a:lnTo>
                  <a:pt x="19454905" y="691350"/>
                </a:lnTo>
                <a:lnTo>
                  <a:pt x="19453310" y="644016"/>
                </a:lnTo>
                <a:lnTo>
                  <a:pt x="19448593" y="597538"/>
                </a:lnTo>
                <a:lnTo>
                  <a:pt x="19440859" y="552019"/>
                </a:lnTo>
                <a:lnTo>
                  <a:pt x="19430209" y="507562"/>
                </a:lnTo>
                <a:lnTo>
                  <a:pt x="19416746" y="464270"/>
                </a:lnTo>
                <a:lnTo>
                  <a:pt x="19400575" y="422246"/>
                </a:lnTo>
                <a:lnTo>
                  <a:pt x="19381796" y="381593"/>
                </a:lnTo>
                <a:lnTo>
                  <a:pt x="19360515" y="342413"/>
                </a:lnTo>
                <a:lnTo>
                  <a:pt x="19336832" y="304810"/>
                </a:lnTo>
                <a:lnTo>
                  <a:pt x="19310852" y="268887"/>
                </a:lnTo>
                <a:lnTo>
                  <a:pt x="19282678" y="234747"/>
                </a:lnTo>
                <a:lnTo>
                  <a:pt x="19252412" y="202492"/>
                </a:lnTo>
                <a:lnTo>
                  <a:pt x="19220157" y="172226"/>
                </a:lnTo>
                <a:lnTo>
                  <a:pt x="19186017" y="144052"/>
                </a:lnTo>
                <a:lnTo>
                  <a:pt x="19150094" y="118072"/>
                </a:lnTo>
                <a:lnTo>
                  <a:pt x="19112491" y="94389"/>
                </a:lnTo>
                <a:lnTo>
                  <a:pt x="19073311" y="73108"/>
                </a:lnTo>
                <a:lnTo>
                  <a:pt x="19032658" y="54329"/>
                </a:lnTo>
                <a:lnTo>
                  <a:pt x="18990634" y="38158"/>
                </a:lnTo>
                <a:lnTo>
                  <a:pt x="18947342" y="24695"/>
                </a:lnTo>
                <a:lnTo>
                  <a:pt x="18902885" y="14045"/>
                </a:lnTo>
                <a:lnTo>
                  <a:pt x="18857366" y="6311"/>
                </a:lnTo>
                <a:lnTo>
                  <a:pt x="18810888" y="1594"/>
                </a:lnTo>
                <a:lnTo>
                  <a:pt x="18763554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269" name="object 26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70663"/>
            <a:ext cx="14900069" cy="1310494"/>
          </a:xfrm>
          <a:prstGeom prst="rect">
            <a:avLst/>
          </a:prstGeom>
        </p:spPr>
      </p:pic>
      <p:pic>
        <p:nvPicPr>
          <p:cNvPr id="272" name="object 27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852920" y="659668"/>
            <a:ext cx="3706693" cy="1121040"/>
          </a:xfrm>
          <a:prstGeom prst="rect">
            <a:avLst/>
          </a:prstGeom>
        </p:spPr>
      </p:pic>
      <p:sp>
        <p:nvSpPr>
          <p:cNvPr id="273" name="object 273"/>
          <p:cNvSpPr/>
          <p:nvPr/>
        </p:nvSpPr>
        <p:spPr>
          <a:xfrm>
            <a:off x="14170638" y="575898"/>
            <a:ext cx="887094" cy="1311275"/>
          </a:xfrm>
          <a:custGeom>
            <a:avLst/>
            <a:gdLst/>
            <a:ahLst/>
            <a:cxnLst/>
            <a:rect l="l" t="t" r="r" b="b"/>
            <a:pathLst>
              <a:path w="887094" h="1311275">
                <a:moveTo>
                  <a:pt x="269583" y="0"/>
                </a:moveTo>
                <a:lnTo>
                  <a:pt x="206286" y="0"/>
                </a:lnTo>
                <a:lnTo>
                  <a:pt x="204936" y="1340"/>
                </a:lnTo>
                <a:lnTo>
                  <a:pt x="203260" y="1821"/>
                </a:lnTo>
                <a:lnTo>
                  <a:pt x="194800" y="2104"/>
                </a:lnTo>
                <a:lnTo>
                  <a:pt x="193449" y="1958"/>
                </a:lnTo>
                <a:lnTo>
                  <a:pt x="187072" y="4345"/>
                </a:lnTo>
                <a:lnTo>
                  <a:pt x="146974" y="14511"/>
                </a:lnTo>
                <a:lnTo>
                  <a:pt x="112260" y="30572"/>
                </a:lnTo>
                <a:lnTo>
                  <a:pt x="78030" y="55040"/>
                </a:lnTo>
                <a:lnTo>
                  <a:pt x="67579" y="65401"/>
                </a:lnTo>
                <a:lnTo>
                  <a:pt x="62992" y="69662"/>
                </a:lnTo>
                <a:lnTo>
                  <a:pt x="37525" y="101519"/>
                </a:lnTo>
                <a:lnTo>
                  <a:pt x="17309" y="139240"/>
                </a:lnTo>
                <a:lnTo>
                  <a:pt x="8460" y="166623"/>
                </a:lnTo>
                <a:lnTo>
                  <a:pt x="6931" y="170288"/>
                </a:lnTo>
                <a:lnTo>
                  <a:pt x="5015" y="179146"/>
                </a:lnTo>
                <a:lnTo>
                  <a:pt x="4376" y="184298"/>
                </a:lnTo>
                <a:lnTo>
                  <a:pt x="3465" y="189376"/>
                </a:lnTo>
                <a:lnTo>
                  <a:pt x="2477" y="196414"/>
                </a:lnTo>
                <a:lnTo>
                  <a:pt x="617" y="217626"/>
                </a:lnTo>
                <a:lnTo>
                  <a:pt x="115" y="221501"/>
                </a:lnTo>
                <a:lnTo>
                  <a:pt x="0" y="225542"/>
                </a:lnTo>
                <a:lnTo>
                  <a:pt x="1241" y="236063"/>
                </a:lnTo>
                <a:lnTo>
                  <a:pt x="3047" y="256075"/>
                </a:lnTo>
                <a:lnTo>
                  <a:pt x="3727" y="261772"/>
                </a:lnTo>
                <a:lnTo>
                  <a:pt x="5528" y="267206"/>
                </a:lnTo>
                <a:lnTo>
                  <a:pt x="6114" y="275886"/>
                </a:lnTo>
                <a:lnTo>
                  <a:pt x="7319" y="278808"/>
                </a:lnTo>
                <a:lnTo>
                  <a:pt x="10640" y="290588"/>
                </a:lnTo>
                <a:lnTo>
                  <a:pt x="13430" y="299380"/>
                </a:lnTo>
                <a:lnTo>
                  <a:pt x="32170" y="340666"/>
                </a:lnTo>
                <a:lnTo>
                  <a:pt x="58877" y="377328"/>
                </a:lnTo>
                <a:lnTo>
                  <a:pt x="94600" y="409628"/>
                </a:lnTo>
                <a:lnTo>
                  <a:pt x="127608" y="429505"/>
                </a:lnTo>
                <a:lnTo>
                  <a:pt x="165104" y="444174"/>
                </a:lnTo>
                <a:lnTo>
                  <a:pt x="196706" y="448960"/>
                </a:lnTo>
                <a:lnTo>
                  <a:pt x="201428" y="450876"/>
                </a:lnTo>
                <a:lnTo>
                  <a:pt x="216810" y="450876"/>
                </a:lnTo>
                <a:lnTo>
                  <a:pt x="224537" y="451127"/>
                </a:lnTo>
                <a:lnTo>
                  <a:pt x="229710" y="452614"/>
                </a:lnTo>
                <a:lnTo>
                  <a:pt x="233060" y="452865"/>
                </a:lnTo>
                <a:lnTo>
                  <a:pt x="256861" y="453022"/>
                </a:lnTo>
                <a:lnTo>
                  <a:pt x="261636" y="453253"/>
                </a:lnTo>
                <a:lnTo>
                  <a:pt x="268955" y="455022"/>
                </a:lnTo>
                <a:lnTo>
                  <a:pt x="277436" y="455106"/>
                </a:lnTo>
                <a:lnTo>
                  <a:pt x="289216" y="457043"/>
                </a:lnTo>
                <a:lnTo>
                  <a:pt x="304807" y="458823"/>
                </a:lnTo>
                <a:lnTo>
                  <a:pt x="309079" y="460352"/>
                </a:lnTo>
                <a:lnTo>
                  <a:pt x="315163" y="460645"/>
                </a:lnTo>
                <a:lnTo>
                  <a:pt x="319665" y="462540"/>
                </a:lnTo>
                <a:lnTo>
                  <a:pt x="329654" y="464247"/>
                </a:lnTo>
                <a:lnTo>
                  <a:pt x="334733" y="466090"/>
                </a:lnTo>
                <a:lnTo>
                  <a:pt x="347109" y="468750"/>
                </a:lnTo>
                <a:lnTo>
                  <a:pt x="382292" y="481011"/>
                </a:lnTo>
                <a:lnTo>
                  <a:pt x="426418" y="500886"/>
                </a:lnTo>
                <a:lnTo>
                  <a:pt x="465111" y="523552"/>
                </a:lnTo>
                <a:lnTo>
                  <a:pt x="507230" y="555312"/>
                </a:lnTo>
                <a:lnTo>
                  <a:pt x="543605" y="589738"/>
                </a:lnTo>
                <a:lnTo>
                  <a:pt x="554045" y="602075"/>
                </a:lnTo>
                <a:lnTo>
                  <a:pt x="556297" y="604159"/>
                </a:lnTo>
                <a:lnTo>
                  <a:pt x="584973" y="641695"/>
                </a:lnTo>
                <a:lnTo>
                  <a:pt x="606099" y="676187"/>
                </a:lnTo>
                <a:lnTo>
                  <a:pt x="626903" y="719927"/>
                </a:lnTo>
                <a:lnTo>
                  <a:pt x="645718" y="775746"/>
                </a:lnTo>
                <a:lnTo>
                  <a:pt x="646901" y="783504"/>
                </a:lnTo>
                <a:lnTo>
                  <a:pt x="650074" y="795462"/>
                </a:lnTo>
                <a:lnTo>
                  <a:pt x="651184" y="800865"/>
                </a:lnTo>
                <a:lnTo>
                  <a:pt x="651760" y="807462"/>
                </a:lnTo>
                <a:lnTo>
                  <a:pt x="652524" y="810593"/>
                </a:lnTo>
                <a:lnTo>
                  <a:pt x="654001" y="814174"/>
                </a:lnTo>
                <a:lnTo>
                  <a:pt x="653121" y="818090"/>
                </a:lnTo>
                <a:lnTo>
                  <a:pt x="654995" y="825357"/>
                </a:lnTo>
                <a:lnTo>
                  <a:pt x="655760" y="828969"/>
                </a:lnTo>
                <a:lnTo>
                  <a:pt x="655749" y="840969"/>
                </a:lnTo>
                <a:lnTo>
                  <a:pt x="657781" y="846393"/>
                </a:lnTo>
                <a:lnTo>
                  <a:pt x="657900" y="894381"/>
                </a:lnTo>
                <a:lnTo>
                  <a:pt x="657686" y="910872"/>
                </a:lnTo>
                <a:lnTo>
                  <a:pt x="657801" y="912600"/>
                </a:lnTo>
                <a:lnTo>
                  <a:pt x="655760" y="918013"/>
                </a:lnTo>
                <a:lnTo>
                  <a:pt x="655634" y="933018"/>
                </a:lnTo>
                <a:lnTo>
                  <a:pt x="654021" y="936924"/>
                </a:lnTo>
                <a:lnTo>
                  <a:pt x="653948" y="943018"/>
                </a:lnTo>
                <a:lnTo>
                  <a:pt x="652608" y="948578"/>
                </a:lnTo>
                <a:lnTo>
                  <a:pt x="650734" y="959834"/>
                </a:lnTo>
                <a:lnTo>
                  <a:pt x="649969" y="965478"/>
                </a:lnTo>
                <a:lnTo>
                  <a:pt x="647708" y="975582"/>
                </a:lnTo>
                <a:lnTo>
                  <a:pt x="646535" y="980064"/>
                </a:lnTo>
                <a:lnTo>
                  <a:pt x="644681" y="990221"/>
                </a:lnTo>
                <a:lnTo>
                  <a:pt x="642839" y="995666"/>
                </a:lnTo>
                <a:lnTo>
                  <a:pt x="634766" y="1021906"/>
                </a:lnTo>
                <a:lnTo>
                  <a:pt x="628745" y="1037719"/>
                </a:lnTo>
                <a:lnTo>
                  <a:pt x="611154" y="1076061"/>
                </a:lnTo>
                <a:lnTo>
                  <a:pt x="587764" y="1116032"/>
                </a:lnTo>
                <a:lnTo>
                  <a:pt x="576411" y="1132185"/>
                </a:lnTo>
                <a:lnTo>
                  <a:pt x="572757" y="1137693"/>
                </a:lnTo>
                <a:lnTo>
                  <a:pt x="546079" y="1169581"/>
                </a:lnTo>
                <a:lnTo>
                  <a:pt x="511443" y="1204091"/>
                </a:lnTo>
                <a:lnTo>
                  <a:pt x="478565" y="1230547"/>
                </a:lnTo>
                <a:lnTo>
                  <a:pt x="444792" y="1252967"/>
                </a:lnTo>
                <a:lnTo>
                  <a:pt x="438059" y="1257385"/>
                </a:lnTo>
                <a:lnTo>
                  <a:pt x="426154" y="1262778"/>
                </a:lnTo>
                <a:lnTo>
                  <a:pt x="421903" y="1265479"/>
                </a:lnTo>
                <a:lnTo>
                  <a:pt x="409062" y="1271621"/>
                </a:lnTo>
                <a:lnTo>
                  <a:pt x="400657" y="1275433"/>
                </a:lnTo>
                <a:lnTo>
                  <a:pt x="392151" y="1279011"/>
                </a:lnTo>
                <a:lnTo>
                  <a:pt x="378470" y="1284055"/>
                </a:lnTo>
                <a:lnTo>
                  <a:pt x="373569" y="1286254"/>
                </a:lnTo>
                <a:lnTo>
                  <a:pt x="361528" y="1290117"/>
                </a:lnTo>
                <a:lnTo>
                  <a:pt x="346586" y="1294222"/>
                </a:lnTo>
                <a:lnTo>
                  <a:pt x="345675" y="1294096"/>
                </a:lnTo>
                <a:lnTo>
                  <a:pt x="343633" y="1294190"/>
                </a:lnTo>
                <a:lnTo>
                  <a:pt x="347319" y="1292379"/>
                </a:lnTo>
                <a:lnTo>
                  <a:pt x="349863" y="1290882"/>
                </a:lnTo>
                <a:lnTo>
                  <a:pt x="358645" y="1287321"/>
                </a:lnTo>
                <a:lnTo>
                  <a:pt x="393806" y="1268826"/>
                </a:lnTo>
                <a:lnTo>
                  <a:pt x="415861" y="1253804"/>
                </a:lnTo>
                <a:lnTo>
                  <a:pt x="421390" y="1250171"/>
                </a:lnTo>
                <a:lnTo>
                  <a:pt x="452785" y="1223327"/>
                </a:lnTo>
                <a:lnTo>
                  <a:pt x="480540" y="1192644"/>
                </a:lnTo>
                <a:lnTo>
                  <a:pt x="503031" y="1160414"/>
                </a:lnTo>
                <a:lnTo>
                  <a:pt x="524327" y="1119977"/>
                </a:lnTo>
                <a:lnTo>
                  <a:pt x="539386" y="1078616"/>
                </a:lnTo>
                <a:lnTo>
                  <a:pt x="547407" y="1040271"/>
                </a:lnTo>
                <a:lnTo>
                  <a:pt x="549564" y="1034376"/>
                </a:lnTo>
                <a:lnTo>
                  <a:pt x="549700" y="1023612"/>
                </a:lnTo>
                <a:lnTo>
                  <a:pt x="551878" y="1017874"/>
                </a:lnTo>
                <a:lnTo>
                  <a:pt x="551690" y="1015948"/>
                </a:lnTo>
                <a:lnTo>
                  <a:pt x="552119" y="1001320"/>
                </a:lnTo>
                <a:lnTo>
                  <a:pt x="553155" y="986901"/>
                </a:lnTo>
                <a:lnTo>
                  <a:pt x="553176" y="978839"/>
                </a:lnTo>
                <a:lnTo>
                  <a:pt x="551637" y="966022"/>
                </a:lnTo>
                <a:lnTo>
                  <a:pt x="551868" y="961153"/>
                </a:lnTo>
                <a:lnTo>
                  <a:pt x="551710" y="952567"/>
                </a:lnTo>
                <a:lnTo>
                  <a:pt x="551847" y="948798"/>
                </a:lnTo>
                <a:lnTo>
                  <a:pt x="550056" y="944767"/>
                </a:lnTo>
                <a:lnTo>
                  <a:pt x="549878" y="938474"/>
                </a:lnTo>
                <a:lnTo>
                  <a:pt x="548559" y="933437"/>
                </a:lnTo>
                <a:lnTo>
                  <a:pt x="546831" y="920317"/>
                </a:lnTo>
                <a:lnTo>
                  <a:pt x="543145" y="904684"/>
                </a:lnTo>
                <a:lnTo>
                  <a:pt x="528716" y="859900"/>
                </a:lnTo>
                <a:lnTo>
                  <a:pt x="508288" y="817430"/>
                </a:lnTo>
                <a:lnTo>
                  <a:pt x="484189" y="781390"/>
                </a:lnTo>
                <a:lnTo>
                  <a:pt x="454990" y="748227"/>
                </a:lnTo>
                <a:lnTo>
                  <a:pt x="445232" y="738909"/>
                </a:lnTo>
                <a:lnTo>
                  <a:pt x="442792" y="736281"/>
                </a:lnTo>
                <a:lnTo>
                  <a:pt x="435484" y="729736"/>
                </a:lnTo>
                <a:lnTo>
                  <a:pt x="430468" y="725988"/>
                </a:lnTo>
                <a:lnTo>
                  <a:pt x="420050" y="717527"/>
                </a:lnTo>
                <a:lnTo>
                  <a:pt x="414071" y="713643"/>
                </a:lnTo>
                <a:lnTo>
                  <a:pt x="401945" y="705182"/>
                </a:lnTo>
                <a:lnTo>
                  <a:pt x="395470" y="701150"/>
                </a:lnTo>
                <a:lnTo>
                  <a:pt x="354439" y="680125"/>
                </a:lnTo>
                <a:lnTo>
                  <a:pt x="315561" y="666639"/>
                </a:lnTo>
                <a:lnTo>
                  <a:pt x="301121" y="663382"/>
                </a:lnTo>
                <a:lnTo>
                  <a:pt x="296860" y="661937"/>
                </a:lnTo>
                <a:lnTo>
                  <a:pt x="291300" y="661759"/>
                </a:lnTo>
                <a:lnTo>
                  <a:pt x="287739" y="660314"/>
                </a:lnTo>
                <a:lnTo>
                  <a:pt x="286179" y="659990"/>
                </a:lnTo>
                <a:lnTo>
                  <a:pt x="281687" y="659927"/>
                </a:lnTo>
                <a:lnTo>
                  <a:pt x="278892" y="659634"/>
                </a:lnTo>
                <a:lnTo>
                  <a:pt x="274379" y="657623"/>
                </a:lnTo>
                <a:lnTo>
                  <a:pt x="266421" y="657822"/>
                </a:lnTo>
                <a:lnTo>
                  <a:pt x="262526" y="657487"/>
                </a:lnTo>
                <a:lnTo>
                  <a:pt x="256609" y="656032"/>
                </a:lnTo>
                <a:lnTo>
                  <a:pt x="252306" y="655802"/>
                </a:lnTo>
                <a:lnTo>
                  <a:pt x="223501" y="655739"/>
                </a:lnTo>
                <a:lnTo>
                  <a:pt x="221029" y="655980"/>
                </a:lnTo>
                <a:lnTo>
                  <a:pt x="216914" y="657592"/>
                </a:lnTo>
                <a:lnTo>
                  <a:pt x="211281" y="657215"/>
                </a:lnTo>
                <a:lnTo>
                  <a:pt x="206946" y="659184"/>
                </a:lnTo>
                <a:lnTo>
                  <a:pt x="195774" y="662063"/>
                </a:lnTo>
                <a:lnTo>
                  <a:pt x="189324" y="664765"/>
                </a:lnTo>
                <a:lnTo>
                  <a:pt x="148552" y="696053"/>
                </a:lnTo>
                <a:lnTo>
                  <a:pt x="129427" y="729633"/>
                </a:lnTo>
                <a:lnTo>
                  <a:pt x="123483" y="767871"/>
                </a:lnTo>
                <a:lnTo>
                  <a:pt x="124299" y="775683"/>
                </a:lnTo>
                <a:lnTo>
                  <a:pt x="140222" y="814912"/>
                </a:lnTo>
                <a:lnTo>
                  <a:pt x="167513" y="843576"/>
                </a:lnTo>
                <a:lnTo>
                  <a:pt x="204737" y="863690"/>
                </a:lnTo>
                <a:lnTo>
                  <a:pt x="211103" y="864172"/>
                </a:lnTo>
                <a:lnTo>
                  <a:pt x="215386" y="866381"/>
                </a:lnTo>
                <a:lnTo>
                  <a:pt x="219543" y="866025"/>
                </a:lnTo>
                <a:lnTo>
                  <a:pt x="227605" y="866350"/>
                </a:lnTo>
                <a:lnTo>
                  <a:pt x="233856" y="868004"/>
                </a:lnTo>
                <a:lnTo>
                  <a:pt x="238285" y="868235"/>
                </a:lnTo>
                <a:lnTo>
                  <a:pt x="253311" y="868298"/>
                </a:lnTo>
                <a:lnTo>
                  <a:pt x="254798" y="868182"/>
                </a:lnTo>
                <a:lnTo>
                  <a:pt x="262944" y="870224"/>
                </a:lnTo>
                <a:lnTo>
                  <a:pt x="302273" y="879146"/>
                </a:lnTo>
                <a:lnTo>
                  <a:pt x="324764" y="889061"/>
                </a:lnTo>
                <a:lnTo>
                  <a:pt x="337727" y="895543"/>
                </a:lnTo>
                <a:lnTo>
                  <a:pt x="344617" y="900380"/>
                </a:lnTo>
                <a:lnTo>
                  <a:pt x="356093" y="907888"/>
                </a:lnTo>
                <a:lnTo>
                  <a:pt x="369978" y="919720"/>
                </a:lnTo>
                <a:lnTo>
                  <a:pt x="400304" y="952006"/>
                </a:lnTo>
                <a:lnTo>
                  <a:pt x="422824" y="987948"/>
                </a:lnTo>
                <a:lnTo>
                  <a:pt x="437871" y="1024733"/>
                </a:lnTo>
                <a:lnTo>
                  <a:pt x="442080" y="1044292"/>
                </a:lnTo>
                <a:lnTo>
                  <a:pt x="444290" y="1050135"/>
                </a:lnTo>
                <a:lnTo>
                  <a:pt x="444447" y="1055224"/>
                </a:lnTo>
                <a:lnTo>
                  <a:pt x="444782" y="1057685"/>
                </a:lnTo>
                <a:lnTo>
                  <a:pt x="446384" y="1062302"/>
                </a:lnTo>
                <a:lnTo>
                  <a:pt x="446614" y="1071967"/>
                </a:lnTo>
                <a:lnTo>
                  <a:pt x="448017" y="1088867"/>
                </a:lnTo>
                <a:lnTo>
                  <a:pt x="448007" y="1095851"/>
                </a:lnTo>
                <a:lnTo>
                  <a:pt x="446614" y="1106521"/>
                </a:lnTo>
                <a:lnTo>
                  <a:pt x="446363" y="1119766"/>
                </a:lnTo>
                <a:lnTo>
                  <a:pt x="444708" y="1123850"/>
                </a:lnTo>
                <a:lnTo>
                  <a:pt x="444551" y="1129033"/>
                </a:lnTo>
                <a:lnTo>
                  <a:pt x="440897" y="1145588"/>
                </a:lnTo>
                <a:lnTo>
                  <a:pt x="421936" y="1193076"/>
                </a:lnTo>
                <a:lnTo>
                  <a:pt x="398637" y="1228329"/>
                </a:lnTo>
                <a:lnTo>
                  <a:pt x="362376" y="1264652"/>
                </a:lnTo>
                <a:lnTo>
                  <a:pt x="356470" y="1269835"/>
                </a:lnTo>
                <a:lnTo>
                  <a:pt x="315634" y="1293960"/>
                </a:lnTo>
                <a:lnTo>
                  <a:pt x="286682" y="1303855"/>
                </a:lnTo>
                <a:lnTo>
                  <a:pt x="282022" y="1305750"/>
                </a:lnTo>
                <a:lnTo>
                  <a:pt x="274797" y="1306337"/>
                </a:lnTo>
                <a:lnTo>
                  <a:pt x="270913" y="1308682"/>
                </a:lnTo>
                <a:lnTo>
                  <a:pt x="271017" y="1309792"/>
                </a:lnTo>
                <a:lnTo>
                  <a:pt x="271373" y="1310159"/>
                </a:lnTo>
                <a:lnTo>
                  <a:pt x="279865" y="1310818"/>
                </a:lnTo>
                <a:lnTo>
                  <a:pt x="286096" y="1308818"/>
                </a:lnTo>
                <a:lnTo>
                  <a:pt x="293331" y="1308022"/>
                </a:lnTo>
                <a:lnTo>
                  <a:pt x="300210" y="1306735"/>
                </a:lnTo>
                <a:lnTo>
                  <a:pt x="301718" y="1306630"/>
                </a:lnTo>
                <a:lnTo>
                  <a:pt x="304556" y="1309153"/>
                </a:lnTo>
                <a:lnTo>
                  <a:pt x="314974" y="1308326"/>
                </a:lnTo>
                <a:lnTo>
                  <a:pt x="321665" y="1307049"/>
                </a:lnTo>
                <a:lnTo>
                  <a:pt x="329864" y="1306871"/>
                </a:lnTo>
                <a:lnTo>
                  <a:pt x="331256" y="1306305"/>
                </a:lnTo>
                <a:lnTo>
                  <a:pt x="335801" y="1305269"/>
                </a:lnTo>
                <a:lnTo>
                  <a:pt x="344513" y="1304944"/>
                </a:lnTo>
                <a:lnTo>
                  <a:pt x="348973" y="1302944"/>
                </a:lnTo>
                <a:lnTo>
                  <a:pt x="353926" y="1302871"/>
                </a:lnTo>
                <a:lnTo>
                  <a:pt x="356209" y="1302651"/>
                </a:lnTo>
                <a:lnTo>
                  <a:pt x="359350" y="1301258"/>
                </a:lnTo>
                <a:lnTo>
                  <a:pt x="364020" y="1300798"/>
                </a:lnTo>
                <a:lnTo>
                  <a:pt x="366418" y="1300295"/>
                </a:lnTo>
                <a:lnTo>
                  <a:pt x="370836" y="1298840"/>
                </a:lnTo>
                <a:lnTo>
                  <a:pt x="373056" y="1298871"/>
                </a:lnTo>
                <a:lnTo>
                  <a:pt x="394593" y="1293652"/>
                </a:lnTo>
                <a:lnTo>
                  <a:pt x="407443" y="1289688"/>
                </a:lnTo>
                <a:lnTo>
                  <a:pt x="414039" y="1288075"/>
                </a:lnTo>
                <a:lnTo>
                  <a:pt x="425987" y="1284484"/>
                </a:lnTo>
                <a:lnTo>
                  <a:pt x="446823" y="1277475"/>
                </a:lnTo>
                <a:lnTo>
                  <a:pt x="481545" y="1264003"/>
                </a:lnTo>
                <a:lnTo>
                  <a:pt x="486456" y="1261406"/>
                </a:lnTo>
                <a:lnTo>
                  <a:pt x="500497" y="1255287"/>
                </a:lnTo>
                <a:lnTo>
                  <a:pt x="518095" y="1246776"/>
                </a:lnTo>
                <a:lnTo>
                  <a:pt x="539115" y="1235834"/>
                </a:lnTo>
                <a:lnTo>
                  <a:pt x="545194" y="1232432"/>
                </a:lnTo>
                <a:lnTo>
                  <a:pt x="555993" y="1225774"/>
                </a:lnTo>
                <a:lnTo>
                  <a:pt x="565919" y="1220098"/>
                </a:lnTo>
                <a:lnTo>
                  <a:pt x="622724" y="1181702"/>
                </a:lnTo>
                <a:lnTo>
                  <a:pt x="655964" y="1155042"/>
                </a:lnTo>
                <a:lnTo>
                  <a:pt x="707528" y="1106793"/>
                </a:lnTo>
                <a:lnTo>
                  <a:pt x="711873" y="1101024"/>
                </a:lnTo>
                <a:lnTo>
                  <a:pt x="722113" y="1090361"/>
                </a:lnTo>
                <a:lnTo>
                  <a:pt x="755782" y="1048353"/>
                </a:lnTo>
                <a:lnTo>
                  <a:pt x="780845" y="1012083"/>
                </a:lnTo>
                <a:lnTo>
                  <a:pt x="803682" y="974236"/>
                </a:lnTo>
                <a:lnTo>
                  <a:pt x="824248" y="934030"/>
                </a:lnTo>
                <a:lnTo>
                  <a:pt x="842557" y="891064"/>
                </a:lnTo>
                <a:lnTo>
                  <a:pt x="853848" y="857596"/>
                </a:lnTo>
                <a:lnTo>
                  <a:pt x="855555" y="853083"/>
                </a:lnTo>
                <a:lnTo>
                  <a:pt x="863167" y="828006"/>
                </a:lnTo>
                <a:lnTo>
                  <a:pt x="864727" y="823430"/>
                </a:lnTo>
                <a:lnTo>
                  <a:pt x="866455" y="814519"/>
                </a:lnTo>
                <a:lnTo>
                  <a:pt x="867994" y="810509"/>
                </a:lnTo>
                <a:lnTo>
                  <a:pt x="868884" y="802865"/>
                </a:lnTo>
                <a:lnTo>
                  <a:pt x="870182" y="799640"/>
                </a:lnTo>
                <a:lnTo>
                  <a:pt x="871586" y="791023"/>
                </a:lnTo>
                <a:lnTo>
                  <a:pt x="873575" y="785976"/>
                </a:lnTo>
                <a:lnTo>
                  <a:pt x="873774" y="779452"/>
                </a:lnTo>
                <a:lnTo>
                  <a:pt x="875701" y="775149"/>
                </a:lnTo>
                <a:lnTo>
                  <a:pt x="875449" y="770939"/>
                </a:lnTo>
                <a:lnTo>
                  <a:pt x="877718" y="759726"/>
                </a:lnTo>
                <a:lnTo>
                  <a:pt x="881334" y="735977"/>
                </a:lnTo>
                <a:lnTo>
                  <a:pt x="881533" y="727014"/>
                </a:lnTo>
                <a:lnTo>
                  <a:pt x="883198" y="722773"/>
                </a:lnTo>
                <a:lnTo>
                  <a:pt x="883554" y="703873"/>
                </a:lnTo>
                <a:lnTo>
                  <a:pt x="884287" y="701004"/>
                </a:lnTo>
                <a:lnTo>
                  <a:pt x="886496" y="698638"/>
                </a:lnTo>
                <a:lnTo>
                  <a:pt x="886496" y="613855"/>
                </a:lnTo>
                <a:lnTo>
                  <a:pt x="884098" y="611112"/>
                </a:lnTo>
                <a:lnTo>
                  <a:pt x="883386" y="600735"/>
                </a:lnTo>
                <a:lnTo>
                  <a:pt x="883187" y="589626"/>
                </a:lnTo>
                <a:lnTo>
                  <a:pt x="881585" y="585563"/>
                </a:lnTo>
                <a:lnTo>
                  <a:pt x="881292" y="578778"/>
                </a:lnTo>
                <a:lnTo>
                  <a:pt x="881344" y="576600"/>
                </a:lnTo>
                <a:lnTo>
                  <a:pt x="877733" y="552663"/>
                </a:lnTo>
                <a:lnTo>
                  <a:pt x="875428" y="541459"/>
                </a:lnTo>
                <a:lnTo>
                  <a:pt x="875575" y="537271"/>
                </a:lnTo>
                <a:lnTo>
                  <a:pt x="873596" y="532444"/>
                </a:lnTo>
                <a:lnTo>
                  <a:pt x="873795" y="531271"/>
                </a:lnTo>
                <a:lnTo>
                  <a:pt x="873502" y="528057"/>
                </a:lnTo>
                <a:lnTo>
                  <a:pt x="869031" y="508958"/>
                </a:lnTo>
                <a:lnTo>
                  <a:pt x="868706" y="506476"/>
                </a:lnTo>
                <a:lnTo>
                  <a:pt x="866465" y="496749"/>
                </a:lnTo>
                <a:lnTo>
                  <a:pt x="864476" y="489545"/>
                </a:lnTo>
                <a:lnTo>
                  <a:pt x="863073" y="486037"/>
                </a:lnTo>
                <a:lnTo>
                  <a:pt x="860422" y="475133"/>
                </a:lnTo>
                <a:lnTo>
                  <a:pt x="840808" y="418084"/>
                </a:lnTo>
                <a:lnTo>
                  <a:pt x="820686" y="371937"/>
                </a:lnTo>
                <a:lnTo>
                  <a:pt x="796792" y="326859"/>
                </a:lnTo>
                <a:lnTo>
                  <a:pt x="774790" y="291791"/>
                </a:lnTo>
                <a:lnTo>
                  <a:pt x="751003" y="258683"/>
                </a:lnTo>
                <a:lnTo>
                  <a:pt x="722595" y="224234"/>
                </a:lnTo>
                <a:lnTo>
                  <a:pt x="718198" y="218349"/>
                </a:lnTo>
                <a:lnTo>
                  <a:pt x="686293" y="185575"/>
                </a:lnTo>
                <a:lnTo>
                  <a:pt x="670346" y="170183"/>
                </a:lnTo>
                <a:lnTo>
                  <a:pt x="665152" y="166330"/>
                </a:lnTo>
                <a:lnTo>
                  <a:pt x="655740" y="157577"/>
                </a:lnTo>
                <a:lnTo>
                  <a:pt x="611426" y="122949"/>
                </a:lnTo>
                <a:lnTo>
                  <a:pt x="571998" y="96605"/>
                </a:lnTo>
                <a:lnTo>
                  <a:pt x="524466" y="69935"/>
                </a:lnTo>
                <a:lnTo>
                  <a:pt x="484197" y="51460"/>
                </a:lnTo>
                <a:lnTo>
                  <a:pt x="438300" y="34187"/>
                </a:lnTo>
                <a:lnTo>
                  <a:pt x="426479" y="30763"/>
                </a:lnTo>
                <a:lnTo>
                  <a:pt x="420678" y="28386"/>
                </a:lnTo>
                <a:lnTo>
                  <a:pt x="377339" y="16732"/>
                </a:lnTo>
                <a:lnTo>
                  <a:pt x="357413" y="12732"/>
                </a:lnTo>
                <a:lnTo>
                  <a:pt x="353664" y="11549"/>
                </a:lnTo>
                <a:lnTo>
                  <a:pt x="349183" y="11402"/>
                </a:lnTo>
                <a:lnTo>
                  <a:pt x="345863" y="9821"/>
                </a:lnTo>
                <a:lnTo>
                  <a:pt x="339277" y="9381"/>
                </a:lnTo>
                <a:lnTo>
                  <a:pt x="337665" y="9130"/>
                </a:lnTo>
                <a:lnTo>
                  <a:pt x="333717" y="7968"/>
                </a:lnTo>
                <a:lnTo>
                  <a:pt x="331277" y="7580"/>
                </a:lnTo>
                <a:lnTo>
                  <a:pt x="326984" y="7340"/>
                </a:lnTo>
                <a:lnTo>
                  <a:pt x="316618" y="5319"/>
                </a:lnTo>
                <a:lnTo>
                  <a:pt x="309718" y="4492"/>
                </a:lnTo>
                <a:lnTo>
                  <a:pt x="299551" y="3926"/>
                </a:lnTo>
                <a:lnTo>
                  <a:pt x="296367" y="3978"/>
                </a:lnTo>
                <a:lnTo>
                  <a:pt x="291854" y="2104"/>
                </a:lnTo>
                <a:lnTo>
                  <a:pt x="274190" y="1832"/>
                </a:lnTo>
                <a:lnTo>
                  <a:pt x="271719" y="1560"/>
                </a:lnTo>
                <a:lnTo>
                  <a:pt x="2695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4" name="object 27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5989" y="3361154"/>
            <a:ext cx="363064" cy="504805"/>
          </a:xfrm>
          <a:prstGeom prst="rect">
            <a:avLst/>
          </a:prstGeom>
        </p:spPr>
      </p:pic>
      <p:pic>
        <p:nvPicPr>
          <p:cNvPr id="275" name="object 27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5989" y="5298269"/>
            <a:ext cx="363064" cy="504800"/>
          </a:xfrm>
          <a:prstGeom prst="rect">
            <a:avLst/>
          </a:prstGeom>
        </p:spPr>
      </p:pic>
      <p:pic>
        <p:nvPicPr>
          <p:cNvPr id="276" name="object 27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5989" y="6879373"/>
            <a:ext cx="363064" cy="504800"/>
          </a:xfrm>
          <a:prstGeom prst="rect">
            <a:avLst/>
          </a:prstGeom>
        </p:spPr>
      </p:pic>
      <p:pic>
        <p:nvPicPr>
          <p:cNvPr id="277" name="object 27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5989" y="8806025"/>
            <a:ext cx="363064" cy="504796"/>
          </a:xfrm>
          <a:prstGeom prst="rect">
            <a:avLst/>
          </a:prstGeom>
        </p:spPr>
      </p:pic>
      <p:pic>
        <p:nvPicPr>
          <p:cNvPr id="281" name="Gráfico 280">
            <a:extLst>
              <a:ext uri="{FF2B5EF4-FFF2-40B4-BE49-F238E27FC236}">
                <a16:creationId xmlns:a16="http://schemas.microsoft.com/office/drawing/2014/main" id="{7CEC2306-4567-6981-4C4B-AABE37D55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59963" y="3399668"/>
            <a:ext cx="17095081" cy="6282180"/>
          </a:xfrm>
          <a:prstGeom prst="rect">
            <a:avLst/>
          </a:prstGeom>
        </p:spPr>
      </p:pic>
      <p:pic>
        <p:nvPicPr>
          <p:cNvPr id="285" name="Gráfico 284">
            <a:extLst>
              <a:ext uri="{FF2B5EF4-FFF2-40B4-BE49-F238E27FC236}">
                <a16:creationId xmlns:a16="http://schemas.microsoft.com/office/drawing/2014/main" id="{792A80E1-9321-C977-32D0-8A1CBC1034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5650" y="923197"/>
            <a:ext cx="11462456" cy="640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4844" y="1279429"/>
            <a:ext cx="5957933" cy="199223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A0028C9-214E-F153-3C0F-49C194588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093" y="7019272"/>
            <a:ext cx="7291157" cy="3381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554652" y="0"/>
            <a:ext cx="9549765" cy="11308715"/>
          </a:xfrm>
          <a:custGeom>
            <a:avLst/>
            <a:gdLst/>
            <a:ahLst/>
            <a:cxnLst/>
            <a:rect l="l" t="t" r="r" b="b"/>
            <a:pathLst>
              <a:path w="9549765" h="11308715">
                <a:moveTo>
                  <a:pt x="9549447" y="0"/>
                </a:moveTo>
                <a:lnTo>
                  <a:pt x="0" y="0"/>
                </a:lnTo>
                <a:lnTo>
                  <a:pt x="0" y="11308556"/>
                </a:lnTo>
                <a:lnTo>
                  <a:pt x="9549447" y="11308556"/>
                </a:lnTo>
                <a:lnTo>
                  <a:pt x="9549447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77" name="object 77"/>
          <p:cNvSpPr/>
          <p:nvPr/>
        </p:nvSpPr>
        <p:spPr>
          <a:xfrm>
            <a:off x="9772184" y="1316914"/>
            <a:ext cx="1603375" cy="1603375"/>
          </a:xfrm>
          <a:custGeom>
            <a:avLst/>
            <a:gdLst/>
            <a:ahLst/>
            <a:cxnLst/>
            <a:rect l="l" t="t" r="r" b="b"/>
            <a:pathLst>
              <a:path w="1603375" h="1603375">
                <a:moveTo>
                  <a:pt x="1372638" y="0"/>
                </a:moveTo>
                <a:lnTo>
                  <a:pt x="230359" y="0"/>
                </a:lnTo>
                <a:lnTo>
                  <a:pt x="183931" y="4679"/>
                </a:lnTo>
                <a:lnTo>
                  <a:pt x="140689" y="18101"/>
                </a:lnTo>
                <a:lnTo>
                  <a:pt x="101559" y="39339"/>
                </a:lnTo>
                <a:lnTo>
                  <a:pt x="67467" y="67467"/>
                </a:lnTo>
                <a:lnTo>
                  <a:pt x="39339" y="101559"/>
                </a:lnTo>
                <a:lnTo>
                  <a:pt x="18101" y="140689"/>
                </a:lnTo>
                <a:lnTo>
                  <a:pt x="4679" y="183931"/>
                </a:lnTo>
                <a:lnTo>
                  <a:pt x="0" y="230359"/>
                </a:lnTo>
                <a:lnTo>
                  <a:pt x="0" y="1372638"/>
                </a:lnTo>
                <a:lnTo>
                  <a:pt x="4679" y="1419063"/>
                </a:lnTo>
                <a:lnTo>
                  <a:pt x="18101" y="1462303"/>
                </a:lnTo>
                <a:lnTo>
                  <a:pt x="39339" y="1501433"/>
                </a:lnTo>
                <a:lnTo>
                  <a:pt x="67467" y="1535526"/>
                </a:lnTo>
                <a:lnTo>
                  <a:pt x="101559" y="1563655"/>
                </a:lnTo>
                <a:lnTo>
                  <a:pt x="140689" y="1584895"/>
                </a:lnTo>
                <a:lnTo>
                  <a:pt x="183931" y="1598318"/>
                </a:lnTo>
                <a:lnTo>
                  <a:pt x="230359" y="1602998"/>
                </a:lnTo>
                <a:lnTo>
                  <a:pt x="1372638" y="1602998"/>
                </a:lnTo>
                <a:lnTo>
                  <a:pt x="1419063" y="1598318"/>
                </a:lnTo>
                <a:lnTo>
                  <a:pt x="1462303" y="1584895"/>
                </a:lnTo>
                <a:lnTo>
                  <a:pt x="1501433" y="1563655"/>
                </a:lnTo>
                <a:lnTo>
                  <a:pt x="1535526" y="1535526"/>
                </a:lnTo>
                <a:lnTo>
                  <a:pt x="1563655" y="1501433"/>
                </a:lnTo>
                <a:lnTo>
                  <a:pt x="1584895" y="1462303"/>
                </a:lnTo>
                <a:lnTo>
                  <a:pt x="1598318" y="1419063"/>
                </a:lnTo>
                <a:lnTo>
                  <a:pt x="1602998" y="1372638"/>
                </a:lnTo>
                <a:lnTo>
                  <a:pt x="1602998" y="230359"/>
                </a:lnTo>
                <a:lnTo>
                  <a:pt x="1598318" y="183931"/>
                </a:lnTo>
                <a:lnTo>
                  <a:pt x="1584895" y="140689"/>
                </a:lnTo>
                <a:lnTo>
                  <a:pt x="1563655" y="101559"/>
                </a:lnTo>
                <a:lnTo>
                  <a:pt x="1535526" y="67467"/>
                </a:lnTo>
                <a:lnTo>
                  <a:pt x="1501433" y="39339"/>
                </a:lnTo>
                <a:lnTo>
                  <a:pt x="1462303" y="18101"/>
                </a:lnTo>
                <a:lnTo>
                  <a:pt x="1419063" y="4679"/>
                </a:lnTo>
                <a:lnTo>
                  <a:pt x="1372638" y="0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1689172" y="1646512"/>
            <a:ext cx="137795" cy="944244"/>
          </a:xfrm>
          <a:custGeom>
            <a:avLst/>
            <a:gdLst/>
            <a:ahLst/>
            <a:cxnLst/>
            <a:rect l="l" t="t" r="r" b="b"/>
            <a:pathLst>
              <a:path w="137795" h="944244">
                <a:moveTo>
                  <a:pt x="81620" y="0"/>
                </a:moveTo>
                <a:lnTo>
                  <a:pt x="56092" y="0"/>
                </a:lnTo>
                <a:lnTo>
                  <a:pt x="34256" y="4407"/>
                </a:lnTo>
                <a:lnTo>
                  <a:pt x="16427" y="16427"/>
                </a:lnTo>
                <a:lnTo>
                  <a:pt x="4407" y="34256"/>
                </a:lnTo>
                <a:lnTo>
                  <a:pt x="0" y="56092"/>
                </a:lnTo>
                <a:lnTo>
                  <a:pt x="0" y="887711"/>
                </a:lnTo>
                <a:lnTo>
                  <a:pt x="4407" y="909546"/>
                </a:lnTo>
                <a:lnTo>
                  <a:pt x="16427" y="927376"/>
                </a:lnTo>
                <a:lnTo>
                  <a:pt x="34256" y="939396"/>
                </a:lnTo>
                <a:lnTo>
                  <a:pt x="56092" y="943803"/>
                </a:lnTo>
                <a:lnTo>
                  <a:pt x="81620" y="943803"/>
                </a:lnTo>
                <a:lnTo>
                  <a:pt x="103456" y="939396"/>
                </a:lnTo>
                <a:lnTo>
                  <a:pt x="121285" y="927376"/>
                </a:lnTo>
                <a:lnTo>
                  <a:pt x="133305" y="909546"/>
                </a:lnTo>
                <a:lnTo>
                  <a:pt x="137713" y="887711"/>
                </a:lnTo>
                <a:lnTo>
                  <a:pt x="137713" y="56092"/>
                </a:lnTo>
                <a:lnTo>
                  <a:pt x="133305" y="34256"/>
                </a:lnTo>
                <a:lnTo>
                  <a:pt x="121285" y="16427"/>
                </a:lnTo>
                <a:lnTo>
                  <a:pt x="103456" y="4407"/>
                </a:lnTo>
                <a:lnTo>
                  <a:pt x="81620" y="0"/>
                </a:lnTo>
                <a:close/>
              </a:path>
            </a:pathLst>
          </a:custGeom>
          <a:solidFill>
            <a:srgbClr val="F18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object 7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66380" y="2409747"/>
            <a:ext cx="1553693" cy="268849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19830" y="2333330"/>
            <a:ext cx="2288116" cy="345266"/>
          </a:xfrm>
          <a:prstGeom prst="rect">
            <a:avLst/>
          </a:prstGeom>
        </p:spPr>
      </p:pic>
      <p:sp>
        <p:nvSpPr>
          <p:cNvPr id="82" name="object 82"/>
          <p:cNvSpPr/>
          <p:nvPr/>
        </p:nvSpPr>
        <p:spPr>
          <a:xfrm>
            <a:off x="12264358" y="4648232"/>
            <a:ext cx="195580" cy="269875"/>
          </a:xfrm>
          <a:custGeom>
            <a:avLst/>
            <a:gdLst/>
            <a:ahLst/>
            <a:cxnLst/>
            <a:rect l="l" t="t" r="r" b="b"/>
            <a:pathLst>
              <a:path w="195579" h="269875">
                <a:moveTo>
                  <a:pt x="85339" y="75044"/>
                </a:moveTo>
                <a:lnTo>
                  <a:pt x="46953" y="85096"/>
                </a:lnTo>
                <a:lnTo>
                  <a:pt x="17944" y="117318"/>
                </a:lnTo>
                <a:lnTo>
                  <a:pt x="4354" y="154171"/>
                </a:lnTo>
                <a:lnTo>
                  <a:pt x="0" y="192098"/>
                </a:lnTo>
                <a:lnTo>
                  <a:pt x="242" y="197072"/>
                </a:lnTo>
                <a:lnTo>
                  <a:pt x="8127" y="234767"/>
                </a:lnTo>
                <a:lnTo>
                  <a:pt x="35341" y="264627"/>
                </a:lnTo>
                <a:lnTo>
                  <a:pt x="59173" y="269866"/>
                </a:lnTo>
                <a:lnTo>
                  <a:pt x="72688" y="268641"/>
                </a:lnTo>
                <a:lnTo>
                  <a:pt x="85338" y="264274"/>
                </a:lnTo>
                <a:lnTo>
                  <a:pt x="97123" y="256767"/>
                </a:lnTo>
                <a:lnTo>
                  <a:pt x="108040" y="246118"/>
                </a:lnTo>
                <a:lnTo>
                  <a:pt x="152431" y="246118"/>
                </a:lnTo>
                <a:lnTo>
                  <a:pt x="155371" y="229134"/>
                </a:lnTo>
                <a:lnTo>
                  <a:pt x="73549" y="229134"/>
                </a:lnTo>
                <a:lnTo>
                  <a:pt x="63433" y="227000"/>
                </a:lnTo>
                <a:lnTo>
                  <a:pt x="55955" y="221117"/>
                </a:lnTo>
                <a:lnTo>
                  <a:pt x="51120" y="211486"/>
                </a:lnTo>
                <a:lnTo>
                  <a:pt x="48932" y="198109"/>
                </a:lnTo>
                <a:lnTo>
                  <a:pt x="48597" y="192098"/>
                </a:lnTo>
                <a:lnTo>
                  <a:pt x="48880" y="184706"/>
                </a:lnTo>
                <a:lnTo>
                  <a:pt x="60544" y="137819"/>
                </a:lnTo>
                <a:lnTo>
                  <a:pt x="95737" y="115776"/>
                </a:lnTo>
                <a:lnTo>
                  <a:pt x="174998" y="115776"/>
                </a:lnTo>
                <a:lnTo>
                  <a:pt x="178419" y="96018"/>
                </a:lnTo>
                <a:lnTo>
                  <a:pt x="127631" y="96018"/>
                </a:lnTo>
                <a:lnTo>
                  <a:pt x="118940" y="87104"/>
                </a:lnTo>
                <a:lnTo>
                  <a:pt x="108994" y="80638"/>
                </a:lnTo>
                <a:lnTo>
                  <a:pt x="97795" y="76619"/>
                </a:lnTo>
                <a:lnTo>
                  <a:pt x="85339" y="75044"/>
                </a:lnTo>
                <a:close/>
              </a:path>
              <a:path w="195579" h="269875">
                <a:moveTo>
                  <a:pt x="152431" y="246118"/>
                </a:moveTo>
                <a:lnTo>
                  <a:pt x="108040" y="246118"/>
                </a:lnTo>
                <a:lnTo>
                  <a:pt x="105265" y="266222"/>
                </a:lnTo>
                <a:lnTo>
                  <a:pt x="148950" y="266222"/>
                </a:lnTo>
                <a:lnTo>
                  <a:pt x="152431" y="246118"/>
                </a:lnTo>
                <a:close/>
              </a:path>
              <a:path w="195579" h="269875">
                <a:moveTo>
                  <a:pt x="174998" y="115776"/>
                </a:moveTo>
                <a:lnTo>
                  <a:pt x="95737" y="115776"/>
                </a:lnTo>
                <a:lnTo>
                  <a:pt x="105030" y="117318"/>
                </a:lnTo>
                <a:lnTo>
                  <a:pt x="112632" y="121065"/>
                </a:lnTo>
                <a:lnTo>
                  <a:pt x="118545" y="127021"/>
                </a:lnTo>
                <a:lnTo>
                  <a:pt x="122773" y="135189"/>
                </a:lnTo>
                <a:lnTo>
                  <a:pt x="109422" y="209721"/>
                </a:lnTo>
                <a:lnTo>
                  <a:pt x="101466" y="218538"/>
                </a:lnTo>
                <a:lnTo>
                  <a:pt x="92833" y="224713"/>
                </a:lnTo>
                <a:lnTo>
                  <a:pt x="83526" y="228245"/>
                </a:lnTo>
                <a:lnTo>
                  <a:pt x="73549" y="229134"/>
                </a:lnTo>
                <a:lnTo>
                  <a:pt x="155371" y="229134"/>
                </a:lnTo>
                <a:lnTo>
                  <a:pt x="174882" y="116443"/>
                </a:lnTo>
                <a:lnTo>
                  <a:pt x="174998" y="115776"/>
                </a:lnTo>
                <a:close/>
              </a:path>
              <a:path w="195579" h="269875">
                <a:moveTo>
                  <a:pt x="195043" y="0"/>
                </a:moveTo>
                <a:lnTo>
                  <a:pt x="145997" y="0"/>
                </a:lnTo>
                <a:lnTo>
                  <a:pt x="127631" y="96018"/>
                </a:lnTo>
                <a:lnTo>
                  <a:pt x="178419" y="96018"/>
                </a:lnTo>
                <a:lnTo>
                  <a:pt x="195043" y="0"/>
                </a:lnTo>
                <a:close/>
              </a:path>
            </a:pathLst>
          </a:custGeom>
          <a:solidFill>
            <a:srgbClr val="1F313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3" name="object 8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461843" y="4723451"/>
            <a:ext cx="167348" cy="194465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737257" y="4723106"/>
            <a:ext cx="1552076" cy="265353"/>
          </a:xfrm>
          <a:prstGeom prst="rect">
            <a:avLst/>
          </a:prstGeom>
        </p:spPr>
      </p:pic>
      <p:sp>
        <p:nvSpPr>
          <p:cNvPr id="85" name="object 85"/>
          <p:cNvSpPr/>
          <p:nvPr/>
        </p:nvSpPr>
        <p:spPr>
          <a:xfrm>
            <a:off x="14390192" y="4658632"/>
            <a:ext cx="1407795" cy="259715"/>
          </a:xfrm>
          <a:custGeom>
            <a:avLst/>
            <a:gdLst/>
            <a:ahLst/>
            <a:cxnLst/>
            <a:rect l="l" t="t" r="r" b="b"/>
            <a:pathLst>
              <a:path w="1407794" h="259714">
                <a:moveTo>
                  <a:pt x="210934" y="111112"/>
                </a:moveTo>
                <a:lnTo>
                  <a:pt x="205308" y="68732"/>
                </a:lnTo>
                <a:lnTo>
                  <a:pt x="195287" y="47028"/>
                </a:lnTo>
                <a:lnTo>
                  <a:pt x="195173" y="46799"/>
                </a:lnTo>
                <a:lnTo>
                  <a:pt x="194449" y="45770"/>
                </a:lnTo>
                <a:lnTo>
                  <a:pt x="194322" y="45593"/>
                </a:lnTo>
                <a:lnTo>
                  <a:pt x="188366" y="37096"/>
                </a:lnTo>
                <a:lnTo>
                  <a:pt x="180581" y="28587"/>
                </a:lnTo>
                <a:lnTo>
                  <a:pt x="171856" y="21272"/>
                </a:lnTo>
                <a:lnTo>
                  <a:pt x="162153" y="15176"/>
                </a:lnTo>
                <a:lnTo>
                  <a:pt x="160159" y="14262"/>
                </a:lnTo>
                <a:lnTo>
                  <a:pt x="160159" y="105562"/>
                </a:lnTo>
                <a:lnTo>
                  <a:pt x="159816" y="111112"/>
                </a:lnTo>
                <a:lnTo>
                  <a:pt x="152158" y="156387"/>
                </a:lnTo>
                <a:lnTo>
                  <a:pt x="123977" y="199796"/>
                </a:lnTo>
                <a:lnTo>
                  <a:pt x="79222" y="214236"/>
                </a:lnTo>
                <a:lnTo>
                  <a:pt x="58064" y="214058"/>
                </a:lnTo>
                <a:lnTo>
                  <a:pt x="87337" y="45770"/>
                </a:lnTo>
                <a:lnTo>
                  <a:pt x="87363" y="45593"/>
                </a:lnTo>
                <a:lnTo>
                  <a:pt x="125742" y="47028"/>
                </a:lnTo>
                <a:lnTo>
                  <a:pt x="157695" y="80289"/>
                </a:lnTo>
                <a:lnTo>
                  <a:pt x="160159" y="105562"/>
                </a:lnTo>
                <a:lnTo>
                  <a:pt x="160159" y="14262"/>
                </a:lnTo>
                <a:lnTo>
                  <a:pt x="116306" y="3644"/>
                </a:lnTo>
                <a:lnTo>
                  <a:pt x="43853" y="3479"/>
                </a:lnTo>
                <a:lnTo>
                  <a:pt x="0" y="255828"/>
                </a:lnTo>
                <a:lnTo>
                  <a:pt x="77990" y="255828"/>
                </a:lnTo>
                <a:lnTo>
                  <a:pt x="102692" y="253733"/>
                </a:lnTo>
                <a:lnTo>
                  <a:pt x="146329" y="236956"/>
                </a:lnTo>
                <a:lnTo>
                  <a:pt x="181470" y="204152"/>
                </a:lnTo>
                <a:lnTo>
                  <a:pt x="203276" y="159651"/>
                </a:lnTo>
                <a:lnTo>
                  <a:pt x="210743" y="116255"/>
                </a:lnTo>
                <a:lnTo>
                  <a:pt x="210934" y="111112"/>
                </a:lnTo>
                <a:close/>
              </a:path>
              <a:path w="1407794" h="259714">
                <a:moveTo>
                  <a:pt x="323253" y="3467"/>
                </a:moveTo>
                <a:lnTo>
                  <a:pt x="272465" y="3467"/>
                </a:lnTo>
                <a:lnTo>
                  <a:pt x="228790" y="255828"/>
                </a:lnTo>
                <a:lnTo>
                  <a:pt x="279577" y="255828"/>
                </a:lnTo>
                <a:lnTo>
                  <a:pt x="323253" y="3467"/>
                </a:lnTo>
                <a:close/>
              </a:path>
              <a:path w="1407794" h="259714">
                <a:moveTo>
                  <a:pt x="539559" y="78346"/>
                </a:moveTo>
                <a:lnTo>
                  <a:pt x="539496" y="74383"/>
                </a:lnTo>
                <a:lnTo>
                  <a:pt x="539381" y="67348"/>
                </a:lnTo>
                <a:lnTo>
                  <a:pt x="539292" y="61722"/>
                </a:lnTo>
                <a:lnTo>
                  <a:pt x="535863" y="47015"/>
                </a:lnTo>
                <a:lnTo>
                  <a:pt x="535216" y="45758"/>
                </a:lnTo>
                <a:lnTo>
                  <a:pt x="535127" y="45593"/>
                </a:lnTo>
                <a:lnTo>
                  <a:pt x="529285" y="34251"/>
                </a:lnTo>
                <a:lnTo>
                  <a:pt x="519544" y="23406"/>
                </a:lnTo>
                <a:lnTo>
                  <a:pt x="507022" y="14757"/>
                </a:lnTo>
                <a:lnTo>
                  <a:pt x="492099" y="8585"/>
                </a:lnTo>
                <a:lnTo>
                  <a:pt x="489013" y="7937"/>
                </a:lnTo>
                <a:lnTo>
                  <a:pt x="489013" y="74383"/>
                </a:lnTo>
                <a:lnTo>
                  <a:pt x="488429" y="82334"/>
                </a:lnTo>
                <a:lnTo>
                  <a:pt x="465759" y="115455"/>
                </a:lnTo>
                <a:lnTo>
                  <a:pt x="439559" y="121678"/>
                </a:lnTo>
                <a:lnTo>
                  <a:pt x="401777" y="121335"/>
                </a:lnTo>
                <a:lnTo>
                  <a:pt x="414921" y="45758"/>
                </a:lnTo>
                <a:lnTo>
                  <a:pt x="414947" y="45593"/>
                </a:lnTo>
                <a:lnTo>
                  <a:pt x="458279" y="45758"/>
                </a:lnTo>
                <a:lnTo>
                  <a:pt x="489013" y="74383"/>
                </a:lnTo>
                <a:lnTo>
                  <a:pt x="489013" y="7937"/>
                </a:lnTo>
                <a:lnTo>
                  <a:pt x="474751" y="4876"/>
                </a:lnTo>
                <a:lnTo>
                  <a:pt x="454977" y="3644"/>
                </a:lnTo>
                <a:lnTo>
                  <a:pt x="371449" y="3467"/>
                </a:lnTo>
                <a:lnTo>
                  <a:pt x="327596" y="255828"/>
                </a:lnTo>
                <a:lnTo>
                  <a:pt x="378371" y="255828"/>
                </a:lnTo>
                <a:lnTo>
                  <a:pt x="394500" y="163449"/>
                </a:lnTo>
                <a:lnTo>
                  <a:pt x="435749" y="163449"/>
                </a:lnTo>
                <a:lnTo>
                  <a:pt x="465556" y="255828"/>
                </a:lnTo>
                <a:lnTo>
                  <a:pt x="519633" y="255828"/>
                </a:lnTo>
                <a:lnTo>
                  <a:pt x="519633" y="253060"/>
                </a:lnTo>
                <a:lnTo>
                  <a:pt x="488543" y="163449"/>
                </a:lnTo>
                <a:lnTo>
                  <a:pt x="484098" y="150622"/>
                </a:lnTo>
                <a:lnTo>
                  <a:pt x="506996" y="138506"/>
                </a:lnTo>
                <a:lnTo>
                  <a:pt x="523875" y="122415"/>
                </a:lnTo>
                <a:lnTo>
                  <a:pt x="524281" y="121678"/>
                </a:lnTo>
                <a:lnTo>
                  <a:pt x="534733" y="102362"/>
                </a:lnTo>
                <a:lnTo>
                  <a:pt x="539559" y="78346"/>
                </a:lnTo>
                <a:close/>
              </a:path>
              <a:path w="1407794" h="259714">
                <a:moveTo>
                  <a:pt x="757085" y="3467"/>
                </a:moveTo>
                <a:lnTo>
                  <a:pt x="592937" y="3467"/>
                </a:lnTo>
                <a:lnTo>
                  <a:pt x="549097" y="255828"/>
                </a:lnTo>
                <a:lnTo>
                  <a:pt x="713574" y="255828"/>
                </a:lnTo>
                <a:lnTo>
                  <a:pt x="720852" y="214058"/>
                </a:lnTo>
                <a:lnTo>
                  <a:pt x="607161" y="214058"/>
                </a:lnTo>
                <a:lnTo>
                  <a:pt x="618947" y="146456"/>
                </a:lnTo>
                <a:lnTo>
                  <a:pt x="715657" y="146456"/>
                </a:lnTo>
                <a:lnTo>
                  <a:pt x="722934" y="105727"/>
                </a:lnTo>
                <a:lnTo>
                  <a:pt x="625881" y="105727"/>
                </a:lnTo>
                <a:lnTo>
                  <a:pt x="636460" y="45580"/>
                </a:lnTo>
                <a:lnTo>
                  <a:pt x="749630" y="45580"/>
                </a:lnTo>
                <a:lnTo>
                  <a:pt x="757085" y="3467"/>
                </a:lnTo>
                <a:close/>
              </a:path>
              <a:path w="1407794" h="259714">
                <a:moveTo>
                  <a:pt x="976337" y="3479"/>
                </a:moveTo>
                <a:lnTo>
                  <a:pt x="776681" y="3479"/>
                </a:lnTo>
                <a:lnTo>
                  <a:pt x="769226" y="45593"/>
                </a:lnTo>
                <a:lnTo>
                  <a:pt x="843216" y="45593"/>
                </a:lnTo>
                <a:lnTo>
                  <a:pt x="806831" y="255828"/>
                </a:lnTo>
                <a:lnTo>
                  <a:pt x="857605" y="255828"/>
                </a:lnTo>
                <a:lnTo>
                  <a:pt x="894016" y="45593"/>
                </a:lnTo>
                <a:lnTo>
                  <a:pt x="968883" y="45593"/>
                </a:lnTo>
                <a:lnTo>
                  <a:pt x="976337" y="3479"/>
                </a:lnTo>
                <a:close/>
              </a:path>
              <a:path w="1407794" h="259714">
                <a:moveTo>
                  <a:pt x="1183690" y="109486"/>
                </a:moveTo>
                <a:lnTo>
                  <a:pt x="1179588" y="68364"/>
                </a:lnTo>
                <a:lnTo>
                  <a:pt x="1169593" y="42811"/>
                </a:lnTo>
                <a:lnTo>
                  <a:pt x="1164996" y="35001"/>
                </a:lnTo>
                <a:lnTo>
                  <a:pt x="1158011" y="26098"/>
                </a:lnTo>
                <a:lnTo>
                  <a:pt x="1150023" y="18453"/>
                </a:lnTo>
                <a:lnTo>
                  <a:pt x="1140980" y="12052"/>
                </a:lnTo>
                <a:lnTo>
                  <a:pt x="1132624" y="7785"/>
                </a:lnTo>
                <a:lnTo>
                  <a:pt x="1132624" y="91757"/>
                </a:lnTo>
                <a:lnTo>
                  <a:pt x="1132598" y="94119"/>
                </a:lnTo>
                <a:lnTo>
                  <a:pt x="1132497" y="106248"/>
                </a:lnTo>
                <a:lnTo>
                  <a:pt x="1131112" y="122720"/>
                </a:lnTo>
                <a:lnTo>
                  <a:pt x="1129893" y="132080"/>
                </a:lnTo>
                <a:lnTo>
                  <a:pt x="1126413" y="151079"/>
                </a:lnTo>
                <a:lnTo>
                  <a:pt x="1126350" y="151447"/>
                </a:lnTo>
                <a:lnTo>
                  <a:pt x="1106487" y="195592"/>
                </a:lnTo>
                <a:lnTo>
                  <a:pt x="1061440" y="216827"/>
                </a:lnTo>
                <a:lnTo>
                  <a:pt x="1051712" y="215493"/>
                </a:lnTo>
                <a:lnTo>
                  <a:pt x="1023772" y="179501"/>
                </a:lnTo>
                <a:lnTo>
                  <a:pt x="1022464" y="166814"/>
                </a:lnTo>
                <a:lnTo>
                  <a:pt x="1022565" y="156857"/>
                </a:lnTo>
                <a:lnTo>
                  <a:pt x="1022692" y="151447"/>
                </a:lnTo>
                <a:lnTo>
                  <a:pt x="1024839" y="127635"/>
                </a:lnTo>
                <a:lnTo>
                  <a:pt x="1029004" y="106248"/>
                </a:lnTo>
                <a:lnTo>
                  <a:pt x="1029081" y="105816"/>
                </a:lnTo>
                <a:lnTo>
                  <a:pt x="1053795" y="58216"/>
                </a:lnTo>
                <a:lnTo>
                  <a:pt x="1094016" y="42811"/>
                </a:lnTo>
                <a:lnTo>
                  <a:pt x="1103998" y="44183"/>
                </a:lnTo>
                <a:lnTo>
                  <a:pt x="1103680" y="44183"/>
                </a:lnTo>
                <a:lnTo>
                  <a:pt x="1111719" y="47320"/>
                </a:lnTo>
                <a:lnTo>
                  <a:pt x="1132624" y="91757"/>
                </a:lnTo>
                <a:lnTo>
                  <a:pt x="1132624" y="7785"/>
                </a:lnTo>
                <a:lnTo>
                  <a:pt x="1131049" y="6972"/>
                </a:lnTo>
                <a:lnTo>
                  <a:pt x="1120317" y="3276"/>
                </a:lnTo>
                <a:lnTo>
                  <a:pt x="1108786" y="952"/>
                </a:lnTo>
                <a:lnTo>
                  <a:pt x="1096441" y="12"/>
                </a:lnTo>
                <a:lnTo>
                  <a:pt x="1082827" y="546"/>
                </a:lnTo>
                <a:lnTo>
                  <a:pt x="1044879" y="11620"/>
                </a:lnTo>
                <a:lnTo>
                  <a:pt x="1012596" y="36741"/>
                </a:lnTo>
                <a:lnTo>
                  <a:pt x="988123" y="74574"/>
                </a:lnTo>
                <a:lnTo>
                  <a:pt x="974344" y="120751"/>
                </a:lnTo>
                <a:lnTo>
                  <a:pt x="971308" y="151079"/>
                </a:lnTo>
                <a:lnTo>
                  <a:pt x="971651" y="165519"/>
                </a:lnTo>
                <a:lnTo>
                  <a:pt x="979563" y="203568"/>
                </a:lnTo>
                <a:lnTo>
                  <a:pt x="1005814" y="241122"/>
                </a:lnTo>
                <a:lnTo>
                  <a:pt x="1046988" y="258356"/>
                </a:lnTo>
                <a:lnTo>
                  <a:pt x="1059180" y="259295"/>
                </a:lnTo>
                <a:lnTo>
                  <a:pt x="1072629" y="258787"/>
                </a:lnTo>
                <a:lnTo>
                  <a:pt x="1110043" y="248031"/>
                </a:lnTo>
                <a:lnTo>
                  <a:pt x="1141907" y="223723"/>
                </a:lnTo>
                <a:lnTo>
                  <a:pt x="1166253" y="186931"/>
                </a:lnTo>
                <a:lnTo>
                  <a:pt x="1180401" y="140855"/>
                </a:lnTo>
                <a:lnTo>
                  <a:pt x="1182674" y="125056"/>
                </a:lnTo>
                <a:lnTo>
                  <a:pt x="1183690" y="109486"/>
                </a:lnTo>
                <a:close/>
              </a:path>
              <a:path w="1407794" h="259714">
                <a:moveTo>
                  <a:pt x="1407210" y="78168"/>
                </a:moveTo>
                <a:lnTo>
                  <a:pt x="1394866" y="33172"/>
                </a:lnTo>
                <a:lnTo>
                  <a:pt x="1358988" y="5791"/>
                </a:lnTo>
                <a:lnTo>
                  <a:pt x="1325918" y="0"/>
                </a:lnTo>
                <a:lnTo>
                  <a:pt x="1312887" y="431"/>
                </a:lnTo>
                <a:lnTo>
                  <a:pt x="1265732" y="14008"/>
                </a:lnTo>
                <a:lnTo>
                  <a:pt x="1235379" y="42951"/>
                </a:lnTo>
                <a:lnTo>
                  <a:pt x="1227124" y="71932"/>
                </a:lnTo>
                <a:lnTo>
                  <a:pt x="1229474" y="93497"/>
                </a:lnTo>
                <a:lnTo>
                  <a:pt x="1239481" y="112623"/>
                </a:lnTo>
                <a:lnTo>
                  <a:pt x="1257122" y="129298"/>
                </a:lnTo>
                <a:lnTo>
                  <a:pt x="1282420" y="143522"/>
                </a:lnTo>
                <a:lnTo>
                  <a:pt x="1315872" y="156857"/>
                </a:lnTo>
                <a:lnTo>
                  <a:pt x="1326108" y="162928"/>
                </a:lnTo>
                <a:lnTo>
                  <a:pt x="1332903" y="170205"/>
                </a:lnTo>
                <a:lnTo>
                  <a:pt x="1336243" y="178701"/>
                </a:lnTo>
                <a:lnTo>
                  <a:pt x="1336154" y="188404"/>
                </a:lnTo>
                <a:lnTo>
                  <a:pt x="1308328" y="216179"/>
                </a:lnTo>
                <a:lnTo>
                  <a:pt x="1291424" y="218211"/>
                </a:lnTo>
                <a:lnTo>
                  <a:pt x="1272857" y="215341"/>
                </a:lnTo>
                <a:lnTo>
                  <a:pt x="1259928" y="207429"/>
                </a:lnTo>
                <a:lnTo>
                  <a:pt x="1252664" y="194462"/>
                </a:lnTo>
                <a:lnTo>
                  <a:pt x="1251038" y="176453"/>
                </a:lnTo>
                <a:lnTo>
                  <a:pt x="1200264" y="176276"/>
                </a:lnTo>
                <a:lnTo>
                  <a:pt x="1209802" y="217868"/>
                </a:lnTo>
                <a:lnTo>
                  <a:pt x="1241691" y="248208"/>
                </a:lnTo>
                <a:lnTo>
                  <a:pt x="1289519" y="259473"/>
                </a:lnTo>
                <a:lnTo>
                  <a:pt x="1302423" y="259156"/>
                </a:lnTo>
                <a:lnTo>
                  <a:pt x="1348181" y="246519"/>
                </a:lnTo>
                <a:lnTo>
                  <a:pt x="1378127" y="217970"/>
                </a:lnTo>
                <a:lnTo>
                  <a:pt x="1386751" y="187883"/>
                </a:lnTo>
                <a:lnTo>
                  <a:pt x="1384998" y="166281"/>
                </a:lnTo>
                <a:lnTo>
                  <a:pt x="1361084" y="130759"/>
                </a:lnTo>
                <a:lnTo>
                  <a:pt x="1325753" y="110756"/>
                </a:lnTo>
                <a:lnTo>
                  <a:pt x="1302867" y="102095"/>
                </a:lnTo>
                <a:lnTo>
                  <a:pt x="1290561" y="96062"/>
                </a:lnTo>
                <a:lnTo>
                  <a:pt x="1282242" y="89052"/>
                </a:lnTo>
                <a:lnTo>
                  <a:pt x="1277912" y="81064"/>
                </a:lnTo>
                <a:lnTo>
                  <a:pt x="1277569" y="72110"/>
                </a:lnTo>
                <a:lnTo>
                  <a:pt x="1279436" y="65303"/>
                </a:lnTo>
                <a:lnTo>
                  <a:pt x="1314589" y="41973"/>
                </a:lnTo>
                <a:lnTo>
                  <a:pt x="1322984" y="41605"/>
                </a:lnTo>
                <a:lnTo>
                  <a:pt x="1331239" y="42354"/>
                </a:lnTo>
                <a:lnTo>
                  <a:pt x="1356601" y="78168"/>
                </a:lnTo>
                <a:lnTo>
                  <a:pt x="1407210" y="78168"/>
                </a:lnTo>
                <a:close/>
              </a:path>
            </a:pathLst>
          </a:custGeom>
          <a:solidFill>
            <a:srgbClr val="1F313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6" name="object 8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253328" y="5053181"/>
            <a:ext cx="1258481" cy="340227"/>
          </a:xfrm>
          <a:prstGeom prst="rect">
            <a:avLst/>
          </a:prstGeom>
        </p:spPr>
      </p:pic>
      <p:sp>
        <p:nvSpPr>
          <p:cNvPr id="87" name="object 87"/>
          <p:cNvSpPr/>
          <p:nvPr/>
        </p:nvSpPr>
        <p:spPr>
          <a:xfrm>
            <a:off x="13597077" y="5128402"/>
            <a:ext cx="194310" cy="263525"/>
          </a:xfrm>
          <a:custGeom>
            <a:avLst/>
            <a:gdLst/>
            <a:ahLst/>
            <a:cxnLst/>
            <a:rect l="l" t="t" r="r" b="b"/>
            <a:pathLst>
              <a:path w="194309" h="263525">
                <a:moveTo>
                  <a:pt x="89955" y="3298"/>
                </a:moveTo>
                <a:lnTo>
                  <a:pt x="44888" y="3465"/>
                </a:lnTo>
                <a:lnTo>
                  <a:pt x="0" y="263101"/>
                </a:lnTo>
                <a:lnTo>
                  <a:pt x="48878" y="263101"/>
                </a:lnTo>
                <a:lnTo>
                  <a:pt x="66039" y="174361"/>
                </a:lnTo>
                <a:lnTo>
                  <a:pt x="159636" y="174361"/>
                </a:lnTo>
                <a:lnTo>
                  <a:pt x="163925" y="170028"/>
                </a:lnTo>
                <a:lnTo>
                  <a:pt x="170888" y="160799"/>
                </a:lnTo>
                <a:lnTo>
                  <a:pt x="174708" y="154257"/>
                </a:lnTo>
                <a:lnTo>
                  <a:pt x="98279" y="154257"/>
                </a:lnTo>
                <a:lnTo>
                  <a:pt x="88624" y="152859"/>
                </a:lnTo>
                <a:lnTo>
                  <a:pt x="80812" y="149355"/>
                </a:lnTo>
                <a:lnTo>
                  <a:pt x="74845" y="143745"/>
                </a:lnTo>
                <a:lnTo>
                  <a:pt x="70720" y="136027"/>
                </a:lnTo>
                <a:lnTo>
                  <a:pt x="84761" y="58616"/>
                </a:lnTo>
                <a:lnTo>
                  <a:pt x="92161" y="50454"/>
                </a:lnTo>
                <a:lnTo>
                  <a:pt x="100491" y="44723"/>
                </a:lnTo>
                <a:lnTo>
                  <a:pt x="109752" y="41423"/>
                </a:lnTo>
                <a:lnTo>
                  <a:pt x="119943" y="40553"/>
                </a:lnTo>
                <a:lnTo>
                  <a:pt x="188105" y="40553"/>
                </a:lnTo>
                <a:lnTo>
                  <a:pt x="184047" y="30541"/>
                </a:lnTo>
                <a:lnTo>
                  <a:pt x="178701" y="22187"/>
                </a:lnTo>
                <a:lnTo>
                  <a:pt x="86667" y="22187"/>
                </a:lnTo>
                <a:lnTo>
                  <a:pt x="89926" y="3465"/>
                </a:lnTo>
                <a:lnTo>
                  <a:pt x="89955" y="3298"/>
                </a:lnTo>
                <a:close/>
              </a:path>
              <a:path w="194309" h="263525">
                <a:moveTo>
                  <a:pt x="159636" y="174361"/>
                </a:moveTo>
                <a:lnTo>
                  <a:pt x="66039" y="174361"/>
                </a:lnTo>
                <a:lnTo>
                  <a:pt x="74640" y="182973"/>
                </a:lnTo>
                <a:lnTo>
                  <a:pt x="84672" y="189225"/>
                </a:lnTo>
                <a:lnTo>
                  <a:pt x="96134" y="193116"/>
                </a:lnTo>
                <a:lnTo>
                  <a:pt x="109022" y="194643"/>
                </a:lnTo>
                <a:lnTo>
                  <a:pt x="119446" y="194176"/>
                </a:lnTo>
                <a:lnTo>
                  <a:pt x="156246" y="177785"/>
                </a:lnTo>
                <a:lnTo>
                  <a:pt x="159636" y="174361"/>
                </a:lnTo>
                <a:close/>
              </a:path>
              <a:path w="194309" h="263525">
                <a:moveTo>
                  <a:pt x="188105" y="40553"/>
                </a:moveTo>
                <a:lnTo>
                  <a:pt x="119943" y="40553"/>
                </a:lnTo>
                <a:lnTo>
                  <a:pt x="128257" y="40794"/>
                </a:lnTo>
                <a:lnTo>
                  <a:pt x="134592" y="44208"/>
                </a:lnTo>
                <a:lnTo>
                  <a:pt x="145084" y="77526"/>
                </a:lnTo>
                <a:lnTo>
                  <a:pt x="144037" y="94196"/>
                </a:lnTo>
                <a:lnTo>
                  <a:pt x="133180" y="132307"/>
                </a:lnTo>
                <a:lnTo>
                  <a:pt x="98279" y="154257"/>
                </a:lnTo>
                <a:lnTo>
                  <a:pt x="174708" y="154257"/>
                </a:lnTo>
                <a:lnTo>
                  <a:pt x="190239" y="112076"/>
                </a:lnTo>
                <a:lnTo>
                  <a:pt x="193837" y="79610"/>
                </a:lnTo>
                <a:lnTo>
                  <a:pt x="193606" y="72448"/>
                </a:lnTo>
                <a:lnTo>
                  <a:pt x="192197" y="56755"/>
                </a:lnTo>
                <a:lnTo>
                  <a:pt x="189009" y="42786"/>
                </a:lnTo>
                <a:lnTo>
                  <a:pt x="188202" y="40794"/>
                </a:lnTo>
                <a:lnTo>
                  <a:pt x="188105" y="40553"/>
                </a:lnTo>
                <a:close/>
              </a:path>
              <a:path w="194309" h="263525">
                <a:moveTo>
                  <a:pt x="134508" y="0"/>
                </a:moveTo>
                <a:lnTo>
                  <a:pt x="121183" y="1127"/>
                </a:lnTo>
                <a:lnTo>
                  <a:pt x="108770" y="5200"/>
                </a:lnTo>
                <a:lnTo>
                  <a:pt x="97265" y="12220"/>
                </a:lnTo>
                <a:lnTo>
                  <a:pt x="86667" y="22187"/>
                </a:lnTo>
                <a:lnTo>
                  <a:pt x="178701" y="22187"/>
                </a:lnTo>
                <a:lnTo>
                  <a:pt x="134508" y="0"/>
                </a:lnTo>
                <a:close/>
              </a:path>
            </a:pathLst>
          </a:custGeom>
          <a:solidFill>
            <a:srgbClr val="1F313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8" name="object 8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814623" y="5128402"/>
            <a:ext cx="167348" cy="194465"/>
          </a:xfrm>
          <a:prstGeom prst="rect">
            <a:avLst/>
          </a:prstGeom>
        </p:spPr>
      </p:pic>
      <p:sp>
        <p:nvSpPr>
          <p:cNvPr id="89" name="object 89"/>
          <p:cNvSpPr/>
          <p:nvPr/>
        </p:nvSpPr>
        <p:spPr>
          <a:xfrm>
            <a:off x="13995382" y="5053182"/>
            <a:ext cx="95885" cy="266700"/>
          </a:xfrm>
          <a:custGeom>
            <a:avLst/>
            <a:gdLst/>
            <a:ahLst/>
            <a:cxnLst/>
            <a:rect l="l" t="t" r="r" b="b"/>
            <a:pathLst>
              <a:path w="95884" h="266700">
                <a:moveTo>
                  <a:pt x="95326" y="0"/>
                </a:moveTo>
                <a:lnTo>
                  <a:pt x="46281" y="0"/>
                </a:lnTo>
                <a:lnTo>
                  <a:pt x="0" y="266222"/>
                </a:lnTo>
                <a:lnTo>
                  <a:pt x="49223" y="266222"/>
                </a:lnTo>
                <a:lnTo>
                  <a:pt x="95326" y="0"/>
                </a:lnTo>
                <a:close/>
              </a:path>
            </a:pathLst>
          </a:custGeom>
          <a:solidFill>
            <a:srgbClr val="1F313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0" name="object 9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095034" y="5128405"/>
            <a:ext cx="173862" cy="194465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370975" y="5128409"/>
            <a:ext cx="167418" cy="194465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558168" y="5128402"/>
            <a:ext cx="167348" cy="194465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745684" y="5085767"/>
            <a:ext cx="434689" cy="237102"/>
          </a:xfrm>
          <a:prstGeom prst="rect">
            <a:avLst/>
          </a:prstGeom>
        </p:spPr>
      </p:pic>
      <p:sp>
        <p:nvSpPr>
          <p:cNvPr id="94" name="object 94"/>
          <p:cNvSpPr/>
          <p:nvPr/>
        </p:nvSpPr>
        <p:spPr>
          <a:xfrm>
            <a:off x="12273560" y="3710311"/>
            <a:ext cx="6337300" cy="6333490"/>
          </a:xfrm>
          <a:custGeom>
            <a:avLst/>
            <a:gdLst/>
            <a:ahLst/>
            <a:cxnLst/>
            <a:rect l="l" t="t" r="r" b="b"/>
            <a:pathLst>
              <a:path w="6337300" h="6333490">
                <a:moveTo>
                  <a:pt x="298488" y="6197574"/>
                </a:moveTo>
                <a:lnTo>
                  <a:pt x="292823" y="6184023"/>
                </a:lnTo>
                <a:lnTo>
                  <a:pt x="290093" y="6173038"/>
                </a:lnTo>
                <a:lnTo>
                  <a:pt x="288734" y="6167590"/>
                </a:lnTo>
                <a:lnTo>
                  <a:pt x="285724" y="6136221"/>
                </a:lnTo>
                <a:lnTo>
                  <a:pt x="285673" y="6135090"/>
                </a:lnTo>
                <a:lnTo>
                  <a:pt x="285559" y="6132385"/>
                </a:lnTo>
                <a:lnTo>
                  <a:pt x="285457" y="6130087"/>
                </a:lnTo>
                <a:lnTo>
                  <a:pt x="285356" y="6127635"/>
                </a:lnTo>
                <a:lnTo>
                  <a:pt x="285292" y="6051867"/>
                </a:lnTo>
                <a:lnTo>
                  <a:pt x="285191" y="5981001"/>
                </a:lnTo>
                <a:lnTo>
                  <a:pt x="276402" y="5933071"/>
                </a:lnTo>
                <a:lnTo>
                  <a:pt x="249237" y="5895568"/>
                </a:lnTo>
                <a:lnTo>
                  <a:pt x="206870" y="5872442"/>
                </a:lnTo>
                <a:lnTo>
                  <a:pt x="151853" y="5864745"/>
                </a:lnTo>
                <a:lnTo>
                  <a:pt x="132105" y="5865609"/>
                </a:lnTo>
                <a:lnTo>
                  <a:pt x="78841" y="5878703"/>
                </a:lnTo>
                <a:lnTo>
                  <a:pt x="38341" y="5905589"/>
                </a:lnTo>
                <a:lnTo>
                  <a:pt x="15189" y="5942812"/>
                </a:lnTo>
                <a:lnTo>
                  <a:pt x="10731" y="5970575"/>
                </a:lnTo>
                <a:lnTo>
                  <a:pt x="99390" y="5970575"/>
                </a:lnTo>
                <a:lnTo>
                  <a:pt x="100190" y="5961710"/>
                </a:lnTo>
                <a:lnTo>
                  <a:pt x="102577" y="5953849"/>
                </a:lnTo>
                <a:lnTo>
                  <a:pt x="136652" y="5931052"/>
                </a:lnTo>
                <a:lnTo>
                  <a:pt x="147243" y="5930379"/>
                </a:lnTo>
                <a:lnTo>
                  <a:pt x="159118" y="5931243"/>
                </a:lnTo>
                <a:lnTo>
                  <a:pt x="193382" y="5960288"/>
                </a:lnTo>
                <a:lnTo>
                  <a:pt x="196329" y="5981001"/>
                </a:lnTo>
                <a:lnTo>
                  <a:pt x="196329" y="6000013"/>
                </a:lnTo>
                <a:lnTo>
                  <a:pt x="196329" y="6051867"/>
                </a:lnTo>
                <a:lnTo>
                  <a:pt x="196329" y="6108928"/>
                </a:lnTo>
                <a:lnTo>
                  <a:pt x="191808" y="6115913"/>
                </a:lnTo>
                <a:lnTo>
                  <a:pt x="154457" y="6138951"/>
                </a:lnTo>
                <a:lnTo>
                  <a:pt x="135585" y="6141136"/>
                </a:lnTo>
                <a:lnTo>
                  <a:pt x="127787" y="6140589"/>
                </a:lnTo>
                <a:lnTo>
                  <a:pt x="126530" y="6140589"/>
                </a:lnTo>
                <a:lnTo>
                  <a:pt x="94945" y="6118199"/>
                </a:lnTo>
                <a:lnTo>
                  <a:pt x="92036" y="6103086"/>
                </a:lnTo>
                <a:lnTo>
                  <a:pt x="92329" y="6097879"/>
                </a:lnTo>
                <a:lnTo>
                  <a:pt x="98374" y="6077750"/>
                </a:lnTo>
                <a:lnTo>
                  <a:pt x="112204" y="6063361"/>
                </a:lnTo>
                <a:lnTo>
                  <a:pt x="133807" y="6054737"/>
                </a:lnTo>
                <a:lnTo>
                  <a:pt x="163195" y="6051867"/>
                </a:lnTo>
                <a:lnTo>
                  <a:pt x="196329" y="6051867"/>
                </a:lnTo>
                <a:lnTo>
                  <a:pt x="196329" y="6000013"/>
                </a:lnTo>
                <a:lnTo>
                  <a:pt x="155524" y="6000013"/>
                </a:lnTo>
                <a:lnTo>
                  <a:pt x="120738" y="6001918"/>
                </a:lnTo>
                <a:lnTo>
                  <a:pt x="64223" y="6016180"/>
                </a:lnTo>
                <a:lnTo>
                  <a:pt x="25374" y="6044196"/>
                </a:lnTo>
                <a:lnTo>
                  <a:pt x="5816" y="6084684"/>
                </a:lnTo>
                <a:lnTo>
                  <a:pt x="3378" y="6109525"/>
                </a:lnTo>
                <a:lnTo>
                  <a:pt x="5372" y="6130087"/>
                </a:lnTo>
                <a:lnTo>
                  <a:pt x="21412" y="6165672"/>
                </a:lnTo>
                <a:lnTo>
                  <a:pt x="52514" y="6193053"/>
                </a:lnTo>
                <a:lnTo>
                  <a:pt x="92925" y="6207163"/>
                </a:lnTo>
                <a:lnTo>
                  <a:pt x="116255" y="6208928"/>
                </a:lnTo>
                <a:lnTo>
                  <a:pt x="140830" y="6206680"/>
                </a:lnTo>
                <a:lnTo>
                  <a:pt x="162966" y="6199949"/>
                </a:lnTo>
                <a:lnTo>
                  <a:pt x="182702" y="6188735"/>
                </a:lnTo>
                <a:lnTo>
                  <a:pt x="200012" y="6173038"/>
                </a:lnTo>
                <a:lnTo>
                  <a:pt x="201599" y="6181572"/>
                </a:lnTo>
                <a:lnTo>
                  <a:pt x="203606" y="6189370"/>
                </a:lnTo>
                <a:lnTo>
                  <a:pt x="206044" y="6196444"/>
                </a:lnTo>
                <a:lnTo>
                  <a:pt x="208902" y="6202794"/>
                </a:lnTo>
                <a:lnTo>
                  <a:pt x="298488" y="6202794"/>
                </a:lnTo>
                <a:lnTo>
                  <a:pt x="298488" y="6197574"/>
                </a:lnTo>
                <a:close/>
              </a:path>
              <a:path w="6337300" h="6333490">
                <a:moveTo>
                  <a:pt x="306146" y="5198872"/>
                </a:moveTo>
                <a:lnTo>
                  <a:pt x="195402" y="5198872"/>
                </a:lnTo>
                <a:lnTo>
                  <a:pt x="195402" y="5079492"/>
                </a:lnTo>
                <a:lnTo>
                  <a:pt x="111048" y="5079492"/>
                </a:lnTo>
                <a:lnTo>
                  <a:pt x="111048" y="5198872"/>
                </a:lnTo>
                <a:lnTo>
                  <a:pt x="0" y="5198872"/>
                </a:lnTo>
                <a:lnTo>
                  <a:pt x="0" y="5278882"/>
                </a:lnTo>
                <a:lnTo>
                  <a:pt x="111048" y="5278882"/>
                </a:lnTo>
                <a:lnTo>
                  <a:pt x="111048" y="5404612"/>
                </a:lnTo>
                <a:lnTo>
                  <a:pt x="195402" y="5404612"/>
                </a:lnTo>
                <a:lnTo>
                  <a:pt x="195402" y="5278882"/>
                </a:lnTo>
                <a:lnTo>
                  <a:pt x="306146" y="5278882"/>
                </a:lnTo>
                <a:lnTo>
                  <a:pt x="306146" y="5198872"/>
                </a:lnTo>
                <a:close/>
              </a:path>
              <a:path w="6337300" h="6333490">
                <a:moveTo>
                  <a:pt x="306146" y="2937167"/>
                </a:moveTo>
                <a:lnTo>
                  <a:pt x="195402" y="2937167"/>
                </a:lnTo>
                <a:lnTo>
                  <a:pt x="195402" y="2817787"/>
                </a:lnTo>
                <a:lnTo>
                  <a:pt x="111048" y="2817787"/>
                </a:lnTo>
                <a:lnTo>
                  <a:pt x="111048" y="2937167"/>
                </a:lnTo>
                <a:lnTo>
                  <a:pt x="0" y="2937167"/>
                </a:lnTo>
                <a:lnTo>
                  <a:pt x="0" y="3017177"/>
                </a:lnTo>
                <a:lnTo>
                  <a:pt x="111048" y="3017177"/>
                </a:lnTo>
                <a:lnTo>
                  <a:pt x="111048" y="3142907"/>
                </a:lnTo>
                <a:lnTo>
                  <a:pt x="195402" y="3142907"/>
                </a:lnTo>
                <a:lnTo>
                  <a:pt x="195402" y="3017177"/>
                </a:lnTo>
                <a:lnTo>
                  <a:pt x="306146" y="3017177"/>
                </a:lnTo>
                <a:lnTo>
                  <a:pt x="306146" y="2937167"/>
                </a:lnTo>
                <a:close/>
              </a:path>
              <a:path w="6337300" h="6333490">
                <a:moveTo>
                  <a:pt x="317182" y="3778491"/>
                </a:moveTo>
                <a:lnTo>
                  <a:pt x="311772" y="3722357"/>
                </a:lnTo>
                <a:lnTo>
                  <a:pt x="292430" y="3674503"/>
                </a:lnTo>
                <a:lnTo>
                  <a:pt x="269189" y="3644125"/>
                </a:lnTo>
                <a:lnTo>
                  <a:pt x="228536" y="3617290"/>
                </a:lnTo>
                <a:lnTo>
                  <a:pt x="228536" y="3771900"/>
                </a:lnTo>
                <a:lnTo>
                  <a:pt x="227406" y="3797236"/>
                </a:lnTo>
                <a:lnTo>
                  <a:pt x="218363" y="3836784"/>
                </a:lnTo>
                <a:lnTo>
                  <a:pt x="188810" y="3869550"/>
                </a:lnTo>
                <a:lnTo>
                  <a:pt x="160121" y="3875735"/>
                </a:lnTo>
                <a:lnTo>
                  <a:pt x="144716" y="3874185"/>
                </a:lnTo>
                <a:lnTo>
                  <a:pt x="144576" y="3874185"/>
                </a:lnTo>
                <a:lnTo>
                  <a:pt x="109207" y="3850703"/>
                </a:lnTo>
                <a:lnTo>
                  <a:pt x="92532" y="3800614"/>
                </a:lnTo>
                <a:lnTo>
                  <a:pt x="91427" y="3778491"/>
                </a:lnTo>
                <a:lnTo>
                  <a:pt x="92417" y="3755796"/>
                </a:lnTo>
                <a:lnTo>
                  <a:pt x="92532" y="3753510"/>
                </a:lnTo>
                <a:lnTo>
                  <a:pt x="95859" y="3732149"/>
                </a:lnTo>
                <a:lnTo>
                  <a:pt x="101422" y="3714254"/>
                </a:lnTo>
                <a:lnTo>
                  <a:pt x="109118" y="3700005"/>
                </a:lnTo>
                <a:lnTo>
                  <a:pt x="109207" y="3699840"/>
                </a:lnTo>
                <a:lnTo>
                  <a:pt x="118948" y="3688854"/>
                </a:lnTo>
                <a:lnTo>
                  <a:pt x="130619" y="3680879"/>
                </a:lnTo>
                <a:lnTo>
                  <a:pt x="144157" y="3676104"/>
                </a:lnTo>
                <a:lnTo>
                  <a:pt x="159512" y="3674503"/>
                </a:lnTo>
                <a:lnTo>
                  <a:pt x="175006" y="3676104"/>
                </a:lnTo>
                <a:lnTo>
                  <a:pt x="210439" y="3700005"/>
                </a:lnTo>
                <a:lnTo>
                  <a:pt x="227406" y="3750005"/>
                </a:lnTo>
                <a:lnTo>
                  <a:pt x="228536" y="3771900"/>
                </a:lnTo>
                <a:lnTo>
                  <a:pt x="228536" y="3617290"/>
                </a:lnTo>
                <a:lnTo>
                  <a:pt x="220522" y="3613302"/>
                </a:lnTo>
                <a:lnTo>
                  <a:pt x="191566" y="3605593"/>
                </a:lnTo>
                <a:lnTo>
                  <a:pt x="159512" y="3603028"/>
                </a:lnTo>
                <a:lnTo>
                  <a:pt x="136613" y="3604349"/>
                </a:lnTo>
                <a:lnTo>
                  <a:pt x="95123" y="3614928"/>
                </a:lnTo>
                <a:lnTo>
                  <a:pt x="59715" y="3635870"/>
                </a:lnTo>
                <a:lnTo>
                  <a:pt x="32334" y="3665778"/>
                </a:lnTo>
                <a:lnTo>
                  <a:pt x="13462" y="3704005"/>
                </a:lnTo>
                <a:lnTo>
                  <a:pt x="3949" y="3748024"/>
                </a:lnTo>
                <a:lnTo>
                  <a:pt x="2755" y="3776040"/>
                </a:lnTo>
                <a:lnTo>
                  <a:pt x="5435" y="3813543"/>
                </a:lnTo>
                <a:lnTo>
                  <a:pt x="26835" y="3876116"/>
                </a:lnTo>
                <a:lnTo>
                  <a:pt x="68757" y="3921328"/>
                </a:lnTo>
                <a:lnTo>
                  <a:pt x="126047" y="3944340"/>
                </a:lnTo>
                <a:lnTo>
                  <a:pt x="160121" y="3947210"/>
                </a:lnTo>
                <a:lnTo>
                  <a:pt x="194081" y="3944340"/>
                </a:lnTo>
                <a:lnTo>
                  <a:pt x="251244" y="3921328"/>
                </a:lnTo>
                <a:lnTo>
                  <a:pt x="293166" y="3876116"/>
                </a:lnTo>
                <a:lnTo>
                  <a:pt x="314528" y="3814800"/>
                </a:lnTo>
                <a:lnTo>
                  <a:pt x="317182" y="3778491"/>
                </a:lnTo>
                <a:close/>
              </a:path>
              <a:path w="6337300" h="6333490">
                <a:moveTo>
                  <a:pt x="483158" y="342150"/>
                </a:moveTo>
                <a:lnTo>
                  <a:pt x="311861" y="342150"/>
                </a:lnTo>
                <a:lnTo>
                  <a:pt x="311861" y="156730"/>
                </a:lnTo>
                <a:lnTo>
                  <a:pt x="181343" y="156730"/>
                </a:lnTo>
                <a:lnTo>
                  <a:pt x="181343" y="342150"/>
                </a:lnTo>
                <a:lnTo>
                  <a:pt x="9563" y="342150"/>
                </a:lnTo>
                <a:lnTo>
                  <a:pt x="9563" y="466610"/>
                </a:lnTo>
                <a:lnTo>
                  <a:pt x="181343" y="466610"/>
                </a:lnTo>
                <a:lnTo>
                  <a:pt x="181343" y="659650"/>
                </a:lnTo>
                <a:lnTo>
                  <a:pt x="311861" y="659650"/>
                </a:lnTo>
                <a:lnTo>
                  <a:pt x="311861" y="466610"/>
                </a:lnTo>
                <a:lnTo>
                  <a:pt x="483158" y="466610"/>
                </a:lnTo>
                <a:lnTo>
                  <a:pt x="483158" y="342150"/>
                </a:lnTo>
                <a:close/>
              </a:path>
              <a:path w="6337300" h="6333490">
                <a:moveTo>
                  <a:pt x="609536" y="2855252"/>
                </a:moveTo>
                <a:lnTo>
                  <a:pt x="520573" y="2855252"/>
                </a:lnTo>
                <a:lnTo>
                  <a:pt x="520573" y="3187166"/>
                </a:lnTo>
                <a:lnTo>
                  <a:pt x="609536" y="3187166"/>
                </a:lnTo>
                <a:lnTo>
                  <a:pt x="609536" y="2855252"/>
                </a:lnTo>
                <a:close/>
              </a:path>
              <a:path w="6337300" h="6333490">
                <a:moveTo>
                  <a:pt x="614756" y="2769362"/>
                </a:moveTo>
                <a:lnTo>
                  <a:pt x="593928" y="2730906"/>
                </a:lnTo>
                <a:lnTo>
                  <a:pt x="565061" y="2723654"/>
                </a:lnTo>
                <a:lnTo>
                  <a:pt x="554164" y="2724454"/>
                </a:lnTo>
                <a:lnTo>
                  <a:pt x="518706" y="2751188"/>
                </a:lnTo>
                <a:lnTo>
                  <a:pt x="515366" y="2769362"/>
                </a:lnTo>
                <a:lnTo>
                  <a:pt x="516216" y="2779026"/>
                </a:lnTo>
                <a:lnTo>
                  <a:pt x="544855" y="2812161"/>
                </a:lnTo>
                <a:lnTo>
                  <a:pt x="565061" y="2815386"/>
                </a:lnTo>
                <a:lnTo>
                  <a:pt x="575716" y="2814574"/>
                </a:lnTo>
                <a:lnTo>
                  <a:pt x="611339" y="2787764"/>
                </a:lnTo>
                <a:lnTo>
                  <a:pt x="614756" y="2769362"/>
                </a:lnTo>
                <a:close/>
              </a:path>
              <a:path w="6337300" h="6333490">
                <a:moveTo>
                  <a:pt x="643902" y="5870867"/>
                </a:moveTo>
                <a:lnTo>
                  <a:pt x="563524" y="5870867"/>
                </a:lnTo>
                <a:lnTo>
                  <a:pt x="559841" y="5902160"/>
                </a:lnTo>
                <a:lnTo>
                  <a:pt x="554939" y="5897359"/>
                </a:lnTo>
                <a:lnTo>
                  <a:pt x="554939" y="5967247"/>
                </a:lnTo>
                <a:lnTo>
                  <a:pt x="554939" y="6107023"/>
                </a:lnTo>
                <a:lnTo>
                  <a:pt x="544753" y="6120333"/>
                </a:lnTo>
                <a:lnTo>
                  <a:pt x="531698" y="6129845"/>
                </a:lnTo>
                <a:lnTo>
                  <a:pt x="515772" y="6135548"/>
                </a:lnTo>
                <a:lnTo>
                  <a:pt x="496963" y="6137453"/>
                </a:lnTo>
                <a:lnTo>
                  <a:pt x="482003" y="6135840"/>
                </a:lnTo>
                <a:lnTo>
                  <a:pt x="447268" y="6111799"/>
                </a:lnTo>
                <a:lnTo>
                  <a:pt x="430288" y="6062332"/>
                </a:lnTo>
                <a:lnTo>
                  <a:pt x="429158" y="6040983"/>
                </a:lnTo>
                <a:lnTo>
                  <a:pt x="430301" y="6016625"/>
                </a:lnTo>
                <a:lnTo>
                  <a:pt x="439432" y="5977610"/>
                </a:lnTo>
                <a:lnTo>
                  <a:pt x="469074" y="5943358"/>
                </a:lnTo>
                <a:lnTo>
                  <a:pt x="497573" y="5936818"/>
                </a:lnTo>
                <a:lnTo>
                  <a:pt x="516001" y="5938723"/>
                </a:lnTo>
                <a:lnTo>
                  <a:pt x="531698" y="5944425"/>
                </a:lnTo>
                <a:lnTo>
                  <a:pt x="544677" y="5953938"/>
                </a:lnTo>
                <a:lnTo>
                  <a:pt x="554939" y="5967247"/>
                </a:lnTo>
                <a:lnTo>
                  <a:pt x="554939" y="5897359"/>
                </a:lnTo>
                <a:lnTo>
                  <a:pt x="543140" y="5885789"/>
                </a:lnTo>
                <a:lnTo>
                  <a:pt x="523417" y="5874093"/>
                </a:lnTo>
                <a:lnTo>
                  <a:pt x="500659" y="5867070"/>
                </a:lnTo>
                <a:lnTo>
                  <a:pt x="474865" y="5864733"/>
                </a:lnTo>
                <a:lnTo>
                  <a:pt x="445617" y="5867641"/>
                </a:lnTo>
                <a:lnTo>
                  <a:pt x="396621" y="5890971"/>
                </a:lnTo>
                <a:lnTo>
                  <a:pt x="360959" y="5936539"/>
                </a:lnTo>
                <a:lnTo>
                  <a:pt x="342773" y="5998045"/>
                </a:lnTo>
                <a:lnTo>
                  <a:pt x="340499" y="6034379"/>
                </a:lnTo>
                <a:lnTo>
                  <a:pt x="340499" y="6038062"/>
                </a:lnTo>
                <a:lnTo>
                  <a:pt x="349745" y="6107735"/>
                </a:lnTo>
                <a:lnTo>
                  <a:pt x="377469" y="6162141"/>
                </a:lnTo>
                <a:lnTo>
                  <a:pt x="420154" y="6197231"/>
                </a:lnTo>
                <a:lnTo>
                  <a:pt x="474256" y="6208928"/>
                </a:lnTo>
                <a:lnTo>
                  <a:pt x="498055" y="6206769"/>
                </a:lnTo>
                <a:lnTo>
                  <a:pt x="519430" y="6200267"/>
                </a:lnTo>
                <a:lnTo>
                  <a:pt x="538391" y="6189434"/>
                </a:lnTo>
                <a:lnTo>
                  <a:pt x="554939" y="6174257"/>
                </a:lnTo>
                <a:lnTo>
                  <a:pt x="554939" y="6192050"/>
                </a:lnTo>
                <a:lnTo>
                  <a:pt x="553885" y="6206007"/>
                </a:lnTo>
                <a:lnTo>
                  <a:pt x="553834" y="6206769"/>
                </a:lnTo>
                <a:lnTo>
                  <a:pt x="553707" y="6208395"/>
                </a:lnTo>
                <a:lnTo>
                  <a:pt x="535305" y="6245593"/>
                </a:lnTo>
                <a:lnTo>
                  <a:pt x="497052" y="6263271"/>
                </a:lnTo>
                <a:lnTo>
                  <a:pt x="480402" y="6264453"/>
                </a:lnTo>
                <a:lnTo>
                  <a:pt x="457657" y="6262128"/>
                </a:lnTo>
                <a:lnTo>
                  <a:pt x="436676" y="6255169"/>
                </a:lnTo>
                <a:lnTo>
                  <a:pt x="417461" y="6243574"/>
                </a:lnTo>
                <a:lnTo>
                  <a:pt x="400024" y="6227330"/>
                </a:lnTo>
                <a:lnTo>
                  <a:pt x="360756" y="6281331"/>
                </a:lnTo>
                <a:lnTo>
                  <a:pt x="396938" y="6311087"/>
                </a:lnTo>
                <a:lnTo>
                  <a:pt x="448335" y="6329832"/>
                </a:lnTo>
                <a:lnTo>
                  <a:pt x="484378" y="6333477"/>
                </a:lnTo>
                <a:lnTo>
                  <a:pt x="507695" y="6332423"/>
                </a:lnTo>
                <a:lnTo>
                  <a:pt x="549719" y="6323978"/>
                </a:lnTo>
                <a:lnTo>
                  <a:pt x="585368" y="6307213"/>
                </a:lnTo>
                <a:lnTo>
                  <a:pt x="624103" y="6267513"/>
                </a:lnTo>
                <a:lnTo>
                  <a:pt x="642658" y="6212814"/>
                </a:lnTo>
                <a:lnTo>
                  <a:pt x="643902" y="6174257"/>
                </a:lnTo>
                <a:lnTo>
                  <a:pt x="643902" y="6137453"/>
                </a:lnTo>
                <a:lnTo>
                  <a:pt x="643902" y="5936818"/>
                </a:lnTo>
                <a:lnTo>
                  <a:pt x="643902" y="5902160"/>
                </a:lnTo>
                <a:lnTo>
                  <a:pt x="643902" y="5870867"/>
                </a:lnTo>
                <a:close/>
              </a:path>
              <a:path w="6337300" h="6333490">
                <a:moveTo>
                  <a:pt x="670890" y="3778186"/>
                </a:moveTo>
                <a:lnTo>
                  <a:pt x="670814" y="3771747"/>
                </a:lnTo>
                <a:lnTo>
                  <a:pt x="668731" y="3735057"/>
                </a:lnTo>
                <a:lnTo>
                  <a:pt x="662266" y="3701377"/>
                </a:lnTo>
                <a:lnTo>
                  <a:pt x="652538" y="3675113"/>
                </a:lnTo>
                <a:lnTo>
                  <a:pt x="651484" y="3672243"/>
                </a:lnTo>
                <a:lnTo>
                  <a:pt x="627926" y="3638918"/>
                </a:lnTo>
                <a:lnTo>
                  <a:pt x="595312" y="3614191"/>
                </a:lnTo>
                <a:lnTo>
                  <a:pt x="582231" y="3609898"/>
                </a:lnTo>
                <a:lnTo>
                  <a:pt x="582231" y="3771747"/>
                </a:lnTo>
                <a:lnTo>
                  <a:pt x="581837" y="3791127"/>
                </a:lnTo>
                <a:lnTo>
                  <a:pt x="575792" y="3833406"/>
                </a:lnTo>
                <a:lnTo>
                  <a:pt x="538988" y="3873093"/>
                </a:lnTo>
                <a:lnTo>
                  <a:pt x="519353" y="3875748"/>
                </a:lnTo>
                <a:lnTo>
                  <a:pt x="499681" y="3873550"/>
                </a:lnTo>
                <a:lnTo>
                  <a:pt x="483298" y="3866997"/>
                </a:lnTo>
                <a:lnTo>
                  <a:pt x="470230" y="3856063"/>
                </a:lnTo>
                <a:lnTo>
                  <a:pt x="460451" y="3840772"/>
                </a:lnTo>
                <a:lnTo>
                  <a:pt x="460451" y="3709784"/>
                </a:lnTo>
                <a:lnTo>
                  <a:pt x="470077" y="3694607"/>
                </a:lnTo>
                <a:lnTo>
                  <a:pt x="482993" y="3683774"/>
                </a:lnTo>
                <a:lnTo>
                  <a:pt x="499224" y="3677272"/>
                </a:lnTo>
                <a:lnTo>
                  <a:pt x="518744" y="3675113"/>
                </a:lnTo>
                <a:lnTo>
                  <a:pt x="533565" y="3676561"/>
                </a:lnTo>
                <a:lnTo>
                  <a:pt x="566293" y="3698265"/>
                </a:lnTo>
                <a:lnTo>
                  <a:pt x="581240" y="3748290"/>
                </a:lnTo>
                <a:lnTo>
                  <a:pt x="582231" y="3771747"/>
                </a:lnTo>
                <a:lnTo>
                  <a:pt x="582231" y="3609898"/>
                </a:lnTo>
                <a:lnTo>
                  <a:pt x="569861" y="3605822"/>
                </a:lnTo>
                <a:lnTo>
                  <a:pt x="541134" y="3603028"/>
                </a:lnTo>
                <a:lnTo>
                  <a:pt x="517334" y="3605276"/>
                </a:lnTo>
                <a:lnTo>
                  <a:pt x="495960" y="3611994"/>
                </a:lnTo>
                <a:lnTo>
                  <a:pt x="476999" y="3623208"/>
                </a:lnTo>
                <a:lnTo>
                  <a:pt x="460451" y="3638918"/>
                </a:lnTo>
                <a:lnTo>
                  <a:pt x="460451" y="3469894"/>
                </a:lnTo>
                <a:lnTo>
                  <a:pt x="371792" y="3469894"/>
                </a:lnTo>
                <a:lnTo>
                  <a:pt x="371792" y="3941076"/>
                </a:lnTo>
                <a:lnTo>
                  <a:pt x="451561" y="3941076"/>
                </a:lnTo>
                <a:lnTo>
                  <a:pt x="455536" y="3905808"/>
                </a:lnTo>
                <a:lnTo>
                  <a:pt x="473011" y="3923919"/>
                </a:lnTo>
                <a:lnTo>
                  <a:pt x="493191" y="3936860"/>
                </a:lnTo>
                <a:lnTo>
                  <a:pt x="516115" y="3944632"/>
                </a:lnTo>
                <a:lnTo>
                  <a:pt x="541743" y="3947210"/>
                </a:lnTo>
                <a:lnTo>
                  <a:pt x="570585" y="3944429"/>
                </a:lnTo>
                <a:lnTo>
                  <a:pt x="618134" y="3922103"/>
                </a:lnTo>
                <a:lnTo>
                  <a:pt x="651738" y="3878072"/>
                </a:lnTo>
                <a:lnTo>
                  <a:pt x="668769" y="3815867"/>
                </a:lnTo>
                <a:lnTo>
                  <a:pt x="670890" y="3778186"/>
                </a:lnTo>
                <a:close/>
              </a:path>
              <a:path w="6337300" h="6333490">
                <a:moveTo>
                  <a:pt x="781939" y="5353482"/>
                </a:moveTo>
                <a:lnTo>
                  <a:pt x="764374" y="5299418"/>
                </a:lnTo>
                <a:lnTo>
                  <a:pt x="711682" y="5264213"/>
                </a:lnTo>
                <a:lnTo>
                  <a:pt x="671779" y="5252745"/>
                </a:lnTo>
                <a:lnTo>
                  <a:pt x="640486" y="5245887"/>
                </a:lnTo>
                <a:lnTo>
                  <a:pt x="627519" y="5242128"/>
                </a:lnTo>
                <a:lnTo>
                  <a:pt x="595680" y="5216918"/>
                </a:lnTo>
                <a:lnTo>
                  <a:pt x="594817" y="5209908"/>
                </a:lnTo>
                <a:lnTo>
                  <a:pt x="595579" y="5202440"/>
                </a:lnTo>
                <a:lnTo>
                  <a:pt x="631190" y="5174666"/>
                </a:lnTo>
                <a:lnTo>
                  <a:pt x="641756" y="5174031"/>
                </a:lnTo>
                <a:lnTo>
                  <a:pt x="653923" y="5174805"/>
                </a:lnTo>
                <a:lnTo>
                  <a:pt x="689305" y="5200523"/>
                </a:lnTo>
                <a:lnTo>
                  <a:pt x="692365" y="5217896"/>
                </a:lnTo>
                <a:lnTo>
                  <a:pt x="781024" y="5217896"/>
                </a:lnTo>
                <a:lnTo>
                  <a:pt x="771550" y="5174793"/>
                </a:lnTo>
                <a:lnTo>
                  <a:pt x="743127" y="5140579"/>
                </a:lnTo>
                <a:lnTo>
                  <a:pt x="698919" y="5118278"/>
                </a:lnTo>
                <a:lnTo>
                  <a:pt x="642061" y="5110835"/>
                </a:lnTo>
                <a:lnTo>
                  <a:pt x="613867" y="5112690"/>
                </a:lnTo>
                <a:lnTo>
                  <a:pt x="565937" y="5127485"/>
                </a:lnTo>
                <a:lnTo>
                  <a:pt x="530161" y="5156149"/>
                </a:lnTo>
                <a:lnTo>
                  <a:pt x="511822" y="5193042"/>
                </a:lnTo>
                <a:lnTo>
                  <a:pt x="509536" y="5214213"/>
                </a:lnTo>
                <a:lnTo>
                  <a:pt x="516940" y="5248922"/>
                </a:lnTo>
                <a:lnTo>
                  <a:pt x="539140" y="5277256"/>
                </a:lnTo>
                <a:lnTo>
                  <a:pt x="576135" y="5299227"/>
                </a:lnTo>
                <a:lnTo>
                  <a:pt x="627938" y="5314835"/>
                </a:lnTo>
                <a:lnTo>
                  <a:pt x="644525" y="5318633"/>
                </a:lnTo>
                <a:lnTo>
                  <a:pt x="658660" y="5322697"/>
                </a:lnTo>
                <a:lnTo>
                  <a:pt x="691718" y="5342636"/>
                </a:lnTo>
                <a:lnTo>
                  <a:pt x="695744" y="5357165"/>
                </a:lnTo>
                <a:lnTo>
                  <a:pt x="694931" y="5364607"/>
                </a:lnTo>
                <a:lnTo>
                  <a:pt x="656158" y="5391531"/>
                </a:lnTo>
                <a:lnTo>
                  <a:pt x="644207" y="5392140"/>
                </a:lnTo>
                <a:lnTo>
                  <a:pt x="631240" y="5391353"/>
                </a:lnTo>
                <a:lnTo>
                  <a:pt x="593458" y="5372582"/>
                </a:lnTo>
                <a:lnTo>
                  <a:pt x="583158" y="5343360"/>
                </a:lnTo>
                <a:lnTo>
                  <a:pt x="499110" y="5343360"/>
                </a:lnTo>
                <a:lnTo>
                  <a:pt x="509460" y="5386121"/>
                </a:lnTo>
                <a:lnTo>
                  <a:pt x="539407" y="5422506"/>
                </a:lnTo>
                <a:lnTo>
                  <a:pt x="585050" y="5446649"/>
                </a:lnTo>
                <a:lnTo>
                  <a:pt x="642353" y="5455031"/>
                </a:lnTo>
                <a:lnTo>
                  <a:pt x="671766" y="5453265"/>
                </a:lnTo>
                <a:lnTo>
                  <a:pt x="722083" y="5439232"/>
                </a:lnTo>
                <a:lnTo>
                  <a:pt x="760031" y="5411838"/>
                </a:lnTo>
                <a:lnTo>
                  <a:pt x="779500" y="5375097"/>
                </a:lnTo>
                <a:lnTo>
                  <a:pt x="781939" y="5353482"/>
                </a:lnTo>
                <a:close/>
              </a:path>
              <a:path w="6337300" h="6333490">
                <a:moveTo>
                  <a:pt x="913231" y="3607003"/>
                </a:moveTo>
                <a:lnTo>
                  <a:pt x="906678" y="3605263"/>
                </a:lnTo>
                <a:lnTo>
                  <a:pt x="899896" y="3604031"/>
                </a:lnTo>
                <a:lnTo>
                  <a:pt x="892873" y="3603282"/>
                </a:lnTo>
                <a:lnTo>
                  <a:pt x="885621" y="3603028"/>
                </a:lnTo>
                <a:lnTo>
                  <a:pt x="863295" y="3605885"/>
                </a:lnTo>
                <a:lnTo>
                  <a:pt x="843521" y="3614458"/>
                </a:lnTo>
                <a:lnTo>
                  <a:pt x="826325" y="3628733"/>
                </a:lnTo>
                <a:lnTo>
                  <a:pt x="811695" y="3648735"/>
                </a:lnTo>
                <a:lnTo>
                  <a:pt x="809244" y="3609162"/>
                </a:lnTo>
                <a:lnTo>
                  <a:pt x="725500" y="3609162"/>
                </a:lnTo>
                <a:lnTo>
                  <a:pt x="725500" y="3941076"/>
                </a:lnTo>
                <a:lnTo>
                  <a:pt x="814146" y="3941076"/>
                </a:lnTo>
                <a:lnTo>
                  <a:pt x="814146" y="3723894"/>
                </a:lnTo>
                <a:lnTo>
                  <a:pt x="824141" y="3708997"/>
                </a:lnTo>
                <a:lnTo>
                  <a:pt x="838454" y="3698354"/>
                </a:lnTo>
                <a:lnTo>
                  <a:pt x="857110" y="3691966"/>
                </a:lnTo>
                <a:lnTo>
                  <a:pt x="880110" y="3689845"/>
                </a:lnTo>
                <a:lnTo>
                  <a:pt x="887272" y="3689997"/>
                </a:lnTo>
                <a:lnTo>
                  <a:pt x="894981" y="3690455"/>
                </a:lnTo>
                <a:lnTo>
                  <a:pt x="903224" y="3691217"/>
                </a:lnTo>
                <a:lnTo>
                  <a:pt x="912012" y="3692296"/>
                </a:lnTo>
                <a:lnTo>
                  <a:pt x="913231" y="3607003"/>
                </a:lnTo>
                <a:close/>
              </a:path>
              <a:path w="6337300" h="6333490">
                <a:moveTo>
                  <a:pt x="967232" y="2972752"/>
                </a:moveTo>
                <a:lnTo>
                  <a:pt x="960323" y="2918764"/>
                </a:lnTo>
                <a:lnTo>
                  <a:pt x="940841" y="2880106"/>
                </a:lnTo>
                <a:lnTo>
                  <a:pt x="908329" y="2856865"/>
                </a:lnTo>
                <a:lnTo>
                  <a:pt x="862317" y="2849118"/>
                </a:lnTo>
                <a:lnTo>
                  <a:pt x="833920" y="2851899"/>
                </a:lnTo>
                <a:lnTo>
                  <a:pt x="808545" y="2860243"/>
                </a:lnTo>
                <a:lnTo>
                  <a:pt x="786218" y="2874137"/>
                </a:lnTo>
                <a:lnTo>
                  <a:pt x="766914" y="2893606"/>
                </a:lnTo>
                <a:lnTo>
                  <a:pt x="764146" y="2855252"/>
                </a:lnTo>
                <a:lnTo>
                  <a:pt x="680707" y="2855252"/>
                </a:lnTo>
                <a:lnTo>
                  <a:pt x="680707" y="3187179"/>
                </a:lnTo>
                <a:lnTo>
                  <a:pt x="769366" y="3187179"/>
                </a:lnTo>
                <a:lnTo>
                  <a:pt x="769366" y="2953118"/>
                </a:lnTo>
                <a:lnTo>
                  <a:pt x="779881" y="2939161"/>
                </a:lnTo>
                <a:lnTo>
                  <a:pt x="792759" y="2929191"/>
                </a:lnTo>
                <a:lnTo>
                  <a:pt x="807961" y="2923209"/>
                </a:lnTo>
                <a:lnTo>
                  <a:pt x="825500" y="2921216"/>
                </a:lnTo>
                <a:lnTo>
                  <a:pt x="838746" y="2922003"/>
                </a:lnTo>
                <a:lnTo>
                  <a:pt x="871664" y="2941282"/>
                </a:lnTo>
                <a:lnTo>
                  <a:pt x="878573" y="2974898"/>
                </a:lnTo>
                <a:lnTo>
                  <a:pt x="878573" y="3187179"/>
                </a:lnTo>
                <a:lnTo>
                  <a:pt x="967232" y="3187179"/>
                </a:lnTo>
                <a:lnTo>
                  <a:pt x="967232" y="2972752"/>
                </a:lnTo>
                <a:close/>
              </a:path>
              <a:path w="6337300" h="6333490">
                <a:moveTo>
                  <a:pt x="1033640" y="618337"/>
                </a:moveTo>
                <a:lnTo>
                  <a:pt x="736574" y="618337"/>
                </a:lnTo>
                <a:lnTo>
                  <a:pt x="893660" y="452716"/>
                </a:lnTo>
                <a:lnTo>
                  <a:pt x="923544" y="418465"/>
                </a:lnTo>
                <a:lnTo>
                  <a:pt x="948702" y="386410"/>
                </a:lnTo>
                <a:lnTo>
                  <a:pt x="984758" y="328853"/>
                </a:lnTo>
                <a:lnTo>
                  <a:pt x="1004697" y="276186"/>
                </a:lnTo>
                <a:lnTo>
                  <a:pt x="1011339" y="224459"/>
                </a:lnTo>
                <a:lnTo>
                  <a:pt x="1007643" y="180365"/>
                </a:lnTo>
                <a:lnTo>
                  <a:pt x="996569" y="141541"/>
                </a:lnTo>
                <a:lnTo>
                  <a:pt x="978103" y="107988"/>
                </a:lnTo>
                <a:lnTo>
                  <a:pt x="952258" y="79730"/>
                </a:lnTo>
                <a:lnTo>
                  <a:pt x="919734" y="57302"/>
                </a:lnTo>
                <a:lnTo>
                  <a:pt x="881253" y="41287"/>
                </a:lnTo>
                <a:lnTo>
                  <a:pt x="836815" y="31673"/>
                </a:lnTo>
                <a:lnTo>
                  <a:pt x="786409" y="28473"/>
                </a:lnTo>
                <a:lnTo>
                  <a:pt x="752436" y="30327"/>
                </a:lnTo>
                <a:lnTo>
                  <a:pt x="690041" y="45161"/>
                </a:lnTo>
                <a:lnTo>
                  <a:pt x="635622" y="74371"/>
                </a:lnTo>
                <a:lnTo>
                  <a:pt x="593039" y="115303"/>
                </a:lnTo>
                <a:lnTo>
                  <a:pt x="563232" y="166776"/>
                </a:lnTo>
                <a:lnTo>
                  <a:pt x="548170" y="224434"/>
                </a:lnTo>
                <a:lnTo>
                  <a:pt x="546290" y="255308"/>
                </a:lnTo>
                <a:lnTo>
                  <a:pt x="683907" y="255308"/>
                </a:lnTo>
                <a:lnTo>
                  <a:pt x="685584" y="230479"/>
                </a:lnTo>
                <a:lnTo>
                  <a:pt x="690600" y="208153"/>
                </a:lnTo>
                <a:lnTo>
                  <a:pt x="710704" y="171069"/>
                </a:lnTo>
                <a:lnTo>
                  <a:pt x="742442" y="147053"/>
                </a:lnTo>
                <a:lnTo>
                  <a:pt x="784021" y="139039"/>
                </a:lnTo>
                <a:lnTo>
                  <a:pt x="804367" y="140690"/>
                </a:lnTo>
                <a:lnTo>
                  <a:pt x="850468" y="165379"/>
                </a:lnTo>
                <a:lnTo>
                  <a:pt x="872261" y="215976"/>
                </a:lnTo>
                <a:lnTo>
                  <a:pt x="873721" y="237756"/>
                </a:lnTo>
                <a:lnTo>
                  <a:pt x="872337" y="254838"/>
                </a:lnTo>
                <a:lnTo>
                  <a:pt x="851649" y="308940"/>
                </a:lnTo>
                <a:lnTo>
                  <a:pt x="823595" y="349631"/>
                </a:lnTo>
                <a:lnTo>
                  <a:pt x="783551" y="396722"/>
                </a:lnTo>
                <a:lnTo>
                  <a:pt x="560044" y="634949"/>
                </a:lnTo>
                <a:lnTo>
                  <a:pt x="560044" y="728916"/>
                </a:lnTo>
                <a:lnTo>
                  <a:pt x="1033640" y="728916"/>
                </a:lnTo>
                <a:lnTo>
                  <a:pt x="1033640" y="618337"/>
                </a:lnTo>
                <a:close/>
              </a:path>
              <a:path w="6337300" h="6333490">
                <a:moveTo>
                  <a:pt x="1120914" y="5443677"/>
                </a:moveTo>
                <a:lnTo>
                  <a:pt x="1115263" y="5430113"/>
                </a:lnTo>
                <a:lnTo>
                  <a:pt x="1112532" y="5419128"/>
                </a:lnTo>
                <a:lnTo>
                  <a:pt x="1111173" y="5413680"/>
                </a:lnTo>
                <a:lnTo>
                  <a:pt x="1108735" y="5394896"/>
                </a:lnTo>
                <a:lnTo>
                  <a:pt x="1108659" y="5394376"/>
                </a:lnTo>
                <a:lnTo>
                  <a:pt x="1108367" y="5387225"/>
                </a:lnTo>
                <a:lnTo>
                  <a:pt x="1108252" y="5384546"/>
                </a:lnTo>
                <a:lnTo>
                  <a:pt x="1108151" y="5382311"/>
                </a:lnTo>
                <a:lnTo>
                  <a:pt x="1108100" y="5381193"/>
                </a:lnTo>
                <a:lnTo>
                  <a:pt x="1107986" y="5378488"/>
                </a:lnTo>
                <a:lnTo>
                  <a:pt x="1107897" y="5376176"/>
                </a:lnTo>
                <a:lnTo>
                  <a:pt x="1107795" y="5373738"/>
                </a:lnTo>
                <a:lnTo>
                  <a:pt x="1107732" y="5297957"/>
                </a:lnTo>
                <a:lnTo>
                  <a:pt x="1107617" y="5227091"/>
                </a:lnTo>
                <a:lnTo>
                  <a:pt x="1098829" y="5179161"/>
                </a:lnTo>
                <a:lnTo>
                  <a:pt x="1098715" y="5178742"/>
                </a:lnTo>
                <a:lnTo>
                  <a:pt x="1097445" y="5176482"/>
                </a:lnTo>
                <a:lnTo>
                  <a:pt x="1087450" y="5158638"/>
                </a:lnTo>
                <a:lnTo>
                  <a:pt x="1071676" y="5141658"/>
                </a:lnTo>
                <a:lnTo>
                  <a:pt x="1052080" y="5128171"/>
                </a:lnTo>
                <a:lnTo>
                  <a:pt x="1029309" y="5118544"/>
                </a:lnTo>
                <a:lnTo>
                  <a:pt x="1003376" y="5112766"/>
                </a:lnTo>
                <a:lnTo>
                  <a:pt x="974280" y="5110835"/>
                </a:lnTo>
                <a:lnTo>
                  <a:pt x="954532" y="5111712"/>
                </a:lnTo>
                <a:lnTo>
                  <a:pt x="901268" y="5124793"/>
                </a:lnTo>
                <a:lnTo>
                  <a:pt x="860780" y="5151679"/>
                </a:lnTo>
                <a:lnTo>
                  <a:pt x="837615" y="5188902"/>
                </a:lnTo>
                <a:lnTo>
                  <a:pt x="833170" y="5216664"/>
                </a:lnTo>
                <a:lnTo>
                  <a:pt x="921829" y="5216664"/>
                </a:lnTo>
                <a:lnTo>
                  <a:pt x="922616" y="5207813"/>
                </a:lnTo>
                <a:lnTo>
                  <a:pt x="925004" y="5199951"/>
                </a:lnTo>
                <a:lnTo>
                  <a:pt x="959091" y="5177155"/>
                </a:lnTo>
                <a:lnTo>
                  <a:pt x="969683" y="5176482"/>
                </a:lnTo>
                <a:lnTo>
                  <a:pt x="981557" y="5177345"/>
                </a:lnTo>
                <a:lnTo>
                  <a:pt x="1015809" y="5206390"/>
                </a:lnTo>
                <a:lnTo>
                  <a:pt x="1018768" y="5227091"/>
                </a:lnTo>
                <a:lnTo>
                  <a:pt x="1018768" y="5246116"/>
                </a:lnTo>
                <a:lnTo>
                  <a:pt x="1018768" y="5297957"/>
                </a:lnTo>
                <a:lnTo>
                  <a:pt x="1018768" y="5355018"/>
                </a:lnTo>
                <a:lnTo>
                  <a:pt x="1014234" y="5362003"/>
                </a:lnTo>
                <a:lnTo>
                  <a:pt x="976884" y="5385041"/>
                </a:lnTo>
                <a:lnTo>
                  <a:pt x="958024" y="5387225"/>
                </a:lnTo>
                <a:lnTo>
                  <a:pt x="950226" y="5386679"/>
                </a:lnTo>
                <a:lnTo>
                  <a:pt x="948969" y="5386679"/>
                </a:lnTo>
                <a:lnTo>
                  <a:pt x="917384" y="5364302"/>
                </a:lnTo>
                <a:lnTo>
                  <a:pt x="914463" y="5349189"/>
                </a:lnTo>
                <a:lnTo>
                  <a:pt x="914768" y="5343969"/>
                </a:lnTo>
                <a:lnTo>
                  <a:pt x="920813" y="5323840"/>
                </a:lnTo>
                <a:lnTo>
                  <a:pt x="934631" y="5309463"/>
                </a:lnTo>
                <a:lnTo>
                  <a:pt x="956246" y="5300840"/>
                </a:lnTo>
                <a:lnTo>
                  <a:pt x="985634" y="5297957"/>
                </a:lnTo>
                <a:lnTo>
                  <a:pt x="1018768" y="5297957"/>
                </a:lnTo>
                <a:lnTo>
                  <a:pt x="1018768" y="5246116"/>
                </a:lnTo>
                <a:lnTo>
                  <a:pt x="977963" y="5246116"/>
                </a:lnTo>
                <a:lnTo>
                  <a:pt x="943178" y="5248008"/>
                </a:lnTo>
                <a:lnTo>
                  <a:pt x="886650" y="5262283"/>
                </a:lnTo>
                <a:lnTo>
                  <a:pt x="847801" y="5290286"/>
                </a:lnTo>
                <a:lnTo>
                  <a:pt x="828255" y="5330787"/>
                </a:lnTo>
                <a:lnTo>
                  <a:pt x="825868" y="5355018"/>
                </a:lnTo>
                <a:lnTo>
                  <a:pt x="825804" y="5355628"/>
                </a:lnTo>
                <a:lnTo>
                  <a:pt x="833831" y="5394896"/>
                </a:lnTo>
                <a:lnTo>
                  <a:pt x="857872" y="5426799"/>
                </a:lnTo>
                <a:lnTo>
                  <a:pt x="894105" y="5447970"/>
                </a:lnTo>
                <a:lnTo>
                  <a:pt x="938695" y="5455031"/>
                </a:lnTo>
                <a:lnTo>
                  <a:pt x="963256" y="5452783"/>
                </a:lnTo>
                <a:lnTo>
                  <a:pt x="985405" y="5446052"/>
                </a:lnTo>
                <a:lnTo>
                  <a:pt x="1005128" y="5434838"/>
                </a:lnTo>
                <a:lnTo>
                  <a:pt x="1022438" y="5419128"/>
                </a:lnTo>
                <a:lnTo>
                  <a:pt x="1024039" y="5427662"/>
                </a:lnTo>
                <a:lnTo>
                  <a:pt x="1026045" y="5435473"/>
                </a:lnTo>
                <a:lnTo>
                  <a:pt x="1028484" y="5442547"/>
                </a:lnTo>
                <a:lnTo>
                  <a:pt x="1031341" y="5448884"/>
                </a:lnTo>
                <a:lnTo>
                  <a:pt x="1120914" y="5448884"/>
                </a:lnTo>
                <a:lnTo>
                  <a:pt x="1120914" y="5443677"/>
                </a:lnTo>
                <a:close/>
              </a:path>
              <a:path w="6337300" h="6333490">
                <a:moveTo>
                  <a:pt x="1200670" y="3118154"/>
                </a:moveTo>
                <a:lnTo>
                  <a:pt x="1194790" y="3119094"/>
                </a:lnTo>
                <a:lnTo>
                  <a:pt x="1188478" y="3119755"/>
                </a:lnTo>
                <a:lnTo>
                  <a:pt x="1181747" y="3120161"/>
                </a:lnTo>
                <a:lnTo>
                  <a:pt x="1174597" y="3120301"/>
                </a:lnTo>
                <a:lnTo>
                  <a:pt x="1165428" y="3119793"/>
                </a:lnTo>
                <a:lnTo>
                  <a:pt x="1140548" y="3085947"/>
                </a:lnTo>
                <a:lnTo>
                  <a:pt x="1140548" y="2920288"/>
                </a:lnTo>
                <a:lnTo>
                  <a:pt x="1197305" y="2920288"/>
                </a:lnTo>
                <a:lnTo>
                  <a:pt x="1197305" y="2855252"/>
                </a:lnTo>
                <a:lnTo>
                  <a:pt x="1140548" y="2855252"/>
                </a:lnTo>
                <a:lnTo>
                  <a:pt x="1140548" y="2773654"/>
                </a:lnTo>
                <a:lnTo>
                  <a:pt x="1051890" y="2773654"/>
                </a:lnTo>
                <a:lnTo>
                  <a:pt x="1051890" y="2855252"/>
                </a:lnTo>
                <a:lnTo>
                  <a:pt x="1003427" y="2855252"/>
                </a:lnTo>
                <a:lnTo>
                  <a:pt x="1003427" y="2920288"/>
                </a:lnTo>
                <a:lnTo>
                  <a:pt x="1051890" y="2920288"/>
                </a:lnTo>
                <a:lnTo>
                  <a:pt x="1051890" y="3099130"/>
                </a:lnTo>
                <a:lnTo>
                  <a:pt x="1058519" y="3140341"/>
                </a:lnTo>
                <a:lnTo>
                  <a:pt x="1076591" y="3169767"/>
                </a:lnTo>
                <a:lnTo>
                  <a:pt x="1106081" y="3187420"/>
                </a:lnTo>
                <a:lnTo>
                  <a:pt x="1146987" y="3193313"/>
                </a:lnTo>
                <a:lnTo>
                  <a:pt x="1160703" y="3192805"/>
                </a:lnTo>
                <a:lnTo>
                  <a:pt x="1174216" y="3191319"/>
                </a:lnTo>
                <a:lnTo>
                  <a:pt x="1187538" y="3188817"/>
                </a:lnTo>
                <a:lnTo>
                  <a:pt x="1200670" y="3185325"/>
                </a:lnTo>
                <a:lnTo>
                  <a:pt x="1200670" y="3118154"/>
                </a:lnTo>
                <a:close/>
              </a:path>
              <a:path w="6337300" h="6333490">
                <a:moveTo>
                  <a:pt x="1227366" y="3935869"/>
                </a:moveTo>
                <a:lnTo>
                  <a:pt x="1215174" y="3887089"/>
                </a:lnTo>
                <a:lnTo>
                  <a:pt x="1214805" y="3879418"/>
                </a:lnTo>
                <a:lnTo>
                  <a:pt x="1214691" y="3876738"/>
                </a:lnTo>
                <a:lnTo>
                  <a:pt x="1214602" y="3874503"/>
                </a:lnTo>
                <a:lnTo>
                  <a:pt x="1214551" y="3873385"/>
                </a:lnTo>
                <a:lnTo>
                  <a:pt x="1214437" y="3870680"/>
                </a:lnTo>
                <a:lnTo>
                  <a:pt x="1214335" y="3868369"/>
                </a:lnTo>
                <a:lnTo>
                  <a:pt x="1214234" y="3865930"/>
                </a:lnTo>
                <a:lnTo>
                  <a:pt x="1214170" y="3790150"/>
                </a:lnTo>
                <a:lnTo>
                  <a:pt x="1214069" y="3719284"/>
                </a:lnTo>
                <a:lnTo>
                  <a:pt x="1211961" y="3694709"/>
                </a:lnTo>
                <a:lnTo>
                  <a:pt x="1211922" y="3694163"/>
                </a:lnTo>
                <a:lnTo>
                  <a:pt x="1205280" y="3671354"/>
                </a:lnTo>
                <a:lnTo>
                  <a:pt x="1205153" y="3670935"/>
                </a:lnTo>
                <a:lnTo>
                  <a:pt x="1203883" y="3668674"/>
                </a:lnTo>
                <a:lnTo>
                  <a:pt x="1193888" y="3650831"/>
                </a:lnTo>
                <a:lnTo>
                  <a:pt x="1158519" y="3620363"/>
                </a:lnTo>
                <a:lnTo>
                  <a:pt x="1109827" y="3604958"/>
                </a:lnTo>
                <a:lnTo>
                  <a:pt x="1080731" y="3603028"/>
                </a:lnTo>
                <a:lnTo>
                  <a:pt x="1060983" y="3603904"/>
                </a:lnTo>
                <a:lnTo>
                  <a:pt x="1007719" y="3616985"/>
                </a:lnTo>
                <a:lnTo>
                  <a:pt x="967219" y="3643871"/>
                </a:lnTo>
                <a:lnTo>
                  <a:pt x="944067" y="3681095"/>
                </a:lnTo>
                <a:lnTo>
                  <a:pt x="939622" y="3708857"/>
                </a:lnTo>
                <a:lnTo>
                  <a:pt x="1028268" y="3708857"/>
                </a:lnTo>
                <a:lnTo>
                  <a:pt x="1029068" y="3700005"/>
                </a:lnTo>
                <a:lnTo>
                  <a:pt x="1031455" y="3692144"/>
                </a:lnTo>
                <a:lnTo>
                  <a:pt x="1065530" y="3669347"/>
                </a:lnTo>
                <a:lnTo>
                  <a:pt x="1076121" y="3668674"/>
                </a:lnTo>
                <a:lnTo>
                  <a:pt x="1088009" y="3669538"/>
                </a:lnTo>
                <a:lnTo>
                  <a:pt x="1122260" y="3698583"/>
                </a:lnTo>
                <a:lnTo>
                  <a:pt x="1125207" y="3719284"/>
                </a:lnTo>
                <a:lnTo>
                  <a:pt x="1125207" y="3738308"/>
                </a:lnTo>
                <a:lnTo>
                  <a:pt x="1125207" y="3790150"/>
                </a:lnTo>
                <a:lnTo>
                  <a:pt x="1125207" y="3847211"/>
                </a:lnTo>
                <a:lnTo>
                  <a:pt x="1120686" y="3854196"/>
                </a:lnTo>
                <a:lnTo>
                  <a:pt x="1083335" y="3877233"/>
                </a:lnTo>
                <a:lnTo>
                  <a:pt x="1064475" y="3879418"/>
                </a:lnTo>
                <a:lnTo>
                  <a:pt x="1056678" y="3878872"/>
                </a:lnTo>
                <a:lnTo>
                  <a:pt x="1055420" y="3878872"/>
                </a:lnTo>
                <a:lnTo>
                  <a:pt x="1023823" y="3856494"/>
                </a:lnTo>
                <a:lnTo>
                  <a:pt x="1020914" y="3841381"/>
                </a:lnTo>
                <a:lnTo>
                  <a:pt x="1021219" y="3836162"/>
                </a:lnTo>
                <a:lnTo>
                  <a:pt x="1027252" y="3816032"/>
                </a:lnTo>
                <a:lnTo>
                  <a:pt x="1041082" y="3801656"/>
                </a:lnTo>
                <a:lnTo>
                  <a:pt x="1062685" y="3793032"/>
                </a:lnTo>
                <a:lnTo>
                  <a:pt x="1092085" y="3790150"/>
                </a:lnTo>
                <a:lnTo>
                  <a:pt x="1125207" y="3790150"/>
                </a:lnTo>
                <a:lnTo>
                  <a:pt x="1125207" y="3738308"/>
                </a:lnTo>
                <a:lnTo>
                  <a:pt x="1084402" y="3738308"/>
                </a:lnTo>
                <a:lnTo>
                  <a:pt x="1049616" y="3740200"/>
                </a:lnTo>
                <a:lnTo>
                  <a:pt x="993101" y="3754475"/>
                </a:lnTo>
                <a:lnTo>
                  <a:pt x="954252" y="3782479"/>
                </a:lnTo>
                <a:lnTo>
                  <a:pt x="934694" y="3822979"/>
                </a:lnTo>
                <a:lnTo>
                  <a:pt x="932319" y="3847211"/>
                </a:lnTo>
                <a:lnTo>
                  <a:pt x="932256" y="3847820"/>
                </a:lnTo>
                <a:lnTo>
                  <a:pt x="940269" y="3887089"/>
                </a:lnTo>
                <a:lnTo>
                  <a:pt x="964311" y="3918991"/>
                </a:lnTo>
                <a:lnTo>
                  <a:pt x="1000556" y="3940162"/>
                </a:lnTo>
                <a:lnTo>
                  <a:pt x="1045146" y="3947223"/>
                </a:lnTo>
                <a:lnTo>
                  <a:pt x="1069708" y="3944975"/>
                </a:lnTo>
                <a:lnTo>
                  <a:pt x="1091857" y="3938244"/>
                </a:lnTo>
                <a:lnTo>
                  <a:pt x="1111580" y="3927030"/>
                </a:lnTo>
                <a:lnTo>
                  <a:pt x="1128890" y="3911320"/>
                </a:lnTo>
                <a:lnTo>
                  <a:pt x="1130477" y="3919855"/>
                </a:lnTo>
                <a:lnTo>
                  <a:pt x="1132497" y="3927665"/>
                </a:lnTo>
                <a:lnTo>
                  <a:pt x="1134935" y="3934739"/>
                </a:lnTo>
                <a:lnTo>
                  <a:pt x="1137793" y="3941076"/>
                </a:lnTo>
                <a:lnTo>
                  <a:pt x="1227366" y="3941076"/>
                </a:lnTo>
                <a:lnTo>
                  <a:pt x="1227366" y="3935869"/>
                </a:lnTo>
                <a:close/>
              </a:path>
              <a:path w="6337300" h="6333490">
                <a:moveTo>
                  <a:pt x="1269390" y="4977689"/>
                </a:moveTo>
                <a:lnTo>
                  <a:pt x="1180439" y="4977689"/>
                </a:lnTo>
                <a:lnTo>
                  <a:pt x="1180439" y="5448884"/>
                </a:lnTo>
                <a:lnTo>
                  <a:pt x="1269390" y="5448884"/>
                </a:lnTo>
                <a:lnTo>
                  <a:pt x="1269390" y="4977689"/>
                </a:lnTo>
                <a:close/>
              </a:path>
              <a:path w="6337300" h="6333490">
                <a:moveTo>
                  <a:pt x="1535963" y="3013849"/>
                </a:moveTo>
                <a:lnTo>
                  <a:pt x="1534375" y="2989618"/>
                </a:lnTo>
                <a:lnTo>
                  <a:pt x="1533525" y="2976676"/>
                </a:lnTo>
                <a:lnTo>
                  <a:pt x="1526197" y="2943987"/>
                </a:lnTo>
                <a:lnTo>
                  <a:pt x="1516049" y="2920593"/>
                </a:lnTo>
                <a:lnTo>
                  <a:pt x="1513967" y="2915780"/>
                </a:lnTo>
                <a:lnTo>
                  <a:pt x="1496860" y="2892069"/>
                </a:lnTo>
                <a:lnTo>
                  <a:pt x="1475486" y="2873273"/>
                </a:lnTo>
                <a:lnTo>
                  <a:pt x="1450492" y="2859862"/>
                </a:lnTo>
                <a:lnTo>
                  <a:pt x="1448854" y="2859405"/>
                </a:lnTo>
                <a:lnTo>
                  <a:pt x="1448854" y="2982531"/>
                </a:lnTo>
                <a:lnTo>
                  <a:pt x="1448854" y="2989618"/>
                </a:lnTo>
                <a:lnTo>
                  <a:pt x="1325524" y="2989618"/>
                </a:lnTo>
                <a:lnTo>
                  <a:pt x="1328559" y="2973946"/>
                </a:lnTo>
                <a:lnTo>
                  <a:pt x="1346542" y="2938475"/>
                </a:lnTo>
                <a:lnTo>
                  <a:pt x="1389329" y="2920593"/>
                </a:lnTo>
                <a:lnTo>
                  <a:pt x="1404035" y="2921711"/>
                </a:lnTo>
                <a:lnTo>
                  <a:pt x="1403045" y="2921711"/>
                </a:lnTo>
                <a:lnTo>
                  <a:pt x="1414335" y="2924645"/>
                </a:lnTo>
                <a:lnTo>
                  <a:pt x="1444561" y="2956306"/>
                </a:lnTo>
                <a:lnTo>
                  <a:pt x="1448854" y="2982531"/>
                </a:lnTo>
                <a:lnTo>
                  <a:pt x="1448854" y="2859405"/>
                </a:lnTo>
                <a:lnTo>
                  <a:pt x="1421879" y="2851810"/>
                </a:lnTo>
                <a:lnTo>
                  <a:pt x="1389634" y="2849118"/>
                </a:lnTo>
                <a:lnTo>
                  <a:pt x="1367561" y="2850451"/>
                </a:lnTo>
                <a:lnTo>
                  <a:pt x="1327150" y="2861119"/>
                </a:lnTo>
                <a:lnTo>
                  <a:pt x="1292098" y="2882227"/>
                </a:lnTo>
                <a:lnTo>
                  <a:pt x="1264729" y="2912605"/>
                </a:lnTo>
                <a:lnTo>
                  <a:pt x="1245603" y="2951556"/>
                </a:lnTo>
                <a:lnTo>
                  <a:pt x="1235925" y="2996260"/>
                </a:lnTo>
                <a:lnTo>
                  <a:pt x="1234719" y="3020606"/>
                </a:lnTo>
                <a:lnTo>
                  <a:pt x="1234719" y="3029191"/>
                </a:lnTo>
                <a:lnTo>
                  <a:pt x="1246187" y="3096298"/>
                </a:lnTo>
                <a:lnTo>
                  <a:pt x="1280579" y="3148533"/>
                </a:lnTo>
                <a:lnTo>
                  <a:pt x="1333233" y="3182112"/>
                </a:lnTo>
                <a:lnTo>
                  <a:pt x="1399463" y="3193313"/>
                </a:lnTo>
                <a:lnTo>
                  <a:pt x="1419707" y="3192322"/>
                </a:lnTo>
                <a:lnTo>
                  <a:pt x="1457439" y="3184423"/>
                </a:lnTo>
                <a:lnTo>
                  <a:pt x="1505445" y="3158604"/>
                </a:lnTo>
                <a:lnTo>
                  <a:pt x="1528914" y="3133496"/>
                </a:lnTo>
                <a:lnTo>
                  <a:pt x="1518500" y="3121837"/>
                </a:lnTo>
                <a:lnTo>
                  <a:pt x="1485353" y="3084715"/>
                </a:lnTo>
                <a:lnTo>
                  <a:pt x="1469529" y="3100959"/>
                </a:lnTo>
                <a:lnTo>
                  <a:pt x="1450911" y="3112554"/>
                </a:lnTo>
                <a:lnTo>
                  <a:pt x="1429499" y="3119513"/>
                </a:lnTo>
                <a:lnTo>
                  <a:pt x="1405280" y="3121837"/>
                </a:lnTo>
                <a:lnTo>
                  <a:pt x="1389443" y="3120606"/>
                </a:lnTo>
                <a:lnTo>
                  <a:pt x="1350530" y="3102203"/>
                </a:lnTo>
                <a:lnTo>
                  <a:pt x="1327835" y="3065500"/>
                </a:lnTo>
                <a:lnTo>
                  <a:pt x="1324597" y="3050044"/>
                </a:lnTo>
                <a:lnTo>
                  <a:pt x="1535963" y="3050044"/>
                </a:lnTo>
                <a:lnTo>
                  <a:pt x="1535963" y="3013849"/>
                </a:lnTo>
                <a:close/>
              </a:path>
              <a:path w="6337300" h="6333490">
                <a:moveTo>
                  <a:pt x="1591805" y="4977701"/>
                </a:moveTo>
                <a:lnTo>
                  <a:pt x="1495171" y="4977701"/>
                </a:lnTo>
                <a:lnTo>
                  <a:pt x="1434744" y="5072799"/>
                </a:lnTo>
                <a:lnTo>
                  <a:pt x="1506816" y="5072799"/>
                </a:lnTo>
                <a:lnTo>
                  <a:pt x="1591805" y="4977701"/>
                </a:lnTo>
                <a:close/>
              </a:path>
              <a:path w="6337300" h="6333490">
                <a:moveTo>
                  <a:pt x="1624317" y="5443677"/>
                </a:moveTo>
                <a:lnTo>
                  <a:pt x="1618665" y="5430113"/>
                </a:lnTo>
                <a:lnTo>
                  <a:pt x="1615935" y="5419128"/>
                </a:lnTo>
                <a:lnTo>
                  <a:pt x="1614576" y="5413692"/>
                </a:lnTo>
                <a:lnTo>
                  <a:pt x="1612138" y="5394896"/>
                </a:lnTo>
                <a:lnTo>
                  <a:pt x="1612061" y="5394376"/>
                </a:lnTo>
                <a:lnTo>
                  <a:pt x="1611757" y="5387225"/>
                </a:lnTo>
                <a:lnTo>
                  <a:pt x="1611642" y="5384546"/>
                </a:lnTo>
                <a:lnTo>
                  <a:pt x="1611553" y="5382311"/>
                </a:lnTo>
                <a:lnTo>
                  <a:pt x="1611503" y="5381193"/>
                </a:lnTo>
                <a:lnTo>
                  <a:pt x="1611388" y="5378475"/>
                </a:lnTo>
                <a:lnTo>
                  <a:pt x="1611287" y="5376189"/>
                </a:lnTo>
                <a:lnTo>
                  <a:pt x="1611185" y="5373738"/>
                </a:lnTo>
                <a:lnTo>
                  <a:pt x="1611122" y="5297957"/>
                </a:lnTo>
                <a:lnTo>
                  <a:pt x="1611020" y="5227091"/>
                </a:lnTo>
                <a:lnTo>
                  <a:pt x="1608912" y="5202517"/>
                </a:lnTo>
                <a:lnTo>
                  <a:pt x="1608874" y="5201971"/>
                </a:lnTo>
                <a:lnTo>
                  <a:pt x="1602232" y="5179161"/>
                </a:lnTo>
                <a:lnTo>
                  <a:pt x="1602117" y="5178742"/>
                </a:lnTo>
                <a:lnTo>
                  <a:pt x="1600847" y="5176482"/>
                </a:lnTo>
                <a:lnTo>
                  <a:pt x="1575079" y="5141658"/>
                </a:lnTo>
                <a:lnTo>
                  <a:pt x="1532712" y="5118544"/>
                </a:lnTo>
                <a:lnTo>
                  <a:pt x="1477683" y="5110835"/>
                </a:lnTo>
                <a:lnTo>
                  <a:pt x="1457934" y="5111712"/>
                </a:lnTo>
                <a:lnTo>
                  <a:pt x="1404670" y="5124793"/>
                </a:lnTo>
                <a:lnTo>
                  <a:pt x="1364183" y="5151679"/>
                </a:lnTo>
                <a:lnTo>
                  <a:pt x="1341018" y="5188902"/>
                </a:lnTo>
                <a:lnTo>
                  <a:pt x="1336573" y="5216664"/>
                </a:lnTo>
                <a:lnTo>
                  <a:pt x="1425219" y="5216664"/>
                </a:lnTo>
                <a:lnTo>
                  <a:pt x="1426019" y="5207813"/>
                </a:lnTo>
                <a:lnTo>
                  <a:pt x="1428407" y="5199951"/>
                </a:lnTo>
                <a:lnTo>
                  <a:pt x="1462493" y="5177142"/>
                </a:lnTo>
                <a:lnTo>
                  <a:pt x="1473085" y="5176482"/>
                </a:lnTo>
                <a:lnTo>
                  <a:pt x="1484960" y="5177345"/>
                </a:lnTo>
                <a:lnTo>
                  <a:pt x="1519212" y="5206390"/>
                </a:lnTo>
                <a:lnTo>
                  <a:pt x="1522158" y="5227091"/>
                </a:lnTo>
                <a:lnTo>
                  <a:pt x="1522158" y="5246116"/>
                </a:lnTo>
                <a:lnTo>
                  <a:pt x="1522158" y="5297957"/>
                </a:lnTo>
                <a:lnTo>
                  <a:pt x="1522158" y="5355018"/>
                </a:lnTo>
                <a:lnTo>
                  <a:pt x="1517637" y="5362003"/>
                </a:lnTo>
                <a:lnTo>
                  <a:pt x="1480286" y="5385041"/>
                </a:lnTo>
                <a:lnTo>
                  <a:pt x="1461414" y="5387225"/>
                </a:lnTo>
                <a:lnTo>
                  <a:pt x="1453603" y="5386679"/>
                </a:lnTo>
                <a:lnTo>
                  <a:pt x="1452359" y="5386679"/>
                </a:lnTo>
                <a:lnTo>
                  <a:pt x="1420774" y="5364289"/>
                </a:lnTo>
                <a:lnTo>
                  <a:pt x="1417866" y="5349189"/>
                </a:lnTo>
                <a:lnTo>
                  <a:pt x="1418170" y="5343969"/>
                </a:lnTo>
                <a:lnTo>
                  <a:pt x="1424203" y="5323840"/>
                </a:lnTo>
                <a:lnTo>
                  <a:pt x="1438033" y="5309463"/>
                </a:lnTo>
                <a:lnTo>
                  <a:pt x="1459636" y="5300840"/>
                </a:lnTo>
                <a:lnTo>
                  <a:pt x="1489036" y="5297957"/>
                </a:lnTo>
                <a:lnTo>
                  <a:pt x="1522158" y="5297957"/>
                </a:lnTo>
                <a:lnTo>
                  <a:pt x="1522158" y="5246116"/>
                </a:lnTo>
                <a:lnTo>
                  <a:pt x="1481366" y="5246116"/>
                </a:lnTo>
                <a:lnTo>
                  <a:pt x="1446580" y="5248008"/>
                </a:lnTo>
                <a:lnTo>
                  <a:pt x="1390053" y="5262270"/>
                </a:lnTo>
                <a:lnTo>
                  <a:pt x="1351216" y="5290286"/>
                </a:lnTo>
                <a:lnTo>
                  <a:pt x="1331645" y="5330787"/>
                </a:lnTo>
                <a:lnTo>
                  <a:pt x="1329270" y="5355018"/>
                </a:lnTo>
                <a:lnTo>
                  <a:pt x="1329207" y="5355628"/>
                </a:lnTo>
                <a:lnTo>
                  <a:pt x="1337221" y="5394896"/>
                </a:lnTo>
                <a:lnTo>
                  <a:pt x="1361262" y="5426799"/>
                </a:lnTo>
                <a:lnTo>
                  <a:pt x="1397508" y="5447970"/>
                </a:lnTo>
                <a:lnTo>
                  <a:pt x="1442097" y="5455018"/>
                </a:lnTo>
                <a:lnTo>
                  <a:pt x="1466659" y="5452783"/>
                </a:lnTo>
                <a:lnTo>
                  <a:pt x="1488808" y="5446052"/>
                </a:lnTo>
                <a:lnTo>
                  <a:pt x="1508531" y="5434825"/>
                </a:lnTo>
                <a:lnTo>
                  <a:pt x="1525841" y="5419128"/>
                </a:lnTo>
                <a:lnTo>
                  <a:pt x="1527441" y="5427662"/>
                </a:lnTo>
                <a:lnTo>
                  <a:pt x="1529448" y="5435460"/>
                </a:lnTo>
                <a:lnTo>
                  <a:pt x="1531886" y="5442534"/>
                </a:lnTo>
                <a:lnTo>
                  <a:pt x="1534731" y="5448884"/>
                </a:lnTo>
                <a:lnTo>
                  <a:pt x="1624317" y="5448884"/>
                </a:lnTo>
                <a:lnTo>
                  <a:pt x="1624317" y="5443677"/>
                </a:lnTo>
                <a:close/>
              </a:path>
              <a:path w="6337300" h="6333490">
                <a:moveTo>
                  <a:pt x="1728000" y="3767759"/>
                </a:moveTo>
                <a:lnTo>
                  <a:pt x="1726412" y="3743528"/>
                </a:lnTo>
                <a:lnTo>
                  <a:pt x="1725561" y="3730587"/>
                </a:lnTo>
                <a:lnTo>
                  <a:pt x="1718221" y="3697897"/>
                </a:lnTo>
                <a:lnTo>
                  <a:pt x="1708086" y="3674503"/>
                </a:lnTo>
                <a:lnTo>
                  <a:pt x="1706003" y="3669690"/>
                </a:lnTo>
                <a:lnTo>
                  <a:pt x="1688896" y="3645966"/>
                </a:lnTo>
                <a:lnTo>
                  <a:pt x="1667522" y="3627183"/>
                </a:lnTo>
                <a:lnTo>
                  <a:pt x="1642529" y="3613759"/>
                </a:lnTo>
                <a:lnTo>
                  <a:pt x="1640890" y="3613302"/>
                </a:lnTo>
                <a:lnTo>
                  <a:pt x="1640890" y="3736441"/>
                </a:lnTo>
                <a:lnTo>
                  <a:pt x="1640890" y="3743528"/>
                </a:lnTo>
                <a:lnTo>
                  <a:pt x="1517561" y="3743528"/>
                </a:lnTo>
                <a:lnTo>
                  <a:pt x="1520596" y="3727843"/>
                </a:lnTo>
                <a:lnTo>
                  <a:pt x="1538579" y="3692372"/>
                </a:lnTo>
                <a:lnTo>
                  <a:pt x="1581365" y="3674503"/>
                </a:lnTo>
                <a:lnTo>
                  <a:pt x="1596072" y="3675621"/>
                </a:lnTo>
                <a:lnTo>
                  <a:pt x="1595081" y="3675621"/>
                </a:lnTo>
                <a:lnTo>
                  <a:pt x="1606372" y="3678542"/>
                </a:lnTo>
                <a:lnTo>
                  <a:pt x="1636585" y="3710203"/>
                </a:lnTo>
                <a:lnTo>
                  <a:pt x="1640890" y="3736441"/>
                </a:lnTo>
                <a:lnTo>
                  <a:pt x="1640890" y="3613302"/>
                </a:lnTo>
                <a:lnTo>
                  <a:pt x="1613916" y="3605707"/>
                </a:lnTo>
                <a:lnTo>
                  <a:pt x="1581670" y="3603028"/>
                </a:lnTo>
                <a:lnTo>
                  <a:pt x="1559598" y="3604361"/>
                </a:lnTo>
                <a:lnTo>
                  <a:pt x="1519186" y="3615017"/>
                </a:lnTo>
                <a:lnTo>
                  <a:pt x="1484134" y="3636137"/>
                </a:lnTo>
                <a:lnTo>
                  <a:pt x="1456753" y="3666502"/>
                </a:lnTo>
                <a:lnTo>
                  <a:pt x="1437627" y="3705453"/>
                </a:lnTo>
                <a:lnTo>
                  <a:pt x="1427962" y="3750170"/>
                </a:lnTo>
                <a:lnTo>
                  <a:pt x="1426756" y="3774503"/>
                </a:lnTo>
                <a:lnTo>
                  <a:pt x="1426756" y="3783101"/>
                </a:lnTo>
                <a:lnTo>
                  <a:pt x="1438224" y="3850195"/>
                </a:lnTo>
                <a:lnTo>
                  <a:pt x="1472615" y="3902430"/>
                </a:lnTo>
                <a:lnTo>
                  <a:pt x="1525270" y="3936022"/>
                </a:lnTo>
                <a:lnTo>
                  <a:pt x="1591487" y="3947210"/>
                </a:lnTo>
                <a:lnTo>
                  <a:pt x="1611744" y="3946233"/>
                </a:lnTo>
                <a:lnTo>
                  <a:pt x="1649476" y="3938333"/>
                </a:lnTo>
                <a:lnTo>
                  <a:pt x="1697482" y="3912514"/>
                </a:lnTo>
                <a:lnTo>
                  <a:pt x="1720951" y="3887393"/>
                </a:lnTo>
                <a:lnTo>
                  <a:pt x="1710537" y="3875735"/>
                </a:lnTo>
                <a:lnTo>
                  <a:pt x="1677390" y="3838625"/>
                </a:lnTo>
                <a:lnTo>
                  <a:pt x="1661566" y="3854856"/>
                </a:lnTo>
                <a:lnTo>
                  <a:pt x="1642948" y="3866464"/>
                </a:lnTo>
                <a:lnTo>
                  <a:pt x="1621536" y="3873423"/>
                </a:lnTo>
                <a:lnTo>
                  <a:pt x="1597317" y="3875735"/>
                </a:lnTo>
                <a:lnTo>
                  <a:pt x="1581467" y="3874516"/>
                </a:lnTo>
                <a:lnTo>
                  <a:pt x="1542567" y="3856113"/>
                </a:lnTo>
                <a:lnTo>
                  <a:pt x="1519872" y="3819410"/>
                </a:lnTo>
                <a:lnTo>
                  <a:pt x="1516634" y="3803954"/>
                </a:lnTo>
                <a:lnTo>
                  <a:pt x="1728000" y="3803954"/>
                </a:lnTo>
                <a:lnTo>
                  <a:pt x="1728000" y="3767759"/>
                </a:lnTo>
                <a:close/>
              </a:path>
              <a:path w="6337300" h="6333490">
                <a:moveTo>
                  <a:pt x="1866963" y="5114810"/>
                </a:moveTo>
                <a:lnTo>
                  <a:pt x="1860410" y="5113071"/>
                </a:lnTo>
                <a:lnTo>
                  <a:pt x="1853615" y="5111839"/>
                </a:lnTo>
                <a:lnTo>
                  <a:pt x="1846605" y="5111089"/>
                </a:lnTo>
                <a:lnTo>
                  <a:pt x="1839353" y="5110835"/>
                </a:lnTo>
                <a:lnTo>
                  <a:pt x="1817014" y="5113693"/>
                </a:lnTo>
                <a:lnTo>
                  <a:pt x="1797253" y="5122265"/>
                </a:lnTo>
                <a:lnTo>
                  <a:pt x="1780057" y="5136540"/>
                </a:lnTo>
                <a:lnTo>
                  <a:pt x="1765427" y="5156543"/>
                </a:lnTo>
                <a:lnTo>
                  <a:pt x="1762975" y="5116969"/>
                </a:lnTo>
                <a:lnTo>
                  <a:pt x="1679232" y="5116969"/>
                </a:lnTo>
                <a:lnTo>
                  <a:pt x="1679232" y="5448884"/>
                </a:lnTo>
                <a:lnTo>
                  <a:pt x="1767878" y="5448884"/>
                </a:lnTo>
                <a:lnTo>
                  <a:pt x="1767878" y="5231701"/>
                </a:lnTo>
                <a:lnTo>
                  <a:pt x="1777873" y="5216804"/>
                </a:lnTo>
                <a:lnTo>
                  <a:pt x="1792185" y="5206162"/>
                </a:lnTo>
                <a:lnTo>
                  <a:pt x="1810842" y="5199773"/>
                </a:lnTo>
                <a:lnTo>
                  <a:pt x="1833829" y="5197653"/>
                </a:lnTo>
                <a:lnTo>
                  <a:pt x="1841004" y="5197805"/>
                </a:lnTo>
                <a:lnTo>
                  <a:pt x="1848713" y="5198262"/>
                </a:lnTo>
                <a:lnTo>
                  <a:pt x="1856955" y="5199024"/>
                </a:lnTo>
                <a:lnTo>
                  <a:pt x="1865744" y="5200104"/>
                </a:lnTo>
                <a:lnTo>
                  <a:pt x="1866963" y="5114810"/>
                </a:lnTo>
                <a:close/>
              </a:path>
              <a:path w="6337300" h="6333490">
                <a:moveTo>
                  <a:pt x="1870964" y="2972752"/>
                </a:moveTo>
                <a:lnTo>
                  <a:pt x="1864055" y="2918764"/>
                </a:lnTo>
                <a:lnTo>
                  <a:pt x="1844573" y="2880106"/>
                </a:lnTo>
                <a:lnTo>
                  <a:pt x="1812048" y="2856865"/>
                </a:lnTo>
                <a:lnTo>
                  <a:pt x="1766036" y="2849118"/>
                </a:lnTo>
                <a:lnTo>
                  <a:pt x="1737639" y="2851899"/>
                </a:lnTo>
                <a:lnTo>
                  <a:pt x="1712277" y="2860243"/>
                </a:lnTo>
                <a:lnTo>
                  <a:pt x="1689938" y="2874137"/>
                </a:lnTo>
                <a:lnTo>
                  <a:pt x="1670634" y="2893606"/>
                </a:lnTo>
                <a:lnTo>
                  <a:pt x="1667878" y="2855252"/>
                </a:lnTo>
                <a:lnTo>
                  <a:pt x="1584439" y="2855252"/>
                </a:lnTo>
                <a:lnTo>
                  <a:pt x="1584439" y="3187179"/>
                </a:lnTo>
                <a:lnTo>
                  <a:pt x="1673085" y="3187179"/>
                </a:lnTo>
                <a:lnTo>
                  <a:pt x="1673085" y="2953118"/>
                </a:lnTo>
                <a:lnTo>
                  <a:pt x="1683613" y="2939161"/>
                </a:lnTo>
                <a:lnTo>
                  <a:pt x="1696478" y="2929191"/>
                </a:lnTo>
                <a:lnTo>
                  <a:pt x="1711680" y="2923209"/>
                </a:lnTo>
                <a:lnTo>
                  <a:pt x="1729219" y="2921216"/>
                </a:lnTo>
                <a:lnTo>
                  <a:pt x="1742478" y="2922003"/>
                </a:lnTo>
                <a:lnTo>
                  <a:pt x="1775396" y="2941282"/>
                </a:lnTo>
                <a:lnTo>
                  <a:pt x="1782305" y="2974898"/>
                </a:lnTo>
                <a:lnTo>
                  <a:pt x="1782305" y="3187179"/>
                </a:lnTo>
                <a:lnTo>
                  <a:pt x="1870964" y="3187179"/>
                </a:lnTo>
                <a:lnTo>
                  <a:pt x="1870964" y="2972752"/>
                </a:lnTo>
                <a:close/>
              </a:path>
              <a:path w="6337300" h="6333490">
                <a:moveTo>
                  <a:pt x="1940026" y="400989"/>
                </a:moveTo>
                <a:lnTo>
                  <a:pt x="1937473" y="355193"/>
                </a:lnTo>
                <a:lnTo>
                  <a:pt x="1929828" y="315518"/>
                </a:lnTo>
                <a:lnTo>
                  <a:pt x="1899208" y="254596"/>
                </a:lnTo>
                <a:lnTo>
                  <a:pt x="1847723" y="218122"/>
                </a:lnTo>
                <a:lnTo>
                  <a:pt x="1774888" y="205955"/>
                </a:lnTo>
                <a:lnTo>
                  <a:pt x="1727695" y="210858"/>
                </a:lnTo>
                <a:lnTo>
                  <a:pt x="1686255" y="225539"/>
                </a:lnTo>
                <a:lnTo>
                  <a:pt x="1650580" y="249999"/>
                </a:lnTo>
                <a:lnTo>
                  <a:pt x="1620659" y="284264"/>
                </a:lnTo>
                <a:lnTo>
                  <a:pt x="1598256" y="249999"/>
                </a:lnTo>
                <a:lnTo>
                  <a:pt x="1568094" y="225539"/>
                </a:lnTo>
                <a:lnTo>
                  <a:pt x="1530159" y="210858"/>
                </a:lnTo>
                <a:lnTo>
                  <a:pt x="1484464" y="205955"/>
                </a:lnTo>
                <a:lnTo>
                  <a:pt x="1440357" y="210146"/>
                </a:lnTo>
                <a:lnTo>
                  <a:pt x="1401051" y="222694"/>
                </a:lnTo>
                <a:lnTo>
                  <a:pt x="1366558" y="243598"/>
                </a:lnTo>
                <a:lnTo>
                  <a:pt x="1336878" y="272872"/>
                </a:lnTo>
                <a:lnTo>
                  <a:pt x="1332598" y="215442"/>
                </a:lnTo>
                <a:lnTo>
                  <a:pt x="1203998" y="215442"/>
                </a:lnTo>
                <a:lnTo>
                  <a:pt x="1203998" y="728903"/>
                </a:lnTo>
                <a:lnTo>
                  <a:pt x="1341132" y="728903"/>
                </a:lnTo>
                <a:lnTo>
                  <a:pt x="1341132" y="365887"/>
                </a:lnTo>
                <a:lnTo>
                  <a:pt x="1356207" y="344703"/>
                </a:lnTo>
                <a:lnTo>
                  <a:pt x="1375321" y="329577"/>
                </a:lnTo>
                <a:lnTo>
                  <a:pt x="1398447" y="320497"/>
                </a:lnTo>
                <a:lnTo>
                  <a:pt x="1425613" y="317474"/>
                </a:lnTo>
                <a:lnTo>
                  <a:pt x="1445183" y="318719"/>
                </a:lnTo>
                <a:lnTo>
                  <a:pt x="1485417" y="337400"/>
                </a:lnTo>
                <a:lnTo>
                  <a:pt x="1501876" y="381190"/>
                </a:lnTo>
                <a:lnTo>
                  <a:pt x="1502968" y="401942"/>
                </a:lnTo>
                <a:lnTo>
                  <a:pt x="1502968" y="728903"/>
                </a:lnTo>
                <a:lnTo>
                  <a:pt x="1640116" y="728903"/>
                </a:lnTo>
                <a:lnTo>
                  <a:pt x="1639633" y="376326"/>
                </a:lnTo>
                <a:lnTo>
                  <a:pt x="1672856" y="332193"/>
                </a:lnTo>
                <a:lnTo>
                  <a:pt x="1725053" y="317474"/>
                </a:lnTo>
                <a:lnTo>
                  <a:pt x="1745005" y="318731"/>
                </a:lnTo>
                <a:lnTo>
                  <a:pt x="1785327" y="337642"/>
                </a:lnTo>
                <a:lnTo>
                  <a:pt x="1801342" y="381114"/>
                </a:lnTo>
                <a:lnTo>
                  <a:pt x="1802409" y="401472"/>
                </a:lnTo>
                <a:lnTo>
                  <a:pt x="1802409" y="728903"/>
                </a:lnTo>
                <a:lnTo>
                  <a:pt x="1940026" y="728903"/>
                </a:lnTo>
                <a:lnTo>
                  <a:pt x="1940026" y="400989"/>
                </a:lnTo>
                <a:close/>
              </a:path>
              <a:path w="6337300" h="6333490">
                <a:moveTo>
                  <a:pt x="2001951" y="5116969"/>
                </a:moveTo>
                <a:lnTo>
                  <a:pt x="1912988" y="5116969"/>
                </a:lnTo>
                <a:lnTo>
                  <a:pt x="1912988" y="5448884"/>
                </a:lnTo>
                <a:lnTo>
                  <a:pt x="2001951" y="5448884"/>
                </a:lnTo>
                <a:lnTo>
                  <a:pt x="2001951" y="5116969"/>
                </a:lnTo>
                <a:close/>
              </a:path>
              <a:path w="6337300" h="6333490">
                <a:moveTo>
                  <a:pt x="2007158" y="5031067"/>
                </a:moveTo>
                <a:lnTo>
                  <a:pt x="1986343" y="4992611"/>
                </a:lnTo>
                <a:lnTo>
                  <a:pt x="1957451" y="4985372"/>
                </a:lnTo>
                <a:lnTo>
                  <a:pt x="1946567" y="4986172"/>
                </a:lnTo>
                <a:lnTo>
                  <a:pt x="1911096" y="5012906"/>
                </a:lnTo>
                <a:lnTo>
                  <a:pt x="1907755" y="5031067"/>
                </a:lnTo>
                <a:lnTo>
                  <a:pt x="1908619" y="5040731"/>
                </a:lnTo>
                <a:lnTo>
                  <a:pt x="1937258" y="5073866"/>
                </a:lnTo>
                <a:lnTo>
                  <a:pt x="1957451" y="5077091"/>
                </a:lnTo>
                <a:lnTo>
                  <a:pt x="1968106" y="5076291"/>
                </a:lnTo>
                <a:lnTo>
                  <a:pt x="2003742" y="5049482"/>
                </a:lnTo>
                <a:lnTo>
                  <a:pt x="2007158" y="5031067"/>
                </a:lnTo>
                <a:close/>
              </a:path>
              <a:path w="6337300" h="6333490">
                <a:moveTo>
                  <a:pt x="2044268" y="3845674"/>
                </a:moveTo>
                <a:lnTo>
                  <a:pt x="2026716" y="3791610"/>
                </a:lnTo>
                <a:lnTo>
                  <a:pt x="1974024" y="3756406"/>
                </a:lnTo>
                <a:lnTo>
                  <a:pt x="1934108" y="3744938"/>
                </a:lnTo>
                <a:lnTo>
                  <a:pt x="1902828" y="3738080"/>
                </a:lnTo>
                <a:lnTo>
                  <a:pt x="1889861" y="3734320"/>
                </a:lnTo>
                <a:lnTo>
                  <a:pt x="1858022" y="3709111"/>
                </a:lnTo>
                <a:lnTo>
                  <a:pt x="1857146" y="3702100"/>
                </a:lnTo>
                <a:lnTo>
                  <a:pt x="1857908" y="3694633"/>
                </a:lnTo>
                <a:lnTo>
                  <a:pt x="1893519" y="3666858"/>
                </a:lnTo>
                <a:lnTo>
                  <a:pt x="1904085" y="3666223"/>
                </a:lnTo>
                <a:lnTo>
                  <a:pt x="1916264" y="3666998"/>
                </a:lnTo>
                <a:lnTo>
                  <a:pt x="1951634" y="3692715"/>
                </a:lnTo>
                <a:lnTo>
                  <a:pt x="1954707" y="3710089"/>
                </a:lnTo>
                <a:lnTo>
                  <a:pt x="2043366" y="3710089"/>
                </a:lnTo>
                <a:lnTo>
                  <a:pt x="2033879" y="3666985"/>
                </a:lnTo>
                <a:lnTo>
                  <a:pt x="2005469" y="3632771"/>
                </a:lnTo>
                <a:lnTo>
                  <a:pt x="1961248" y="3610470"/>
                </a:lnTo>
                <a:lnTo>
                  <a:pt x="1904390" y="3603028"/>
                </a:lnTo>
                <a:lnTo>
                  <a:pt x="1876196" y="3604882"/>
                </a:lnTo>
                <a:lnTo>
                  <a:pt x="1828266" y="3619677"/>
                </a:lnTo>
                <a:lnTo>
                  <a:pt x="1792490" y="3648341"/>
                </a:lnTo>
                <a:lnTo>
                  <a:pt x="1774164" y="3685235"/>
                </a:lnTo>
                <a:lnTo>
                  <a:pt x="1771865" y="3706406"/>
                </a:lnTo>
                <a:lnTo>
                  <a:pt x="1779270" y="3741115"/>
                </a:lnTo>
                <a:lnTo>
                  <a:pt x="1801469" y="3769449"/>
                </a:lnTo>
                <a:lnTo>
                  <a:pt x="1838477" y="3791420"/>
                </a:lnTo>
                <a:lnTo>
                  <a:pt x="1890280" y="3807028"/>
                </a:lnTo>
                <a:lnTo>
                  <a:pt x="1906854" y="3810825"/>
                </a:lnTo>
                <a:lnTo>
                  <a:pt x="1921002" y="3814889"/>
                </a:lnTo>
                <a:lnTo>
                  <a:pt x="1954047" y="3834828"/>
                </a:lnTo>
                <a:lnTo>
                  <a:pt x="1958073" y="3849357"/>
                </a:lnTo>
                <a:lnTo>
                  <a:pt x="1957260" y="3856799"/>
                </a:lnTo>
                <a:lnTo>
                  <a:pt x="1918487" y="3883723"/>
                </a:lnTo>
                <a:lnTo>
                  <a:pt x="1906536" y="3884333"/>
                </a:lnTo>
                <a:lnTo>
                  <a:pt x="1893582" y="3883545"/>
                </a:lnTo>
                <a:lnTo>
                  <a:pt x="1855787" y="3864775"/>
                </a:lnTo>
                <a:lnTo>
                  <a:pt x="1845487" y="3835552"/>
                </a:lnTo>
                <a:lnTo>
                  <a:pt x="1761439" y="3835552"/>
                </a:lnTo>
                <a:lnTo>
                  <a:pt x="1771802" y="3878313"/>
                </a:lnTo>
                <a:lnTo>
                  <a:pt x="1801736" y="3914698"/>
                </a:lnTo>
                <a:lnTo>
                  <a:pt x="1847380" y="3938841"/>
                </a:lnTo>
                <a:lnTo>
                  <a:pt x="1904695" y="3947223"/>
                </a:lnTo>
                <a:lnTo>
                  <a:pt x="1934108" y="3945458"/>
                </a:lnTo>
                <a:lnTo>
                  <a:pt x="1984413" y="3931424"/>
                </a:lnTo>
                <a:lnTo>
                  <a:pt x="2022360" y="3904030"/>
                </a:lnTo>
                <a:lnTo>
                  <a:pt x="2041842" y="3867289"/>
                </a:lnTo>
                <a:lnTo>
                  <a:pt x="2044268" y="3845674"/>
                </a:lnTo>
                <a:close/>
              </a:path>
              <a:path w="6337300" h="6333490">
                <a:moveTo>
                  <a:pt x="2190115" y="215455"/>
                </a:moveTo>
                <a:lnTo>
                  <a:pt x="2052485" y="215455"/>
                </a:lnTo>
                <a:lnTo>
                  <a:pt x="2052485" y="728916"/>
                </a:lnTo>
                <a:lnTo>
                  <a:pt x="2190115" y="728916"/>
                </a:lnTo>
                <a:lnTo>
                  <a:pt x="2190115" y="215455"/>
                </a:lnTo>
                <a:close/>
              </a:path>
              <a:path w="6337300" h="6333490">
                <a:moveTo>
                  <a:pt x="2198192" y="82575"/>
                </a:moveTo>
                <a:lnTo>
                  <a:pt x="2186444" y="42443"/>
                </a:lnTo>
                <a:lnTo>
                  <a:pt x="2152866" y="16852"/>
                </a:lnTo>
                <a:lnTo>
                  <a:pt x="2121319" y="11861"/>
                </a:lnTo>
                <a:lnTo>
                  <a:pt x="2104453" y="13106"/>
                </a:lnTo>
                <a:lnTo>
                  <a:pt x="2065070" y="31800"/>
                </a:lnTo>
                <a:lnTo>
                  <a:pt x="2045728" y="67830"/>
                </a:lnTo>
                <a:lnTo>
                  <a:pt x="2044433" y="82575"/>
                </a:lnTo>
                <a:lnTo>
                  <a:pt x="2045754" y="97523"/>
                </a:lnTo>
                <a:lnTo>
                  <a:pt x="2065553" y="133832"/>
                </a:lnTo>
                <a:lnTo>
                  <a:pt x="2104834" y="152514"/>
                </a:lnTo>
                <a:lnTo>
                  <a:pt x="2121319" y="153758"/>
                </a:lnTo>
                <a:lnTo>
                  <a:pt x="2137791" y="152514"/>
                </a:lnTo>
                <a:lnTo>
                  <a:pt x="2177072" y="133832"/>
                </a:lnTo>
                <a:lnTo>
                  <a:pt x="2196871" y="97523"/>
                </a:lnTo>
                <a:lnTo>
                  <a:pt x="2198192" y="82575"/>
                </a:lnTo>
                <a:close/>
              </a:path>
              <a:path w="6337300" h="6333490">
                <a:moveTo>
                  <a:pt x="2204097" y="3091764"/>
                </a:moveTo>
                <a:lnTo>
                  <a:pt x="2186533" y="3037700"/>
                </a:lnTo>
                <a:lnTo>
                  <a:pt x="2133841" y="3002508"/>
                </a:lnTo>
                <a:lnTo>
                  <a:pt x="2093937" y="2991027"/>
                </a:lnTo>
                <a:lnTo>
                  <a:pt x="2062657" y="2984169"/>
                </a:lnTo>
                <a:lnTo>
                  <a:pt x="2049678" y="2980410"/>
                </a:lnTo>
                <a:lnTo>
                  <a:pt x="2017839" y="2955213"/>
                </a:lnTo>
                <a:lnTo>
                  <a:pt x="2016975" y="2948203"/>
                </a:lnTo>
                <a:lnTo>
                  <a:pt x="2017737" y="2940723"/>
                </a:lnTo>
                <a:lnTo>
                  <a:pt x="2053348" y="2912948"/>
                </a:lnTo>
                <a:lnTo>
                  <a:pt x="2063915" y="2912313"/>
                </a:lnTo>
                <a:lnTo>
                  <a:pt x="2076081" y="2913088"/>
                </a:lnTo>
                <a:lnTo>
                  <a:pt x="2111464" y="2938805"/>
                </a:lnTo>
                <a:lnTo>
                  <a:pt x="2114524" y="2956179"/>
                </a:lnTo>
                <a:lnTo>
                  <a:pt x="2203183" y="2956179"/>
                </a:lnTo>
                <a:lnTo>
                  <a:pt x="2193709" y="2913088"/>
                </a:lnTo>
                <a:lnTo>
                  <a:pt x="2165286" y="2878874"/>
                </a:lnTo>
                <a:lnTo>
                  <a:pt x="2121077" y="2856560"/>
                </a:lnTo>
                <a:lnTo>
                  <a:pt x="2064219" y="2849130"/>
                </a:lnTo>
                <a:lnTo>
                  <a:pt x="2036025" y="2850972"/>
                </a:lnTo>
                <a:lnTo>
                  <a:pt x="1988096" y="2865780"/>
                </a:lnTo>
                <a:lnTo>
                  <a:pt x="1952320" y="2894444"/>
                </a:lnTo>
                <a:lnTo>
                  <a:pt x="1933981" y="2931325"/>
                </a:lnTo>
                <a:lnTo>
                  <a:pt x="1931695" y="2952508"/>
                </a:lnTo>
                <a:lnTo>
                  <a:pt x="1939099" y="2987205"/>
                </a:lnTo>
                <a:lnTo>
                  <a:pt x="1961299" y="3015538"/>
                </a:lnTo>
                <a:lnTo>
                  <a:pt x="1998294" y="3037509"/>
                </a:lnTo>
                <a:lnTo>
                  <a:pt x="2050097" y="3053118"/>
                </a:lnTo>
                <a:lnTo>
                  <a:pt x="2066683" y="3056928"/>
                </a:lnTo>
                <a:lnTo>
                  <a:pt x="2080818" y="3060979"/>
                </a:lnTo>
                <a:lnTo>
                  <a:pt x="2113877" y="3080918"/>
                </a:lnTo>
                <a:lnTo>
                  <a:pt x="2117902" y="3095447"/>
                </a:lnTo>
                <a:lnTo>
                  <a:pt x="2117090" y="3102902"/>
                </a:lnTo>
                <a:lnTo>
                  <a:pt x="2078316" y="3129826"/>
                </a:lnTo>
                <a:lnTo>
                  <a:pt x="2066366" y="3130423"/>
                </a:lnTo>
                <a:lnTo>
                  <a:pt x="2053399" y="3129635"/>
                </a:lnTo>
                <a:lnTo>
                  <a:pt x="2015617" y="3110865"/>
                </a:lnTo>
                <a:lnTo>
                  <a:pt x="2005317" y="3081655"/>
                </a:lnTo>
                <a:lnTo>
                  <a:pt x="1921268" y="3081655"/>
                </a:lnTo>
                <a:lnTo>
                  <a:pt x="1931619" y="3124416"/>
                </a:lnTo>
                <a:lnTo>
                  <a:pt x="1961565" y="3160801"/>
                </a:lnTo>
                <a:lnTo>
                  <a:pt x="2007209" y="3184944"/>
                </a:lnTo>
                <a:lnTo>
                  <a:pt x="2064524" y="3193313"/>
                </a:lnTo>
                <a:lnTo>
                  <a:pt x="2093925" y="3191560"/>
                </a:lnTo>
                <a:lnTo>
                  <a:pt x="2144242" y="3177527"/>
                </a:lnTo>
                <a:lnTo>
                  <a:pt x="2182190" y="3150120"/>
                </a:lnTo>
                <a:lnTo>
                  <a:pt x="2201659" y="3113392"/>
                </a:lnTo>
                <a:lnTo>
                  <a:pt x="2204097" y="3091764"/>
                </a:lnTo>
                <a:close/>
              </a:path>
              <a:path w="6337300" h="6333490">
                <a:moveTo>
                  <a:pt x="2354719" y="2855252"/>
                </a:moveTo>
                <a:lnTo>
                  <a:pt x="2265756" y="2855252"/>
                </a:lnTo>
                <a:lnTo>
                  <a:pt x="2265756" y="3187166"/>
                </a:lnTo>
                <a:lnTo>
                  <a:pt x="2354719" y="3187166"/>
                </a:lnTo>
                <a:lnTo>
                  <a:pt x="2354719" y="2855252"/>
                </a:lnTo>
                <a:close/>
              </a:path>
              <a:path w="6337300" h="6333490">
                <a:moveTo>
                  <a:pt x="2359939" y="2769362"/>
                </a:moveTo>
                <a:lnTo>
                  <a:pt x="2339111" y="2730906"/>
                </a:lnTo>
                <a:lnTo>
                  <a:pt x="2310244" y="2723654"/>
                </a:lnTo>
                <a:lnTo>
                  <a:pt x="2299347" y="2724454"/>
                </a:lnTo>
                <a:lnTo>
                  <a:pt x="2263889" y="2751188"/>
                </a:lnTo>
                <a:lnTo>
                  <a:pt x="2260549" y="2769362"/>
                </a:lnTo>
                <a:lnTo>
                  <a:pt x="2261400" y="2779026"/>
                </a:lnTo>
                <a:lnTo>
                  <a:pt x="2290038" y="2812161"/>
                </a:lnTo>
                <a:lnTo>
                  <a:pt x="2310244" y="2815386"/>
                </a:lnTo>
                <a:lnTo>
                  <a:pt x="2320887" y="2814574"/>
                </a:lnTo>
                <a:lnTo>
                  <a:pt x="2356523" y="2787764"/>
                </a:lnTo>
                <a:lnTo>
                  <a:pt x="2359939" y="2769362"/>
                </a:lnTo>
                <a:close/>
              </a:path>
              <a:path w="6337300" h="6333490">
                <a:moveTo>
                  <a:pt x="2375573" y="5286299"/>
                </a:moveTo>
                <a:lnTo>
                  <a:pt x="2370163" y="5230165"/>
                </a:lnTo>
                <a:lnTo>
                  <a:pt x="2350820" y="5182311"/>
                </a:lnTo>
                <a:lnTo>
                  <a:pt x="2327579" y="5151933"/>
                </a:lnTo>
                <a:lnTo>
                  <a:pt x="2286927" y="5125097"/>
                </a:lnTo>
                <a:lnTo>
                  <a:pt x="2286927" y="5279707"/>
                </a:lnTo>
                <a:lnTo>
                  <a:pt x="2285796" y="5305044"/>
                </a:lnTo>
                <a:lnTo>
                  <a:pt x="2276741" y="5344592"/>
                </a:lnTo>
                <a:lnTo>
                  <a:pt x="2247201" y="5377358"/>
                </a:lnTo>
                <a:lnTo>
                  <a:pt x="2218512" y="5383542"/>
                </a:lnTo>
                <a:lnTo>
                  <a:pt x="2203107" y="5381993"/>
                </a:lnTo>
                <a:lnTo>
                  <a:pt x="2202967" y="5381993"/>
                </a:lnTo>
                <a:lnTo>
                  <a:pt x="2167598" y="5358511"/>
                </a:lnTo>
                <a:lnTo>
                  <a:pt x="2150910" y="5308422"/>
                </a:lnTo>
                <a:lnTo>
                  <a:pt x="2149805" y="5286299"/>
                </a:lnTo>
                <a:lnTo>
                  <a:pt x="2150808" y="5263604"/>
                </a:lnTo>
                <a:lnTo>
                  <a:pt x="2150910" y="5261318"/>
                </a:lnTo>
                <a:lnTo>
                  <a:pt x="2154250" y="5239956"/>
                </a:lnTo>
                <a:lnTo>
                  <a:pt x="2159812" y="5222062"/>
                </a:lnTo>
                <a:lnTo>
                  <a:pt x="2167509" y="5207813"/>
                </a:lnTo>
                <a:lnTo>
                  <a:pt x="2167598" y="5207647"/>
                </a:lnTo>
                <a:lnTo>
                  <a:pt x="2177338" y="5196662"/>
                </a:lnTo>
                <a:lnTo>
                  <a:pt x="2189010" y="5188686"/>
                </a:lnTo>
                <a:lnTo>
                  <a:pt x="2202535" y="5183911"/>
                </a:lnTo>
                <a:lnTo>
                  <a:pt x="2217902" y="5182311"/>
                </a:lnTo>
                <a:lnTo>
                  <a:pt x="2233396" y="5183911"/>
                </a:lnTo>
                <a:lnTo>
                  <a:pt x="2268829" y="5207813"/>
                </a:lnTo>
                <a:lnTo>
                  <a:pt x="2285796" y="5257812"/>
                </a:lnTo>
                <a:lnTo>
                  <a:pt x="2286927" y="5279707"/>
                </a:lnTo>
                <a:lnTo>
                  <a:pt x="2286927" y="5125097"/>
                </a:lnTo>
                <a:lnTo>
                  <a:pt x="2278913" y="5121110"/>
                </a:lnTo>
                <a:lnTo>
                  <a:pt x="2249944" y="5113401"/>
                </a:lnTo>
                <a:lnTo>
                  <a:pt x="2217902" y="5110835"/>
                </a:lnTo>
                <a:lnTo>
                  <a:pt x="2195004" y="5112156"/>
                </a:lnTo>
                <a:lnTo>
                  <a:pt x="2153513" y="5122735"/>
                </a:lnTo>
                <a:lnTo>
                  <a:pt x="2118106" y="5143678"/>
                </a:lnTo>
                <a:lnTo>
                  <a:pt x="2090724" y="5173586"/>
                </a:lnTo>
                <a:lnTo>
                  <a:pt x="2071852" y="5211813"/>
                </a:lnTo>
                <a:lnTo>
                  <a:pt x="2062340" y="5255831"/>
                </a:lnTo>
                <a:lnTo>
                  <a:pt x="2061146" y="5283847"/>
                </a:lnTo>
                <a:lnTo>
                  <a:pt x="2063826" y="5321351"/>
                </a:lnTo>
                <a:lnTo>
                  <a:pt x="2085225" y="5383923"/>
                </a:lnTo>
                <a:lnTo>
                  <a:pt x="2127148" y="5429135"/>
                </a:lnTo>
                <a:lnTo>
                  <a:pt x="2184438" y="5452148"/>
                </a:lnTo>
                <a:lnTo>
                  <a:pt x="2218512" y="5455018"/>
                </a:lnTo>
                <a:lnTo>
                  <a:pt x="2252472" y="5452148"/>
                </a:lnTo>
                <a:lnTo>
                  <a:pt x="2309634" y="5429135"/>
                </a:lnTo>
                <a:lnTo>
                  <a:pt x="2351557" y="5383923"/>
                </a:lnTo>
                <a:lnTo>
                  <a:pt x="2372906" y="5322608"/>
                </a:lnTo>
                <a:lnTo>
                  <a:pt x="2375573" y="5286299"/>
                </a:lnTo>
                <a:close/>
              </a:path>
              <a:path w="6337300" h="6333490">
                <a:moveTo>
                  <a:pt x="2400122" y="3778186"/>
                </a:moveTo>
                <a:lnTo>
                  <a:pt x="2398001" y="3735857"/>
                </a:lnTo>
                <a:lnTo>
                  <a:pt x="2381643" y="3675113"/>
                </a:lnTo>
                <a:lnTo>
                  <a:pt x="2359710" y="3641674"/>
                </a:lnTo>
                <a:lnTo>
                  <a:pt x="2325192" y="3614382"/>
                </a:lnTo>
                <a:lnTo>
                  <a:pt x="2311463" y="3609810"/>
                </a:lnTo>
                <a:lnTo>
                  <a:pt x="2311463" y="3771747"/>
                </a:lnTo>
                <a:lnTo>
                  <a:pt x="2307501" y="3817239"/>
                </a:lnTo>
                <a:lnTo>
                  <a:pt x="2295601" y="3849738"/>
                </a:lnTo>
                <a:lnTo>
                  <a:pt x="2275751" y="3869245"/>
                </a:lnTo>
                <a:lnTo>
                  <a:pt x="2247976" y="3875748"/>
                </a:lnTo>
                <a:lnTo>
                  <a:pt x="2228697" y="3873690"/>
                </a:lnTo>
                <a:lnTo>
                  <a:pt x="2212619" y="3867531"/>
                </a:lnTo>
                <a:lnTo>
                  <a:pt x="2199703" y="3857282"/>
                </a:lnTo>
                <a:lnTo>
                  <a:pt x="2189988" y="3842918"/>
                </a:lnTo>
                <a:lnTo>
                  <a:pt x="2189988" y="3707015"/>
                </a:lnTo>
                <a:lnTo>
                  <a:pt x="2199436" y="3693058"/>
                </a:lnTo>
                <a:lnTo>
                  <a:pt x="2212149" y="3683089"/>
                </a:lnTo>
                <a:lnTo>
                  <a:pt x="2228126" y="3677107"/>
                </a:lnTo>
                <a:lnTo>
                  <a:pt x="2247354" y="3675113"/>
                </a:lnTo>
                <a:lnTo>
                  <a:pt x="2262073" y="3676688"/>
                </a:lnTo>
                <a:lnTo>
                  <a:pt x="2295055" y="3700272"/>
                </a:lnTo>
                <a:lnTo>
                  <a:pt x="2310447" y="3749903"/>
                </a:lnTo>
                <a:lnTo>
                  <a:pt x="2311463" y="3771747"/>
                </a:lnTo>
                <a:lnTo>
                  <a:pt x="2311463" y="3609810"/>
                </a:lnTo>
                <a:lnTo>
                  <a:pt x="2299639" y="3605860"/>
                </a:lnTo>
                <a:lnTo>
                  <a:pt x="2270671" y="3603028"/>
                </a:lnTo>
                <a:lnTo>
                  <a:pt x="2245982" y="3605441"/>
                </a:lnTo>
                <a:lnTo>
                  <a:pt x="2223732" y="3612692"/>
                </a:lnTo>
                <a:lnTo>
                  <a:pt x="2203945" y="3624770"/>
                </a:lnTo>
                <a:lnTo>
                  <a:pt x="2186609" y="3641674"/>
                </a:lnTo>
                <a:lnTo>
                  <a:pt x="2183549" y="3609162"/>
                </a:lnTo>
                <a:lnTo>
                  <a:pt x="2101342" y="3609162"/>
                </a:lnTo>
                <a:lnTo>
                  <a:pt x="2101342" y="4068686"/>
                </a:lnTo>
                <a:lnTo>
                  <a:pt x="2189988" y="4068686"/>
                </a:lnTo>
                <a:lnTo>
                  <a:pt x="2189988" y="3912247"/>
                </a:lnTo>
                <a:lnTo>
                  <a:pt x="2206688" y="3927551"/>
                </a:lnTo>
                <a:lnTo>
                  <a:pt x="2225802" y="3938473"/>
                </a:lnTo>
                <a:lnTo>
                  <a:pt x="2247328" y="3945026"/>
                </a:lnTo>
                <a:lnTo>
                  <a:pt x="2271280" y="3947210"/>
                </a:lnTo>
                <a:lnTo>
                  <a:pt x="2299360" y="3944328"/>
                </a:lnTo>
                <a:lnTo>
                  <a:pt x="2346375" y="3921252"/>
                </a:lnTo>
                <a:lnTo>
                  <a:pt x="2380538" y="3876052"/>
                </a:lnTo>
                <a:lnTo>
                  <a:pt x="2380653" y="3875748"/>
                </a:lnTo>
                <a:lnTo>
                  <a:pt x="2391422" y="3847249"/>
                </a:lnTo>
                <a:lnTo>
                  <a:pt x="2397950" y="3814622"/>
                </a:lnTo>
                <a:lnTo>
                  <a:pt x="2400122" y="3778186"/>
                </a:lnTo>
                <a:close/>
              </a:path>
              <a:path w="6337300" h="6333490">
                <a:moveTo>
                  <a:pt x="2447798" y="0"/>
                </a:moveTo>
                <a:lnTo>
                  <a:pt x="2310168" y="0"/>
                </a:lnTo>
                <a:lnTo>
                  <a:pt x="2310168" y="728916"/>
                </a:lnTo>
                <a:lnTo>
                  <a:pt x="2447798" y="728916"/>
                </a:lnTo>
                <a:lnTo>
                  <a:pt x="2447798" y="0"/>
                </a:lnTo>
                <a:close/>
              </a:path>
              <a:path w="6337300" h="6333490">
                <a:moveTo>
                  <a:pt x="2696146" y="5353482"/>
                </a:moveTo>
                <a:lnTo>
                  <a:pt x="2678582" y="5299418"/>
                </a:lnTo>
                <a:lnTo>
                  <a:pt x="2625890" y="5264213"/>
                </a:lnTo>
                <a:lnTo>
                  <a:pt x="2585986" y="5252745"/>
                </a:lnTo>
                <a:lnTo>
                  <a:pt x="2554706" y="5245887"/>
                </a:lnTo>
                <a:lnTo>
                  <a:pt x="2541727" y="5242128"/>
                </a:lnTo>
                <a:lnTo>
                  <a:pt x="2509888" y="5216918"/>
                </a:lnTo>
                <a:lnTo>
                  <a:pt x="2509024" y="5209908"/>
                </a:lnTo>
                <a:lnTo>
                  <a:pt x="2509786" y="5202440"/>
                </a:lnTo>
                <a:lnTo>
                  <a:pt x="2545397" y="5174666"/>
                </a:lnTo>
                <a:lnTo>
                  <a:pt x="2555964" y="5174031"/>
                </a:lnTo>
                <a:lnTo>
                  <a:pt x="2568130" y="5174805"/>
                </a:lnTo>
                <a:lnTo>
                  <a:pt x="2603512" y="5200523"/>
                </a:lnTo>
                <a:lnTo>
                  <a:pt x="2606573" y="5217896"/>
                </a:lnTo>
                <a:lnTo>
                  <a:pt x="2695232" y="5217896"/>
                </a:lnTo>
                <a:lnTo>
                  <a:pt x="2685758" y="5174793"/>
                </a:lnTo>
                <a:lnTo>
                  <a:pt x="2657335" y="5140579"/>
                </a:lnTo>
                <a:lnTo>
                  <a:pt x="2613126" y="5118278"/>
                </a:lnTo>
                <a:lnTo>
                  <a:pt x="2556268" y="5110835"/>
                </a:lnTo>
                <a:lnTo>
                  <a:pt x="2528074" y="5112690"/>
                </a:lnTo>
                <a:lnTo>
                  <a:pt x="2480145" y="5127485"/>
                </a:lnTo>
                <a:lnTo>
                  <a:pt x="2444369" y="5156149"/>
                </a:lnTo>
                <a:lnTo>
                  <a:pt x="2426030" y="5193042"/>
                </a:lnTo>
                <a:lnTo>
                  <a:pt x="2423744" y="5214213"/>
                </a:lnTo>
                <a:lnTo>
                  <a:pt x="2431148" y="5248922"/>
                </a:lnTo>
                <a:lnTo>
                  <a:pt x="2453348" y="5277256"/>
                </a:lnTo>
                <a:lnTo>
                  <a:pt x="2490343" y="5299227"/>
                </a:lnTo>
                <a:lnTo>
                  <a:pt x="2542146" y="5314835"/>
                </a:lnTo>
                <a:lnTo>
                  <a:pt x="2558732" y="5318633"/>
                </a:lnTo>
                <a:lnTo>
                  <a:pt x="2572867" y="5322697"/>
                </a:lnTo>
                <a:lnTo>
                  <a:pt x="2605925" y="5342636"/>
                </a:lnTo>
                <a:lnTo>
                  <a:pt x="2609951" y="5357165"/>
                </a:lnTo>
                <a:lnTo>
                  <a:pt x="2609138" y="5364607"/>
                </a:lnTo>
                <a:lnTo>
                  <a:pt x="2570365" y="5391531"/>
                </a:lnTo>
                <a:lnTo>
                  <a:pt x="2558415" y="5392140"/>
                </a:lnTo>
                <a:lnTo>
                  <a:pt x="2545448" y="5391353"/>
                </a:lnTo>
                <a:lnTo>
                  <a:pt x="2507665" y="5372582"/>
                </a:lnTo>
                <a:lnTo>
                  <a:pt x="2497366" y="5343360"/>
                </a:lnTo>
                <a:lnTo>
                  <a:pt x="2413317" y="5343360"/>
                </a:lnTo>
                <a:lnTo>
                  <a:pt x="2423668" y="5386121"/>
                </a:lnTo>
                <a:lnTo>
                  <a:pt x="2453614" y="5422506"/>
                </a:lnTo>
                <a:lnTo>
                  <a:pt x="2499258" y="5446649"/>
                </a:lnTo>
                <a:lnTo>
                  <a:pt x="2556573" y="5455031"/>
                </a:lnTo>
                <a:lnTo>
                  <a:pt x="2585974" y="5453265"/>
                </a:lnTo>
                <a:lnTo>
                  <a:pt x="2636291" y="5439232"/>
                </a:lnTo>
                <a:lnTo>
                  <a:pt x="2674239" y="5411838"/>
                </a:lnTo>
                <a:lnTo>
                  <a:pt x="2693708" y="5375097"/>
                </a:lnTo>
                <a:lnTo>
                  <a:pt x="2696146" y="5353482"/>
                </a:lnTo>
                <a:close/>
              </a:path>
              <a:path w="6337300" h="6333490">
                <a:moveTo>
                  <a:pt x="2706268" y="2855264"/>
                </a:moveTo>
                <a:lnTo>
                  <a:pt x="2613634" y="2855264"/>
                </a:lnTo>
                <a:lnTo>
                  <a:pt x="2551976" y="3078886"/>
                </a:lnTo>
                <a:lnTo>
                  <a:pt x="2490305" y="2855264"/>
                </a:lnTo>
                <a:lnTo>
                  <a:pt x="2397671" y="2855264"/>
                </a:lnTo>
                <a:lnTo>
                  <a:pt x="2509634" y="3187179"/>
                </a:lnTo>
                <a:lnTo>
                  <a:pt x="2594305" y="3187179"/>
                </a:lnTo>
                <a:lnTo>
                  <a:pt x="2706268" y="2855264"/>
                </a:lnTo>
                <a:close/>
              </a:path>
              <a:path w="6337300" h="6333490">
                <a:moveTo>
                  <a:pt x="2744317" y="3767759"/>
                </a:moveTo>
                <a:lnTo>
                  <a:pt x="2742717" y="3743528"/>
                </a:lnTo>
                <a:lnTo>
                  <a:pt x="2741866" y="3730587"/>
                </a:lnTo>
                <a:lnTo>
                  <a:pt x="2734538" y="3697897"/>
                </a:lnTo>
                <a:lnTo>
                  <a:pt x="2705201" y="3645966"/>
                </a:lnTo>
                <a:lnTo>
                  <a:pt x="2658834" y="3613759"/>
                </a:lnTo>
                <a:lnTo>
                  <a:pt x="2657195" y="3613302"/>
                </a:lnTo>
                <a:lnTo>
                  <a:pt x="2657195" y="3736441"/>
                </a:lnTo>
                <a:lnTo>
                  <a:pt x="2657195" y="3743528"/>
                </a:lnTo>
                <a:lnTo>
                  <a:pt x="2533866" y="3743528"/>
                </a:lnTo>
                <a:lnTo>
                  <a:pt x="2536914" y="3727843"/>
                </a:lnTo>
                <a:lnTo>
                  <a:pt x="2554884" y="3692372"/>
                </a:lnTo>
                <a:lnTo>
                  <a:pt x="2597683" y="3674503"/>
                </a:lnTo>
                <a:lnTo>
                  <a:pt x="2612377" y="3675621"/>
                </a:lnTo>
                <a:lnTo>
                  <a:pt x="2611399" y="3675621"/>
                </a:lnTo>
                <a:lnTo>
                  <a:pt x="2622677" y="3678542"/>
                </a:lnTo>
                <a:lnTo>
                  <a:pt x="2652903" y="3710203"/>
                </a:lnTo>
                <a:lnTo>
                  <a:pt x="2657195" y="3736441"/>
                </a:lnTo>
                <a:lnTo>
                  <a:pt x="2657195" y="3613302"/>
                </a:lnTo>
                <a:lnTo>
                  <a:pt x="2630220" y="3605707"/>
                </a:lnTo>
                <a:lnTo>
                  <a:pt x="2597988" y="3603028"/>
                </a:lnTo>
                <a:lnTo>
                  <a:pt x="2575903" y="3604361"/>
                </a:lnTo>
                <a:lnTo>
                  <a:pt x="2535491" y="3615017"/>
                </a:lnTo>
                <a:lnTo>
                  <a:pt x="2500452" y="3636137"/>
                </a:lnTo>
                <a:lnTo>
                  <a:pt x="2473071" y="3666502"/>
                </a:lnTo>
                <a:lnTo>
                  <a:pt x="2453944" y="3705453"/>
                </a:lnTo>
                <a:lnTo>
                  <a:pt x="2444280" y="3750170"/>
                </a:lnTo>
                <a:lnTo>
                  <a:pt x="2443061" y="3774503"/>
                </a:lnTo>
                <a:lnTo>
                  <a:pt x="2443061" y="3783101"/>
                </a:lnTo>
                <a:lnTo>
                  <a:pt x="2454529" y="3850195"/>
                </a:lnTo>
                <a:lnTo>
                  <a:pt x="2488933" y="3902430"/>
                </a:lnTo>
                <a:lnTo>
                  <a:pt x="2541574" y="3936022"/>
                </a:lnTo>
                <a:lnTo>
                  <a:pt x="2607805" y="3947210"/>
                </a:lnTo>
                <a:lnTo>
                  <a:pt x="2628049" y="3946233"/>
                </a:lnTo>
                <a:lnTo>
                  <a:pt x="2665780" y="3938333"/>
                </a:lnTo>
                <a:lnTo>
                  <a:pt x="2713786" y="3912514"/>
                </a:lnTo>
                <a:lnTo>
                  <a:pt x="2737256" y="3887393"/>
                </a:lnTo>
                <a:lnTo>
                  <a:pt x="2726842" y="3875735"/>
                </a:lnTo>
                <a:lnTo>
                  <a:pt x="2693695" y="3838625"/>
                </a:lnTo>
                <a:lnTo>
                  <a:pt x="2677884" y="3854856"/>
                </a:lnTo>
                <a:lnTo>
                  <a:pt x="2659265" y="3866464"/>
                </a:lnTo>
                <a:lnTo>
                  <a:pt x="2637840" y="3873423"/>
                </a:lnTo>
                <a:lnTo>
                  <a:pt x="2613622" y="3875735"/>
                </a:lnTo>
                <a:lnTo>
                  <a:pt x="2597785" y="3874516"/>
                </a:lnTo>
                <a:lnTo>
                  <a:pt x="2558872" y="3856113"/>
                </a:lnTo>
                <a:lnTo>
                  <a:pt x="2536177" y="3819410"/>
                </a:lnTo>
                <a:lnTo>
                  <a:pt x="2532951" y="3803954"/>
                </a:lnTo>
                <a:lnTo>
                  <a:pt x="2744317" y="3803954"/>
                </a:lnTo>
                <a:lnTo>
                  <a:pt x="2744317" y="3767759"/>
                </a:lnTo>
                <a:close/>
              </a:path>
              <a:path w="6337300" h="6333490">
                <a:moveTo>
                  <a:pt x="3001111" y="400050"/>
                </a:moveTo>
                <a:lnTo>
                  <a:pt x="2995752" y="340741"/>
                </a:lnTo>
                <a:lnTo>
                  <a:pt x="2981236" y="292227"/>
                </a:lnTo>
                <a:lnTo>
                  <a:pt x="2957576" y="254482"/>
                </a:lnTo>
                <a:lnTo>
                  <a:pt x="2924772" y="227533"/>
                </a:lnTo>
                <a:lnTo>
                  <a:pt x="2882811" y="211353"/>
                </a:lnTo>
                <a:lnTo>
                  <a:pt x="2831706" y="205955"/>
                </a:lnTo>
                <a:lnTo>
                  <a:pt x="2792171" y="210058"/>
                </a:lnTo>
                <a:lnTo>
                  <a:pt x="2756128" y="222326"/>
                </a:lnTo>
                <a:lnTo>
                  <a:pt x="2723604" y="242798"/>
                </a:lnTo>
                <a:lnTo>
                  <a:pt x="2694559" y="271449"/>
                </a:lnTo>
                <a:lnTo>
                  <a:pt x="2694559" y="0"/>
                </a:lnTo>
                <a:lnTo>
                  <a:pt x="2557411" y="0"/>
                </a:lnTo>
                <a:lnTo>
                  <a:pt x="2557411" y="728903"/>
                </a:lnTo>
                <a:lnTo>
                  <a:pt x="2694559" y="728903"/>
                </a:lnTo>
                <a:lnTo>
                  <a:pt x="2694559" y="363982"/>
                </a:lnTo>
                <a:lnTo>
                  <a:pt x="2710167" y="343636"/>
                </a:lnTo>
                <a:lnTo>
                  <a:pt x="2729915" y="329107"/>
                </a:lnTo>
                <a:lnTo>
                  <a:pt x="2753817" y="320382"/>
                </a:lnTo>
                <a:lnTo>
                  <a:pt x="2781884" y="317474"/>
                </a:lnTo>
                <a:lnTo>
                  <a:pt x="2802369" y="318795"/>
                </a:lnTo>
                <a:lnTo>
                  <a:pt x="2844990" y="338594"/>
                </a:lnTo>
                <a:lnTo>
                  <a:pt x="2862783" y="383222"/>
                </a:lnTo>
                <a:lnTo>
                  <a:pt x="2863977" y="403847"/>
                </a:lnTo>
                <a:lnTo>
                  <a:pt x="2863977" y="728903"/>
                </a:lnTo>
                <a:lnTo>
                  <a:pt x="3001111" y="728903"/>
                </a:lnTo>
                <a:lnTo>
                  <a:pt x="3001111" y="400050"/>
                </a:lnTo>
                <a:close/>
              </a:path>
              <a:path w="6337300" h="6333490">
                <a:moveTo>
                  <a:pt x="3041256" y="3024594"/>
                </a:moveTo>
                <a:lnTo>
                  <a:pt x="3040646" y="3001886"/>
                </a:lnTo>
                <a:lnTo>
                  <a:pt x="3035846" y="2968447"/>
                </a:lnTo>
                <a:lnTo>
                  <a:pt x="3026346" y="2938691"/>
                </a:lnTo>
                <a:lnTo>
                  <a:pt x="3016491" y="2920606"/>
                </a:lnTo>
                <a:lnTo>
                  <a:pt x="3012148" y="2912618"/>
                </a:lnTo>
                <a:lnTo>
                  <a:pt x="2993250" y="2890228"/>
                </a:lnTo>
                <a:lnTo>
                  <a:pt x="2970466" y="2872244"/>
                </a:lnTo>
                <a:lnTo>
                  <a:pt x="2952610" y="2863380"/>
                </a:lnTo>
                <a:lnTo>
                  <a:pt x="2952610" y="3017990"/>
                </a:lnTo>
                <a:lnTo>
                  <a:pt x="2951480" y="3043326"/>
                </a:lnTo>
                <a:lnTo>
                  <a:pt x="2942425" y="3082887"/>
                </a:lnTo>
                <a:lnTo>
                  <a:pt x="2912872" y="3115653"/>
                </a:lnTo>
                <a:lnTo>
                  <a:pt x="2884195" y="3121837"/>
                </a:lnTo>
                <a:lnTo>
                  <a:pt x="2868777" y="3120288"/>
                </a:lnTo>
                <a:lnTo>
                  <a:pt x="2868638" y="3120288"/>
                </a:lnTo>
                <a:lnTo>
                  <a:pt x="2833268" y="3096793"/>
                </a:lnTo>
                <a:lnTo>
                  <a:pt x="2816593" y="3046704"/>
                </a:lnTo>
                <a:lnTo>
                  <a:pt x="2815488" y="3024594"/>
                </a:lnTo>
                <a:lnTo>
                  <a:pt x="2816491" y="3001886"/>
                </a:lnTo>
                <a:lnTo>
                  <a:pt x="2816593" y="2999600"/>
                </a:lnTo>
                <a:lnTo>
                  <a:pt x="2819933" y="2978239"/>
                </a:lnTo>
                <a:lnTo>
                  <a:pt x="2825483" y="2960357"/>
                </a:lnTo>
                <a:lnTo>
                  <a:pt x="2833192" y="2946095"/>
                </a:lnTo>
                <a:lnTo>
                  <a:pt x="2833268" y="2945942"/>
                </a:lnTo>
                <a:lnTo>
                  <a:pt x="2843009" y="2934944"/>
                </a:lnTo>
                <a:lnTo>
                  <a:pt x="2854693" y="2926981"/>
                </a:lnTo>
                <a:lnTo>
                  <a:pt x="2868218" y="2922193"/>
                </a:lnTo>
                <a:lnTo>
                  <a:pt x="2883585" y="2920606"/>
                </a:lnTo>
                <a:lnTo>
                  <a:pt x="2899079" y="2922193"/>
                </a:lnTo>
                <a:lnTo>
                  <a:pt x="2934500" y="2946095"/>
                </a:lnTo>
                <a:lnTo>
                  <a:pt x="2951480" y="2996107"/>
                </a:lnTo>
                <a:lnTo>
                  <a:pt x="2952610" y="3017990"/>
                </a:lnTo>
                <a:lnTo>
                  <a:pt x="2952610" y="2863380"/>
                </a:lnTo>
                <a:lnTo>
                  <a:pt x="2944584" y="2859392"/>
                </a:lnTo>
                <a:lnTo>
                  <a:pt x="2915628" y="2851683"/>
                </a:lnTo>
                <a:lnTo>
                  <a:pt x="2883585" y="2849118"/>
                </a:lnTo>
                <a:lnTo>
                  <a:pt x="2860675" y="2850438"/>
                </a:lnTo>
                <a:lnTo>
                  <a:pt x="2819184" y="2861030"/>
                </a:lnTo>
                <a:lnTo>
                  <a:pt x="2783776" y="2881960"/>
                </a:lnTo>
                <a:lnTo>
                  <a:pt x="2756408" y="2911881"/>
                </a:lnTo>
                <a:lnTo>
                  <a:pt x="2737523" y="2950108"/>
                </a:lnTo>
                <a:lnTo>
                  <a:pt x="2728010" y="2994126"/>
                </a:lnTo>
                <a:lnTo>
                  <a:pt x="2726829" y="3017990"/>
                </a:lnTo>
                <a:lnTo>
                  <a:pt x="2726829" y="3022142"/>
                </a:lnTo>
                <a:lnTo>
                  <a:pt x="2729496" y="3059646"/>
                </a:lnTo>
                <a:lnTo>
                  <a:pt x="2737523" y="3092996"/>
                </a:lnTo>
                <a:lnTo>
                  <a:pt x="2750896" y="3122218"/>
                </a:lnTo>
                <a:lnTo>
                  <a:pt x="2769501" y="3147136"/>
                </a:lnTo>
                <a:lnTo>
                  <a:pt x="2769616" y="3147301"/>
                </a:lnTo>
                <a:lnTo>
                  <a:pt x="2792831" y="3167430"/>
                </a:lnTo>
                <a:lnTo>
                  <a:pt x="2819666" y="3181807"/>
                </a:lnTo>
                <a:lnTo>
                  <a:pt x="2850108" y="3190430"/>
                </a:lnTo>
                <a:lnTo>
                  <a:pt x="2884195" y="3193300"/>
                </a:lnTo>
                <a:lnTo>
                  <a:pt x="2918155" y="3190430"/>
                </a:lnTo>
                <a:lnTo>
                  <a:pt x="2975318" y="3167430"/>
                </a:lnTo>
                <a:lnTo>
                  <a:pt x="3017240" y="3122218"/>
                </a:lnTo>
                <a:lnTo>
                  <a:pt x="3038589" y="3060890"/>
                </a:lnTo>
                <a:lnTo>
                  <a:pt x="3041256" y="3024594"/>
                </a:lnTo>
                <a:close/>
              </a:path>
              <a:path w="6337300" h="6333490">
                <a:moveTo>
                  <a:pt x="3071622" y="3732796"/>
                </a:moveTo>
                <a:lnTo>
                  <a:pt x="3061779" y="3679761"/>
                </a:lnTo>
                <a:lnTo>
                  <a:pt x="3033433" y="3638461"/>
                </a:lnTo>
                <a:lnTo>
                  <a:pt x="2989681" y="3611880"/>
                </a:lnTo>
                <a:lnTo>
                  <a:pt x="2933585" y="3603028"/>
                </a:lnTo>
                <a:lnTo>
                  <a:pt x="2899905" y="3605885"/>
                </a:lnTo>
                <a:lnTo>
                  <a:pt x="2843911" y="3628733"/>
                </a:lnTo>
                <a:lnTo>
                  <a:pt x="2803766" y="3673525"/>
                </a:lnTo>
                <a:lnTo>
                  <a:pt x="2783370" y="3734727"/>
                </a:lnTo>
                <a:lnTo>
                  <a:pt x="2780817" y="3771138"/>
                </a:lnTo>
                <a:lnTo>
                  <a:pt x="2780817" y="3776954"/>
                </a:lnTo>
                <a:lnTo>
                  <a:pt x="2791091" y="3848100"/>
                </a:lnTo>
                <a:lnTo>
                  <a:pt x="2821927" y="3901973"/>
                </a:lnTo>
                <a:lnTo>
                  <a:pt x="2870543" y="3935907"/>
                </a:lnTo>
                <a:lnTo>
                  <a:pt x="2934195" y="3947210"/>
                </a:lnTo>
                <a:lnTo>
                  <a:pt x="2952800" y="3946245"/>
                </a:lnTo>
                <a:lnTo>
                  <a:pt x="3003677" y="3931729"/>
                </a:lnTo>
                <a:lnTo>
                  <a:pt x="3043339" y="3901414"/>
                </a:lnTo>
                <a:lnTo>
                  <a:pt x="3066872" y="3858679"/>
                </a:lnTo>
                <a:lnTo>
                  <a:pt x="3071622" y="3826345"/>
                </a:lnTo>
                <a:lnTo>
                  <a:pt x="2988500" y="3826345"/>
                </a:lnTo>
                <a:lnTo>
                  <a:pt x="2987268" y="3836987"/>
                </a:lnTo>
                <a:lnTo>
                  <a:pt x="2984208" y="3846525"/>
                </a:lnTo>
                <a:lnTo>
                  <a:pt x="2954909" y="3872369"/>
                </a:lnTo>
                <a:lnTo>
                  <a:pt x="2932671" y="3875735"/>
                </a:lnTo>
                <a:lnTo>
                  <a:pt x="2917736" y="3874338"/>
                </a:lnTo>
                <a:lnTo>
                  <a:pt x="2885122" y="3853307"/>
                </a:lnTo>
                <a:lnTo>
                  <a:pt x="2870454" y="3803421"/>
                </a:lnTo>
                <a:lnTo>
                  <a:pt x="2869476" y="3779570"/>
                </a:lnTo>
                <a:lnTo>
                  <a:pt x="2869476" y="3770363"/>
                </a:lnTo>
                <a:lnTo>
                  <a:pt x="2873425" y="3726688"/>
                </a:lnTo>
                <a:lnTo>
                  <a:pt x="2894114" y="3687203"/>
                </a:lnTo>
                <a:lnTo>
                  <a:pt x="2932049" y="3674503"/>
                </a:lnTo>
                <a:lnTo>
                  <a:pt x="2944012" y="3675507"/>
                </a:lnTo>
                <a:lnTo>
                  <a:pt x="2979293" y="3699395"/>
                </a:lnTo>
                <a:lnTo>
                  <a:pt x="2988500" y="3732796"/>
                </a:lnTo>
                <a:lnTo>
                  <a:pt x="3071622" y="3732796"/>
                </a:lnTo>
                <a:close/>
              </a:path>
              <a:path w="6337300" h="6333490">
                <a:moveTo>
                  <a:pt x="3194951" y="4977701"/>
                </a:moveTo>
                <a:lnTo>
                  <a:pt x="3105988" y="4977701"/>
                </a:lnTo>
                <a:lnTo>
                  <a:pt x="3105988" y="5147030"/>
                </a:lnTo>
                <a:lnTo>
                  <a:pt x="3105988" y="5217642"/>
                </a:lnTo>
                <a:lnTo>
                  <a:pt x="3105988" y="5348833"/>
                </a:lnTo>
                <a:lnTo>
                  <a:pt x="3096031" y="5364023"/>
                </a:lnTo>
                <a:lnTo>
                  <a:pt x="3083052" y="5374868"/>
                </a:lnTo>
                <a:lnTo>
                  <a:pt x="3067050" y="5381371"/>
                </a:lnTo>
                <a:lnTo>
                  <a:pt x="3048000" y="5383542"/>
                </a:lnTo>
                <a:lnTo>
                  <a:pt x="3033433" y="5381993"/>
                </a:lnTo>
                <a:lnTo>
                  <a:pt x="3000768" y="5358650"/>
                </a:lnTo>
                <a:lnTo>
                  <a:pt x="2985528" y="5309070"/>
                </a:lnTo>
                <a:lnTo>
                  <a:pt x="2984512" y="5287073"/>
                </a:lnTo>
                <a:lnTo>
                  <a:pt x="2988513" y="5241506"/>
                </a:lnTo>
                <a:lnTo>
                  <a:pt x="3000540" y="5208956"/>
                </a:lnTo>
                <a:lnTo>
                  <a:pt x="3020568" y="5189436"/>
                </a:lnTo>
                <a:lnTo>
                  <a:pt x="3048622" y="5182921"/>
                </a:lnTo>
                <a:lnTo>
                  <a:pt x="3067507" y="5185092"/>
                </a:lnTo>
                <a:lnTo>
                  <a:pt x="3083369" y="5191607"/>
                </a:lnTo>
                <a:lnTo>
                  <a:pt x="3096196" y="5202453"/>
                </a:lnTo>
                <a:lnTo>
                  <a:pt x="3105988" y="5217642"/>
                </a:lnTo>
                <a:lnTo>
                  <a:pt x="3105988" y="5147030"/>
                </a:lnTo>
                <a:lnTo>
                  <a:pt x="3089135" y="5131193"/>
                </a:lnTo>
                <a:lnTo>
                  <a:pt x="3070174" y="5119878"/>
                </a:lnTo>
                <a:lnTo>
                  <a:pt x="3049105" y="5113096"/>
                </a:lnTo>
                <a:lnTo>
                  <a:pt x="3025914" y="5110823"/>
                </a:lnTo>
                <a:lnTo>
                  <a:pt x="2997301" y="5113706"/>
                </a:lnTo>
                <a:lnTo>
                  <a:pt x="2949676" y="5136718"/>
                </a:lnTo>
                <a:lnTo>
                  <a:pt x="2915437" y="5181828"/>
                </a:lnTo>
                <a:lnTo>
                  <a:pt x="2898025" y="5243639"/>
                </a:lnTo>
                <a:lnTo>
                  <a:pt x="2895854" y="5280482"/>
                </a:lnTo>
                <a:lnTo>
                  <a:pt x="2898063" y="5319331"/>
                </a:lnTo>
                <a:lnTo>
                  <a:pt x="2915793" y="5383542"/>
                </a:lnTo>
                <a:lnTo>
                  <a:pt x="2950451" y="5429059"/>
                </a:lnTo>
                <a:lnTo>
                  <a:pt x="2997454" y="5452135"/>
                </a:lnTo>
                <a:lnTo>
                  <a:pt x="3025305" y="5455031"/>
                </a:lnTo>
                <a:lnTo>
                  <a:pt x="3050197" y="5452440"/>
                </a:lnTo>
                <a:lnTo>
                  <a:pt x="3072701" y="5444668"/>
                </a:lnTo>
                <a:lnTo>
                  <a:pt x="3092831" y="5431726"/>
                </a:lnTo>
                <a:lnTo>
                  <a:pt x="3110585" y="5413603"/>
                </a:lnTo>
                <a:lnTo>
                  <a:pt x="3114878" y="5448897"/>
                </a:lnTo>
                <a:lnTo>
                  <a:pt x="3194951" y="5448897"/>
                </a:lnTo>
                <a:lnTo>
                  <a:pt x="3194951" y="5413603"/>
                </a:lnTo>
                <a:lnTo>
                  <a:pt x="3194951" y="5383542"/>
                </a:lnTo>
                <a:lnTo>
                  <a:pt x="3194951" y="5182921"/>
                </a:lnTo>
                <a:lnTo>
                  <a:pt x="3194951" y="5147030"/>
                </a:lnTo>
                <a:lnTo>
                  <a:pt x="3194951" y="4977701"/>
                </a:lnTo>
                <a:close/>
              </a:path>
              <a:path w="6337300" h="6333490">
                <a:moveTo>
                  <a:pt x="3215805" y="3609162"/>
                </a:moveTo>
                <a:lnTo>
                  <a:pt x="3126841" y="3609162"/>
                </a:lnTo>
                <a:lnTo>
                  <a:pt x="3126841" y="3941076"/>
                </a:lnTo>
                <a:lnTo>
                  <a:pt x="3215805" y="3941076"/>
                </a:lnTo>
                <a:lnTo>
                  <a:pt x="3215805" y="3609162"/>
                </a:lnTo>
                <a:close/>
              </a:path>
              <a:path w="6337300" h="6333490">
                <a:moveTo>
                  <a:pt x="3221024" y="3523259"/>
                </a:moveTo>
                <a:lnTo>
                  <a:pt x="3200196" y="3484803"/>
                </a:lnTo>
                <a:lnTo>
                  <a:pt x="3171329" y="3477564"/>
                </a:lnTo>
                <a:lnTo>
                  <a:pt x="3160420" y="3478365"/>
                </a:lnTo>
                <a:lnTo>
                  <a:pt x="3124974" y="3505098"/>
                </a:lnTo>
                <a:lnTo>
                  <a:pt x="3121634" y="3523259"/>
                </a:lnTo>
                <a:lnTo>
                  <a:pt x="3122485" y="3532924"/>
                </a:lnTo>
                <a:lnTo>
                  <a:pt x="3151124" y="3566058"/>
                </a:lnTo>
                <a:lnTo>
                  <a:pt x="3171329" y="3569284"/>
                </a:lnTo>
                <a:lnTo>
                  <a:pt x="3181972" y="3568484"/>
                </a:lnTo>
                <a:lnTo>
                  <a:pt x="3217608" y="3541674"/>
                </a:lnTo>
                <a:lnTo>
                  <a:pt x="3221024" y="3523259"/>
                </a:lnTo>
                <a:close/>
              </a:path>
              <a:path w="6337300" h="6333490">
                <a:moveTo>
                  <a:pt x="3503663" y="6172"/>
                </a:moveTo>
                <a:lnTo>
                  <a:pt x="3424415" y="952"/>
                </a:lnTo>
                <a:lnTo>
                  <a:pt x="3423653" y="11226"/>
                </a:lnTo>
                <a:lnTo>
                  <a:pt x="3421342" y="20332"/>
                </a:lnTo>
                <a:lnTo>
                  <a:pt x="3391624" y="45300"/>
                </a:lnTo>
                <a:lnTo>
                  <a:pt x="3383610" y="46024"/>
                </a:lnTo>
                <a:lnTo>
                  <a:pt x="3375698" y="46024"/>
                </a:lnTo>
                <a:lnTo>
                  <a:pt x="3334575" y="32778"/>
                </a:lnTo>
                <a:lnTo>
                  <a:pt x="3308197" y="20332"/>
                </a:lnTo>
                <a:lnTo>
                  <a:pt x="3296932" y="15367"/>
                </a:lnTo>
                <a:lnTo>
                  <a:pt x="3253587" y="5702"/>
                </a:lnTo>
                <a:lnTo>
                  <a:pt x="3231908" y="8013"/>
                </a:lnTo>
                <a:lnTo>
                  <a:pt x="3193821" y="26517"/>
                </a:lnTo>
                <a:lnTo>
                  <a:pt x="3163811" y="62204"/>
                </a:lnTo>
                <a:lnTo>
                  <a:pt x="3148266" y="107048"/>
                </a:lnTo>
                <a:lnTo>
                  <a:pt x="3146412" y="131394"/>
                </a:lnTo>
                <a:lnTo>
                  <a:pt x="3146323" y="132410"/>
                </a:lnTo>
                <a:lnTo>
                  <a:pt x="3226054" y="137147"/>
                </a:lnTo>
                <a:lnTo>
                  <a:pt x="3226384" y="132410"/>
                </a:lnTo>
                <a:lnTo>
                  <a:pt x="3226460" y="131394"/>
                </a:lnTo>
                <a:lnTo>
                  <a:pt x="3226549" y="130136"/>
                </a:lnTo>
                <a:lnTo>
                  <a:pt x="3226676" y="128358"/>
                </a:lnTo>
                <a:lnTo>
                  <a:pt x="3226778" y="126860"/>
                </a:lnTo>
                <a:lnTo>
                  <a:pt x="3250336" y="94678"/>
                </a:lnTo>
                <a:lnTo>
                  <a:pt x="3250146" y="94678"/>
                </a:lnTo>
                <a:lnTo>
                  <a:pt x="3257918" y="92329"/>
                </a:lnTo>
                <a:lnTo>
                  <a:pt x="3265919" y="91592"/>
                </a:lnTo>
                <a:lnTo>
                  <a:pt x="3274466" y="91592"/>
                </a:lnTo>
                <a:lnTo>
                  <a:pt x="3313747" y="105041"/>
                </a:lnTo>
                <a:lnTo>
                  <a:pt x="3336899" y="117106"/>
                </a:lnTo>
                <a:lnTo>
                  <a:pt x="3347237" y="122021"/>
                </a:lnTo>
                <a:lnTo>
                  <a:pt x="3387179" y="132156"/>
                </a:lnTo>
                <a:lnTo>
                  <a:pt x="3395942" y="132410"/>
                </a:lnTo>
                <a:lnTo>
                  <a:pt x="3417620" y="130136"/>
                </a:lnTo>
                <a:lnTo>
                  <a:pt x="3455822" y="111988"/>
                </a:lnTo>
                <a:lnTo>
                  <a:pt x="3486048" y="76860"/>
                </a:lnTo>
                <a:lnTo>
                  <a:pt x="3498189" y="46024"/>
                </a:lnTo>
                <a:lnTo>
                  <a:pt x="3501707" y="31902"/>
                </a:lnTo>
                <a:lnTo>
                  <a:pt x="3503434" y="9258"/>
                </a:lnTo>
                <a:lnTo>
                  <a:pt x="3503549" y="7696"/>
                </a:lnTo>
                <a:lnTo>
                  <a:pt x="3503663" y="6172"/>
                </a:lnTo>
                <a:close/>
              </a:path>
              <a:path w="6337300" h="6333490">
                <a:moveTo>
                  <a:pt x="3541598" y="3013849"/>
                </a:moveTo>
                <a:lnTo>
                  <a:pt x="3539998" y="2989618"/>
                </a:lnTo>
                <a:lnTo>
                  <a:pt x="3539147" y="2976676"/>
                </a:lnTo>
                <a:lnTo>
                  <a:pt x="3531819" y="2943987"/>
                </a:lnTo>
                <a:lnTo>
                  <a:pt x="3502482" y="2892069"/>
                </a:lnTo>
                <a:lnTo>
                  <a:pt x="3456114" y="2859862"/>
                </a:lnTo>
                <a:lnTo>
                  <a:pt x="3454476" y="2859405"/>
                </a:lnTo>
                <a:lnTo>
                  <a:pt x="3454476" y="2982531"/>
                </a:lnTo>
                <a:lnTo>
                  <a:pt x="3454476" y="2989618"/>
                </a:lnTo>
                <a:lnTo>
                  <a:pt x="3331146" y="2989618"/>
                </a:lnTo>
                <a:lnTo>
                  <a:pt x="3334181" y="2973946"/>
                </a:lnTo>
                <a:lnTo>
                  <a:pt x="3352165" y="2938475"/>
                </a:lnTo>
                <a:lnTo>
                  <a:pt x="3394964" y="2920593"/>
                </a:lnTo>
                <a:lnTo>
                  <a:pt x="3409658" y="2921711"/>
                </a:lnTo>
                <a:lnTo>
                  <a:pt x="3408680" y="2921711"/>
                </a:lnTo>
                <a:lnTo>
                  <a:pt x="3419957" y="2924645"/>
                </a:lnTo>
                <a:lnTo>
                  <a:pt x="3450183" y="2956306"/>
                </a:lnTo>
                <a:lnTo>
                  <a:pt x="3454476" y="2982531"/>
                </a:lnTo>
                <a:lnTo>
                  <a:pt x="3454476" y="2859405"/>
                </a:lnTo>
                <a:lnTo>
                  <a:pt x="3427501" y="2851810"/>
                </a:lnTo>
                <a:lnTo>
                  <a:pt x="3395256" y="2849118"/>
                </a:lnTo>
                <a:lnTo>
                  <a:pt x="3373183" y="2850451"/>
                </a:lnTo>
                <a:lnTo>
                  <a:pt x="3332772" y="2861119"/>
                </a:lnTo>
                <a:lnTo>
                  <a:pt x="3297732" y="2882227"/>
                </a:lnTo>
                <a:lnTo>
                  <a:pt x="3270351" y="2912605"/>
                </a:lnTo>
                <a:lnTo>
                  <a:pt x="3251225" y="2951556"/>
                </a:lnTo>
                <a:lnTo>
                  <a:pt x="3241548" y="2996260"/>
                </a:lnTo>
                <a:lnTo>
                  <a:pt x="3240341" y="3020606"/>
                </a:lnTo>
                <a:lnTo>
                  <a:pt x="3240341" y="3029191"/>
                </a:lnTo>
                <a:lnTo>
                  <a:pt x="3251809" y="3096298"/>
                </a:lnTo>
                <a:lnTo>
                  <a:pt x="3286214" y="3148533"/>
                </a:lnTo>
                <a:lnTo>
                  <a:pt x="3338855" y="3182112"/>
                </a:lnTo>
                <a:lnTo>
                  <a:pt x="3405086" y="3193313"/>
                </a:lnTo>
                <a:lnTo>
                  <a:pt x="3425329" y="3192322"/>
                </a:lnTo>
                <a:lnTo>
                  <a:pt x="3463061" y="3184423"/>
                </a:lnTo>
                <a:lnTo>
                  <a:pt x="3511067" y="3158604"/>
                </a:lnTo>
                <a:lnTo>
                  <a:pt x="3534537" y="3133496"/>
                </a:lnTo>
                <a:lnTo>
                  <a:pt x="3524123" y="3121837"/>
                </a:lnTo>
                <a:lnTo>
                  <a:pt x="3490976" y="3084715"/>
                </a:lnTo>
                <a:lnTo>
                  <a:pt x="3475151" y="3100959"/>
                </a:lnTo>
                <a:lnTo>
                  <a:pt x="3456546" y="3112554"/>
                </a:lnTo>
                <a:lnTo>
                  <a:pt x="3435121" y="3119513"/>
                </a:lnTo>
                <a:lnTo>
                  <a:pt x="3410902" y="3121837"/>
                </a:lnTo>
                <a:lnTo>
                  <a:pt x="3395065" y="3120606"/>
                </a:lnTo>
                <a:lnTo>
                  <a:pt x="3356152" y="3102203"/>
                </a:lnTo>
                <a:lnTo>
                  <a:pt x="3333458" y="3065500"/>
                </a:lnTo>
                <a:lnTo>
                  <a:pt x="3330232" y="3050044"/>
                </a:lnTo>
                <a:lnTo>
                  <a:pt x="3541598" y="3050044"/>
                </a:lnTo>
                <a:lnTo>
                  <a:pt x="3541598" y="3013849"/>
                </a:lnTo>
                <a:close/>
              </a:path>
              <a:path w="6337300" h="6333490">
                <a:moveTo>
                  <a:pt x="3552939" y="5275567"/>
                </a:moveTo>
                <a:lnTo>
                  <a:pt x="3551351" y="5251335"/>
                </a:lnTo>
                <a:lnTo>
                  <a:pt x="3550501" y="5238394"/>
                </a:lnTo>
                <a:lnTo>
                  <a:pt x="3543160" y="5205704"/>
                </a:lnTo>
                <a:lnTo>
                  <a:pt x="3533025" y="5182311"/>
                </a:lnTo>
                <a:lnTo>
                  <a:pt x="3530943" y="5177498"/>
                </a:lnTo>
                <a:lnTo>
                  <a:pt x="3513836" y="5153774"/>
                </a:lnTo>
                <a:lnTo>
                  <a:pt x="3492462" y="5134991"/>
                </a:lnTo>
                <a:lnTo>
                  <a:pt x="3467468" y="5121567"/>
                </a:lnTo>
                <a:lnTo>
                  <a:pt x="3465830" y="5121110"/>
                </a:lnTo>
                <a:lnTo>
                  <a:pt x="3465830" y="5244249"/>
                </a:lnTo>
                <a:lnTo>
                  <a:pt x="3465830" y="5251335"/>
                </a:lnTo>
                <a:lnTo>
                  <a:pt x="3342500" y="5251335"/>
                </a:lnTo>
                <a:lnTo>
                  <a:pt x="3345535" y="5235651"/>
                </a:lnTo>
                <a:lnTo>
                  <a:pt x="3363518" y="5200180"/>
                </a:lnTo>
                <a:lnTo>
                  <a:pt x="3406305" y="5182311"/>
                </a:lnTo>
                <a:lnTo>
                  <a:pt x="3421011" y="5183429"/>
                </a:lnTo>
                <a:lnTo>
                  <a:pt x="3420021" y="5183429"/>
                </a:lnTo>
                <a:lnTo>
                  <a:pt x="3431311" y="5186350"/>
                </a:lnTo>
                <a:lnTo>
                  <a:pt x="3461524" y="5218011"/>
                </a:lnTo>
                <a:lnTo>
                  <a:pt x="3465830" y="5244249"/>
                </a:lnTo>
                <a:lnTo>
                  <a:pt x="3465830" y="5121110"/>
                </a:lnTo>
                <a:lnTo>
                  <a:pt x="3438855" y="5113515"/>
                </a:lnTo>
                <a:lnTo>
                  <a:pt x="3406610" y="5110835"/>
                </a:lnTo>
                <a:lnTo>
                  <a:pt x="3384537" y="5112169"/>
                </a:lnTo>
                <a:lnTo>
                  <a:pt x="3344126" y="5122824"/>
                </a:lnTo>
                <a:lnTo>
                  <a:pt x="3309074" y="5143944"/>
                </a:lnTo>
                <a:lnTo>
                  <a:pt x="3281692" y="5174310"/>
                </a:lnTo>
                <a:lnTo>
                  <a:pt x="3262566" y="5213261"/>
                </a:lnTo>
                <a:lnTo>
                  <a:pt x="3252901" y="5257978"/>
                </a:lnTo>
                <a:lnTo>
                  <a:pt x="3251695" y="5282311"/>
                </a:lnTo>
                <a:lnTo>
                  <a:pt x="3251695" y="5290909"/>
                </a:lnTo>
                <a:lnTo>
                  <a:pt x="3263163" y="5358003"/>
                </a:lnTo>
                <a:lnTo>
                  <a:pt x="3297555" y="5410238"/>
                </a:lnTo>
                <a:lnTo>
                  <a:pt x="3350209" y="5443829"/>
                </a:lnTo>
                <a:lnTo>
                  <a:pt x="3416439" y="5455018"/>
                </a:lnTo>
                <a:lnTo>
                  <a:pt x="3436683" y="5454040"/>
                </a:lnTo>
                <a:lnTo>
                  <a:pt x="3474415" y="5446141"/>
                </a:lnTo>
                <a:lnTo>
                  <a:pt x="3522421" y="5420322"/>
                </a:lnTo>
                <a:lnTo>
                  <a:pt x="3545890" y="5395201"/>
                </a:lnTo>
                <a:lnTo>
                  <a:pt x="3535476" y="5383542"/>
                </a:lnTo>
                <a:lnTo>
                  <a:pt x="3502329" y="5346433"/>
                </a:lnTo>
                <a:lnTo>
                  <a:pt x="3486505" y="5362664"/>
                </a:lnTo>
                <a:lnTo>
                  <a:pt x="3467887" y="5374271"/>
                </a:lnTo>
                <a:lnTo>
                  <a:pt x="3446475" y="5381231"/>
                </a:lnTo>
                <a:lnTo>
                  <a:pt x="3422256" y="5383542"/>
                </a:lnTo>
                <a:lnTo>
                  <a:pt x="3406406" y="5382323"/>
                </a:lnTo>
                <a:lnTo>
                  <a:pt x="3367506" y="5363921"/>
                </a:lnTo>
                <a:lnTo>
                  <a:pt x="3344811" y="5327218"/>
                </a:lnTo>
                <a:lnTo>
                  <a:pt x="3341573" y="5311762"/>
                </a:lnTo>
                <a:lnTo>
                  <a:pt x="3552939" y="5311762"/>
                </a:lnTo>
                <a:lnTo>
                  <a:pt x="3552939" y="5275567"/>
                </a:lnTo>
                <a:close/>
              </a:path>
              <a:path w="6337300" h="6333490">
                <a:moveTo>
                  <a:pt x="3569627" y="477405"/>
                </a:moveTo>
                <a:lnTo>
                  <a:pt x="3561245" y="390550"/>
                </a:lnTo>
                <a:lnTo>
                  <a:pt x="3546551" y="344525"/>
                </a:lnTo>
                <a:lnTo>
                  <a:pt x="3524593" y="304190"/>
                </a:lnTo>
                <a:lnTo>
                  <a:pt x="3495370" y="269544"/>
                </a:lnTo>
                <a:lnTo>
                  <a:pt x="3460102" y="241719"/>
                </a:lnTo>
                <a:lnTo>
                  <a:pt x="3432492" y="228015"/>
                </a:lnTo>
                <a:lnTo>
                  <a:pt x="3432492" y="467194"/>
                </a:lnTo>
                <a:lnTo>
                  <a:pt x="3430740" y="506387"/>
                </a:lnTo>
                <a:lnTo>
                  <a:pt x="3416731" y="567575"/>
                </a:lnTo>
                <a:lnTo>
                  <a:pt x="3389122" y="606310"/>
                </a:lnTo>
                <a:lnTo>
                  <a:pt x="3350209" y="625449"/>
                </a:lnTo>
                <a:lnTo>
                  <a:pt x="3326663" y="627837"/>
                </a:lnTo>
                <a:lnTo>
                  <a:pt x="3302812" y="625449"/>
                </a:lnTo>
                <a:lnTo>
                  <a:pt x="3302597" y="625449"/>
                </a:lnTo>
                <a:lnTo>
                  <a:pt x="3281692" y="618274"/>
                </a:lnTo>
                <a:lnTo>
                  <a:pt x="3281515" y="618274"/>
                </a:lnTo>
                <a:lnTo>
                  <a:pt x="3263125" y="606044"/>
                </a:lnTo>
                <a:lnTo>
                  <a:pt x="3235845" y="567575"/>
                </a:lnTo>
                <a:lnTo>
                  <a:pt x="3222079" y="511606"/>
                </a:lnTo>
                <a:lnTo>
                  <a:pt x="3220364" y="477405"/>
                </a:lnTo>
                <a:lnTo>
                  <a:pt x="3220364" y="477164"/>
                </a:lnTo>
                <a:lnTo>
                  <a:pt x="3222079" y="438746"/>
                </a:lnTo>
                <a:lnTo>
                  <a:pt x="3235845" y="378028"/>
                </a:lnTo>
                <a:lnTo>
                  <a:pt x="3262947" y="338721"/>
                </a:lnTo>
                <a:lnTo>
                  <a:pt x="3301936" y="318985"/>
                </a:lnTo>
                <a:lnTo>
                  <a:pt x="3325711" y="316522"/>
                </a:lnTo>
                <a:lnTo>
                  <a:pt x="3349675" y="318985"/>
                </a:lnTo>
                <a:lnTo>
                  <a:pt x="3389058" y="338721"/>
                </a:lnTo>
                <a:lnTo>
                  <a:pt x="3416731" y="377723"/>
                </a:lnTo>
                <a:lnTo>
                  <a:pt x="3430740" y="433324"/>
                </a:lnTo>
                <a:lnTo>
                  <a:pt x="3432492" y="467194"/>
                </a:lnTo>
                <a:lnTo>
                  <a:pt x="3432492" y="228015"/>
                </a:lnTo>
                <a:lnTo>
                  <a:pt x="3420084" y="221856"/>
                </a:lnTo>
                <a:lnTo>
                  <a:pt x="3375291" y="209931"/>
                </a:lnTo>
                <a:lnTo>
                  <a:pt x="3325711" y="205955"/>
                </a:lnTo>
                <a:lnTo>
                  <a:pt x="3290278" y="208000"/>
                </a:lnTo>
                <a:lnTo>
                  <a:pt x="3226092" y="224383"/>
                </a:lnTo>
                <a:lnTo>
                  <a:pt x="3171317" y="256768"/>
                </a:lnTo>
                <a:lnTo>
                  <a:pt x="3128962" y="303034"/>
                </a:lnTo>
                <a:lnTo>
                  <a:pt x="3099765" y="362178"/>
                </a:lnTo>
                <a:lnTo>
                  <a:pt x="3085046" y="430276"/>
                </a:lnTo>
                <a:lnTo>
                  <a:pt x="3083204" y="473595"/>
                </a:lnTo>
                <a:lnTo>
                  <a:pt x="3087344" y="531622"/>
                </a:lnTo>
                <a:lnTo>
                  <a:pt x="3099765" y="583222"/>
                </a:lnTo>
                <a:lnTo>
                  <a:pt x="3120453" y="628421"/>
                </a:lnTo>
                <a:lnTo>
                  <a:pt x="3149422" y="667219"/>
                </a:lnTo>
                <a:lnTo>
                  <a:pt x="3185312" y="698360"/>
                </a:lnTo>
                <a:lnTo>
                  <a:pt x="3226828" y="720598"/>
                </a:lnTo>
                <a:lnTo>
                  <a:pt x="3273933" y="733945"/>
                </a:lnTo>
                <a:lnTo>
                  <a:pt x="3326663" y="738403"/>
                </a:lnTo>
                <a:lnTo>
                  <a:pt x="3379203" y="733945"/>
                </a:lnTo>
                <a:lnTo>
                  <a:pt x="3426231" y="720598"/>
                </a:lnTo>
                <a:lnTo>
                  <a:pt x="3467862" y="698233"/>
                </a:lnTo>
                <a:lnTo>
                  <a:pt x="3503663" y="666991"/>
                </a:lnTo>
                <a:lnTo>
                  <a:pt x="3532467" y="628421"/>
                </a:lnTo>
                <a:lnTo>
                  <a:pt x="3553129" y="583882"/>
                </a:lnTo>
                <a:lnTo>
                  <a:pt x="3565499" y="533565"/>
                </a:lnTo>
                <a:lnTo>
                  <a:pt x="3569627" y="477405"/>
                </a:lnTo>
                <a:close/>
              </a:path>
              <a:path w="6337300" h="6333490">
                <a:moveTo>
                  <a:pt x="3570732" y="3935869"/>
                </a:moveTo>
                <a:lnTo>
                  <a:pt x="3565080" y="3922306"/>
                </a:lnTo>
                <a:lnTo>
                  <a:pt x="3562350" y="3911320"/>
                </a:lnTo>
                <a:lnTo>
                  <a:pt x="3560991" y="3905872"/>
                </a:lnTo>
                <a:lnTo>
                  <a:pt x="3558552" y="3887089"/>
                </a:lnTo>
                <a:lnTo>
                  <a:pt x="3558476" y="3886568"/>
                </a:lnTo>
                <a:lnTo>
                  <a:pt x="3558184" y="3879418"/>
                </a:lnTo>
                <a:lnTo>
                  <a:pt x="3558070" y="3876738"/>
                </a:lnTo>
                <a:lnTo>
                  <a:pt x="3557968" y="3874503"/>
                </a:lnTo>
                <a:lnTo>
                  <a:pt x="3557930" y="3873385"/>
                </a:lnTo>
                <a:lnTo>
                  <a:pt x="3557816" y="3870680"/>
                </a:lnTo>
                <a:lnTo>
                  <a:pt x="3557714" y="3868369"/>
                </a:lnTo>
                <a:lnTo>
                  <a:pt x="3557613" y="3865930"/>
                </a:lnTo>
                <a:lnTo>
                  <a:pt x="3557549" y="3790150"/>
                </a:lnTo>
                <a:lnTo>
                  <a:pt x="3557435" y="3719284"/>
                </a:lnTo>
                <a:lnTo>
                  <a:pt x="3548646" y="3671354"/>
                </a:lnTo>
                <a:lnTo>
                  <a:pt x="3548532" y="3670935"/>
                </a:lnTo>
                <a:lnTo>
                  <a:pt x="3547262" y="3668674"/>
                </a:lnTo>
                <a:lnTo>
                  <a:pt x="3537267" y="3650831"/>
                </a:lnTo>
                <a:lnTo>
                  <a:pt x="3521494" y="3633851"/>
                </a:lnTo>
                <a:lnTo>
                  <a:pt x="3501898" y="3620363"/>
                </a:lnTo>
                <a:lnTo>
                  <a:pt x="3479127" y="3610737"/>
                </a:lnTo>
                <a:lnTo>
                  <a:pt x="3453193" y="3604958"/>
                </a:lnTo>
                <a:lnTo>
                  <a:pt x="3424097" y="3603028"/>
                </a:lnTo>
                <a:lnTo>
                  <a:pt x="3404349" y="3603904"/>
                </a:lnTo>
                <a:lnTo>
                  <a:pt x="3351085" y="3616985"/>
                </a:lnTo>
                <a:lnTo>
                  <a:pt x="3310598" y="3643871"/>
                </a:lnTo>
                <a:lnTo>
                  <a:pt x="3287433" y="3681095"/>
                </a:lnTo>
                <a:lnTo>
                  <a:pt x="3282988" y="3708857"/>
                </a:lnTo>
                <a:lnTo>
                  <a:pt x="3371646" y="3708857"/>
                </a:lnTo>
                <a:lnTo>
                  <a:pt x="3372434" y="3700005"/>
                </a:lnTo>
                <a:lnTo>
                  <a:pt x="3374821" y="3692144"/>
                </a:lnTo>
                <a:lnTo>
                  <a:pt x="3408908" y="3669347"/>
                </a:lnTo>
                <a:lnTo>
                  <a:pt x="3419500" y="3668674"/>
                </a:lnTo>
                <a:lnTo>
                  <a:pt x="3431375" y="3669538"/>
                </a:lnTo>
                <a:lnTo>
                  <a:pt x="3465626" y="3698583"/>
                </a:lnTo>
                <a:lnTo>
                  <a:pt x="3468586" y="3719284"/>
                </a:lnTo>
                <a:lnTo>
                  <a:pt x="3468586" y="3738308"/>
                </a:lnTo>
                <a:lnTo>
                  <a:pt x="3468586" y="3790150"/>
                </a:lnTo>
                <a:lnTo>
                  <a:pt x="3468586" y="3847211"/>
                </a:lnTo>
                <a:lnTo>
                  <a:pt x="3464064" y="3854196"/>
                </a:lnTo>
                <a:lnTo>
                  <a:pt x="3426701" y="3877233"/>
                </a:lnTo>
                <a:lnTo>
                  <a:pt x="3407841" y="3879418"/>
                </a:lnTo>
                <a:lnTo>
                  <a:pt x="3400044" y="3878872"/>
                </a:lnTo>
                <a:lnTo>
                  <a:pt x="3398786" y="3878872"/>
                </a:lnTo>
                <a:lnTo>
                  <a:pt x="3367201" y="3856494"/>
                </a:lnTo>
                <a:lnTo>
                  <a:pt x="3364280" y="3841381"/>
                </a:lnTo>
                <a:lnTo>
                  <a:pt x="3364585" y="3836162"/>
                </a:lnTo>
                <a:lnTo>
                  <a:pt x="3370630" y="3816032"/>
                </a:lnTo>
                <a:lnTo>
                  <a:pt x="3384448" y="3801656"/>
                </a:lnTo>
                <a:lnTo>
                  <a:pt x="3406063" y="3793032"/>
                </a:lnTo>
                <a:lnTo>
                  <a:pt x="3435451" y="3790150"/>
                </a:lnTo>
                <a:lnTo>
                  <a:pt x="3468586" y="3790150"/>
                </a:lnTo>
                <a:lnTo>
                  <a:pt x="3468586" y="3738308"/>
                </a:lnTo>
                <a:lnTo>
                  <a:pt x="3427780" y="3738308"/>
                </a:lnTo>
                <a:lnTo>
                  <a:pt x="3392995" y="3740200"/>
                </a:lnTo>
                <a:lnTo>
                  <a:pt x="3336467" y="3754475"/>
                </a:lnTo>
                <a:lnTo>
                  <a:pt x="3297631" y="3782479"/>
                </a:lnTo>
                <a:lnTo>
                  <a:pt x="3278073" y="3822979"/>
                </a:lnTo>
                <a:lnTo>
                  <a:pt x="3275685" y="3847211"/>
                </a:lnTo>
                <a:lnTo>
                  <a:pt x="3275622" y="3847820"/>
                </a:lnTo>
                <a:lnTo>
                  <a:pt x="3283648" y="3887089"/>
                </a:lnTo>
                <a:lnTo>
                  <a:pt x="3307689" y="3918991"/>
                </a:lnTo>
                <a:lnTo>
                  <a:pt x="3343922" y="3940162"/>
                </a:lnTo>
                <a:lnTo>
                  <a:pt x="3388512" y="3947223"/>
                </a:lnTo>
                <a:lnTo>
                  <a:pt x="3413074" y="3944975"/>
                </a:lnTo>
                <a:lnTo>
                  <a:pt x="3435223" y="3938244"/>
                </a:lnTo>
                <a:lnTo>
                  <a:pt x="3454946" y="3927030"/>
                </a:lnTo>
                <a:lnTo>
                  <a:pt x="3472256" y="3911320"/>
                </a:lnTo>
                <a:lnTo>
                  <a:pt x="3473856" y="3919855"/>
                </a:lnTo>
                <a:lnTo>
                  <a:pt x="3475863" y="3927665"/>
                </a:lnTo>
                <a:lnTo>
                  <a:pt x="3478301" y="3934739"/>
                </a:lnTo>
                <a:lnTo>
                  <a:pt x="3481159" y="3941076"/>
                </a:lnTo>
                <a:lnTo>
                  <a:pt x="3570732" y="3941076"/>
                </a:lnTo>
                <a:lnTo>
                  <a:pt x="3570732" y="3935869"/>
                </a:lnTo>
                <a:close/>
              </a:path>
              <a:path w="6337300" h="6333490">
                <a:moveTo>
                  <a:pt x="3719207" y="3469881"/>
                </a:moveTo>
                <a:lnTo>
                  <a:pt x="3630244" y="3469881"/>
                </a:lnTo>
                <a:lnTo>
                  <a:pt x="3630244" y="3941076"/>
                </a:lnTo>
                <a:lnTo>
                  <a:pt x="3719207" y="3941076"/>
                </a:lnTo>
                <a:lnTo>
                  <a:pt x="3719207" y="3469881"/>
                </a:lnTo>
                <a:close/>
              </a:path>
              <a:path w="6337300" h="6333490">
                <a:moveTo>
                  <a:pt x="3885781" y="3609162"/>
                </a:moveTo>
                <a:lnTo>
                  <a:pt x="3796830" y="3609162"/>
                </a:lnTo>
                <a:lnTo>
                  <a:pt x="3796830" y="3941076"/>
                </a:lnTo>
                <a:lnTo>
                  <a:pt x="3885781" y="3941076"/>
                </a:lnTo>
                <a:lnTo>
                  <a:pt x="3885781" y="3609162"/>
                </a:lnTo>
                <a:close/>
              </a:path>
              <a:path w="6337300" h="6333490">
                <a:moveTo>
                  <a:pt x="3891000" y="3523259"/>
                </a:moveTo>
                <a:lnTo>
                  <a:pt x="3870172" y="3484803"/>
                </a:lnTo>
                <a:lnTo>
                  <a:pt x="3841305" y="3477564"/>
                </a:lnTo>
                <a:lnTo>
                  <a:pt x="3830409" y="3478365"/>
                </a:lnTo>
                <a:lnTo>
                  <a:pt x="3794937" y="3505098"/>
                </a:lnTo>
                <a:lnTo>
                  <a:pt x="3791610" y="3523259"/>
                </a:lnTo>
                <a:lnTo>
                  <a:pt x="3792461" y="3532924"/>
                </a:lnTo>
                <a:lnTo>
                  <a:pt x="3821087" y="3566058"/>
                </a:lnTo>
                <a:lnTo>
                  <a:pt x="3841305" y="3569284"/>
                </a:lnTo>
                <a:lnTo>
                  <a:pt x="3851948" y="3568484"/>
                </a:lnTo>
                <a:lnTo>
                  <a:pt x="3887584" y="3541674"/>
                </a:lnTo>
                <a:lnTo>
                  <a:pt x="3891000" y="3523259"/>
                </a:lnTo>
                <a:close/>
              </a:path>
              <a:path w="6337300" h="6333490">
                <a:moveTo>
                  <a:pt x="4041622" y="5443677"/>
                </a:moveTo>
                <a:lnTo>
                  <a:pt x="4029430" y="5394896"/>
                </a:lnTo>
                <a:lnTo>
                  <a:pt x="4029062" y="5387225"/>
                </a:lnTo>
                <a:lnTo>
                  <a:pt x="4028948" y="5384546"/>
                </a:lnTo>
                <a:lnTo>
                  <a:pt x="4028859" y="5382311"/>
                </a:lnTo>
                <a:lnTo>
                  <a:pt x="4028808" y="5381193"/>
                </a:lnTo>
                <a:lnTo>
                  <a:pt x="4028694" y="5378488"/>
                </a:lnTo>
                <a:lnTo>
                  <a:pt x="4028592" y="5376176"/>
                </a:lnTo>
                <a:lnTo>
                  <a:pt x="4028490" y="5373738"/>
                </a:lnTo>
                <a:lnTo>
                  <a:pt x="4028427" y="5297957"/>
                </a:lnTo>
                <a:lnTo>
                  <a:pt x="4028325" y="5227091"/>
                </a:lnTo>
                <a:lnTo>
                  <a:pt x="4026217" y="5202517"/>
                </a:lnTo>
                <a:lnTo>
                  <a:pt x="4026179" y="5201971"/>
                </a:lnTo>
                <a:lnTo>
                  <a:pt x="4019537" y="5179161"/>
                </a:lnTo>
                <a:lnTo>
                  <a:pt x="4019410" y="5178742"/>
                </a:lnTo>
                <a:lnTo>
                  <a:pt x="4018140" y="5176482"/>
                </a:lnTo>
                <a:lnTo>
                  <a:pt x="4008145" y="5158638"/>
                </a:lnTo>
                <a:lnTo>
                  <a:pt x="3972776" y="5128171"/>
                </a:lnTo>
                <a:lnTo>
                  <a:pt x="3924084" y="5112766"/>
                </a:lnTo>
                <a:lnTo>
                  <a:pt x="3894988" y="5110835"/>
                </a:lnTo>
                <a:lnTo>
                  <a:pt x="3875240" y="5111712"/>
                </a:lnTo>
                <a:lnTo>
                  <a:pt x="3821976" y="5124793"/>
                </a:lnTo>
                <a:lnTo>
                  <a:pt x="3781475" y="5151679"/>
                </a:lnTo>
                <a:lnTo>
                  <a:pt x="3758323" y="5188902"/>
                </a:lnTo>
                <a:lnTo>
                  <a:pt x="3753866" y="5216664"/>
                </a:lnTo>
                <a:lnTo>
                  <a:pt x="3842524" y="5216664"/>
                </a:lnTo>
                <a:lnTo>
                  <a:pt x="3843324" y="5207813"/>
                </a:lnTo>
                <a:lnTo>
                  <a:pt x="3845712" y="5199951"/>
                </a:lnTo>
                <a:lnTo>
                  <a:pt x="3879786" y="5177155"/>
                </a:lnTo>
                <a:lnTo>
                  <a:pt x="3890378" y="5176482"/>
                </a:lnTo>
                <a:lnTo>
                  <a:pt x="3902252" y="5177345"/>
                </a:lnTo>
                <a:lnTo>
                  <a:pt x="3936517" y="5206390"/>
                </a:lnTo>
                <a:lnTo>
                  <a:pt x="3939463" y="5227091"/>
                </a:lnTo>
                <a:lnTo>
                  <a:pt x="3939463" y="5246116"/>
                </a:lnTo>
                <a:lnTo>
                  <a:pt x="3939463" y="5297957"/>
                </a:lnTo>
                <a:lnTo>
                  <a:pt x="3939463" y="5355018"/>
                </a:lnTo>
                <a:lnTo>
                  <a:pt x="3934942" y="5362003"/>
                </a:lnTo>
                <a:lnTo>
                  <a:pt x="3897592" y="5385041"/>
                </a:lnTo>
                <a:lnTo>
                  <a:pt x="3878719" y="5387225"/>
                </a:lnTo>
                <a:lnTo>
                  <a:pt x="3870934" y="5386679"/>
                </a:lnTo>
                <a:lnTo>
                  <a:pt x="3869664" y="5386679"/>
                </a:lnTo>
                <a:lnTo>
                  <a:pt x="3838079" y="5364302"/>
                </a:lnTo>
                <a:lnTo>
                  <a:pt x="3835171" y="5349189"/>
                </a:lnTo>
                <a:lnTo>
                  <a:pt x="3835476" y="5343969"/>
                </a:lnTo>
                <a:lnTo>
                  <a:pt x="3841508" y="5323840"/>
                </a:lnTo>
                <a:lnTo>
                  <a:pt x="3855339" y="5309463"/>
                </a:lnTo>
                <a:lnTo>
                  <a:pt x="3876941" y="5300840"/>
                </a:lnTo>
                <a:lnTo>
                  <a:pt x="3906342" y="5297957"/>
                </a:lnTo>
                <a:lnTo>
                  <a:pt x="3939463" y="5297957"/>
                </a:lnTo>
                <a:lnTo>
                  <a:pt x="3939463" y="5246116"/>
                </a:lnTo>
                <a:lnTo>
                  <a:pt x="3898658" y="5246116"/>
                </a:lnTo>
                <a:lnTo>
                  <a:pt x="3863873" y="5248008"/>
                </a:lnTo>
                <a:lnTo>
                  <a:pt x="3807358" y="5262283"/>
                </a:lnTo>
                <a:lnTo>
                  <a:pt x="3768509" y="5290286"/>
                </a:lnTo>
                <a:lnTo>
                  <a:pt x="3748951" y="5330787"/>
                </a:lnTo>
                <a:lnTo>
                  <a:pt x="3746512" y="5355628"/>
                </a:lnTo>
                <a:lnTo>
                  <a:pt x="3748519" y="5376176"/>
                </a:lnTo>
                <a:lnTo>
                  <a:pt x="3764546" y="5411762"/>
                </a:lnTo>
                <a:lnTo>
                  <a:pt x="3795649" y="5439143"/>
                </a:lnTo>
                <a:lnTo>
                  <a:pt x="3836060" y="5453265"/>
                </a:lnTo>
                <a:lnTo>
                  <a:pt x="3859390" y="5455031"/>
                </a:lnTo>
                <a:lnTo>
                  <a:pt x="3883964" y="5452783"/>
                </a:lnTo>
                <a:lnTo>
                  <a:pt x="3906101" y="5446052"/>
                </a:lnTo>
                <a:lnTo>
                  <a:pt x="3925836" y="5434838"/>
                </a:lnTo>
                <a:lnTo>
                  <a:pt x="3943146" y="5419128"/>
                </a:lnTo>
                <a:lnTo>
                  <a:pt x="3944734" y="5427662"/>
                </a:lnTo>
                <a:lnTo>
                  <a:pt x="3946753" y="5435473"/>
                </a:lnTo>
                <a:lnTo>
                  <a:pt x="3949179" y="5442547"/>
                </a:lnTo>
                <a:lnTo>
                  <a:pt x="3952036" y="5448884"/>
                </a:lnTo>
                <a:lnTo>
                  <a:pt x="4041622" y="5448884"/>
                </a:lnTo>
                <a:lnTo>
                  <a:pt x="4041622" y="5443677"/>
                </a:lnTo>
                <a:close/>
              </a:path>
              <a:path w="6337300" h="6333490">
                <a:moveTo>
                  <a:pt x="4067695" y="2975203"/>
                </a:moveTo>
                <a:lnTo>
                  <a:pt x="4061091" y="2919946"/>
                </a:lnTo>
                <a:lnTo>
                  <a:pt x="4041305" y="2880563"/>
                </a:lnTo>
                <a:lnTo>
                  <a:pt x="4008031" y="2856979"/>
                </a:lnTo>
                <a:lnTo>
                  <a:pt x="3960939" y="2849118"/>
                </a:lnTo>
                <a:lnTo>
                  <a:pt x="3930434" y="2852280"/>
                </a:lnTo>
                <a:lnTo>
                  <a:pt x="3903649" y="2861780"/>
                </a:lnTo>
                <a:lnTo>
                  <a:pt x="3880586" y="2877591"/>
                </a:lnTo>
                <a:lnTo>
                  <a:pt x="3861244" y="2899740"/>
                </a:lnTo>
                <a:lnTo>
                  <a:pt x="3846766" y="2877591"/>
                </a:lnTo>
                <a:lnTo>
                  <a:pt x="3827272" y="2861780"/>
                </a:lnTo>
                <a:lnTo>
                  <a:pt x="3802748" y="2852280"/>
                </a:lnTo>
                <a:lnTo>
                  <a:pt x="3773195" y="2849118"/>
                </a:lnTo>
                <a:lnTo>
                  <a:pt x="3744684" y="2851823"/>
                </a:lnTo>
                <a:lnTo>
                  <a:pt x="3719284" y="2859938"/>
                </a:lnTo>
                <a:lnTo>
                  <a:pt x="3696995" y="2873451"/>
                </a:lnTo>
                <a:lnTo>
                  <a:pt x="3677793" y="2892374"/>
                </a:lnTo>
                <a:lnTo>
                  <a:pt x="3675037" y="2855252"/>
                </a:lnTo>
                <a:lnTo>
                  <a:pt x="3591903" y="2855252"/>
                </a:lnTo>
                <a:lnTo>
                  <a:pt x="3591903" y="3187179"/>
                </a:lnTo>
                <a:lnTo>
                  <a:pt x="3680549" y="3187179"/>
                </a:lnTo>
                <a:lnTo>
                  <a:pt x="3680549" y="2952496"/>
                </a:lnTo>
                <a:lnTo>
                  <a:pt x="3690302" y="2938818"/>
                </a:lnTo>
                <a:lnTo>
                  <a:pt x="3702647" y="2929039"/>
                </a:lnTo>
                <a:lnTo>
                  <a:pt x="3717594" y="2923171"/>
                </a:lnTo>
                <a:lnTo>
                  <a:pt x="3735159" y="2921216"/>
                </a:lnTo>
                <a:lnTo>
                  <a:pt x="3747808" y="2922016"/>
                </a:lnTo>
                <a:lnTo>
                  <a:pt x="3782326" y="2950972"/>
                </a:lnTo>
                <a:lnTo>
                  <a:pt x="3785171" y="2975813"/>
                </a:lnTo>
                <a:lnTo>
                  <a:pt x="3785171" y="3187179"/>
                </a:lnTo>
                <a:lnTo>
                  <a:pt x="3873817" y="3187179"/>
                </a:lnTo>
                <a:lnTo>
                  <a:pt x="3873512" y="2959252"/>
                </a:lnTo>
                <a:lnTo>
                  <a:pt x="3910317" y="2923590"/>
                </a:lnTo>
                <a:lnTo>
                  <a:pt x="3928732" y="2921216"/>
                </a:lnTo>
                <a:lnTo>
                  <a:pt x="3941635" y="2922028"/>
                </a:lnTo>
                <a:lnTo>
                  <a:pt x="3975963" y="2951086"/>
                </a:lnTo>
                <a:lnTo>
                  <a:pt x="3978732" y="2975508"/>
                </a:lnTo>
                <a:lnTo>
                  <a:pt x="3978732" y="3187179"/>
                </a:lnTo>
                <a:lnTo>
                  <a:pt x="4067695" y="3187179"/>
                </a:lnTo>
                <a:lnTo>
                  <a:pt x="4067695" y="2975203"/>
                </a:lnTo>
                <a:close/>
              </a:path>
              <a:path w="6337300" h="6333490">
                <a:moveTo>
                  <a:pt x="4101604" y="460794"/>
                </a:moveTo>
                <a:lnTo>
                  <a:pt x="4099128" y="423303"/>
                </a:lnTo>
                <a:lnTo>
                  <a:pt x="4097820" y="403288"/>
                </a:lnTo>
                <a:lnTo>
                  <a:pt x="4086466" y="352717"/>
                </a:lnTo>
                <a:lnTo>
                  <a:pt x="4070781" y="316522"/>
                </a:lnTo>
                <a:lnTo>
                  <a:pt x="4067568" y="309092"/>
                </a:lnTo>
                <a:lnTo>
                  <a:pt x="4041102" y="272389"/>
                </a:lnTo>
                <a:lnTo>
                  <a:pt x="4008043" y="243332"/>
                </a:lnTo>
                <a:lnTo>
                  <a:pt x="3969372" y="222567"/>
                </a:lnTo>
                <a:lnTo>
                  <a:pt x="3966832" y="221856"/>
                </a:lnTo>
                <a:lnTo>
                  <a:pt x="3966832" y="412330"/>
                </a:lnTo>
                <a:lnTo>
                  <a:pt x="3966832" y="423303"/>
                </a:lnTo>
                <a:lnTo>
                  <a:pt x="3776053" y="423303"/>
                </a:lnTo>
                <a:lnTo>
                  <a:pt x="3780752" y="399046"/>
                </a:lnTo>
                <a:lnTo>
                  <a:pt x="3797008" y="359486"/>
                </a:lnTo>
                <a:lnTo>
                  <a:pt x="3837800" y="323443"/>
                </a:lnTo>
                <a:lnTo>
                  <a:pt x="3874757" y="316522"/>
                </a:lnTo>
                <a:lnTo>
                  <a:pt x="3895344" y="318096"/>
                </a:lnTo>
                <a:lnTo>
                  <a:pt x="3942143" y="341553"/>
                </a:lnTo>
                <a:lnTo>
                  <a:pt x="3964927" y="390753"/>
                </a:lnTo>
                <a:lnTo>
                  <a:pt x="3966832" y="412330"/>
                </a:lnTo>
                <a:lnTo>
                  <a:pt x="3966832" y="221856"/>
                </a:lnTo>
                <a:lnTo>
                  <a:pt x="3925112" y="210108"/>
                </a:lnTo>
                <a:lnTo>
                  <a:pt x="3875240" y="205955"/>
                </a:lnTo>
                <a:lnTo>
                  <a:pt x="3841089" y="208013"/>
                </a:lnTo>
                <a:lnTo>
                  <a:pt x="3778567" y="224510"/>
                </a:lnTo>
                <a:lnTo>
                  <a:pt x="3724351" y="257175"/>
                </a:lnTo>
                <a:lnTo>
                  <a:pt x="3681996" y="304165"/>
                </a:lnTo>
                <a:lnTo>
                  <a:pt x="3652405" y="364413"/>
                </a:lnTo>
                <a:lnTo>
                  <a:pt x="3637445" y="433578"/>
                </a:lnTo>
                <a:lnTo>
                  <a:pt x="3635578" y="471233"/>
                </a:lnTo>
                <a:lnTo>
                  <a:pt x="3635578" y="484517"/>
                </a:lnTo>
                <a:lnTo>
                  <a:pt x="3640023" y="539292"/>
                </a:lnTo>
                <a:lnTo>
                  <a:pt x="3653320" y="588327"/>
                </a:lnTo>
                <a:lnTo>
                  <a:pt x="3675494" y="631596"/>
                </a:lnTo>
                <a:lnTo>
                  <a:pt x="3706533" y="669112"/>
                </a:lnTo>
                <a:lnTo>
                  <a:pt x="3744620" y="699427"/>
                </a:lnTo>
                <a:lnTo>
                  <a:pt x="3787978" y="721080"/>
                </a:lnTo>
                <a:lnTo>
                  <a:pt x="3836568" y="734072"/>
                </a:lnTo>
                <a:lnTo>
                  <a:pt x="3890429" y="738403"/>
                </a:lnTo>
                <a:lnTo>
                  <a:pt x="3921747" y="736866"/>
                </a:lnTo>
                <a:lnTo>
                  <a:pt x="3980116" y="724649"/>
                </a:lnTo>
                <a:lnTo>
                  <a:pt x="4032135" y="700544"/>
                </a:lnTo>
                <a:lnTo>
                  <a:pt x="4073893" y="666496"/>
                </a:lnTo>
                <a:lnTo>
                  <a:pt x="4090682" y="645871"/>
                </a:lnTo>
                <a:lnTo>
                  <a:pt x="4074566" y="627824"/>
                </a:lnTo>
                <a:lnTo>
                  <a:pt x="4023296" y="570420"/>
                </a:lnTo>
                <a:lnTo>
                  <a:pt x="3998823" y="595541"/>
                </a:lnTo>
                <a:lnTo>
                  <a:pt x="3970032" y="613473"/>
                </a:lnTo>
                <a:lnTo>
                  <a:pt x="3936898" y="624243"/>
                </a:lnTo>
                <a:lnTo>
                  <a:pt x="3899433" y="627824"/>
                </a:lnTo>
                <a:lnTo>
                  <a:pt x="3874922" y="625932"/>
                </a:lnTo>
                <a:lnTo>
                  <a:pt x="3832568" y="610743"/>
                </a:lnTo>
                <a:lnTo>
                  <a:pt x="3799675" y="581037"/>
                </a:lnTo>
                <a:lnTo>
                  <a:pt x="3779621" y="540689"/>
                </a:lnTo>
                <a:lnTo>
                  <a:pt x="3774630" y="516788"/>
                </a:lnTo>
                <a:lnTo>
                  <a:pt x="4101604" y="516788"/>
                </a:lnTo>
                <a:lnTo>
                  <a:pt x="4101604" y="460794"/>
                </a:lnTo>
                <a:close/>
              </a:path>
              <a:path w="6337300" h="6333490">
                <a:moveTo>
                  <a:pt x="4190085" y="4977689"/>
                </a:moveTo>
                <a:lnTo>
                  <a:pt x="4101134" y="4977689"/>
                </a:lnTo>
                <a:lnTo>
                  <a:pt x="4101134" y="5448884"/>
                </a:lnTo>
                <a:lnTo>
                  <a:pt x="4190085" y="5448884"/>
                </a:lnTo>
                <a:lnTo>
                  <a:pt x="4190085" y="4977689"/>
                </a:lnTo>
                <a:close/>
              </a:path>
              <a:path w="6337300" h="6333490">
                <a:moveTo>
                  <a:pt x="4222915" y="3869601"/>
                </a:moveTo>
                <a:lnTo>
                  <a:pt x="4060634" y="3869601"/>
                </a:lnTo>
                <a:lnTo>
                  <a:pt x="4218000" y="3661384"/>
                </a:lnTo>
                <a:lnTo>
                  <a:pt x="4218000" y="3609162"/>
                </a:lnTo>
                <a:lnTo>
                  <a:pt x="3952049" y="3609162"/>
                </a:lnTo>
                <a:lnTo>
                  <a:pt x="3952049" y="3680637"/>
                </a:lnTo>
                <a:lnTo>
                  <a:pt x="4103586" y="3680637"/>
                </a:lnTo>
                <a:lnTo>
                  <a:pt x="3947439" y="3887089"/>
                </a:lnTo>
                <a:lnTo>
                  <a:pt x="3947439" y="3941076"/>
                </a:lnTo>
                <a:lnTo>
                  <a:pt x="4222915" y="3941076"/>
                </a:lnTo>
                <a:lnTo>
                  <a:pt x="4222915" y="3869601"/>
                </a:lnTo>
                <a:close/>
              </a:path>
              <a:path w="6337300" h="6333490">
                <a:moveTo>
                  <a:pt x="4429366" y="5379859"/>
                </a:moveTo>
                <a:lnTo>
                  <a:pt x="4423486" y="5380799"/>
                </a:lnTo>
                <a:lnTo>
                  <a:pt x="4417174" y="5381472"/>
                </a:lnTo>
                <a:lnTo>
                  <a:pt x="4410443" y="5381879"/>
                </a:lnTo>
                <a:lnTo>
                  <a:pt x="4403293" y="5382006"/>
                </a:lnTo>
                <a:lnTo>
                  <a:pt x="4394124" y="5381510"/>
                </a:lnTo>
                <a:lnTo>
                  <a:pt x="4369244" y="5347652"/>
                </a:lnTo>
                <a:lnTo>
                  <a:pt x="4369244" y="5182006"/>
                </a:lnTo>
                <a:lnTo>
                  <a:pt x="4425988" y="5182006"/>
                </a:lnTo>
                <a:lnTo>
                  <a:pt x="4425988" y="5116969"/>
                </a:lnTo>
                <a:lnTo>
                  <a:pt x="4369244" y="5116969"/>
                </a:lnTo>
                <a:lnTo>
                  <a:pt x="4369244" y="5035372"/>
                </a:lnTo>
                <a:lnTo>
                  <a:pt x="4280586" y="5035372"/>
                </a:lnTo>
                <a:lnTo>
                  <a:pt x="4280586" y="5116969"/>
                </a:lnTo>
                <a:lnTo>
                  <a:pt x="4232110" y="5116969"/>
                </a:lnTo>
                <a:lnTo>
                  <a:pt x="4232110" y="5182006"/>
                </a:lnTo>
                <a:lnTo>
                  <a:pt x="4280586" y="5182006"/>
                </a:lnTo>
                <a:lnTo>
                  <a:pt x="4280586" y="5360848"/>
                </a:lnTo>
                <a:lnTo>
                  <a:pt x="4287215" y="5402046"/>
                </a:lnTo>
                <a:lnTo>
                  <a:pt x="4305274" y="5431472"/>
                </a:lnTo>
                <a:lnTo>
                  <a:pt x="4334764" y="5449138"/>
                </a:lnTo>
                <a:lnTo>
                  <a:pt x="4375683" y="5455018"/>
                </a:lnTo>
                <a:lnTo>
                  <a:pt x="4389386" y="5454523"/>
                </a:lnTo>
                <a:lnTo>
                  <a:pt x="4402912" y="5453024"/>
                </a:lnTo>
                <a:lnTo>
                  <a:pt x="4416234" y="5450535"/>
                </a:lnTo>
                <a:lnTo>
                  <a:pt x="4429366" y="5447042"/>
                </a:lnTo>
                <a:lnTo>
                  <a:pt x="4429366" y="5379859"/>
                </a:lnTo>
                <a:close/>
              </a:path>
              <a:path w="6337300" h="6333490">
                <a:moveTo>
                  <a:pt x="4560354" y="3935869"/>
                </a:moveTo>
                <a:lnTo>
                  <a:pt x="4554702" y="3922306"/>
                </a:lnTo>
                <a:lnTo>
                  <a:pt x="4551972" y="3911320"/>
                </a:lnTo>
                <a:lnTo>
                  <a:pt x="4550613" y="3905872"/>
                </a:lnTo>
                <a:lnTo>
                  <a:pt x="4548175" y="3887089"/>
                </a:lnTo>
                <a:lnTo>
                  <a:pt x="4548098" y="3886568"/>
                </a:lnTo>
                <a:lnTo>
                  <a:pt x="4547806" y="3879418"/>
                </a:lnTo>
                <a:lnTo>
                  <a:pt x="4547692" y="3876738"/>
                </a:lnTo>
                <a:lnTo>
                  <a:pt x="4547590" y="3874503"/>
                </a:lnTo>
                <a:lnTo>
                  <a:pt x="4547540" y="3873385"/>
                </a:lnTo>
                <a:lnTo>
                  <a:pt x="4547425" y="3870680"/>
                </a:lnTo>
                <a:lnTo>
                  <a:pt x="4547336" y="3868369"/>
                </a:lnTo>
                <a:lnTo>
                  <a:pt x="4547235" y="3865930"/>
                </a:lnTo>
                <a:lnTo>
                  <a:pt x="4547171" y="3790150"/>
                </a:lnTo>
                <a:lnTo>
                  <a:pt x="4547057" y="3719284"/>
                </a:lnTo>
                <a:lnTo>
                  <a:pt x="4538269" y="3671354"/>
                </a:lnTo>
                <a:lnTo>
                  <a:pt x="4538154" y="3670935"/>
                </a:lnTo>
                <a:lnTo>
                  <a:pt x="4536884" y="3668674"/>
                </a:lnTo>
                <a:lnTo>
                  <a:pt x="4526889" y="3650831"/>
                </a:lnTo>
                <a:lnTo>
                  <a:pt x="4511116" y="3633851"/>
                </a:lnTo>
                <a:lnTo>
                  <a:pt x="4491520" y="3620363"/>
                </a:lnTo>
                <a:lnTo>
                  <a:pt x="4468749" y="3610737"/>
                </a:lnTo>
                <a:lnTo>
                  <a:pt x="4442815" y="3604958"/>
                </a:lnTo>
                <a:lnTo>
                  <a:pt x="4413720" y="3603028"/>
                </a:lnTo>
                <a:lnTo>
                  <a:pt x="4393971" y="3603904"/>
                </a:lnTo>
                <a:lnTo>
                  <a:pt x="4340707" y="3616985"/>
                </a:lnTo>
                <a:lnTo>
                  <a:pt x="4300220" y="3643871"/>
                </a:lnTo>
                <a:lnTo>
                  <a:pt x="4277055" y="3681095"/>
                </a:lnTo>
                <a:lnTo>
                  <a:pt x="4272610" y="3708857"/>
                </a:lnTo>
                <a:lnTo>
                  <a:pt x="4361269" y="3708857"/>
                </a:lnTo>
                <a:lnTo>
                  <a:pt x="4362056" y="3700005"/>
                </a:lnTo>
                <a:lnTo>
                  <a:pt x="4364444" y="3692144"/>
                </a:lnTo>
                <a:lnTo>
                  <a:pt x="4398530" y="3669347"/>
                </a:lnTo>
                <a:lnTo>
                  <a:pt x="4409122" y="3668674"/>
                </a:lnTo>
                <a:lnTo>
                  <a:pt x="4420997" y="3669538"/>
                </a:lnTo>
                <a:lnTo>
                  <a:pt x="4455249" y="3698583"/>
                </a:lnTo>
                <a:lnTo>
                  <a:pt x="4458208" y="3719284"/>
                </a:lnTo>
                <a:lnTo>
                  <a:pt x="4458208" y="3738308"/>
                </a:lnTo>
                <a:lnTo>
                  <a:pt x="4458208" y="3790150"/>
                </a:lnTo>
                <a:lnTo>
                  <a:pt x="4458208" y="3847211"/>
                </a:lnTo>
                <a:lnTo>
                  <a:pt x="4453674" y="3854196"/>
                </a:lnTo>
                <a:lnTo>
                  <a:pt x="4416323" y="3877233"/>
                </a:lnTo>
                <a:lnTo>
                  <a:pt x="4397464" y="3879418"/>
                </a:lnTo>
                <a:lnTo>
                  <a:pt x="4389666" y="3878872"/>
                </a:lnTo>
                <a:lnTo>
                  <a:pt x="4388409" y="3878872"/>
                </a:lnTo>
                <a:lnTo>
                  <a:pt x="4356824" y="3856494"/>
                </a:lnTo>
                <a:lnTo>
                  <a:pt x="4353903" y="3841381"/>
                </a:lnTo>
                <a:lnTo>
                  <a:pt x="4354207" y="3836162"/>
                </a:lnTo>
                <a:lnTo>
                  <a:pt x="4360253" y="3816032"/>
                </a:lnTo>
                <a:lnTo>
                  <a:pt x="4374070" y="3801656"/>
                </a:lnTo>
                <a:lnTo>
                  <a:pt x="4395686" y="3793032"/>
                </a:lnTo>
                <a:lnTo>
                  <a:pt x="4425073" y="3790150"/>
                </a:lnTo>
                <a:lnTo>
                  <a:pt x="4458208" y="3790150"/>
                </a:lnTo>
                <a:lnTo>
                  <a:pt x="4458208" y="3738308"/>
                </a:lnTo>
                <a:lnTo>
                  <a:pt x="4417403" y="3738308"/>
                </a:lnTo>
                <a:lnTo>
                  <a:pt x="4382617" y="3740200"/>
                </a:lnTo>
                <a:lnTo>
                  <a:pt x="4326090" y="3754475"/>
                </a:lnTo>
                <a:lnTo>
                  <a:pt x="4287240" y="3782479"/>
                </a:lnTo>
                <a:lnTo>
                  <a:pt x="4267695" y="3822979"/>
                </a:lnTo>
                <a:lnTo>
                  <a:pt x="4265307" y="3847211"/>
                </a:lnTo>
                <a:lnTo>
                  <a:pt x="4265244" y="3847820"/>
                </a:lnTo>
                <a:lnTo>
                  <a:pt x="4273270" y="3887089"/>
                </a:lnTo>
                <a:lnTo>
                  <a:pt x="4297311" y="3918991"/>
                </a:lnTo>
                <a:lnTo>
                  <a:pt x="4333545" y="3940162"/>
                </a:lnTo>
                <a:lnTo>
                  <a:pt x="4378134" y="3947223"/>
                </a:lnTo>
                <a:lnTo>
                  <a:pt x="4402696" y="3944975"/>
                </a:lnTo>
                <a:lnTo>
                  <a:pt x="4424845" y="3938244"/>
                </a:lnTo>
                <a:lnTo>
                  <a:pt x="4444568" y="3927030"/>
                </a:lnTo>
                <a:lnTo>
                  <a:pt x="4461878" y="3911320"/>
                </a:lnTo>
                <a:lnTo>
                  <a:pt x="4463478" y="3919855"/>
                </a:lnTo>
                <a:lnTo>
                  <a:pt x="4465485" y="3927665"/>
                </a:lnTo>
                <a:lnTo>
                  <a:pt x="4467923" y="3934739"/>
                </a:lnTo>
                <a:lnTo>
                  <a:pt x="4470781" y="3941076"/>
                </a:lnTo>
                <a:lnTo>
                  <a:pt x="4560354" y="3941076"/>
                </a:lnTo>
                <a:lnTo>
                  <a:pt x="4560354" y="3935869"/>
                </a:lnTo>
                <a:close/>
              </a:path>
              <a:path w="6337300" h="6333490">
                <a:moveTo>
                  <a:pt x="4590859" y="581329"/>
                </a:moveTo>
                <a:lnTo>
                  <a:pt x="4584077" y="535863"/>
                </a:lnTo>
                <a:lnTo>
                  <a:pt x="4563694" y="497687"/>
                </a:lnTo>
                <a:lnTo>
                  <a:pt x="4529734" y="466813"/>
                </a:lnTo>
                <a:lnTo>
                  <a:pt x="4482185" y="443230"/>
                </a:lnTo>
                <a:lnTo>
                  <a:pt x="4443044" y="431076"/>
                </a:lnTo>
                <a:lnTo>
                  <a:pt x="4395825" y="420217"/>
                </a:lnTo>
                <a:lnTo>
                  <a:pt x="4372051" y="414883"/>
                </a:lnTo>
                <a:lnTo>
                  <a:pt x="4335627" y="402780"/>
                </a:lnTo>
                <a:lnTo>
                  <a:pt x="4302734" y="370078"/>
                </a:lnTo>
                <a:lnTo>
                  <a:pt x="4301388" y="359232"/>
                </a:lnTo>
                <a:lnTo>
                  <a:pt x="4302569" y="347662"/>
                </a:lnTo>
                <a:lnTo>
                  <a:pt x="4330839" y="312521"/>
                </a:lnTo>
                <a:lnTo>
                  <a:pt x="4373994" y="303720"/>
                </a:lnTo>
                <a:lnTo>
                  <a:pt x="4392828" y="304914"/>
                </a:lnTo>
                <a:lnTo>
                  <a:pt x="4433316" y="322935"/>
                </a:lnTo>
                <a:lnTo>
                  <a:pt x="4451108" y="357505"/>
                </a:lnTo>
                <a:lnTo>
                  <a:pt x="4452290" y="371576"/>
                </a:lnTo>
                <a:lnTo>
                  <a:pt x="4589437" y="371576"/>
                </a:lnTo>
                <a:lnTo>
                  <a:pt x="4574794" y="304901"/>
                </a:lnTo>
                <a:lnTo>
                  <a:pt x="4530839" y="251993"/>
                </a:lnTo>
                <a:lnTo>
                  <a:pt x="4462437" y="217462"/>
                </a:lnTo>
                <a:lnTo>
                  <a:pt x="4420895" y="208826"/>
                </a:lnTo>
                <a:lnTo>
                  <a:pt x="4374464" y="205955"/>
                </a:lnTo>
                <a:lnTo>
                  <a:pt x="4330852" y="208813"/>
                </a:lnTo>
                <a:lnTo>
                  <a:pt x="4291596" y="217398"/>
                </a:lnTo>
                <a:lnTo>
                  <a:pt x="4226179" y="251752"/>
                </a:lnTo>
                <a:lnTo>
                  <a:pt x="4183646" y="303187"/>
                </a:lnTo>
                <a:lnTo>
                  <a:pt x="4169460" y="365887"/>
                </a:lnTo>
                <a:lnTo>
                  <a:pt x="4174553" y="402767"/>
                </a:lnTo>
                <a:lnTo>
                  <a:pt x="4215257" y="463410"/>
                </a:lnTo>
                <a:lnTo>
                  <a:pt x="4250868" y="487159"/>
                </a:lnTo>
                <a:lnTo>
                  <a:pt x="4296664" y="506539"/>
                </a:lnTo>
                <a:lnTo>
                  <a:pt x="4352633" y="521538"/>
                </a:lnTo>
                <a:lnTo>
                  <a:pt x="4378274" y="527418"/>
                </a:lnTo>
                <a:lnTo>
                  <a:pt x="4400143" y="533692"/>
                </a:lnTo>
                <a:lnTo>
                  <a:pt x="4443501" y="555307"/>
                </a:lnTo>
                <a:lnTo>
                  <a:pt x="4457522" y="587019"/>
                </a:lnTo>
                <a:lnTo>
                  <a:pt x="4456252" y="598538"/>
                </a:lnTo>
                <a:lnTo>
                  <a:pt x="4426051" y="632714"/>
                </a:lnTo>
                <a:lnTo>
                  <a:pt x="4377791" y="641121"/>
                </a:lnTo>
                <a:lnTo>
                  <a:pt x="4357738" y="639902"/>
                </a:lnTo>
                <a:lnTo>
                  <a:pt x="4310405" y="621665"/>
                </a:lnTo>
                <a:lnTo>
                  <a:pt x="4285754" y="582879"/>
                </a:lnTo>
                <a:lnTo>
                  <a:pt x="4283354" y="565670"/>
                </a:lnTo>
                <a:lnTo>
                  <a:pt x="4153331" y="565670"/>
                </a:lnTo>
                <a:lnTo>
                  <a:pt x="4160443" y="610577"/>
                </a:lnTo>
                <a:lnTo>
                  <a:pt x="4181805" y="652272"/>
                </a:lnTo>
                <a:lnTo>
                  <a:pt x="4215663" y="688098"/>
                </a:lnTo>
                <a:lnTo>
                  <a:pt x="4260342" y="715378"/>
                </a:lnTo>
                <a:lnTo>
                  <a:pt x="4314025" y="732650"/>
                </a:lnTo>
                <a:lnTo>
                  <a:pt x="4374947" y="738403"/>
                </a:lnTo>
                <a:lnTo>
                  <a:pt x="4420438" y="735698"/>
                </a:lnTo>
                <a:lnTo>
                  <a:pt x="4461548" y="727544"/>
                </a:lnTo>
                <a:lnTo>
                  <a:pt x="4498264" y="713981"/>
                </a:lnTo>
                <a:lnTo>
                  <a:pt x="4556963" y="671601"/>
                </a:lnTo>
                <a:lnTo>
                  <a:pt x="4587100" y="614768"/>
                </a:lnTo>
                <a:lnTo>
                  <a:pt x="4590859" y="581329"/>
                </a:lnTo>
                <a:close/>
              </a:path>
              <a:path w="6337300" h="6333490">
                <a:moveTo>
                  <a:pt x="4766805" y="5286299"/>
                </a:moveTo>
                <a:lnTo>
                  <a:pt x="4761395" y="5230165"/>
                </a:lnTo>
                <a:lnTo>
                  <a:pt x="4742040" y="5182311"/>
                </a:lnTo>
                <a:lnTo>
                  <a:pt x="4718799" y="5151933"/>
                </a:lnTo>
                <a:lnTo>
                  <a:pt x="4678159" y="5125097"/>
                </a:lnTo>
                <a:lnTo>
                  <a:pt x="4678159" y="5279707"/>
                </a:lnTo>
                <a:lnTo>
                  <a:pt x="4677029" y="5305044"/>
                </a:lnTo>
                <a:lnTo>
                  <a:pt x="4667974" y="5344592"/>
                </a:lnTo>
                <a:lnTo>
                  <a:pt x="4638421" y="5377358"/>
                </a:lnTo>
                <a:lnTo>
                  <a:pt x="4609744" y="5383542"/>
                </a:lnTo>
                <a:lnTo>
                  <a:pt x="4594326" y="5381993"/>
                </a:lnTo>
                <a:lnTo>
                  <a:pt x="4594187" y="5381993"/>
                </a:lnTo>
                <a:lnTo>
                  <a:pt x="4558817" y="5358511"/>
                </a:lnTo>
                <a:lnTo>
                  <a:pt x="4542142" y="5308422"/>
                </a:lnTo>
                <a:lnTo>
                  <a:pt x="4541037" y="5286299"/>
                </a:lnTo>
                <a:lnTo>
                  <a:pt x="4542040" y="5263604"/>
                </a:lnTo>
                <a:lnTo>
                  <a:pt x="4542142" y="5261318"/>
                </a:lnTo>
                <a:lnTo>
                  <a:pt x="4545482" y="5239956"/>
                </a:lnTo>
                <a:lnTo>
                  <a:pt x="4551032" y="5222062"/>
                </a:lnTo>
                <a:lnTo>
                  <a:pt x="4558741" y="5207813"/>
                </a:lnTo>
                <a:lnTo>
                  <a:pt x="4558817" y="5207647"/>
                </a:lnTo>
                <a:lnTo>
                  <a:pt x="4568558" y="5196662"/>
                </a:lnTo>
                <a:lnTo>
                  <a:pt x="4580242" y="5188686"/>
                </a:lnTo>
                <a:lnTo>
                  <a:pt x="4593768" y="5183911"/>
                </a:lnTo>
                <a:lnTo>
                  <a:pt x="4609135" y="5182311"/>
                </a:lnTo>
                <a:lnTo>
                  <a:pt x="4624629" y="5183911"/>
                </a:lnTo>
                <a:lnTo>
                  <a:pt x="4660049" y="5207813"/>
                </a:lnTo>
                <a:lnTo>
                  <a:pt x="4677029" y="5257812"/>
                </a:lnTo>
                <a:lnTo>
                  <a:pt x="4678159" y="5279707"/>
                </a:lnTo>
                <a:lnTo>
                  <a:pt x="4678159" y="5125097"/>
                </a:lnTo>
                <a:lnTo>
                  <a:pt x="4670133" y="5121110"/>
                </a:lnTo>
                <a:lnTo>
                  <a:pt x="4641177" y="5113401"/>
                </a:lnTo>
                <a:lnTo>
                  <a:pt x="4609135" y="5110835"/>
                </a:lnTo>
                <a:lnTo>
                  <a:pt x="4586224" y="5112156"/>
                </a:lnTo>
                <a:lnTo>
                  <a:pt x="4544733" y="5122735"/>
                </a:lnTo>
                <a:lnTo>
                  <a:pt x="4509325" y="5143678"/>
                </a:lnTo>
                <a:lnTo>
                  <a:pt x="4481957" y="5173586"/>
                </a:lnTo>
                <a:lnTo>
                  <a:pt x="4463072" y="5211813"/>
                </a:lnTo>
                <a:lnTo>
                  <a:pt x="4453560" y="5255831"/>
                </a:lnTo>
                <a:lnTo>
                  <a:pt x="4452378" y="5279707"/>
                </a:lnTo>
                <a:lnTo>
                  <a:pt x="4452378" y="5283847"/>
                </a:lnTo>
                <a:lnTo>
                  <a:pt x="4463072" y="5354713"/>
                </a:lnTo>
                <a:lnTo>
                  <a:pt x="4495050" y="5408854"/>
                </a:lnTo>
                <a:lnTo>
                  <a:pt x="4545215" y="5443512"/>
                </a:lnTo>
                <a:lnTo>
                  <a:pt x="4609744" y="5455018"/>
                </a:lnTo>
                <a:lnTo>
                  <a:pt x="4643691" y="5452148"/>
                </a:lnTo>
                <a:lnTo>
                  <a:pt x="4700854" y="5429135"/>
                </a:lnTo>
                <a:lnTo>
                  <a:pt x="4742789" y="5383923"/>
                </a:lnTo>
                <a:lnTo>
                  <a:pt x="4764138" y="5322608"/>
                </a:lnTo>
                <a:lnTo>
                  <a:pt x="4766805" y="5286299"/>
                </a:lnTo>
                <a:close/>
              </a:path>
              <a:path w="6337300" h="6333490">
                <a:moveTo>
                  <a:pt x="4768037" y="2975203"/>
                </a:moveTo>
                <a:lnTo>
                  <a:pt x="4761433" y="2919946"/>
                </a:lnTo>
                <a:lnTo>
                  <a:pt x="4741646" y="2880563"/>
                </a:lnTo>
                <a:lnTo>
                  <a:pt x="4708372" y="2856979"/>
                </a:lnTo>
                <a:lnTo>
                  <a:pt x="4661281" y="2849118"/>
                </a:lnTo>
                <a:lnTo>
                  <a:pt x="4630775" y="2852280"/>
                </a:lnTo>
                <a:lnTo>
                  <a:pt x="4603991" y="2861780"/>
                </a:lnTo>
                <a:lnTo>
                  <a:pt x="4580928" y="2877591"/>
                </a:lnTo>
                <a:lnTo>
                  <a:pt x="4561586" y="2899740"/>
                </a:lnTo>
                <a:lnTo>
                  <a:pt x="4547108" y="2877591"/>
                </a:lnTo>
                <a:lnTo>
                  <a:pt x="4527613" y="2861780"/>
                </a:lnTo>
                <a:lnTo>
                  <a:pt x="4503090" y="2852280"/>
                </a:lnTo>
                <a:lnTo>
                  <a:pt x="4473537" y="2849118"/>
                </a:lnTo>
                <a:lnTo>
                  <a:pt x="4445038" y="2851823"/>
                </a:lnTo>
                <a:lnTo>
                  <a:pt x="4419625" y="2859938"/>
                </a:lnTo>
                <a:lnTo>
                  <a:pt x="4397337" y="2873451"/>
                </a:lnTo>
                <a:lnTo>
                  <a:pt x="4378147" y="2892374"/>
                </a:lnTo>
                <a:lnTo>
                  <a:pt x="4375378" y="2855252"/>
                </a:lnTo>
                <a:lnTo>
                  <a:pt x="4292244" y="2855252"/>
                </a:lnTo>
                <a:lnTo>
                  <a:pt x="4292244" y="3187179"/>
                </a:lnTo>
                <a:lnTo>
                  <a:pt x="4380890" y="3187179"/>
                </a:lnTo>
                <a:lnTo>
                  <a:pt x="4380890" y="2952496"/>
                </a:lnTo>
                <a:lnTo>
                  <a:pt x="4390644" y="2938818"/>
                </a:lnTo>
                <a:lnTo>
                  <a:pt x="4402988" y="2929039"/>
                </a:lnTo>
                <a:lnTo>
                  <a:pt x="4417936" y="2923171"/>
                </a:lnTo>
                <a:lnTo>
                  <a:pt x="4435500" y="2921216"/>
                </a:lnTo>
                <a:lnTo>
                  <a:pt x="4448149" y="2922016"/>
                </a:lnTo>
                <a:lnTo>
                  <a:pt x="4482668" y="2950972"/>
                </a:lnTo>
                <a:lnTo>
                  <a:pt x="4485513" y="2975813"/>
                </a:lnTo>
                <a:lnTo>
                  <a:pt x="4485513" y="3187179"/>
                </a:lnTo>
                <a:lnTo>
                  <a:pt x="4574159" y="3187179"/>
                </a:lnTo>
                <a:lnTo>
                  <a:pt x="4573854" y="2959252"/>
                </a:lnTo>
                <a:lnTo>
                  <a:pt x="4610671" y="2923590"/>
                </a:lnTo>
                <a:lnTo>
                  <a:pt x="4629074" y="2921216"/>
                </a:lnTo>
                <a:lnTo>
                  <a:pt x="4641977" y="2922028"/>
                </a:lnTo>
                <a:lnTo>
                  <a:pt x="4676318" y="2951086"/>
                </a:lnTo>
                <a:lnTo>
                  <a:pt x="4679073" y="2975508"/>
                </a:lnTo>
                <a:lnTo>
                  <a:pt x="4679073" y="3187179"/>
                </a:lnTo>
                <a:lnTo>
                  <a:pt x="4768037" y="3187179"/>
                </a:lnTo>
                <a:lnTo>
                  <a:pt x="4768037" y="2975203"/>
                </a:lnTo>
                <a:close/>
              </a:path>
              <a:path w="6337300" h="6333490">
                <a:moveTo>
                  <a:pt x="4900561" y="3469894"/>
                </a:moveTo>
                <a:lnTo>
                  <a:pt x="4811598" y="3469894"/>
                </a:lnTo>
                <a:lnTo>
                  <a:pt x="4811598" y="3639223"/>
                </a:lnTo>
                <a:lnTo>
                  <a:pt x="4811598" y="3709835"/>
                </a:lnTo>
                <a:lnTo>
                  <a:pt x="4811598" y="3841026"/>
                </a:lnTo>
                <a:lnTo>
                  <a:pt x="4801641" y="3856215"/>
                </a:lnTo>
                <a:lnTo>
                  <a:pt x="4788662" y="3867061"/>
                </a:lnTo>
                <a:lnTo>
                  <a:pt x="4772660" y="3873563"/>
                </a:lnTo>
                <a:lnTo>
                  <a:pt x="4753610" y="3875735"/>
                </a:lnTo>
                <a:lnTo>
                  <a:pt x="4739043" y="3874185"/>
                </a:lnTo>
                <a:lnTo>
                  <a:pt x="4706378" y="3850843"/>
                </a:lnTo>
                <a:lnTo>
                  <a:pt x="4691138" y="3801262"/>
                </a:lnTo>
                <a:lnTo>
                  <a:pt x="4690122" y="3779266"/>
                </a:lnTo>
                <a:lnTo>
                  <a:pt x="4694123" y="3733698"/>
                </a:lnTo>
                <a:lnTo>
                  <a:pt x="4706150" y="3701148"/>
                </a:lnTo>
                <a:lnTo>
                  <a:pt x="4726178" y="3681628"/>
                </a:lnTo>
                <a:lnTo>
                  <a:pt x="4754232" y="3675113"/>
                </a:lnTo>
                <a:lnTo>
                  <a:pt x="4773117" y="3677285"/>
                </a:lnTo>
                <a:lnTo>
                  <a:pt x="4788979" y="3683800"/>
                </a:lnTo>
                <a:lnTo>
                  <a:pt x="4801806" y="3694646"/>
                </a:lnTo>
                <a:lnTo>
                  <a:pt x="4811598" y="3709835"/>
                </a:lnTo>
                <a:lnTo>
                  <a:pt x="4811598" y="3639223"/>
                </a:lnTo>
                <a:lnTo>
                  <a:pt x="4794745" y="3623386"/>
                </a:lnTo>
                <a:lnTo>
                  <a:pt x="4775784" y="3612070"/>
                </a:lnTo>
                <a:lnTo>
                  <a:pt x="4754715" y="3605288"/>
                </a:lnTo>
                <a:lnTo>
                  <a:pt x="4731524" y="3603015"/>
                </a:lnTo>
                <a:lnTo>
                  <a:pt x="4702911" y="3605898"/>
                </a:lnTo>
                <a:lnTo>
                  <a:pt x="4655286" y="3628910"/>
                </a:lnTo>
                <a:lnTo>
                  <a:pt x="4621047" y="3674021"/>
                </a:lnTo>
                <a:lnTo>
                  <a:pt x="4603635" y="3735832"/>
                </a:lnTo>
                <a:lnTo>
                  <a:pt x="4601464" y="3772674"/>
                </a:lnTo>
                <a:lnTo>
                  <a:pt x="4603674" y="3811524"/>
                </a:lnTo>
                <a:lnTo>
                  <a:pt x="4621403" y="3875735"/>
                </a:lnTo>
                <a:lnTo>
                  <a:pt x="4656061" y="3921252"/>
                </a:lnTo>
                <a:lnTo>
                  <a:pt x="4703064" y="3944328"/>
                </a:lnTo>
                <a:lnTo>
                  <a:pt x="4730915" y="3947223"/>
                </a:lnTo>
                <a:lnTo>
                  <a:pt x="4755807" y="3944632"/>
                </a:lnTo>
                <a:lnTo>
                  <a:pt x="4778311" y="3936860"/>
                </a:lnTo>
                <a:lnTo>
                  <a:pt x="4798441" y="3923919"/>
                </a:lnTo>
                <a:lnTo>
                  <a:pt x="4816195" y="3905796"/>
                </a:lnTo>
                <a:lnTo>
                  <a:pt x="4820488" y="3941089"/>
                </a:lnTo>
                <a:lnTo>
                  <a:pt x="4900561" y="3941089"/>
                </a:lnTo>
                <a:lnTo>
                  <a:pt x="4900561" y="3905796"/>
                </a:lnTo>
                <a:lnTo>
                  <a:pt x="4900561" y="3875735"/>
                </a:lnTo>
                <a:lnTo>
                  <a:pt x="4900561" y="3675113"/>
                </a:lnTo>
                <a:lnTo>
                  <a:pt x="4900561" y="3639223"/>
                </a:lnTo>
                <a:lnTo>
                  <a:pt x="4900561" y="3469894"/>
                </a:lnTo>
                <a:close/>
              </a:path>
              <a:path w="6337300" h="6333490">
                <a:moveTo>
                  <a:pt x="5086451" y="2719984"/>
                </a:moveTo>
                <a:lnTo>
                  <a:pt x="5035220" y="2716593"/>
                </a:lnTo>
                <a:lnTo>
                  <a:pt x="5035220" y="2726004"/>
                </a:lnTo>
                <a:lnTo>
                  <a:pt x="5032616" y="2733217"/>
                </a:lnTo>
                <a:lnTo>
                  <a:pt x="5022189" y="2743238"/>
                </a:lnTo>
                <a:lnTo>
                  <a:pt x="5016004" y="2745740"/>
                </a:lnTo>
                <a:lnTo>
                  <a:pt x="5003736" y="2745740"/>
                </a:lnTo>
                <a:lnTo>
                  <a:pt x="4960099" y="2729128"/>
                </a:lnTo>
                <a:lnTo>
                  <a:pt x="4953038" y="2726004"/>
                </a:lnTo>
                <a:lnTo>
                  <a:pt x="4946828" y="2723527"/>
                </a:lnTo>
                <a:lnTo>
                  <a:pt x="4942129" y="2721965"/>
                </a:lnTo>
                <a:lnTo>
                  <a:pt x="4936706" y="2720429"/>
                </a:lnTo>
                <a:lnTo>
                  <a:pt x="4930927" y="2719667"/>
                </a:lnTo>
                <a:lnTo>
                  <a:pt x="4924793" y="2719667"/>
                </a:lnTo>
                <a:lnTo>
                  <a:pt x="4886071" y="2733217"/>
                </a:lnTo>
                <a:lnTo>
                  <a:pt x="4860493" y="2770060"/>
                </a:lnTo>
                <a:lnTo>
                  <a:pt x="4855667" y="2798965"/>
                </a:lnTo>
                <a:lnTo>
                  <a:pt x="4855578" y="2800108"/>
                </a:lnTo>
                <a:lnTo>
                  <a:pt x="4855464" y="2801582"/>
                </a:lnTo>
                <a:lnTo>
                  <a:pt x="4907000" y="2804630"/>
                </a:lnTo>
                <a:lnTo>
                  <a:pt x="4907000" y="2795232"/>
                </a:lnTo>
                <a:lnTo>
                  <a:pt x="4909515" y="2787980"/>
                </a:lnTo>
                <a:lnTo>
                  <a:pt x="4919535" y="2777744"/>
                </a:lnTo>
                <a:lnTo>
                  <a:pt x="4925619" y="2775191"/>
                </a:lnTo>
                <a:lnTo>
                  <a:pt x="4938293" y="2775191"/>
                </a:lnTo>
                <a:lnTo>
                  <a:pt x="4943399" y="2775851"/>
                </a:lnTo>
                <a:lnTo>
                  <a:pt x="4952809" y="2778506"/>
                </a:lnTo>
                <a:lnTo>
                  <a:pt x="4960480" y="2782036"/>
                </a:lnTo>
                <a:lnTo>
                  <a:pt x="4971110" y="2787764"/>
                </a:lnTo>
                <a:lnTo>
                  <a:pt x="4978654" y="2791688"/>
                </a:lnTo>
                <a:lnTo>
                  <a:pt x="5009045" y="2801582"/>
                </a:lnTo>
                <a:lnTo>
                  <a:pt x="5016830" y="2801582"/>
                </a:lnTo>
                <a:lnTo>
                  <a:pt x="5055527" y="2788374"/>
                </a:lnTo>
                <a:lnTo>
                  <a:pt x="5068278" y="2775191"/>
                </a:lnTo>
                <a:lnTo>
                  <a:pt x="5075072" y="2765666"/>
                </a:lnTo>
                <a:lnTo>
                  <a:pt x="5086185" y="2723527"/>
                </a:lnTo>
                <a:lnTo>
                  <a:pt x="5086299" y="2721965"/>
                </a:lnTo>
                <a:lnTo>
                  <a:pt x="5086426" y="2720429"/>
                </a:lnTo>
                <a:lnTo>
                  <a:pt x="5086451" y="2719984"/>
                </a:lnTo>
                <a:close/>
              </a:path>
              <a:path w="6337300" h="6333490">
                <a:moveTo>
                  <a:pt x="5118062" y="3181959"/>
                </a:moveTo>
                <a:lnTo>
                  <a:pt x="5112397" y="3168408"/>
                </a:lnTo>
                <a:lnTo>
                  <a:pt x="5109667" y="3157423"/>
                </a:lnTo>
                <a:lnTo>
                  <a:pt x="5108308" y="3151975"/>
                </a:lnTo>
                <a:lnTo>
                  <a:pt x="5105870" y="3133179"/>
                </a:lnTo>
                <a:lnTo>
                  <a:pt x="5105806" y="3132671"/>
                </a:lnTo>
                <a:lnTo>
                  <a:pt x="5105501" y="3125520"/>
                </a:lnTo>
                <a:lnTo>
                  <a:pt x="5105387" y="3122828"/>
                </a:lnTo>
                <a:lnTo>
                  <a:pt x="5105285" y="3120606"/>
                </a:lnTo>
                <a:lnTo>
                  <a:pt x="5105247" y="3119475"/>
                </a:lnTo>
                <a:lnTo>
                  <a:pt x="5105133" y="3116770"/>
                </a:lnTo>
                <a:lnTo>
                  <a:pt x="5105031" y="3114471"/>
                </a:lnTo>
                <a:lnTo>
                  <a:pt x="5104930" y="3112020"/>
                </a:lnTo>
                <a:lnTo>
                  <a:pt x="5104866" y="3036252"/>
                </a:lnTo>
                <a:lnTo>
                  <a:pt x="5104765" y="2965386"/>
                </a:lnTo>
                <a:lnTo>
                  <a:pt x="5095976" y="2917456"/>
                </a:lnTo>
                <a:lnTo>
                  <a:pt x="5068811" y="2879953"/>
                </a:lnTo>
                <a:lnTo>
                  <a:pt x="5026444" y="2856827"/>
                </a:lnTo>
                <a:lnTo>
                  <a:pt x="4971427" y="2849130"/>
                </a:lnTo>
                <a:lnTo>
                  <a:pt x="4951679" y="2849994"/>
                </a:lnTo>
                <a:lnTo>
                  <a:pt x="4898415" y="2863088"/>
                </a:lnTo>
                <a:lnTo>
                  <a:pt x="4857915" y="2889974"/>
                </a:lnTo>
                <a:lnTo>
                  <a:pt x="4834763" y="2927197"/>
                </a:lnTo>
                <a:lnTo>
                  <a:pt x="4830305" y="2954959"/>
                </a:lnTo>
                <a:lnTo>
                  <a:pt x="4918964" y="2954959"/>
                </a:lnTo>
                <a:lnTo>
                  <a:pt x="4919764" y="2946095"/>
                </a:lnTo>
                <a:lnTo>
                  <a:pt x="4922151" y="2938234"/>
                </a:lnTo>
                <a:lnTo>
                  <a:pt x="4956226" y="2915437"/>
                </a:lnTo>
                <a:lnTo>
                  <a:pt x="4966817" y="2914764"/>
                </a:lnTo>
                <a:lnTo>
                  <a:pt x="4978692" y="2915628"/>
                </a:lnTo>
                <a:lnTo>
                  <a:pt x="5012956" y="2944672"/>
                </a:lnTo>
                <a:lnTo>
                  <a:pt x="5015903" y="2965386"/>
                </a:lnTo>
                <a:lnTo>
                  <a:pt x="5015903" y="2984398"/>
                </a:lnTo>
                <a:lnTo>
                  <a:pt x="5015903" y="3036252"/>
                </a:lnTo>
                <a:lnTo>
                  <a:pt x="5015903" y="3093313"/>
                </a:lnTo>
                <a:lnTo>
                  <a:pt x="5011382" y="3100298"/>
                </a:lnTo>
                <a:lnTo>
                  <a:pt x="4974031" y="3123336"/>
                </a:lnTo>
                <a:lnTo>
                  <a:pt x="4955159" y="3125520"/>
                </a:lnTo>
                <a:lnTo>
                  <a:pt x="4947361" y="3124974"/>
                </a:lnTo>
                <a:lnTo>
                  <a:pt x="4946104" y="3124974"/>
                </a:lnTo>
                <a:lnTo>
                  <a:pt x="4914519" y="3102584"/>
                </a:lnTo>
                <a:lnTo>
                  <a:pt x="4911598" y="3087471"/>
                </a:lnTo>
                <a:lnTo>
                  <a:pt x="4911903" y="3082264"/>
                </a:lnTo>
                <a:lnTo>
                  <a:pt x="4917948" y="3062135"/>
                </a:lnTo>
                <a:lnTo>
                  <a:pt x="4931765" y="3047746"/>
                </a:lnTo>
                <a:lnTo>
                  <a:pt x="4953381" y="3039122"/>
                </a:lnTo>
                <a:lnTo>
                  <a:pt x="4982769" y="3036252"/>
                </a:lnTo>
                <a:lnTo>
                  <a:pt x="5015903" y="3036252"/>
                </a:lnTo>
                <a:lnTo>
                  <a:pt x="5015903" y="2984398"/>
                </a:lnTo>
                <a:lnTo>
                  <a:pt x="4975098" y="2984398"/>
                </a:lnTo>
                <a:lnTo>
                  <a:pt x="4940312" y="2986303"/>
                </a:lnTo>
                <a:lnTo>
                  <a:pt x="4883785" y="3000565"/>
                </a:lnTo>
                <a:lnTo>
                  <a:pt x="4844948" y="3028581"/>
                </a:lnTo>
                <a:lnTo>
                  <a:pt x="4825390" y="3069069"/>
                </a:lnTo>
                <a:lnTo>
                  <a:pt x="4822952" y="3093910"/>
                </a:lnTo>
                <a:lnTo>
                  <a:pt x="4824946" y="3114471"/>
                </a:lnTo>
                <a:lnTo>
                  <a:pt x="4840986" y="3150057"/>
                </a:lnTo>
                <a:lnTo>
                  <a:pt x="4872075" y="3177438"/>
                </a:lnTo>
                <a:lnTo>
                  <a:pt x="4912487" y="3191548"/>
                </a:lnTo>
                <a:lnTo>
                  <a:pt x="4935829" y="3193313"/>
                </a:lnTo>
                <a:lnTo>
                  <a:pt x="4960391" y="3191065"/>
                </a:lnTo>
                <a:lnTo>
                  <a:pt x="4982540" y="3184334"/>
                </a:lnTo>
                <a:lnTo>
                  <a:pt x="5002276" y="3173120"/>
                </a:lnTo>
                <a:lnTo>
                  <a:pt x="5019573" y="3157423"/>
                </a:lnTo>
                <a:lnTo>
                  <a:pt x="5021173" y="3165957"/>
                </a:lnTo>
                <a:lnTo>
                  <a:pt x="5023180" y="3173755"/>
                </a:lnTo>
                <a:lnTo>
                  <a:pt x="5025618" y="3180829"/>
                </a:lnTo>
                <a:lnTo>
                  <a:pt x="5028476" y="3187179"/>
                </a:lnTo>
                <a:lnTo>
                  <a:pt x="5118062" y="3187179"/>
                </a:lnTo>
                <a:lnTo>
                  <a:pt x="5118062" y="3181959"/>
                </a:lnTo>
                <a:close/>
              </a:path>
              <a:path w="6337300" h="6333490">
                <a:moveTo>
                  <a:pt x="5251196" y="3935869"/>
                </a:moveTo>
                <a:lnTo>
                  <a:pt x="5245532" y="3922306"/>
                </a:lnTo>
                <a:lnTo>
                  <a:pt x="5242801" y="3911320"/>
                </a:lnTo>
                <a:lnTo>
                  <a:pt x="5241442" y="3905872"/>
                </a:lnTo>
                <a:lnTo>
                  <a:pt x="5239004" y="3887089"/>
                </a:lnTo>
                <a:lnTo>
                  <a:pt x="5238940" y="3886568"/>
                </a:lnTo>
                <a:lnTo>
                  <a:pt x="5238635" y="3879418"/>
                </a:lnTo>
                <a:lnTo>
                  <a:pt x="5238521" y="3876738"/>
                </a:lnTo>
                <a:lnTo>
                  <a:pt x="5238432" y="3874503"/>
                </a:lnTo>
                <a:lnTo>
                  <a:pt x="5238381" y="3873385"/>
                </a:lnTo>
                <a:lnTo>
                  <a:pt x="5238267" y="3870680"/>
                </a:lnTo>
                <a:lnTo>
                  <a:pt x="5238166" y="3868369"/>
                </a:lnTo>
                <a:lnTo>
                  <a:pt x="5238064" y="3865930"/>
                </a:lnTo>
                <a:lnTo>
                  <a:pt x="5238000" y="3790150"/>
                </a:lnTo>
                <a:lnTo>
                  <a:pt x="5237899" y="3719284"/>
                </a:lnTo>
                <a:lnTo>
                  <a:pt x="5229110" y="3671354"/>
                </a:lnTo>
                <a:lnTo>
                  <a:pt x="5227713" y="3668674"/>
                </a:lnTo>
                <a:lnTo>
                  <a:pt x="5217719" y="3650831"/>
                </a:lnTo>
                <a:lnTo>
                  <a:pt x="5182349" y="3620363"/>
                </a:lnTo>
                <a:lnTo>
                  <a:pt x="5133657" y="3604958"/>
                </a:lnTo>
                <a:lnTo>
                  <a:pt x="5104562" y="3603028"/>
                </a:lnTo>
                <a:lnTo>
                  <a:pt x="5084813" y="3603904"/>
                </a:lnTo>
                <a:lnTo>
                  <a:pt x="5031549" y="3616985"/>
                </a:lnTo>
                <a:lnTo>
                  <a:pt x="4991049" y="3643871"/>
                </a:lnTo>
                <a:lnTo>
                  <a:pt x="4967897" y="3681095"/>
                </a:lnTo>
                <a:lnTo>
                  <a:pt x="4963439" y="3708857"/>
                </a:lnTo>
                <a:lnTo>
                  <a:pt x="5052098" y="3708857"/>
                </a:lnTo>
                <a:lnTo>
                  <a:pt x="5052898" y="3700005"/>
                </a:lnTo>
                <a:lnTo>
                  <a:pt x="5055286" y="3692144"/>
                </a:lnTo>
                <a:lnTo>
                  <a:pt x="5089360" y="3669347"/>
                </a:lnTo>
                <a:lnTo>
                  <a:pt x="5099951" y="3668674"/>
                </a:lnTo>
                <a:lnTo>
                  <a:pt x="5111826" y="3669538"/>
                </a:lnTo>
                <a:lnTo>
                  <a:pt x="5146091" y="3698583"/>
                </a:lnTo>
                <a:lnTo>
                  <a:pt x="5149037" y="3719284"/>
                </a:lnTo>
                <a:lnTo>
                  <a:pt x="5149037" y="3738308"/>
                </a:lnTo>
                <a:lnTo>
                  <a:pt x="5149037" y="3790150"/>
                </a:lnTo>
                <a:lnTo>
                  <a:pt x="5149037" y="3847211"/>
                </a:lnTo>
                <a:lnTo>
                  <a:pt x="5144516" y="3854196"/>
                </a:lnTo>
                <a:lnTo>
                  <a:pt x="5107165" y="3877233"/>
                </a:lnTo>
                <a:lnTo>
                  <a:pt x="5088293" y="3879418"/>
                </a:lnTo>
                <a:lnTo>
                  <a:pt x="5080495" y="3878872"/>
                </a:lnTo>
                <a:lnTo>
                  <a:pt x="5079238" y="3878872"/>
                </a:lnTo>
                <a:lnTo>
                  <a:pt x="5047653" y="3856494"/>
                </a:lnTo>
                <a:lnTo>
                  <a:pt x="5044732" y="3841381"/>
                </a:lnTo>
                <a:lnTo>
                  <a:pt x="5045037" y="3836162"/>
                </a:lnTo>
                <a:lnTo>
                  <a:pt x="5051082" y="3816032"/>
                </a:lnTo>
                <a:lnTo>
                  <a:pt x="5064912" y="3801656"/>
                </a:lnTo>
                <a:lnTo>
                  <a:pt x="5086515" y="3793032"/>
                </a:lnTo>
                <a:lnTo>
                  <a:pt x="5115903" y="3790150"/>
                </a:lnTo>
                <a:lnTo>
                  <a:pt x="5149037" y="3790150"/>
                </a:lnTo>
                <a:lnTo>
                  <a:pt x="5149037" y="3738308"/>
                </a:lnTo>
                <a:lnTo>
                  <a:pt x="5108232" y="3738308"/>
                </a:lnTo>
                <a:lnTo>
                  <a:pt x="5073447" y="3740200"/>
                </a:lnTo>
                <a:lnTo>
                  <a:pt x="5016932" y="3754475"/>
                </a:lnTo>
                <a:lnTo>
                  <a:pt x="4978082" y="3782479"/>
                </a:lnTo>
                <a:lnTo>
                  <a:pt x="4958524" y="3822979"/>
                </a:lnTo>
                <a:lnTo>
                  <a:pt x="4956086" y="3847820"/>
                </a:lnTo>
                <a:lnTo>
                  <a:pt x="4958080" y="3868369"/>
                </a:lnTo>
                <a:lnTo>
                  <a:pt x="4974120" y="3903954"/>
                </a:lnTo>
                <a:lnTo>
                  <a:pt x="5005222" y="3931335"/>
                </a:lnTo>
                <a:lnTo>
                  <a:pt x="5045634" y="3945458"/>
                </a:lnTo>
                <a:lnTo>
                  <a:pt x="5068963" y="3947223"/>
                </a:lnTo>
                <a:lnTo>
                  <a:pt x="5093538" y="3944975"/>
                </a:lnTo>
                <a:lnTo>
                  <a:pt x="5115674" y="3938244"/>
                </a:lnTo>
                <a:lnTo>
                  <a:pt x="5135410" y="3927030"/>
                </a:lnTo>
                <a:lnTo>
                  <a:pt x="5152720" y="3911320"/>
                </a:lnTo>
                <a:lnTo>
                  <a:pt x="5154307" y="3919855"/>
                </a:lnTo>
                <a:lnTo>
                  <a:pt x="5156314" y="3927665"/>
                </a:lnTo>
                <a:lnTo>
                  <a:pt x="5158752" y="3934739"/>
                </a:lnTo>
                <a:lnTo>
                  <a:pt x="5161610" y="3941076"/>
                </a:lnTo>
                <a:lnTo>
                  <a:pt x="5251196" y="3941076"/>
                </a:lnTo>
                <a:lnTo>
                  <a:pt x="5251196" y="3935869"/>
                </a:lnTo>
                <a:close/>
              </a:path>
              <a:path w="6337300" h="6333490">
                <a:moveTo>
                  <a:pt x="5256403" y="5116969"/>
                </a:moveTo>
                <a:lnTo>
                  <a:pt x="5163769" y="5116969"/>
                </a:lnTo>
                <a:lnTo>
                  <a:pt x="5102098" y="5340604"/>
                </a:lnTo>
                <a:lnTo>
                  <a:pt x="5040439" y="5116969"/>
                </a:lnTo>
                <a:lnTo>
                  <a:pt x="4947805" y="5116969"/>
                </a:lnTo>
                <a:lnTo>
                  <a:pt x="5059769" y="5448884"/>
                </a:lnTo>
                <a:lnTo>
                  <a:pt x="5144440" y="5448884"/>
                </a:lnTo>
                <a:lnTo>
                  <a:pt x="5256403" y="5116969"/>
                </a:lnTo>
                <a:close/>
              </a:path>
              <a:path w="6337300" h="6333490">
                <a:moveTo>
                  <a:pt x="5473585" y="3024594"/>
                </a:moveTo>
                <a:lnTo>
                  <a:pt x="5468175" y="2968447"/>
                </a:lnTo>
                <a:lnTo>
                  <a:pt x="5448833" y="2920606"/>
                </a:lnTo>
                <a:lnTo>
                  <a:pt x="5425592" y="2890228"/>
                </a:lnTo>
                <a:lnTo>
                  <a:pt x="5384939" y="2863380"/>
                </a:lnTo>
                <a:lnTo>
                  <a:pt x="5384939" y="3017990"/>
                </a:lnTo>
                <a:lnTo>
                  <a:pt x="5383809" y="3043326"/>
                </a:lnTo>
                <a:lnTo>
                  <a:pt x="5374754" y="3082887"/>
                </a:lnTo>
                <a:lnTo>
                  <a:pt x="5345214" y="3115653"/>
                </a:lnTo>
                <a:lnTo>
                  <a:pt x="5316525" y="3121837"/>
                </a:lnTo>
                <a:lnTo>
                  <a:pt x="5301119" y="3120288"/>
                </a:lnTo>
                <a:lnTo>
                  <a:pt x="5300980" y="3120288"/>
                </a:lnTo>
                <a:lnTo>
                  <a:pt x="5265610" y="3096793"/>
                </a:lnTo>
                <a:lnTo>
                  <a:pt x="5248922" y="3046704"/>
                </a:lnTo>
                <a:lnTo>
                  <a:pt x="5247818" y="3024594"/>
                </a:lnTo>
                <a:lnTo>
                  <a:pt x="5248821" y="3001886"/>
                </a:lnTo>
                <a:lnTo>
                  <a:pt x="5257825" y="2960357"/>
                </a:lnTo>
                <a:lnTo>
                  <a:pt x="5287022" y="2926981"/>
                </a:lnTo>
                <a:lnTo>
                  <a:pt x="5315915" y="2920606"/>
                </a:lnTo>
                <a:lnTo>
                  <a:pt x="5331409" y="2922193"/>
                </a:lnTo>
                <a:lnTo>
                  <a:pt x="5366842" y="2946095"/>
                </a:lnTo>
                <a:lnTo>
                  <a:pt x="5383809" y="2996107"/>
                </a:lnTo>
                <a:lnTo>
                  <a:pt x="5384939" y="3017990"/>
                </a:lnTo>
                <a:lnTo>
                  <a:pt x="5384939" y="2863380"/>
                </a:lnTo>
                <a:lnTo>
                  <a:pt x="5376926" y="2859392"/>
                </a:lnTo>
                <a:lnTo>
                  <a:pt x="5347957" y="2851683"/>
                </a:lnTo>
                <a:lnTo>
                  <a:pt x="5315915" y="2849118"/>
                </a:lnTo>
                <a:lnTo>
                  <a:pt x="5293017" y="2850438"/>
                </a:lnTo>
                <a:lnTo>
                  <a:pt x="5251526" y="2861030"/>
                </a:lnTo>
                <a:lnTo>
                  <a:pt x="5216118" y="2881960"/>
                </a:lnTo>
                <a:lnTo>
                  <a:pt x="5188737" y="2911881"/>
                </a:lnTo>
                <a:lnTo>
                  <a:pt x="5169865" y="2950108"/>
                </a:lnTo>
                <a:lnTo>
                  <a:pt x="5160353" y="2994126"/>
                </a:lnTo>
                <a:lnTo>
                  <a:pt x="5159159" y="3022142"/>
                </a:lnTo>
                <a:lnTo>
                  <a:pt x="5161839" y="3059646"/>
                </a:lnTo>
                <a:lnTo>
                  <a:pt x="5183238" y="3122218"/>
                </a:lnTo>
                <a:lnTo>
                  <a:pt x="5225161" y="3167430"/>
                </a:lnTo>
                <a:lnTo>
                  <a:pt x="5282450" y="3190430"/>
                </a:lnTo>
                <a:lnTo>
                  <a:pt x="5316525" y="3193300"/>
                </a:lnTo>
                <a:lnTo>
                  <a:pt x="5350484" y="3190430"/>
                </a:lnTo>
                <a:lnTo>
                  <a:pt x="5407647" y="3167430"/>
                </a:lnTo>
                <a:lnTo>
                  <a:pt x="5449570" y="3122218"/>
                </a:lnTo>
                <a:lnTo>
                  <a:pt x="5470918" y="3060890"/>
                </a:lnTo>
                <a:lnTo>
                  <a:pt x="5473585" y="3024594"/>
                </a:lnTo>
                <a:close/>
              </a:path>
              <a:path w="6337300" h="6333490">
                <a:moveTo>
                  <a:pt x="5572684" y="5443677"/>
                </a:moveTo>
                <a:lnTo>
                  <a:pt x="5567019" y="5430113"/>
                </a:lnTo>
                <a:lnTo>
                  <a:pt x="5564289" y="5419128"/>
                </a:lnTo>
                <a:lnTo>
                  <a:pt x="5562930" y="5413680"/>
                </a:lnTo>
                <a:lnTo>
                  <a:pt x="5560492" y="5394896"/>
                </a:lnTo>
                <a:lnTo>
                  <a:pt x="5560428" y="5394376"/>
                </a:lnTo>
                <a:lnTo>
                  <a:pt x="5560123" y="5387225"/>
                </a:lnTo>
                <a:lnTo>
                  <a:pt x="5560009" y="5384546"/>
                </a:lnTo>
                <a:lnTo>
                  <a:pt x="5559920" y="5382311"/>
                </a:lnTo>
                <a:lnTo>
                  <a:pt x="5559869" y="5381193"/>
                </a:lnTo>
                <a:lnTo>
                  <a:pt x="5559755" y="5378488"/>
                </a:lnTo>
                <a:lnTo>
                  <a:pt x="5559653" y="5376176"/>
                </a:lnTo>
                <a:lnTo>
                  <a:pt x="5559552" y="5373738"/>
                </a:lnTo>
                <a:lnTo>
                  <a:pt x="5559488" y="5297957"/>
                </a:lnTo>
                <a:lnTo>
                  <a:pt x="5559387" y="5227091"/>
                </a:lnTo>
                <a:lnTo>
                  <a:pt x="5557278" y="5202517"/>
                </a:lnTo>
                <a:lnTo>
                  <a:pt x="5557240" y="5201971"/>
                </a:lnTo>
                <a:lnTo>
                  <a:pt x="5550598" y="5179161"/>
                </a:lnTo>
                <a:lnTo>
                  <a:pt x="5550471" y="5178742"/>
                </a:lnTo>
                <a:lnTo>
                  <a:pt x="5549201" y="5176482"/>
                </a:lnTo>
                <a:lnTo>
                  <a:pt x="5539206" y="5158638"/>
                </a:lnTo>
                <a:lnTo>
                  <a:pt x="5503837" y="5128171"/>
                </a:lnTo>
                <a:lnTo>
                  <a:pt x="5455145" y="5112766"/>
                </a:lnTo>
                <a:lnTo>
                  <a:pt x="5426049" y="5110835"/>
                </a:lnTo>
                <a:lnTo>
                  <a:pt x="5406301" y="5111712"/>
                </a:lnTo>
                <a:lnTo>
                  <a:pt x="5353037" y="5124793"/>
                </a:lnTo>
                <a:lnTo>
                  <a:pt x="5312537" y="5151679"/>
                </a:lnTo>
                <a:lnTo>
                  <a:pt x="5289385" y="5188902"/>
                </a:lnTo>
                <a:lnTo>
                  <a:pt x="5284927" y="5216664"/>
                </a:lnTo>
                <a:lnTo>
                  <a:pt x="5373586" y="5216664"/>
                </a:lnTo>
                <a:lnTo>
                  <a:pt x="5374386" y="5207813"/>
                </a:lnTo>
                <a:lnTo>
                  <a:pt x="5376773" y="5199951"/>
                </a:lnTo>
                <a:lnTo>
                  <a:pt x="5410847" y="5177155"/>
                </a:lnTo>
                <a:lnTo>
                  <a:pt x="5421439" y="5176482"/>
                </a:lnTo>
                <a:lnTo>
                  <a:pt x="5433314" y="5177345"/>
                </a:lnTo>
                <a:lnTo>
                  <a:pt x="5467578" y="5206390"/>
                </a:lnTo>
                <a:lnTo>
                  <a:pt x="5470525" y="5227091"/>
                </a:lnTo>
                <a:lnTo>
                  <a:pt x="5470525" y="5246116"/>
                </a:lnTo>
                <a:lnTo>
                  <a:pt x="5470525" y="5297957"/>
                </a:lnTo>
                <a:lnTo>
                  <a:pt x="5470525" y="5355018"/>
                </a:lnTo>
                <a:lnTo>
                  <a:pt x="5466004" y="5362003"/>
                </a:lnTo>
                <a:lnTo>
                  <a:pt x="5428653" y="5385041"/>
                </a:lnTo>
                <a:lnTo>
                  <a:pt x="5409781" y="5387225"/>
                </a:lnTo>
                <a:lnTo>
                  <a:pt x="5401983" y="5386679"/>
                </a:lnTo>
                <a:lnTo>
                  <a:pt x="5400726" y="5386679"/>
                </a:lnTo>
                <a:lnTo>
                  <a:pt x="5369141" y="5364302"/>
                </a:lnTo>
                <a:lnTo>
                  <a:pt x="5366232" y="5349189"/>
                </a:lnTo>
                <a:lnTo>
                  <a:pt x="5366524" y="5343969"/>
                </a:lnTo>
                <a:lnTo>
                  <a:pt x="5372570" y="5323840"/>
                </a:lnTo>
                <a:lnTo>
                  <a:pt x="5386400" y="5309463"/>
                </a:lnTo>
                <a:lnTo>
                  <a:pt x="5408003" y="5300840"/>
                </a:lnTo>
                <a:lnTo>
                  <a:pt x="5437403" y="5297957"/>
                </a:lnTo>
                <a:lnTo>
                  <a:pt x="5470525" y="5297957"/>
                </a:lnTo>
                <a:lnTo>
                  <a:pt x="5470525" y="5246116"/>
                </a:lnTo>
                <a:lnTo>
                  <a:pt x="5429720" y="5246116"/>
                </a:lnTo>
                <a:lnTo>
                  <a:pt x="5394934" y="5248008"/>
                </a:lnTo>
                <a:lnTo>
                  <a:pt x="5338419" y="5262283"/>
                </a:lnTo>
                <a:lnTo>
                  <a:pt x="5299570" y="5290286"/>
                </a:lnTo>
                <a:lnTo>
                  <a:pt x="5280012" y="5330787"/>
                </a:lnTo>
                <a:lnTo>
                  <a:pt x="5277574" y="5355628"/>
                </a:lnTo>
                <a:lnTo>
                  <a:pt x="5279580" y="5376176"/>
                </a:lnTo>
                <a:lnTo>
                  <a:pt x="5295608" y="5411762"/>
                </a:lnTo>
                <a:lnTo>
                  <a:pt x="5326710" y="5439143"/>
                </a:lnTo>
                <a:lnTo>
                  <a:pt x="5367121" y="5453265"/>
                </a:lnTo>
                <a:lnTo>
                  <a:pt x="5390451" y="5455031"/>
                </a:lnTo>
                <a:lnTo>
                  <a:pt x="5415026" y="5452783"/>
                </a:lnTo>
                <a:lnTo>
                  <a:pt x="5437162" y="5446052"/>
                </a:lnTo>
                <a:lnTo>
                  <a:pt x="5456898" y="5434838"/>
                </a:lnTo>
                <a:lnTo>
                  <a:pt x="5474208" y="5419128"/>
                </a:lnTo>
                <a:lnTo>
                  <a:pt x="5475795" y="5427662"/>
                </a:lnTo>
                <a:lnTo>
                  <a:pt x="5477815" y="5435473"/>
                </a:lnTo>
                <a:lnTo>
                  <a:pt x="5480240" y="5442547"/>
                </a:lnTo>
                <a:lnTo>
                  <a:pt x="5483098" y="5448884"/>
                </a:lnTo>
                <a:lnTo>
                  <a:pt x="5572684" y="5448884"/>
                </a:lnTo>
                <a:lnTo>
                  <a:pt x="5572684" y="5443677"/>
                </a:lnTo>
                <a:close/>
              </a:path>
              <a:path w="6337300" h="6333490">
                <a:moveTo>
                  <a:pt x="5721159" y="4977689"/>
                </a:moveTo>
                <a:lnTo>
                  <a:pt x="5632196" y="4977689"/>
                </a:lnTo>
                <a:lnTo>
                  <a:pt x="5632196" y="5448884"/>
                </a:lnTo>
                <a:lnTo>
                  <a:pt x="5721159" y="5448884"/>
                </a:lnTo>
                <a:lnTo>
                  <a:pt x="5721159" y="4977689"/>
                </a:lnTo>
                <a:close/>
              </a:path>
              <a:path w="6337300" h="6333490">
                <a:moveTo>
                  <a:pt x="5969940" y="2715996"/>
                </a:moveTo>
                <a:lnTo>
                  <a:pt x="5880976" y="2715996"/>
                </a:lnTo>
                <a:lnTo>
                  <a:pt x="5880976" y="2885313"/>
                </a:lnTo>
                <a:lnTo>
                  <a:pt x="5880976" y="2955925"/>
                </a:lnTo>
                <a:lnTo>
                  <a:pt x="5880976" y="3087116"/>
                </a:lnTo>
                <a:lnTo>
                  <a:pt x="5871032" y="3102305"/>
                </a:lnTo>
                <a:lnTo>
                  <a:pt x="5858040" y="3113151"/>
                </a:lnTo>
                <a:lnTo>
                  <a:pt x="5842038" y="3119666"/>
                </a:lnTo>
                <a:lnTo>
                  <a:pt x="5822988" y="3121837"/>
                </a:lnTo>
                <a:lnTo>
                  <a:pt x="5808421" y="3120275"/>
                </a:lnTo>
                <a:lnTo>
                  <a:pt x="5775757" y="3096945"/>
                </a:lnTo>
                <a:lnTo>
                  <a:pt x="5760517" y="3047352"/>
                </a:lnTo>
                <a:lnTo>
                  <a:pt x="5759501" y="3025368"/>
                </a:lnTo>
                <a:lnTo>
                  <a:pt x="5763501" y="2979801"/>
                </a:lnTo>
                <a:lnTo>
                  <a:pt x="5775528" y="2947251"/>
                </a:lnTo>
                <a:lnTo>
                  <a:pt x="5795556" y="2927718"/>
                </a:lnTo>
                <a:lnTo>
                  <a:pt x="5823610" y="2921203"/>
                </a:lnTo>
                <a:lnTo>
                  <a:pt x="5842495" y="2923375"/>
                </a:lnTo>
                <a:lnTo>
                  <a:pt x="5858357" y="2929890"/>
                </a:lnTo>
                <a:lnTo>
                  <a:pt x="5871184" y="2940748"/>
                </a:lnTo>
                <a:lnTo>
                  <a:pt x="5880976" y="2955925"/>
                </a:lnTo>
                <a:lnTo>
                  <a:pt x="5880976" y="2885313"/>
                </a:lnTo>
                <a:lnTo>
                  <a:pt x="5864123" y="2869476"/>
                </a:lnTo>
                <a:lnTo>
                  <a:pt x="5845162" y="2858173"/>
                </a:lnTo>
                <a:lnTo>
                  <a:pt x="5824093" y="2851378"/>
                </a:lnTo>
                <a:lnTo>
                  <a:pt x="5800915" y="2849118"/>
                </a:lnTo>
                <a:lnTo>
                  <a:pt x="5772289" y="2851988"/>
                </a:lnTo>
                <a:lnTo>
                  <a:pt x="5724664" y="2875000"/>
                </a:lnTo>
                <a:lnTo>
                  <a:pt x="5690425" y="2920123"/>
                </a:lnTo>
                <a:lnTo>
                  <a:pt x="5673014" y="2981934"/>
                </a:lnTo>
                <a:lnTo>
                  <a:pt x="5670842" y="3018764"/>
                </a:lnTo>
                <a:lnTo>
                  <a:pt x="5673052" y="3057614"/>
                </a:lnTo>
                <a:lnTo>
                  <a:pt x="5690794" y="3121837"/>
                </a:lnTo>
                <a:lnTo>
                  <a:pt x="5725439" y="3167342"/>
                </a:lnTo>
                <a:lnTo>
                  <a:pt x="5772442" y="3190430"/>
                </a:lnTo>
                <a:lnTo>
                  <a:pt x="5800293" y="3193313"/>
                </a:lnTo>
                <a:lnTo>
                  <a:pt x="5825185" y="3190722"/>
                </a:lnTo>
                <a:lnTo>
                  <a:pt x="5847689" y="3182963"/>
                </a:lnTo>
                <a:lnTo>
                  <a:pt x="5867832" y="3170009"/>
                </a:lnTo>
                <a:lnTo>
                  <a:pt x="5885573" y="3151898"/>
                </a:lnTo>
                <a:lnTo>
                  <a:pt x="5889866" y="3187179"/>
                </a:lnTo>
                <a:lnTo>
                  <a:pt x="5969940" y="3187179"/>
                </a:lnTo>
                <a:lnTo>
                  <a:pt x="5969940" y="3151898"/>
                </a:lnTo>
                <a:lnTo>
                  <a:pt x="5969940" y="3121837"/>
                </a:lnTo>
                <a:lnTo>
                  <a:pt x="5969940" y="2921203"/>
                </a:lnTo>
                <a:lnTo>
                  <a:pt x="5969940" y="2885313"/>
                </a:lnTo>
                <a:lnTo>
                  <a:pt x="5969940" y="2715996"/>
                </a:lnTo>
                <a:close/>
              </a:path>
              <a:path w="6337300" h="6333490">
                <a:moveTo>
                  <a:pt x="6094781" y="5286299"/>
                </a:moveTo>
                <a:lnTo>
                  <a:pt x="6089370" y="5230165"/>
                </a:lnTo>
                <a:lnTo>
                  <a:pt x="6070028" y="5182311"/>
                </a:lnTo>
                <a:lnTo>
                  <a:pt x="6046787" y="5151933"/>
                </a:lnTo>
                <a:lnTo>
                  <a:pt x="6006135" y="5125097"/>
                </a:lnTo>
                <a:lnTo>
                  <a:pt x="6006135" y="5279707"/>
                </a:lnTo>
                <a:lnTo>
                  <a:pt x="6005004" y="5305044"/>
                </a:lnTo>
                <a:lnTo>
                  <a:pt x="5995962" y="5344592"/>
                </a:lnTo>
                <a:lnTo>
                  <a:pt x="5966409" y="5377358"/>
                </a:lnTo>
                <a:lnTo>
                  <a:pt x="5937720" y="5383542"/>
                </a:lnTo>
                <a:lnTo>
                  <a:pt x="5922315" y="5381993"/>
                </a:lnTo>
                <a:lnTo>
                  <a:pt x="5922175" y="5381993"/>
                </a:lnTo>
                <a:lnTo>
                  <a:pt x="5886805" y="5358511"/>
                </a:lnTo>
                <a:lnTo>
                  <a:pt x="5870118" y="5308422"/>
                </a:lnTo>
                <a:lnTo>
                  <a:pt x="5869013" y="5286299"/>
                </a:lnTo>
                <a:lnTo>
                  <a:pt x="5870016" y="5263604"/>
                </a:lnTo>
                <a:lnTo>
                  <a:pt x="5870118" y="5261318"/>
                </a:lnTo>
                <a:lnTo>
                  <a:pt x="5873458" y="5239956"/>
                </a:lnTo>
                <a:lnTo>
                  <a:pt x="5879020" y="5222062"/>
                </a:lnTo>
                <a:lnTo>
                  <a:pt x="5886716" y="5207813"/>
                </a:lnTo>
                <a:lnTo>
                  <a:pt x="5886805" y="5207647"/>
                </a:lnTo>
                <a:lnTo>
                  <a:pt x="5896546" y="5196662"/>
                </a:lnTo>
                <a:lnTo>
                  <a:pt x="5908218" y="5188686"/>
                </a:lnTo>
                <a:lnTo>
                  <a:pt x="5921743" y="5183911"/>
                </a:lnTo>
                <a:lnTo>
                  <a:pt x="5937110" y="5182311"/>
                </a:lnTo>
                <a:lnTo>
                  <a:pt x="5952604" y="5183911"/>
                </a:lnTo>
                <a:lnTo>
                  <a:pt x="5988037" y="5207813"/>
                </a:lnTo>
                <a:lnTo>
                  <a:pt x="6005004" y="5257812"/>
                </a:lnTo>
                <a:lnTo>
                  <a:pt x="6006135" y="5279707"/>
                </a:lnTo>
                <a:lnTo>
                  <a:pt x="6006135" y="5125097"/>
                </a:lnTo>
                <a:lnTo>
                  <a:pt x="5998121" y="5121110"/>
                </a:lnTo>
                <a:lnTo>
                  <a:pt x="5969165" y="5113401"/>
                </a:lnTo>
                <a:lnTo>
                  <a:pt x="5937110" y="5110835"/>
                </a:lnTo>
                <a:lnTo>
                  <a:pt x="5914212" y="5112156"/>
                </a:lnTo>
                <a:lnTo>
                  <a:pt x="5872721" y="5122735"/>
                </a:lnTo>
                <a:lnTo>
                  <a:pt x="5837313" y="5143678"/>
                </a:lnTo>
                <a:lnTo>
                  <a:pt x="5809932" y="5173586"/>
                </a:lnTo>
                <a:lnTo>
                  <a:pt x="5791060" y="5211813"/>
                </a:lnTo>
                <a:lnTo>
                  <a:pt x="5781548" y="5255831"/>
                </a:lnTo>
                <a:lnTo>
                  <a:pt x="5780354" y="5283847"/>
                </a:lnTo>
                <a:lnTo>
                  <a:pt x="5783034" y="5321351"/>
                </a:lnTo>
                <a:lnTo>
                  <a:pt x="5804433" y="5383923"/>
                </a:lnTo>
                <a:lnTo>
                  <a:pt x="5846356" y="5429135"/>
                </a:lnTo>
                <a:lnTo>
                  <a:pt x="5903646" y="5452148"/>
                </a:lnTo>
                <a:lnTo>
                  <a:pt x="5937720" y="5455018"/>
                </a:lnTo>
                <a:lnTo>
                  <a:pt x="5971679" y="5452148"/>
                </a:lnTo>
                <a:lnTo>
                  <a:pt x="6028842" y="5429135"/>
                </a:lnTo>
                <a:lnTo>
                  <a:pt x="6070765" y="5383923"/>
                </a:lnTo>
                <a:lnTo>
                  <a:pt x="6092126" y="5322608"/>
                </a:lnTo>
                <a:lnTo>
                  <a:pt x="6094781" y="5286299"/>
                </a:lnTo>
                <a:close/>
              </a:path>
              <a:path w="6337300" h="6333490">
                <a:moveTo>
                  <a:pt x="6327927" y="3013849"/>
                </a:moveTo>
                <a:lnTo>
                  <a:pt x="6326340" y="2989618"/>
                </a:lnTo>
                <a:lnTo>
                  <a:pt x="6325489" y="2976676"/>
                </a:lnTo>
                <a:lnTo>
                  <a:pt x="6318161" y="2943987"/>
                </a:lnTo>
                <a:lnTo>
                  <a:pt x="6308014" y="2920593"/>
                </a:lnTo>
                <a:lnTo>
                  <a:pt x="6305931" y="2915780"/>
                </a:lnTo>
                <a:lnTo>
                  <a:pt x="6288824" y="2892069"/>
                </a:lnTo>
                <a:lnTo>
                  <a:pt x="6267450" y="2873273"/>
                </a:lnTo>
                <a:lnTo>
                  <a:pt x="6242456" y="2859862"/>
                </a:lnTo>
                <a:lnTo>
                  <a:pt x="6240818" y="2859405"/>
                </a:lnTo>
                <a:lnTo>
                  <a:pt x="6240818" y="2982531"/>
                </a:lnTo>
                <a:lnTo>
                  <a:pt x="6240818" y="2989618"/>
                </a:lnTo>
                <a:lnTo>
                  <a:pt x="6117488" y="2989618"/>
                </a:lnTo>
                <a:lnTo>
                  <a:pt x="6120523" y="2973946"/>
                </a:lnTo>
                <a:lnTo>
                  <a:pt x="6138507" y="2938475"/>
                </a:lnTo>
                <a:lnTo>
                  <a:pt x="6181293" y="2920593"/>
                </a:lnTo>
                <a:lnTo>
                  <a:pt x="6196000" y="2921711"/>
                </a:lnTo>
                <a:lnTo>
                  <a:pt x="6195009" y="2921711"/>
                </a:lnTo>
                <a:lnTo>
                  <a:pt x="6206299" y="2924645"/>
                </a:lnTo>
                <a:lnTo>
                  <a:pt x="6236525" y="2956306"/>
                </a:lnTo>
                <a:lnTo>
                  <a:pt x="6240818" y="2982531"/>
                </a:lnTo>
                <a:lnTo>
                  <a:pt x="6240818" y="2859405"/>
                </a:lnTo>
                <a:lnTo>
                  <a:pt x="6213843" y="2851810"/>
                </a:lnTo>
                <a:lnTo>
                  <a:pt x="6181598" y="2849118"/>
                </a:lnTo>
                <a:lnTo>
                  <a:pt x="6159525" y="2850451"/>
                </a:lnTo>
                <a:lnTo>
                  <a:pt x="6119114" y="2861119"/>
                </a:lnTo>
                <a:lnTo>
                  <a:pt x="6084062" y="2882227"/>
                </a:lnTo>
                <a:lnTo>
                  <a:pt x="6056693" y="2912605"/>
                </a:lnTo>
                <a:lnTo>
                  <a:pt x="6037567" y="2951556"/>
                </a:lnTo>
                <a:lnTo>
                  <a:pt x="6027890" y="2996260"/>
                </a:lnTo>
                <a:lnTo>
                  <a:pt x="6026683" y="3020606"/>
                </a:lnTo>
                <a:lnTo>
                  <a:pt x="6026683" y="3029191"/>
                </a:lnTo>
                <a:lnTo>
                  <a:pt x="6038151" y="3096298"/>
                </a:lnTo>
                <a:lnTo>
                  <a:pt x="6072543" y="3148533"/>
                </a:lnTo>
                <a:lnTo>
                  <a:pt x="6125197" y="3182112"/>
                </a:lnTo>
                <a:lnTo>
                  <a:pt x="6191428" y="3193313"/>
                </a:lnTo>
                <a:lnTo>
                  <a:pt x="6211671" y="3192322"/>
                </a:lnTo>
                <a:lnTo>
                  <a:pt x="6249403" y="3184423"/>
                </a:lnTo>
                <a:lnTo>
                  <a:pt x="6297409" y="3158604"/>
                </a:lnTo>
                <a:lnTo>
                  <a:pt x="6320879" y="3133496"/>
                </a:lnTo>
                <a:lnTo>
                  <a:pt x="6310465" y="3121837"/>
                </a:lnTo>
                <a:lnTo>
                  <a:pt x="6277318" y="3084715"/>
                </a:lnTo>
                <a:lnTo>
                  <a:pt x="6261493" y="3100959"/>
                </a:lnTo>
                <a:lnTo>
                  <a:pt x="6242875" y="3112554"/>
                </a:lnTo>
                <a:lnTo>
                  <a:pt x="6221463" y="3119513"/>
                </a:lnTo>
                <a:lnTo>
                  <a:pt x="6197244" y="3121837"/>
                </a:lnTo>
                <a:lnTo>
                  <a:pt x="6181407" y="3120606"/>
                </a:lnTo>
                <a:lnTo>
                  <a:pt x="6142494" y="3102203"/>
                </a:lnTo>
                <a:lnTo>
                  <a:pt x="6119800" y="3065500"/>
                </a:lnTo>
                <a:lnTo>
                  <a:pt x="6116561" y="3050044"/>
                </a:lnTo>
                <a:lnTo>
                  <a:pt x="6327927" y="3050044"/>
                </a:lnTo>
                <a:lnTo>
                  <a:pt x="6327927" y="3013849"/>
                </a:lnTo>
                <a:close/>
              </a:path>
              <a:path w="6337300" h="6333490">
                <a:moveTo>
                  <a:pt x="6337135" y="5114810"/>
                </a:moveTo>
                <a:lnTo>
                  <a:pt x="6330582" y="5113071"/>
                </a:lnTo>
                <a:lnTo>
                  <a:pt x="6323787" y="5111839"/>
                </a:lnTo>
                <a:lnTo>
                  <a:pt x="6316777" y="5111089"/>
                </a:lnTo>
                <a:lnTo>
                  <a:pt x="6309525" y="5110835"/>
                </a:lnTo>
                <a:lnTo>
                  <a:pt x="6287186" y="5113693"/>
                </a:lnTo>
                <a:lnTo>
                  <a:pt x="6267424" y="5122265"/>
                </a:lnTo>
                <a:lnTo>
                  <a:pt x="6250229" y="5136540"/>
                </a:lnTo>
                <a:lnTo>
                  <a:pt x="6235598" y="5156543"/>
                </a:lnTo>
                <a:lnTo>
                  <a:pt x="6233147" y="5116969"/>
                </a:lnTo>
                <a:lnTo>
                  <a:pt x="6149403" y="5116969"/>
                </a:lnTo>
                <a:lnTo>
                  <a:pt x="6149403" y="5448884"/>
                </a:lnTo>
                <a:lnTo>
                  <a:pt x="6238049" y="5448884"/>
                </a:lnTo>
                <a:lnTo>
                  <a:pt x="6238049" y="5231701"/>
                </a:lnTo>
                <a:lnTo>
                  <a:pt x="6248031" y="5216804"/>
                </a:lnTo>
                <a:lnTo>
                  <a:pt x="6262357" y="5206162"/>
                </a:lnTo>
                <a:lnTo>
                  <a:pt x="6281013" y="5199773"/>
                </a:lnTo>
                <a:lnTo>
                  <a:pt x="6304000" y="5197653"/>
                </a:lnTo>
                <a:lnTo>
                  <a:pt x="6311176" y="5197805"/>
                </a:lnTo>
                <a:lnTo>
                  <a:pt x="6318885" y="5198262"/>
                </a:lnTo>
                <a:lnTo>
                  <a:pt x="6327127" y="5199024"/>
                </a:lnTo>
                <a:lnTo>
                  <a:pt x="6335903" y="5200104"/>
                </a:lnTo>
                <a:lnTo>
                  <a:pt x="6337135" y="5114810"/>
                </a:lnTo>
                <a:close/>
              </a:path>
            </a:pathLst>
          </a:custGeom>
          <a:solidFill>
            <a:srgbClr val="001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2614059" y="9441922"/>
            <a:ext cx="2290445" cy="601980"/>
          </a:xfrm>
          <a:custGeom>
            <a:avLst/>
            <a:gdLst/>
            <a:ahLst/>
            <a:cxnLst/>
            <a:rect l="l" t="t" r="r" b="b"/>
            <a:pathLst>
              <a:path w="2290444" h="601979">
                <a:moveTo>
                  <a:pt x="303403" y="139255"/>
                </a:moveTo>
                <a:lnTo>
                  <a:pt x="223024" y="139255"/>
                </a:lnTo>
                <a:lnTo>
                  <a:pt x="219341" y="170548"/>
                </a:lnTo>
                <a:lnTo>
                  <a:pt x="214439" y="165747"/>
                </a:lnTo>
                <a:lnTo>
                  <a:pt x="214439" y="235635"/>
                </a:lnTo>
                <a:lnTo>
                  <a:pt x="214439" y="375412"/>
                </a:lnTo>
                <a:lnTo>
                  <a:pt x="204254" y="388721"/>
                </a:lnTo>
                <a:lnTo>
                  <a:pt x="191198" y="398233"/>
                </a:lnTo>
                <a:lnTo>
                  <a:pt x="175272" y="403936"/>
                </a:lnTo>
                <a:lnTo>
                  <a:pt x="156464" y="405841"/>
                </a:lnTo>
                <a:lnTo>
                  <a:pt x="141503" y="404228"/>
                </a:lnTo>
                <a:lnTo>
                  <a:pt x="106768" y="380187"/>
                </a:lnTo>
                <a:lnTo>
                  <a:pt x="89789" y="330720"/>
                </a:lnTo>
                <a:lnTo>
                  <a:pt x="88658" y="309372"/>
                </a:lnTo>
                <a:lnTo>
                  <a:pt x="89801" y="285013"/>
                </a:lnTo>
                <a:lnTo>
                  <a:pt x="98933" y="245999"/>
                </a:lnTo>
                <a:lnTo>
                  <a:pt x="128574" y="211747"/>
                </a:lnTo>
                <a:lnTo>
                  <a:pt x="157073" y="205206"/>
                </a:lnTo>
                <a:lnTo>
                  <a:pt x="175501" y="207111"/>
                </a:lnTo>
                <a:lnTo>
                  <a:pt x="191198" y="212813"/>
                </a:lnTo>
                <a:lnTo>
                  <a:pt x="204177" y="222326"/>
                </a:lnTo>
                <a:lnTo>
                  <a:pt x="214439" y="235635"/>
                </a:lnTo>
                <a:lnTo>
                  <a:pt x="214439" y="165747"/>
                </a:lnTo>
                <a:lnTo>
                  <a:pt x="202641" y="154178"/>
                </a:lnTo>
                <a:lnTo>
                  <a:pt x="182918" y="142481"/>
                </a:lnTo>
                <a:lnTo>
                  <a:pt x="160159" y="135458"/>
                </a:lnTo>
                <a:lnTo>
                  <a:pt x="134366" y="133121"/>
                </a:lnTo>
                <a:lnTo>
                  <a:pt x="105117" y="136029"/>
                </a:lnTo>
                <a:lnTo>
                  <a:pt x="56121" y="159359"/>
                </a:lnTo>
                <a:lnTo>
                  <a:pt x="20459" y="204927"/>
                </a:lnTo>
                <a:lnTo>
                  <a:pt x="2273" y="266433"/>
                </a:lnTo>
                <a:lnTo>
                  <a:pt x="0" y="302768"/>
                </a:lnTo>
                <a:lnTo>
                  <a:pt x="0" y="306451"/>
                </a:lnTo>
                <a:lnTo>
                  <a:pt x="9245" y="376123"/>
                </a:lnTo>
                <a:lnTo>
                  <a:pt x="36969" y="430530"/>
                </a:lnTo>
                <a:lnTo>
                  <a:pt x="79654" y="465620"/>
                </a:lnTo>
                <a:lnTo>
                  <a:pt x="133756" y="477316"/>
                </a:lnTo>
                <a:lnTo>
                  <a:pt x="157556" y="475157"/>
                </a:lnTo>
                <a:lnTo>
                  <a:pt x="178930" y="468655"/>
                </a:lnTo>
                <a:lnTo>
                  <a:pt x="197891" y="457822"/>
                </a:lnTo>
                <a:lnTo>
                  <a:pt x="214439" y="442645"/>
                </a:lnTo>
                <a:lnTo>
                  <a:pt x="214439" y="460438"/>
                </a:lnTo>
                <a:lnTo>
                  <a:pt x="213385" y="474395"/>
                </a:lnTo>
                <a:lnTo>
                  <a:pt x="213334" y="475157"/>
                </a:lnTo>
                <a:lnTo>
                  <a:pt x="213207" y="476783"/>
                </a:lnTo>
                <a:lnTo>
                  <a:pt x="194805" y="513981"/>
                </a:lnTo>
                <a:lnTo>
                  <a:pt x="156552" y="531660"/>
                </a:lnTo>
                <a:lnTo>
                  <a:pt x="139903" y="532841"/>
                </a:lnTo>
                <a:lnTo>
                  <a:pt x="117157" y="530517"/>
                </a:lnTo>
                <a:lnTo>
                  <a:pt x="96177" y="523557"/>
                </a:lnTo>
                <a:lnTo>
                  <a:pt x="76962" y="511962"/>
                </a:lnTo>
                <a:lnTo>
                  <a:pt x="59524" y="495719"/>
                </a:lnTo>
                <a:lnTo>
                  <a:pt x="20256" y="549719"/>
                </a:lnTo>
                <a:lnTo>
                  <a:pt x="56438" y="579475"/>
                </a:lnTo>
                <a:lnTo>
                  <a:pt x="107835" y="598220"/>
                </a:lnTo>
                <a:lnTo>
                  <a:pt x="143878" y="601865"/>
                </a:lnTo>
                <a:lnTo>
                  <a:pt x="167195" y="600811"/>
                </a:lnTo>
                <a:lnTo>
                  <a:pt x="209219" y="592366"/>
                </a:lnTo>
                <a:lnTo>
                  <a:pt x="244868" y="575602"/>
                </a:lnTo>
                <a:lnTo>
                  <a:pt x="283603" y="535901"/>
                </a:lnTo>
                <a:lnTo>
                  <a:pt x="302158" y="481203"/>
                </a:lnTo>
                <a:lnTo>
                  <a:pt x="303403" y="442645"/>
                </a:lnTo>
                <a:lnTo>
                  <a:pt x="303403" y="405841"/>
                </a:lnTo>
                <a:lnTo>
                  <a:pt x="303403" y="205206"/>
                </a:lnTo>
                <a:lnTo>
                  <a:pt x="303403" y="170548"/>
                </a:lnTo>
                <a:lnTo>
                  <a:pt x="303403" y="139255"/>
                </a:lnTo>
                <a:close/>
              </a:path>
              <a:path w="2290444" h="601979">
                <a:moveTo>
                  <a:pt x="559231" y="137109"/>
                </a:moveTo>
                <a:lnTo>
                  <a:pt x="552678" y="135369"/>
                </a:lnTo>
                <a:lnTo>
                  <a:pt x="545896" y="134124"/>
                </a:lnTo>
                <a:lnTo>
                  <a:pt x="538873" y="133375"/>
                </a:lnTo>
                <a:lnTo>
                  <a:pt x="531622" y="133134"/>
                </a:lnTo>
                <a:lnTo>
                  <a:pt x="509295" y="135991"/>
                </a:lnTo>
                <a:lnTo>
                  <a:pt x="489521" y="144551"/>
                </a:lnTo>
                <a:lnTo>
                  <a:pt x="472325" y="158838"/>
                </a:lnTo>
                <a:lnTo>
                  <a:pt x="457695" y="178828"/>
                </a:lnTo>
                <a:lnTo>
                  <a:pt x="455256" y="139268"/>
                </a:lnTo>
                <a:lnTo>
                  <a:pt x="371500" y="139268"/>
                </a:lnTo>
                <a:lnTo>
                  <a:pt x="371500" y="471182"/>
                </a:lnTo>
                <a:lnTo>
                  <a:pt x="460146" y="471182"/>
                </a:lnTo>
                <a:lnTo>
                  <a:pt x="460146" y="254000"/>
                </a:lnTo>
                <a:lnTo>
                  <a:pt x="470141" y="239102"/>
                </a:lnTo>
                <a:lnTo>
                  <a:pt x="484466" y="228460"/>
                </a:lnTo>
                <a:lnTo>
                  <a:pt x="503123" y="222072"/>
                </a:lnTo>
                <a:lnTo>
                  <a:pt x="526110" y="219938"/>
                </a:lnTo>
                <a:lnTo>
                  <a:pt x="533273" y="220091"/>
                </a:lnTo>
                <a:lnTo>
                  <a:pt x="540981" y="220560"/>
                </a:lnTo>
                <a:lnTo>
                  <a:pt x="549236" y="221322"/>
                </a:lnTo>
                <a:lnTo>
                  <a:pt x="558012" y="222389"/>
                </a:lnTo>
                <a:lnTo>
                  <a:pt x="559231" y="137109"/>
                </a:lnTo>
                <a:close/>
              </a:path>
              <a:path w="2290444" h="601979">
                <a:moveTo>
                  <a:pt x="889927" y="297853"/>
                </a:moveTo>
                <a:lnTo>
                  <a:pt x="888339" y="273621"/>
                </a:lnTo>
                <a:lnTo>
                  <a:pt x="887488" y="260680"/>
                </a:lnTo>
                <a:lnTo>
                  <a:pt x="880160" y="227990"/>
                </a:lnTo>
                <a:lnTo>
                  <a:pt x="870013" y="204597"/>
                </a:lnTo>
                <a:lnTo>
                  <a:pt x="867930" y="199783"/>
                </a:lnTo>
                <a:lnTo>
                  <a:pt x="850823" y="176072"/>
                </a:lnTo>
                <a:lnTo>
                  <a:pt x="829449" y="157276"/>
                </a:lnTo>
                <a:lnTo>
                  <a:pt x="804456" y="143865"/>
                </a:lnTo>
                <a:lnTo>
                  <a:pt x="802817" y="143408"/>
                </a:lnTo>
                <a:lnTo>
                  <a:pt x="802817" y="266534"/>
                </a:lnTo>
                <a:lnTo>
                  <a:pt x="802817" y="273621"/>
                </a:lnTo>
                <a:lnTo>
                  <a:pt x="679488" y="273621"/>
                </a:lnTo>
                <a:lnTo>
                  <a:pt x="682523" y="257949"/>
                </a:lnTo>
                <a:lnTo>
                  <a:pt x="700506" y="222478"/>
                </a:lnTo>
                <a:lnTo>
                  <a:pt x="743292" y="204597"/>
                </a:lnTo>
                <a:lnTo>
                  <a:pt x="757999" y="205714"/>
                </a:lnTo>
                <a:lnTo>
                  <a:pt x="757008" y="205714"/>
                </a:lnTo>
                <a:lnTo>
                  <a:pt x="768299" y="208648"/>
                </a:lnTo>
                <a:lnTo>
                  <a:pt x="798512" y="240309"/>
                </a:lnTo>
                <a:lnTo>
                  <a:pt x="802817" y="266534"/>
                </a:lnTo>
                <a:lnTo>
                  <a:pt x="802817" y="143408"/>
                </a:lnTo>
                <a:lnTo>
                  <a:pt x="775843" y="135813"/>
                </a:lnTo>
                <a:lnTo>
                  <a:pt x="743597" y="133121"/>
                </a:lnTo>
                <a:lnTo>
                  <a:pt x="721525" y="134454"/>
                </a:lnTo>
                <a:lnTo>
                  <a:pt x="681113" y="145122"/>
                </a:lnTo>
                <a:lnTo>
                  <a:pt x="646061" y="166230"/>
                </a:lnTo>
                <a:lnTo>
                  <a:pt x="618680" y="196608"/>
                </a:lnTo>
                <a:lnTo>
                  <a:pt x="599554" y="235559"/>
                </a:lnTo>
                <a:lnTo>
                  <a:pt x="589889" y="280263"/>
                </a:lnTo>
                <a:lnTo>
                  <a:pt x="588683" y="304609"/>
                </a:lnTo>
                <a:lnTo>
                  <a:pt x="588683" y="313194"/>
                </a:lnTo>
                <a:lnTo>
                  <a:pt x="600151" y="380301"/>
                </a:lnTo>
                <a:lnTo>
                  <a:pt x="634542" y="432536"/>
                </a:lnTo>
                <a:lnTo>
                  <a:pt x="687197" y="466115"/>
                </a:lnTo>
                <a:lnTo>
                  <a:pt x="753427" y="477316"/>
                </a:lnTo>
                <a:lnTo>
                  <a:pt x="773671" y="476326"/>
                </a:lnTo>
                <a:lnTo>
                  <a:pt x="811403" y="468426"/>
                </a:lnTo>
                <a:lnTo>
                  <a:pt x="859409" y="442607"/>
                </a:lnTo>
                <a:lnTo>
                  <a:pt x="882878" y="417499"/>
                </a:lnTo>
                <a:lnTo>
                  <a:pt x="872464" y="405841"/>
                </a:lnTo>
                <a:lnTo>
                  <a:pt x="839317" y="368719"/>
                </a:lnTo>
                <a:lnTo>
                  <a:pt x="823493" y="384962"/>
                </a:lnTo>
                <a:lnTo>
                  <a:pt x="804875" y="396557"/>
                </a:lnTo>
                <a:lnTo>
                  <a:pt x="783463" y="403517"/>
                </a:lnTo>
                <a:lnTo>
                  <a:pt x="759244" y="405841"/>
                </a:lnTo>
                <a:lnTo>
                  <a:pt x="743407" y="404609"/>
                </a:lnTo>
                <a:lnTo>
                  <a:pt x="704494" y="386207"/>
                </a:lnTo>
                <a:lnTo>
                  <a:pt x="681799" y="349504"/>
                </a:lnTo>
                <a:lnTo>
                  <a:pt x="678561" y="334048"/>
                </a:lnTo>
                <a:lnTo>
                  <a:pt x="889927" y="334048"/>
                </a:lnTo>
                <a:lnTo>
                  <a:pt x="889927" y="297853"/>
                </a:lnTo>
                <a:close/>
              </a:path>
              <a:path w="2290444" h="601979">
                <a:moveTo>
                  <a:pt x="1230744" y="139255"/>
                </a:moveTo>
                <a:lnTo>
                  <a:pt x="1150378" y="139255"/>
                </a:lnTo>
                <a:lnTo>
                  <a:pt x="1146683" y="170548"/>
                </a:lnTo>
                <a:lnTo>
                  <a:pt x="1141780" y="165747"/>
                </a:lnTo>
                <a:lnTo>
                  <a:pt x="1141780" y="235635"/>
                </a:lnTo>
                <a:lnTo>
                  <a:pt x="1141780" y="375412"/>
                </a:lnTo>
                <a:lnTo>
                  <a:pt x="1131608" y="388721"/>
                </a:lnTo>
                <a:lnTo>
                  <a:pt x="1118552" y="398233"/>
                </a:lnTo>
                <a:lnTo>
                  <a:pt x="1102614" y="403936"/>
                </a:lnTo>
                <a:lnTo>
                  <a:pt x="1083805" y="405841"/>
                </a:lnTo>
                <a:lnTo>
                  <a:pt x="1068857" y="404228"/>
                </a:lnTo>
                <a:lnTo>
                  <a:pt x="1034110" y="380187"/>
                </a:lnTo>
                <a:lnTo>
                  <a:pt x="1017143" y="330720"/>
                </a:lnTo>
                <a:lnTo>
                  <a:pt x="1016012" y="309372"/>
                </a:lnTo>
                <a:lnTo>
                  <a:pt x="1017155" y="285013"/>
                </a:lnTo>
                <a:lnTo>
                  <a:pt x="1026274" y="245999"/>
                </a:lnTo>
                <a:lnTo>
                  <a:pt x="1055928" y="211747"/>
                </a:lnTo>
                <a:lnTo>
                  <a:pt x="1084414" y="205206"/>
                </a:lnTo>
                <a:lnTo>
                  <a:pt x="1102842" y="207111"/>
                </a:lnTo>
                <a:lnTo>
                  <a:pt x="1118552" y="212813"/>
                </a:lnTo>
                <a:lnTo>
                  <a:pt x="1131531" y="222326"/>
                </a:lnTo>
                <a:lnTo>
                  <a:pt x="1141780" y="235635"/>
                </a:lnTo>
                <a:lnTo>
                  <a:pt x="1141780" y="165747"/>
                </a:lnTo>
                <a:lnTo>
                  <a:pt x="1129995" y="154178"/>
                </a:lnTo>
                <a:lnTo>
                  <a:pt x="1110259" y="142481"/>
                </a:lnTo>
                <a:lnTo>
                  <a:pt x="1087501" y="135458"/>
                </a:lnTo>
                <a:lnTo>
                  <a:pt x="1061720" y="133121"/>
                </a:lnTo>
                <a:lnTo>
                  <a:pt x="1032471" y="136029"/>
                </a:lnTo>
                <a:lnTo>
                  <a:pt x="983462" y="159359"/>
                </a:lnTo>
                <a:lnTo>
                  <a:pt x="947801" y="204927"/>
                </a:lnTo>
                <a:lnTo>
                  <a:pt x="929627" y="266433"/>
                </a:lnTo>
                <a:lnTo>
                  <a:pt x="927354" y="302768"/>
                </a:lnTo>
                <a:lnTo>
                  <a:pt x="927354" y="306451"/>
                </a:lnTo>
                <a:lnTo>
                  <a:pt x="936599" y="376123"/>
                </a:lnTo>
                <a:lnTo>
                  <a:pt x="964311" y="430530"/>
                </a:lnTo>
                <a:lnTo>
                  <a:pt x="1006995" y="465620"/>
                </a:lnTo>
                <a:lnTo>
                  <a:pt x="1061110" y="477316"/>
                </a:lnTo>
                <a:lnTo>
                  <a:pt x="1084897" y="475157"/>
                </a:lnTo>
                <a:lnTo>
                  <a:pt x="1106271" y="468655"/>
                </a:lnTo>
                <a:lnTo>
                  <a:pt x="1125245" y="457822"/>
                </a:lnTo>
                <a:lnTo>
                  <a:pt x="1141780" y="442645"/>
                </a:lnTo>
                <a:lnTo>
                  <a:pt x="1141780" y="460438"/>
                </a:lnTo>
                <a:lnTo>
                  <a:pt x="1140739" y="474395"/>
                </a:lnTo>
                <a:lnTo>
                  <a:pt x="1140688" y="475157"/>
                </a:lnTo>
                <a:lnTo>
                  <a:pt x="1140561" y="476783"/>
                </a:lnTo>
                <a:lnTo>
                  <a:pt x="1122159" y="513981"/>
                </a:lnTo>
                <a:lnTo>
                  <a:pt x="1083906" y="531660"/>
                </a:lnTo>
                <a:lnTo>
                  <a:pt x="1067244" y="532841"/>
                </a:lnTo>
                <a:lnTo>
                  <a:pt x="1044498" y="530517"/>
                </a:lnTo>
                <a:lnTo>
                  <a:pt x="1023531" y="523557"/>
                </a:lnTo>
                <a:lnTo>
                  <a:pt x="1004316" y="511962"/>
                </a:lnTo>
                <a:lnTo>
                  <a:pt x="986866" y="495719"/>
                </a:lnTo>
                <a:lnTo>
                  <a:pt x="947610" y="549719"/>
                </a:lnTo>
                <a:lnTo>
                  <a:pt x="983780" y="579475"/>
                </a:lnTo>
                <a:lnTo>
                  <a:pt x="1035189" y="598220"/>
                </a:lnTo>
                <a:lnTo>
                  <a:pt x="1071219" y="601865"/>
                </a:lnTo>
                <a:lnTo>
                  <a:pt x="1094536" y="600811"/>
                </a:lnTo>
                <a:lnTo>
                  <a:pt x="1136573" y="592366"/>
                </a:lnTo>
                <a:lnTo>
                  <a:pt x="1172222" y="575602"/>
                </a:lnTo>
                <a:lnTo>
                  <a:pt x="1210957" y="535901"/>
                </a:lnTo>
                <a:lnTo>
                  <a:pt x="1212532" y="532841"/>
                </a:lnTo>
                <a:lnTo>
                  <a:pt x="1219619" y="519087"/>
                </a:lnTo>
                <a:lnTo>
                  <a:pt x="1225804" y="500849"/>
                </a:lnTo>
                <a:lnTo>
                  <a:pt x="1229512" y="481203"/>
                </a:lnTo>
                <a:lnTo>
                  <a:pt x="1230731" y="460438"/>
                </a:lnTo>
                <a:lnTo>
                  <a:pt x="1230744" y="442645"/>
                </a:lnTo>
                <a:lnTo>
                  <a:pt x="1230744" y="405841"/>
                </a:lnTo>
                <a:lnTo>
                  <a:pt x="1230744" y="205206"/>
                </a:lnTo>
                <a:lnTo>
                  <a:pt x="1230744" y="170548"/>
                </a:lnTo>
                <a:lnTo>
                  <a:pt x="1230744" y="139255"/>
                </a:lnTo>
                <a:close/>
              </a:path>
              <a:path w="2290444" h="601979">
                <a:moveTo>
                  <a:pt x="1580769" y="465963"/>
                </a:moveTo>
                <a:lnTo>
                  <a:pt x="1575104" y="452412"/>
                </a:lnTo>
                <a:lnTo>
                  <a:pt x="1572374" y="441426"/>
                </a:lnTo>
                <a:lnTo>
                  <a:pt x="1571015" y="435978"/>
                </a:lnTo>
                <a:lnTo>
                  <a:pt x="1568005" y="404609"/>
                </a:lnTo>
                <a:lnTo>
                  <a:pt x="1567954" y="403479"/>
                </a:lnTo>
                <a:lnTo>
                  <a:pt x="1567840" y="400773"/>
                </a:lnTo>
                <a:lnTo>
                  <a:pt x="1567738" y="398475"/>
                </a:lnTo>
                <a:lnTo>
                  <a:pt x="1567637" y="396024"/>
                </a:lnTo>
                <a:lnTo>
                  <a:pt x="1567573" y="320255"/>
                </a:lnTo>
                <a:lnTo>
                  <a:pt x="1567472" y="249389"/>
                </a:lnTo>
                <a:lnTo>
                  <a:pt x="1565363" y="224815"/>
                </a:lnTo>
                <a:lnTo>
                  <a:pt x="1565325" y="224269"/>
                </a:lnTo>
                <a:lnTo>
                  <a:pt x="1547291" y="180936"/>
                </a:lnTo>
                <a:lnTo>
                  <a:pt x="1511922" y="150469"/>
                </a:lnTo>
                <a:lnTo>
                  <a:pt x="1463230" y="135051"/>
                </a:lnTo>
                <a:lnTo>
                  <a:pt x="1434134" y="133134"/>
                </a:lnTo>
                <a:lnTo>
                  <a:pt x="1414386" y="133997"/>
                </a:lnTo>
                <a:lnTo>
                  <a:pt x="1361122" y="147091"/>
                </a:lnTo>
                <a:lnTo>
                  <a:pt x="1320622" y="173977"/>
                </a:lnTo>
                <a:lnTo>
                  <a:pt x="1297470" y="211201"/>
                </a:lnTo>
                <a:lnTo>
                  <a:pt x="1293012" y="238963"/>
                </a:lnTo>
                <a:lnTo>
                  <a:pt x="1381671" y="238963"/>
                </a:lnTo>
                <a:lnTo>
                  <a:pt x="1382471" y="230098"/>
                </a:lnTo>
                <a:lnTo>
                  <a:pt x="1384858" y="222237"/>
                </a:lnTo>
                <a:lnTo>
                  <a:pt x="1418932" y="199440"/>
                </a:lnTo>
                <a:lnTo>
                  <a:pt x="1429524" y="198767"/>
                </a:lnTo>
                <a:lnTo>
                  <a:pt x="1441399" y="199631"/>
                </a:lnTo>
                <a:lnTo>
                  <a:pt x="1475663" y="228676"/>
                </a:lnTo>
                <a:lnTo>
                  <a:pt x="1478610" y="249389"/>
                </a:lnTo>
                <a:lnTo>
                  <a:pt x="1478610" y="268401"/>
                </a:lnTo>
                <a:lnTo>
                  <a:pt x="1478610" y="320255"/>
                </a:lnTo>
                <a:lnTo>
                  <a:pt x="1478610" y="377317"/>
                </a:lnTo>
                <a:lnTo>
                  <a:pt x="1474089" y="384302"/>
                </a:lnTo>
                <a:lnTo>
                  <a:pt x="1436738" y="407339"/>
                </a:lnTo>
                <a:lnTo>
                  <a:pt x="1417866" y="409524"/>
                </a:lnTo>
                <a:lnTo>
                  <a:pt x="1410081" y="408978"/>
                </a:lnTo>
                <a:lnTo>
                  <a:pt x="1408811" y="408978"/>
                </a:lnTo>
                <a:lnTo>
                  <a:pt x="1377226" y="386588"/>
                </a:lnTo>
                <a:lnTo>
                  <a:pt x="1374317" y="371475"/>
                </a:lnTo>
                <a:lnTo>
                  <a:pt x="1374622" y="366268"/>
                </a:lnTo>
                <a:lnTo>
                  <a:pt x="1380655" y="346138"/>
                </a:lnTo>
                <a:lnTo>
                  <a:pt x="1394485" y="331749"/>
                </a:lnTo>
                <a:lnTo>
                  <a:pt x="1416088" y="323126"/>
                </a:lnTo>
                <a:lnTo>
                  <a:pt x="1445488" y="320255"/>
                </a:lnTo>
                <a:lnTo>
                  <a:pt x="1478610" y="320255"/>
                </a:lnTo>
                <a:lnTo>
                  <a:pt x="1478610" y="268401"/>
                </a:lnTo>
                <a:lnTo>
                  <a:pt x="1437805" y="268401"/>
                </a:lnTo>
                <a:lnTo>
                  <a:pt x="1403019" y="270306"/>
                </a:lnTo>
                <a:lnTo>
                  <a:pt x="1346504" y="284568"/>
                </a:lnTo>
                <a:lnTo>
                  <a:pt x="1307655" y="312585"/>
                </a:lnTo>
                <a:lnTo>
                  <a:pt x="1288097" y="353072"/>
                </a:lnTo>
                <a:lnTo>
                  <a:pt x="1285659" y="377913"/>
                </a:lnTo>
                <a:lnTo>
                  <a:pt x="1287665" y="398475"/>
                </a:lnTo>
                <a:lnTo>
                  <a:pt x="1303693" y="434060"/>
                </a:lnTo>
                <a:lnTo>
                  <a:pt x="1334795" y="461441"/>
                </a:lnTo>
                <a:lnTo>
                  <a:pt x="1375206" y="475551"/>
                </a:lnTo>
                <a:lnTo>
                  <a:pt x="1398536" y="477316"/>
                </a:lnTo>
                <a:lnTo>
                  <a:pt x="1423111" y="475068"/>
                </a:lnTo>
                <a:lnTo>
                  <a:pt x="1445247" y="468337"/>
                </a:lnTo>
                <a:lnTo>
                  <a:pt x="1464983" y="457123"/>
                </a:lnTo>
                <a:lnTo>
                  <a:pt x="1482293" y="441426"/>
                </a:lnTo>
                <a:lnTo>
                  <a:pt x="1483880" y="449961"/>
                </a:lnTo>
                <a:lnTo>
                  <a:pt x="1485900" y="457758"/>
                </a:lnTo>
                <a:lnTo>
                  <a:pt x="1488325" y="464832"/>
                </a:lnTo>
                <a:lnTo>
                  <a:pt x="1491183" y="471182"/>
                </a:lnTo>
                <a:lnTo>
                  <a:pt x="1580769" y="471182"/>
                </a:lnTo>
                <a:lnTo>
                  <a:pt x="1580769" y="465963"/>
                </a:lnTo>
                <a:close/>
              </a:path>
              <a:path w="2290444" h="601979">
                <a:moveTo>
                  <a:pt x="1920963" y="0"/>
                </a:moveTo>
                <a:lnTo>
                  <a:pt x="1832013" y="0"/>
                </a:lnTo>
                <a:lnTo>
                  <a:pt x="1832013" y="169316"/>
                </a:lnTo>
                <a:lnTo>
                  <a:pt x="1832013" y="239928"/>
                </a:lnTo>
                <a:lnTo>
                  <a:pt x="1832013" y="371119"/>
                </a:lnTo>
                <a:lnTo>
                  <a:pt x="1822056" y="386308"/>
                </a:lnTo>
                <a:lnTo>
                  <a:pt x="1809076" y="397154"/>
                </a:lnTo>
                <a:lnTo>
                  <a:pt x="1793062" y="403669"/>
                </a:lnTo>
                <a:lnTo>
                  <a:pt x="1774024" y="405841"/>
                </a:lnTo>
                <a:lnTo>
                  <a:pt x="1759458" y="404279"/>
                </a:lnTo>
                <a:lnTo>
                  <a:pt x="1726780" y="380949"/>
                </a:lnTo>
                <a:lnTo>
                  <a:pt x="1711540" y="331355"/>
                </a:lnTo>
                <a:lnTo>
                  <a:pt x="1710524" y="309372"/>
                </a:lnTo>
                <a:lnTo>
                  <a:pt x="1714525" y="263804"/>
                </a:lnTo>
                <a:lnTo>
                  <a:pt x="1726552" y="231254"/>
                </a:lnTo>
                <a:lnTo>
                  <a:pt x="1746592" y="211721"/>
                </a:lnTo>
                <a:lnTo>
                  <a:pt x="1774634" y="205206"/>
                </a:lnTo>
                <a:lnTo>
                  <a:pt x="1793519" y="207378"/>
                </a:lnTo>
                <a:lnTo>
                  <a:pt x="1809381" y="213893"/>
                </a:lnTo>
                <a:lnTo>
                  <a:pt x="1822208" y="224751"/>
                </a:lnTo>
                <a:lnTo>
                  <a:pt x="1832013" y="239928"/>
                </a:lnTo>
                <a:lnTo>
                  <a:pt x="1832013" y="169316"/>
                </a:lnTo>
                <a:lnTo>
                  <a:pt x="1815147" y="153479"/>
                </a:lnTo>
                <a:lnTo>
                  <a:pt x="1796186" y="142176"/>
                </a:lnTo>
                <a:lnTo>
                  <a:pt x="1775117" y="135382"/>
                </a:lnTo>
                <a:lnTo>
                  <a:pt x="1751939" y="133121"/>
                </a:lnTo>
                <a:lnTo>
                  <a:pt x="1723313" y="135991"/>
                </a:lnTo>
                <a:lnTo>
                  <a:pt x="1675688" y="159004"/>
                </a:lnTo>
                <a:lnTo>
                  <a:pt x="1641449" y="204127"/>
                </a:lnTo>
                <a:lnTo>
                  <a:pt x="1624050" y="265938"/>
                </a:lnTo>
                <a:lnTo>
                  <a:pt x="1621866" y="302768"/>
                </a:lnTo>
                <a:lnTo>
                  <a:pt x="1624076" y="341617"/>
                </a:lnTo>
                <a:lnTo>
                  <a:pt x="1641817" y="405841"/>
                </a:lnTo>
                <a:lnTo>
                  <a:pt x="1676463" y="451345"/>
                </a:lnTo>
                <a:lnTo>
                  <a:pt x="1723478" y="474433"/>
                </a:lnTo>
                <a:lnTo>
                  <a:pt x="1751317" y="477316"/>
                </a:lnTo>
                <a:lnTo>
                  <a:pt x="1776209" y="474726"/>
                </a:lnTo>
                <a:lnTo>
                  <a:pt x="1798726" y="466966"/>
                </a:lnTo>
                <a:lnTo>
                  <a:pt x="1818855" y="454012"/>
                </a:lnTo>
                <a:lnTo>
                  <a:pt x="1836610" y="435902"/>
                </a:lnTo>
                <a:lnTo>
                  <a:pt x="1840903" y="471182"/>
                </a:lnTo>
                <a:lnTo>
                  <a:pt x="1920963" y="471182"/>
                </a:lnTo>
                <a:lnTo>
                  <a:pt x="1920963" y="435902"/>
                </a:lnTo>
                <a:lnTo>
                  <a:pt x="1920963" y="405841"/>
                </a:lnTo>
                <a:lnTo>
                  <a:pt x="1920963" y="205206"/>
                </a:lnTo>
                <a:lnTo>
                  <a:pt x="1920963" y="169316"/>
                </a:lnTo>
                <a:lnTo>
                  <a:pt x="1920963" y="0"/>
                </a:lnTo>
                <a:close/>
              </a:path>
              <a:path w="2290444" h="601979">
                <a:moveTo>
                  <a:pt x="2290305" y="308597"/>
                </a:moveTo>
                <a:lnTo>
                  <a:pt x="2289695" y="285889"/>
                </a:lnTo>
                <a:lnTo>
                  <a:pt x="2284895" y="252450"/>
                </a:lnTo>
                <a:lnTo>
                  <a:pt x="2275395" y="222694"/>
                </a:lnTo>
                <a:lnTo>
                  <a:pt x="2265540" y="204609"/>
                </a:lnTo>
                <a:lnTo>
                  <a:pt x="2261197" y="196621"/>
                </a:lnTo>
                <a:lnTo>
                  <a:pt x="2242299" y="174231"/>
                </a:lnTo>
                <a:lnTo>
                  <a:pt x="2219515" y="156248"/>
                </a:lnTo>
                <a:lnTo>
                  <a:pt x="2201659" y="147383"/>
                </a:lnTo>
                <a:lnTo>
                  <a:pt x="2201659" y="301993"/>
                </a:lnTo>
                <a:lnTo>
                  <a:pt x="2200529" y="327329"/>
                </a:lnTo>
                <a:lnTo>
                  <a:pt x="2191474" y="366890"/>
                </a:lnTo>
                <a:lnTo>
                  <a:pt x="2161921" y="399656"/>
                </a:lnTo>
                <a:lnTo>
                  <a:pt x="2133244" y="405841"/>
                </a:lnTo>
                <a:lnTo>
                  <a:pt x="2117826" y="404291"/>
                </a:lnTo>
                <a:lnTo>
                  <a:pt x="2117687" y="404291"/>
                </a:lnTo>
                <a:lnTo>
                  <a:pt x="2082317" y="380796"/>
                </a:lnTo>
                <a:lnTo>
                  <a:pt x="2065642" y="330708"/>
                </a:lnTo>
                <a:lnTo>
                  <a:pt x="2064537" y="308597"/>
                </a:lnTo>
                <a:lnTo>
                  <a:pt x="2065540" y="285889"/>
                </a:lnTo>
                <a:lnTo>
                  <a:pt x="2065642" y="283603"/>
                </a:lnTo>
                <a:lnTo>
                  <a:pt x="2068982" y="262242"/>
                </a:lnTo>
                <a:lnTo>
                  <a:pt x="2074532" y="244360"/>
                </a:lnTo>
                <a:lnTo>
                  <a:pt x="2082241" y="230098"/>
                </a:lnTo>
                <a:lnTo>
                  <a:pt x="2082317" y="229946"/>
                </a:lnTo>
                <a:lnTo>
                  <a:pt x="2092058" y="218948"/>
                </a:lnTo>
                <a:lnTo>
                  <a:pt x="2103742" y="210985"/>
                </a:lnTo>
                <a:lnTo>
                  <a:pt x="2117267" y="206197"/>
                </a:lnTo>
                <a:lnTo>
                  <a:pt x="2132634" y="204609"/>
                </a:lnTo>
                <a:lnTo>
                  <a:pt x="2148128" y="206197"/>
                </a:lnTo>
                <a:lnTo>
                  <a:pt x="2183549" y="230098"/>
                </a:lnTo>
                <a:lnTo>
                  <a:pt x="2200529" y="280111"/>
                </a:lnTo>
                <a:lnTo>
                  <a:pt x="2201659" y="301993"/>
                </a:lnTo>
                <a:lnTo>
                  <a:pt x="2201659" y="147383"/>
                </a:lnTo>
                <a:lnTo>
                  <a:pt x="2193633" y="143395"/>
                </a:lnTo>
                <a:lnTo>
                  <a:pt x="2164677" y="135686"/>
                </a:lnTo>
                <a:lnTo>
                  <a:pt x="2132634" y="133121"/>
                </a:lnTo>
                <a:lnTo>
                  <a:pt x="2109724" y="134442"/>
                </a:lnTo>
                <a:lnTo>
                  <a:pt x="2068233" y="145034"/>
                </a:lnTo>
                <a:lnTo>
                  <a:pt x="2032825" y="165963"/>
                </a:lnTo>
                <a:lnTo>
                  <a:pt x="2005457" y="195884"/>
                </a:lnTo>
                <a:lnTo>
                  <a:pt x="1986572" y="234111"/>
                </a:lnTo>
                <a:lnTo>
                  <a:pt x="1977059" y="278130"/>
                </a:lnTo>
                <a:lnTo>
                  <a:pt x="1975878" y="301993"/>
                </a:lnTo>
                <a:lnTo>
                  <a:pt x="1975878" y="306146"/>
                </a:lnTo>
                <a:lnTo>
                  <a:pt x="1978545" y="343649"/>
                </a:lnTo>
                <a:lnTo>
                  <a:pt x="1986572" y="376999"/>
                </a:lnTo>
                <a:lnTo>
                  <a:pt x="1999945" y="406222"/>
                </a:lnTo>
                <a:lnTo>
                  <a:pt x="2018550" y="431139"/>
                </a:lnTo>
                <a:lnTo>
                  <a:pt x="2018665" y="431304"/>
                </a:lnTo>
                <a:lnTo>
                  <a:pt x="2041880" y="451434"/>
                </a:lnTo>
                <a:lnTo>
                  <a:pt x="2068715" y="465810"/>
                </a:lnTo>
                <a:lnTo>
                  <a:pt x="2099157" y="474433"/>
                </a:lnTo>
                <a:lnTo>
                  <a:pt x="2133244" y="477304"/>
                </a:lnTo>
                <a:lnTo>
                  <a:pt x="2167191" y="474433"/>
                </a:lnTo>
                <a:lnTo>
                  <a:pt x="2224367" y="451434"/>
                </a:lnTo>
                <a:lnTo>
                  <a:pt x="2266289" y="406222"/>
                </a:lnTo>
                <a:lnTo>
                  <a:pt x="2287638" y="344893"/>
                </a:lnTo>
                <a:lnTo>
                  <a:pt x="2290305" y="308597"/>
                </a:lnTo>
                <a:close/>
              </a:path>
            </a:pathLst>
          </a:custGeom>
          <a:solidFill>
            <a:srgbClr val="001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9772184" y="3754467"/>
            <a:ext cx="1603375" cy="1603375"/>
          </a:xfrm>
          <a:custGeom>
            <a:avLst/>
            <a:gdLst/>
            <a:ahLst/>
            <a:cxnLst/>
            <a:rect l="l" t="t" r="r" b="b"/>
            <a:pathLst>
              <a:path w="1603375" h="1603375">
                <a:moveTo>
                  <a:pt x="1372638" y="0"/>
                </a:moveTo>
                <a:lnTo>
                  <a:pt x="230359" y="0"/>
                </a:lnTo>
                <a:lnTo>
                  <a:pt x="183931" y="4680"/>
                </a:lnTo>
                <a:lnTo>
                  <a:pt x="140689" y="18103"/>
                </a:lnTo>
                <a:lnTo>
                  <a:pt x="101559" y="39342"/>
                </a:lnTo>
                <a:lnTo>
                  <a:pt x="67467" y="67471"/>
                </a:lnTo>
                <a:lnTo>
                  <a:pt x="39339" y="101564"/>
                </a:lnTo>
                <a:lnTo>
                  <a:pt x="18101" y="140694"/>
                </a:lnTo>
                <a:lnTo>
                  <a:pt x="4679" y="183934"/>
                </a:lnTo>
                <a:lnTo>
                  <a:pt x="0" y="230359"/>
                </a:lnTo>
                <a:lnTo>
                  <a:pt x="0" y="1372638"/>
                </a:lnTo>
                <a:lnTo>
                  <a:pt x="4679" y="1419063"/>
                </a:lnTo>
                <a:lnTo>
                  <a:pt x="18101" y="1462303"/>
                </a:lnTo>
                <a:lnTo>
                  <a:pt x="39339" y="1501433"/>
                </a:lnTo>
                <a:lnTo>
                  <a:pt x="67467" y="1535526"/>
                </a:lnTo>
                <a:lnTo>
                  <a:pt x="101559" y="1563655"/>
                </a:lnTo>
                <a:lnTo>
                  <a:pt x="140689" y="1584895"/>
                </a:lnTo>
                <a:lnTo>
                  <a:pt x="183931" y="1598318"/>
                </a:lnTo>
                <a:lnTo>
                  <a:pt x="230359" y="1602998"/>
                </a:lnTo>
                <a:lnTo>
                  <a:pt x="1372638" y="1602998"/>
                </a:lnTo>
                <a:lnTo>
                  <a:pt x="1419063" y="1598318"/>
                </a:lnTo>
                <a:lnTo>
                  <a:pt x="1462303" y="1584895"/>
                </a:lnTo>
                <a:lnTo>
                  <a:pt x="1501433" y="1563655"/>
                </a:lnTo>
                <a:lnTo>
                  <a:pt x="1535526" y="1535526"/>
                </a:lnTo>
                <a:lnTo>
                  <a:pt x="1563655" y="1501433"/>
                </a:lnTo>
                <a:lnTo>
                  <a:pt x="1584895" y="1462303"/>
                </a:lnTo>
                <a:lnTo>
                  <a:pt x="1598318" y="1419063"/>
                </a:lnTo>
                <a:lnTo>
                  <a:pt x="1602998" y="1372638"/>
                </a:lnTo>
                <a:lnTo>
                  <a:pt x="1602998" y="230359"/>
                </a:lnTo>
                <a:lnTo>
                  <a:pt x="1598318" y="183934"/>
                </a:lnTo>
                <a:lnTo>
                  <a:pt x="1584895" y="140694"/>
                </a:lnTo>
                <a:lnTo>
                  <a:pt x="1563655" y="101564"/>
                </a:lnTo>
                <a:lnTo>
                  <a:pt x="1535526" y="67471"/>
                </a:lnTo>
                <a:lnTo>
                  <a:pt x="1501433" y="39342"/>
                </a:lnTo>
                <a:lnTo>
                  <a:pt x="1462303" y="18103"/>
                </a:lnTo>
                <a:lnTo>
                  <a:pt x="1419063" y="4680"/>
                </a:lnTo>
                <a:lnTo>
                  <a:pt x="1372638" y="0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1689172" y="4084065"/>
            <a:ext cx="137795" cy="944244"/>
          </a:xfrm>
          <a:custGeom>
            <a:avLst/>
            <a:gdLst/>
            <a:ahLst/>
            <a:cxnLst/>
            <a:rect l="l" t="t" r="r" b="b"/>
            <a:pathLst>
              <a:path w="137795" h="944245">
                <a:moveTo>
                  <a:pt x="81620" y="0"/>
                </a:moveTo>
                <a:lnTo>
                  <a:pt x="56092" y="0"/>
                </a:lnTo>
                <a:lnTo>
                  <a:pt x="34256" y="4407"/>
                </a:lnTo>
                <a:lnTo>
                  <a:pt x="16427" y="16427"/>
                </a:lnTo>
                <a:lnTo>
                  <a:pt x="4407" y="34256"/>
                </a:lnTo>
                <a:lnTo>
                  <a:pt x="0" y="56092"/>
                </a:lnTo>
                <a:lnTo>
                  <a:pt x="0" y="887711"/>
                </a:lnTo>
                <a:lnTo>
                  <a:pt x="4407" y="909546"/>
                </a:lnTo>
                <a:lnTo>
                  <a:pt x="16427" y="927376"/>
                </a:lnTo>
                <a:lnTo>
                  <a:pt x="34256" y="939396"/>
                </a:lnTo>
                <a:lnTo>
                  <a:pt x="56092" y="943803"/>
                </a:lnTo>
                <a:lnTo>
                  <a:pt x="81620" y="943803"/>
                </a:lnTo>
                <a:lnTo>
                  <a:pt x="103456" y="939396"/>
                </a:lnTo>
                <a:lnTo>
                  <a:pt x="121285" y="927376"/>
                </a:lnTo>
                <a:lnTo>
                  <a:pt x="133305" y="909546"/>
                </a:lnTo>
                <a:lnTo>
                  <a:pt x="137713" y="887711"/>
                </a:lnTo>
                <a:lnTo>
                  <a:pt x="137713" y="56092"/>
                </a:lnTo>
                <a:lnTo>
                  <a:pt x="133305" y="34256"/>
                </a:lnTo>
                <a:lnTo>
                  <a:pt x="121285" y="16427"/>
                </a:lnTo>
                <a:lnTo>
                  <a:pt x="103456" y="4407"/>
                </a:lnTo>
                <a:lnTo>
                  <a:pt x="81620" y="0"/>
                </a:lnTo>
                <a:close/>
              </a:path>
            </a:pathLst>
          </a:custGeom>
          <a:solidFill>
            <a:srgbClr val="F18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772184" y="6191470"/>
            <a:ext cx="1603375" cy="1603375"/>
          </a:xfrm>
          <a:custGeom>
            <a:avLst/>
            <a:gdLst/>
            <a:ahLst/>
            <a:cxnLst/>
            <a:rect l="l" t="t" r="r" b="b"/>
            <a:pathLst>
              <a:path w="1603375" h="1603375">
                <a:moveTo>
                  <a:pt x="1372638" y="0"/>
                </a:moveTo>
                <a:lnTo>
                  <a:pt x="230359" y="0"/>
                </a:lnTo>
                <a:lnTo>
                  <a:pt x="183931" y="4679"/>
                </a:lnTo>
                <a:lnTo>
                  <a:pt x="140689" y="18101"/>
                </a:lnTo>
                <a:lnTo>
                  <a:pt x="101559" y="39339"/>
                </a:lnTo>
                <a:lnTo>
                  <a:pt x="67467" y="67467"/>
                </a:lnTo>
                <a:lnTo>
                  <a:pt x="39339" y="101559"/>
                </a:lnTo>
                <a:lnTo>
                  <a:pt x="18101" y="140689"/>
                </a:lnTo>
                <a:lnTo>
                  <a:pt x="4679" y="183931"/>
                </a:lnTo>
                <a:lnTo>
                  <a:pt x="0" y="230359"/>
                </a:lnTo>
                <a:lnTo>
                  <a:pt x="0" y="1372638"/>
                </a:lnTo>
                <a:lnTo>
                  <a:pt x="4679" y="1419063"/>
                </a:lnTo>
                <a:lnTo>
                  <a:pt x="18101" y="1462303"/>
                </a:lnTo>
                <a:lnTo>
                  <a:pt x="39339" y="1501433"/>
                </a:lnTo>
                <a:lnTo>
                  <a:pt x="67467" y="1535526"/>
                </a:lnTo>
                <a:lnTo>
                  <a:pt x="101559" y="1563655"/>
                </a:lnTo>
                <a:lnTo>
                  <a:pt x="140689" y="1584895"/>
                </a:lnTo>
                <a:lnTo>
                  <a:pt x="183931" y="1598318"/>
                </a:lnTo>
                <a:lnTo>
                  <a:pt x="230359" y="1602998"/>
                </a:lnTo>
                <a:lnTo>
                  <a:pt x="1372638" y="1602998"/>
                </a:lnTo>
                <a:lnTo>
                  <a:pt x="1419063" y="1598318"/>
                </a:lnTo>
                <a:lnTo>
                  <a:pt x="1462303" y="1584895"/>
                </a:lnTo>
                <a:lnTo>
                  <a:pt x="1501433" y="1563655"/>
                </a:lnTo>
                <a:lnTo>
                  <a:pt x="1535526" y="1535526"/>
                </a:lnTo>
                <a:lnTo>
                  <a:pt x="1563655" y="1501433"/>
                </a:lnTo>
                <a:lnTo>
                  <a:pt x="1584895" y="1462303"/>
                </a:lnTo>
                <a:lnTo>
                  <a:pt x="1598318" y="1419063"/>
                </a:lnTo>
                <a:lnTo>
                  <a:pt x="1602998" y="1372638"/>
                </a:lnTo>
                <a:lnTo>
                  <a:pt x="1602998" y="230359"/>
                </a:lnTo>
                <a:lnTo>
                  <a:pt x="1598318" y="183931"/>
                </a:lnTo>
                <a:lnTo>
                  <a:pt x="1584895" y="140689"/>
                </a:lnTo>
                <a:lnTo>
                  <a:pt x="1563655" y="101559"/>
                </a:lnTo>
                <a:lnTo>
                  <a:pt x="1535526" y="67467"/>
                </a:lnTo>
                <a:lnTo>
                  <a:pt x="1501433" y="39339"/>
                </a:lnTo>
                <a:lnTo>
                  <a:pt x="1462303" y="18101"/>
                </a:lnTo>
                <a:lnTo>
                  <a:pt x="1419063" y="4679"/>
                </a:lnTo>
                <a:lnTo>
                  <a:pt x="1372638" y="0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1689172" y="6521066"/>
            <a:ext cx="137795" cy="944244"/>
          </a:xfrm>
          <a:custGeom>
            <a:avLst/>
            <a:gdLst/>
            <a:ahLst/>
            <a:cxnLst/>
            <a:rect l="l" t="t" r="r" b="b"/>
            <a:pathLst>
              <a:path w="137795" h="944245">
                <a:moveTo>
                  <a:pt x="81620" y="0"/>
                </a:moveTo>
                <a:lnTo>
                  <a:pt x="56092" y="0"/>
                </a:lnTo>
                <a:lnTo>
                  <a:pt x="34256" y="4407"/>
                </a:lnTo>
                <a:lnTo>
                  <a:pt x="16427" y="16427"/>
                </a:lnTo>
                <a:lnTo>
                  <a:pt x="4407" y="34256"/>
                </a:lnTo>
                <a:lnTo>
                  <a:pt x="0" y="56092"/>
                </a:lnTo>
                <a:lnTo>
                  <a:pt x="0" y="887711"/>
                </a:lnTo>
                <a:lnTo>
                  <a:pt x="4407" y="909546"/>
                </a:lnTo>
                <a:lnTo>
                  <a:pt x="16427" y="927376"/>
                </a:lnTo>
                <a:lnTo>
                  <a:pt x="34256" y="939396"/>
                </a:lnTo>
                <a:lnTo>
                  <a:pt x="56092" y="943803"/>
                </a:lnTo>
                <a:lnTo>
                  <a:pt x="81620" y="943803"/>
                </a:lnTo>
                <a:lnTo>
                  <a:pt x="103456" y="939396"/>
                </a:lnTo>
                <a:lnTo>
                  <a:pt x="121285" y="927376"/>
                </a:lnTo>
                <a:lnTo>
                  <a:pt x="133305" y="909546"/>
                </a:lnTo>
                <a:lnTo>
                  <a:pt x="137713" y="887711"/>
                </a:lnTo>
                <a:lnTo>
                  <a:pt x="137713" y="56092"/>
                </a:lnTo>
                <a:lnTo>
                  <a:pt x="133305" y="34256"/>
                </a:lnTo>
                <a:lnTo>
                  <a:pt x="121285" y="16427"/>
                </a:lnTo>
                <a:lnTo>
                  <a:pt x="103456" y="4407"/>
                </a:lnTo>
                <a:lnTo>
                  <a:pt x="81620" y="0"/>
                </a:lnTo>
                <a:close/>
              </a:path>
            </a:pathLst>
          </a:custGeom>
          <a:solidFill>
            <a:srgbClr val="F18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772184" y="8628471"/>
            <a:ext cx="1603375" cy="1603375"/>
          </a:xfrm>
          <a:custGeom>
            <a:avLst/>
            <a:gdLst/>
            <a:ahLst/>
            <a:cxnLst/>
            <a:rect l="l" t="t" r="r" b="b"/>
            <a:pathLst>
              <a:path w="1603375" h="1603375">
                <a:moveTo>
                  <a:pt x="1372638" y="0"/>
                </a:moveTo>
                <a:lnTo>
                  <a:pt x="230359" y="0"/>
                </a:lnTo>
                <a:lnTo>
                  <a:pt x="183931" y="4679"/>
                </a:lnTo>
                <a:lnTo>
                  <a:pt x="140689" y="18101"/>
                </a:lnTo>
                <a:lnTo>
                  <a:pt x="101559" y="39339"/>
                </a:lnTo>
                <a:lnTo>
                  <a:pt x="67467" y="67467"/>
                </a:lnTo>
                <a:lnTo>
                  <a:pt x="39339" y="101559"/>
                </a:lnTo>
                <a:lnTo>
                  <a:pt x="18101" y="140689"/>
                </a:lnTo>
                <a:lnTo>
                  <a:pt x="4679" y="183931"/>
                </a:lnTo>
                <a:lnTo>
                  <a:pt x="0" y="230359"/>
                </a:lnTo>
                <a:lnTo>
                  <a:pt x="0" y="1372638"/>
                </a:lnTo>
                <a:lnTo>
                  <a:pt x="4679" y="1419063"/>
                </a:lnTo>
                <a:lnTo>
                  <a:pt x="18101" y="1462303"/>
                </a:lnTo>
                <a:lnTo>
                  <a:pt x="39339" y="1501433"/>
                </a:lnTo>
                <a:lnTo>
                  <a:pt x="67467" y="1535526"/>
                </a:lnTo>
                <a:lnTo>
                  <a:pt x="101559" y="1563655"/>
                </a:lnTo>
                <a:lnTo>
                  <a:pt x="140689" y="1584895"/>
                </a:lnTo>
                <a:lnTo>
                  <a:pt x="183931" y="1598318"/>
                </a:lnTo>
                <a:lnTo>
                  <a:pt x="230359" y="1602998"/>
                </a:lnTo>
                <a:lnTo>
                  <a:pt x="1372638" y="1602998"/>
                </a:lnTo>
                <a:lnTo>
                  <a:pt x="1419063" y="1598318"/>
                </a:lnTo>
                <a:lnTo>
                  <a:pt x="1462303" y="1584895"/>
                </a:lnTo>
                <a:lnTo>
                  <a:pt x="1501433" y="1563655"/>
                </a:lnTo>
                <a:lnTo>
                  <a:pt x="1535526" y="1535526"/>
                </a:lnTo>
                <a:lnTo>
                  <a:pt x="1563655" y="1501433"/>
                </a:lnTo>
                <a:lnTo>
                  <a:pt x="1584895" y="1462303"/>
                </a:lnTo>
                <a:lnTo>
                  <a:pt x="1598318" y="1419063"/>
                </a:lnTo>
                <a:lnTo>
                  <a:pt x="1602998" y="1372638"/>
                </a:lnTo>
                <a:lnTo>
                  <a:pt x="1602998" y="230359"/>
                </a:lnTo>
                <a:lnTo>
                  <a:pt x="1598318" y="183931"/>
                </a:lnTo>
                <a:lnTo>
                  <a:pt x="1584895" y="140689"/>
                </a:lnTo>
                <a:lnTo>
                  <a:pt x="1563655" y="101559"/>
                </a:lnTo>
                <a:lnTo>
                  <a:pt x="1535526" y="67467"/>
                </a:lnTo>
                <a:lnTo>
                  <a:pt x="1501433" y="39339"/>
                </a:lnTo>
                <a:lnTo>
                  <a:pt x="1462303" y="18101"/>
                </a:lnTo>
                <a:lnTo>
                  <a:pt x="1419063" y="4679"/>
                </a:lnTo>
                <a:lnTo>
                  <a:pt x="1372638" y="0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1689172" y="8958068"/>
            <a:ext cx="137795" cy="944244"/>
          </a:xfrm>
          <a:custGeom>
            <a:avLst/>
            <a:gdLst/>
            <a:ahLst/>
            <a:cxnLst/>
            <a:rect l="l" t="t" r="r" b="b"/>
            <a:pathLst>
              <a:path w="137795" h="944245">
                <a:moveTo>
                  <a:pt x="81620" y="0"/>
                </a:moveTo>
                <a:lnTo>
                  <a:pt x="56092" y="0"/>
                </a:lnTo>
                <a:lnTo>
                  <a:pt x="34256" y="4407"/>
                </a:lnTo>
                <a:lnTo>
                  <a:pt x="16427" y="16427"/>
                </a:lnTo>
                <a:lnTo>
                  <a:pt x="4407" y="34256"/>
                </a:lnTo>
                <a:lnTo>
                  <a:pt x="0" y="56092"/>
                </a:lnTo>
                <a:lnTo>
                  <a:pt x="0" y="887711"/>
                </a:lnTo>
                <a:lnTo>
                  <a:pt x="4407" y="909546"/>
                </a:lnTo>
                <a:lnTo>
                  <a:pt x="16427" y="927376"/>
                </a:lnTo>
                <a:lnTo>
                  <a:pt x="34256" y="939396"/>
                </a:lnTo>
                <a:lnTo>
                  <a:pt x="56092" y="943803"/>
                </a:lnTo>
                <a:lnTo>
                  <a:pt x="81620" y="943803"/>
                </a:lnTo>
                <a:lnTo>
                  <a:pt x="103456" y="939396"/>
                </a:lnTo>
                <a:lnTo>
                  <a:pt x="121285" y="927376"/>
                </a:lnTo>
                <a:lnTo>
                  <a:pt x="133305" y="909546"/>
                </a:lnTo>
                <a:lnTo>
                  <a:pt x="137713" y="887711"/>
                </a:lnTo>
                <a:lnTo>
                  <a:pt x="137713" y="56092"/>
                </a:lnTo>
                <a:lnTo>
                  <a:pt x="133305" y="34256"/>
                </a:lnTo>
                <a:lnTo>
                  <a:pt x="121285" y="16427"/>
                </a:lnTo>
                <a:lnTo>
                  <a:pt x="103456" y="4407"/>
                </a:lnTo>
                <a:lnTo>
                  <a:pt x="81620" y="0"/>
                </a:lnTo>
                <a:close/>
              </a:path>
            </a:pathLst>
          </a:custGeom>
          <a:solidFill>
            <a:srgbClr val="F18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" name="object 10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56506" y="6806075"/>
            <a:ext cx="6661483" cy="4502480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72739" y="1317135"/>
            <a:ext cx="6732779" cy="2036240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041579" y="1581103"/>
            <a:ext cx="1068030" cy="1068030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125346" y="6523361"/>
            <a:ext cx="1057559" cy="1057559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104404" y="3989408"/>
            <a:ext cx="1081256" cy="1081256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941169" y="8829106"/>
            <a:ext cx="1241736" cy="1241736"/>
          </a:xfrm>
          <a:prstGeom prst="rect">
            <a:avLst/>
          </a:prstGeom>
        </p:spPr>
      </p:pic>
      <p:pic>
        <p:nvPicPr>
          <p:cNvPr id="112" name="Gráfico 111">
            <a:extLst>
              <a:ext uri="{FF2B5EF4-FFF2-40B4-BE49-F238E27FC236}">
                <a16:creationId xmlns:a16="http://schemas.microsoft.com/office/drawing/2014/main" id="{EDEC6940-896F-7824-8E32-069F38E2F8F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284096" y="1387475"/>
            <a:ext cx="3295650" cy="685800"/>
          </a:xfrm>
          <a:prstGeom prst="rect">
            <a:avLst/>
          </a:prstGeom>
        </p:spPr>
      </p:pic>
      <p:pic>
        <p:nvPicPr>
          <p:cNvPr id="81" name="Gráfico 80">
            <a:extLst>
              <a:ext uri="{FF2B5EF4-FFF2-40B4-BE49-F238E27FC236}">
                <a16:creationId xmlns:a16="http://schemas.microsoft.com/office/drawing/2014/main" id="{2CB57ECE-B754-6A42-F82B-401216F8486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95181" y="4648233"/>
            <a:ext cx="6579402" cy="1631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50247" y="3382807"/>
            <a:ext cx="19203670" cy="7245350"/>
          </a:xfrm>
          <a:custGeom>
            <a:avLst/>
            <a:gdLst/>
            <a:ahLst/>
            <a:cxnLst/>
            <a:rect l="l" t="t" r="r" b="b"/>
            <a:pathLst>
              <a:path w="19203670" h="7245350">
                <a:moveTo>
                  <a:pt x="18737104" y="0"/>
                </a:moveTo>
                <a:lnTo>
                  <a:pt x="466498" y="0"/>
                </a:lnTo>
                <a:lnTo>
                  <a:pt x="418802" y="2408"/>
                </a:lnTo>
                <a:lnTo>
                  <a:pt x="372484" y="9477"/>
                </a:lnTo>
                <a:lnTo>
                  <a:pt x="327777" y="20973"/>
                </a:lnTo>
                <a:lnTo>
                  <a:pt x="284918" y="36660"/>
                </a:lnTo>
                <a:lnTo>
                  <a:pt x="244139" y="56304"/>
                </a:lnTo>
                <a:lnTo>
                  <a:pt x="205676" y="79671"/>
                </a:lnTo>
                <a:lnTo>
                  <a:pt x="169763" y="106526"/>
                </a:lnTo>
                <a:lnTo>
                  <a:pt x="136635" y="136635"/>
                </a:lnTo>
                <a:lnTo>
                  <a:pt x="106526" y="169763"/>
                </a:lnTo>
                <a:lnTo>
                  <a:pt x="79671" y="205676"/>
                </a:lnTo>
                <a:lnTo>
                  <a:pt x="56304" y="244139"/>
                </a:lnTo>
                <a:lnTo>
                  <a:pt x="36660" y="284918"/>
                </a:lnTo>
                <a:lnTo>
                  <a:pt x="20973" y="327777"/>
                </a:lnTo>
                <a:lnTo>
                  <a:pt x="9477" y="372484"/>
                </a:lnTo>
                <a:lnTo>
                  <a:pt x="2408" y="418802"/>
                </a:lnTo>
                <a:lnTo>
                  <a:pt x="0" y="466498"/>
                </a:lnTo>
                <a:lnTo>
                  <a:pt x="0" y="6778641"/>
                </a:lnTo>
                <a:lnTo>
                  <a:pt x="2408" y="6826337"/>
                </a:lnTo>
                <a:lnTo>
                  <a:pt x="9477" y="6872656"/>
                </a:lnTo>
                <a:lnTo>
                  <a:pt x="20973" y="6917362"/>
                </a:lnTo>
                <a:lnTo>
                  <a:pt x="36660" y="6960222"/>
                </a:lnTo>
                <a:lnTo>
                  <a:pt x="56304" y="7001001"/>
                </a:lnTo>
                <a:lnTo>
                  <a:pt x="79671" y="7039463"/>
                </a:lnTo>
                <a:lnTo>
                  <a:pt x="106526" y="7075376"/>
                </a:lnTo>
                <a:lnTo>
                  <a:pt x="136635" y="7108504"/>
                </a:lnTo>
                <a:lnTo>
                  <a:pt x="169763" y="7138613"/>
                </a:lnTo>
                <a:lnTo>
                  <a:pt x="205676" y="7165468"/>
                </a:lnTo>
                <a:lnTo>
                  <a:pt x="244139" y="7188835"/>
                </a:lnTo>
                <a:lnTo>
                  <a:pt x="284918" y="7208480"/>
                </a:lnTo>
                <a:lnTo>
                  <a:pt x="327777" y="7224167"/>
                </a:lnTo>
                <a:lnTo>
                  <a:pt x="372484" y="7235662"/>
                </a:lnTo>
                <a:lnTo>
                  <a:pt x="418802" y="7242732"/>
                </a:lnTo>
                <a:lnTo>
                  <a:pt x="466498" y="7245140"/>
                </a:lnTo>
                <a:lnTo>
                  <a:pt x="18737104" y="7245140"/>
                </a:lnTo>
                <a:lnTo>
                  <a:pt x="18784801" y="7242732"/>
                </a:lnTo>
                <a:lnTo>
                  <a:pt x="18831119" y="7235662"/>
                </a:lnTo>
                <a:lnTo>
                  <a:pt x="18875825" y="7224167"/>
                </a:lnTo>
                <a:lnTo>
                  <a:pt x="18918685" y="7208480"/>
                </a:lnTo>
                <a:lnTo>
                  <a:pt x="18959464" y="7188835"/>
                </a:lnTo>
                <a:lnTo>
                  <a:pt x="18997927" y="7165468"/>
                </a:lnTo>
                <a:lnTo>
                  <a:pt x="19033839" y="7138613"/>
                </a:lnTo>
                <a:lnTo>
                  <a:pt x="19066967" y="7108504"/>
                </a:lnTo>
                <a:lnTo>
                  <a:pt x="19097076" y="7075376"/>
                </a:lnTo>
                <a:lnTo>
                  <a:pt x="19123932" y="7039463"/>
                </a:lnTo>
                <a:lnTo>
                  <a:pt x="19147299" y="7001001"/>
                </a:lnTo>
                <a:lnTo>
                  <a:pt x="19166943" y="6960222"/>
                </a:lnTo>
                <a:lnTo>
                  <a:pt x="19182630" y="6917362"/>
                </a:lnTo>
                <a:lnTo>
                  <a:pt x="19194125" y="6872656"/>
                </a:lnTo>
                <a:lnTo>
                  <a:pt x="19201195" y="6826337"/>
                </a:lnTo>
                <a:lnTo>
                  <a:pt x="19203603" y="6778641"/>
                </a:lnTo>
                <a:lnTo>
                  <a:pt x="19203603" y="466498"/>
                </a:lnTo>
                <a:lnTo>
                  <a:pt x="19201195" y="418802"/>
                </a:lnTo>
                <a:lnTo>
                  <a:pt x="19194125" y="372484"/>
                </a:lnTo>
                <a:lnTo>
                  <a:pt x="19182630" y="327777"/>
                </a:lnTo>
                <a:lnTo>
                  <a:pt x="19166943" y="284918"/>
                </a:lnTo>
                <a:lnTo>
                  <a:pt x="19147299" y="244139"/>
                </a:lnTo>
                <a:lnTo>
                  <a:pt x="19123932" y="205676"/>
                </a:lnTo>
                <a:lnTo>
                  <a:pt x="19097076" y="169763"/>
                </a:lnTo>
                <a:lnTo>
                  <a:pt x="19066967" y="136635"/>
                </a:lnTo>
                <a:lnTo>
                  <a:pt x="19033839" y="106526"/>
                </a:lnTo>
                <a:lnTo>
                  <a:pt x="18997927" y="79671"/>
                </a:lnTo>
                <a:lnTo>
                  <a:pt x="18959464" y="56304"/>
                </a:lnTo>
                <a:lnTo>
                  <a:pt x="18918685" y="36660"/>
                </a:lnTo>
                <a:lnTo>
                  <a:pt x="18875825" y="20973"/>
                </a:lnTo>
                <a:lnTo>
                  <a:pt x="18831119" y="9477"/>
                </a:lnTo>
                <a:lnTo>
                  <a:pt x="18784801" y="2408"/>
                </a:lnTo>
                <a:lnTo>
                  <a:pt x="18737104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50248"/>
            <a:ext cx="12919719" cy="154969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852920" y="659668"/>
            <a:ext cx="3706693" cy="112104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2135273" y="450248"/>
            <a:ext cx="1048385" cy="1550670"/>
          </a:xfrm>
          <a:custGeom>
            <a:avLst/>
            <a:gdLst/>
            <a:ahLst/>
            <a:cxnLst/>
            <a:rect l="l" t="t" r="r" b="b"/>
            <a:pathLst>
              <a:path w="1048384" h="1550670">
                <a:moveTo>
                  <a:pt x="318786" y="0"/>
                </a:moveTo>
                <a:lnTo>
                  <a:pt x="243929" y="0"/>
                </a:lnTo>
                <a:lnTo>
                  <a:pt x="242338" y="1591"/>
                </a:lnTo>
                <a:lnTo>
                  <a:pt x="240348" y="2157"/>
                </a:lnTo>
                <a:lnTo>
                  <a:pt x="230349" y="2492"/>
                </a:lnTo>
                <a:lnTo>
                  <a:pt x="228757" y="2324"/>
                </a:lnTo>
                <a:lnTo>
                  <a:pt x="221207" y="5141"/>
                </a:lnTo>
                <a:lnTo>
                  <a:pt x="173794" y="17159"/>
                </a:lnTo>
                <a:lnTo>
                  <a:pt x="132745" y="36152"/>
                </a:lnTo>
                <a:lnTo>
                  <a:pt x="99875" y="58629"/>
                </a:lnTo>
                <a:lnTo>
                  <a:pt x="79903" y="77337"/>
                </a:lnTo>
                <a:lnTo>
                  <a:pt x="74479" y="82374"/>
                </a:lnTo>
                <a:lnTo>
                  <a:pt x="44365" y="120047"/>
                </a:lnTo>
                <a:lnTo>
                  <a:pt x="24428" y="155681"/>
                </a:lnTo>
                <a:lnTo>
                  <a:pt x="11046" y="192538"/>
                </a:lnTo>
                <a:lnTo>
                  <a:pt x="9999" y="197041"/>
                </a:lnTo>
                <a:lnTo>
                  <a:pt x="8188" y="201365"/>
                </a:lnTo>
                <a:lnTo>
                  <a:pt x="5926" y="211846"/>
                </a:lnTo>
                <a:lnTo>
                  <a:pt x="5172" y="217930"/>
                </a:lnTo>
                <a:lnTo>
                  <a:pt x="4083" y="223940"/>
                </a:lnTo>
                <a:lnTo>
                  <a:pt x="2922" y="232264"/>
                </a:lnTo>
                <a:lnTo>
                  <a:pt x="1561" y="249000"/>
                </a:lnTo>
                <a:lnTo>
                  <a:pt x="125" y="261939"/>
                </a:lnTo>
                <a:lnTo>
                  <a:pt x="0" y="266714"/>
                </a:lnTo>
                <a:lnTo>
                  <a:pt x="1459" y="279153"/>
                </a:lnTo>
                <a:lnTo>
                  <a:pt x="3591" y="302818"/>
                </a:lnTo>
                <a:lnTo>
                  <a:pt x="4397" y="309540"/>
                </a:lnTo>
                <a:lnTo>
                  <a:pt x="6523" y="315979"/>
                </a:lnTo>
                <a:lnTo>
                  <a:pt x="7214" y="326241"/>
                </a:lnTo>
                <a:lnTo>
                  <a:pt x="8648" y="329696"/>
                </a:lnTo>
                <a:lnTo>
                  <a:pt x="12572" y="343629"/>
                </a:lnTo>
                <a:lnTo>
                  <a:pt x="15873" y="354025"/>
                </a:lnTo>
                <a:lnTo>
                  <a:pt x="32924" y="393553"/>
                </a:lnTo>
                <a:lnTo>
                  <a:pt x="55990" y="429485"/>
                </a:lnTo>
                <a:lnTo>
                  <a:pt x="84202" y="461226"/>
                </a:lnTo>
                <a:lnTo>
                  <a:pt x="124370" y="493002"/>
                </a:lnTo>
                <a:lnTo>
                  <a:pt x="165264" y="514551"/>
                </a:lnTo>
                <a:lnTo>
                  <a:pt x="219878" y="530235"/>
                </a:lnTo>
                <a:lnTo>
                  <a:pt x="232600" y="530905"/>
                </a:lnTo>
                <a:lnTo>
                  <a:pt x="238191" y="533167"/>
                </a:lnTo>
                <a:lnTo>
                  <a:pt x="256379" y="533167"/>
                </a:lnTo>
                <a:lnTo>
                  <a:pt x="265510" y="533470"/>
                </a:lnTo>
                <a:lnTo>
                  <a:pt x="271635" y="535219"/>
                </a:lnTo>
                <a:lnTo>
                  <a:pt x="275583" y="535522"/>
                </a:lnTo>
                <a:lnTo>
                  <a:pt x="303728" y="535711"/>
                </a:lnTo>
                <a:lnTo>
                  <a:pt x="309383" y="535983"/>
                </a:lnTo>
                <a:lnTo>
                  <a:pt x="318042" y="538077"/>
                </a:lnTo>
                <a:lnTo>
                  <a:pt x="328063" y="538172"/>
                </a:lnTo>
                <a:lnTo>
                  <a:pt x="341989" y="540465"/>
                </a:lnTo>
                <a:lnTo>
                  <a:pt x="360428" y="542569"/>
                </a:lnTo>
                <a:lnTo>
                  <a:pt x="365486" y="544381"/>
                </a:lnTo>
                <a:lnTo>
                  <a:pt x="372679" y="544716"/>
                </a:lnTo>
                <a:lnTo>
                  <a:pt x="377998" y="546967"/>
                </a:lnTo>
                <a:lnTo>
                  <a:pt x="389810" y="548978"/>
                </a:lnTo>
                <a:lnTo>
                  <a:pt x="395809" y="551155"/>
                </a:lnTo>
                <a:lnTo>
                  <a:pt x="408280" y="554043"/>
                </a:lnTo>
                <a:lnTo>
                  <a:pt x="440342" y="564611"/>
                </a:lnTo>
                <a:lnTo>
                  <a:pt x="488321" y="584464"/>
                </a:lnTo>
                <a:lnTo>
                  <a:pt x="525429" y="604013"/>
                </a:lnTo>
                <a:lnTo>
                  <a:pt x="561918" y="627216"/>
                </a:lnTo>
                <a:lnTo>
                  <a:pt x="608203" y="663679"/>
                </a:lnTo>
                <a:lnTo>
                  <a:pt x="642812" y="697377"/>
                </a:lnTo>
                <a:lnTo>
                  <a:pt x="655152" y="711967"/>
                </a:lnTo>
                <a:lnTo>
                  <a:pt x="657833" y="714438"/>
                </a:lnTo>
                <a:lnTo>
                  <a:pt x="670670" y="730396"/>
                </a:lnTo>
                <a:lnTo>
                  <a:pt x="679696" y="742103"/>
                </a:lnTo>
                <a:lnTo>
                  <a:pt x="683309" y="747317"/>
                </a:lnTo>
                <a:lnTo>
                  <a:pt x="691734" y="758814"/>
                </a:lnTo>
                <a:lnTo>
                  <a:pt x="716715" y="799602"/>
                </a:lnTo>
                <a:lnTo>
                  <a:pt x="737005" y="841122"/>
                </a:lnTo>
                <a:lnTo>
                  <a:pt x="753525" y="884289"/>
                </a:lnTo>
                <a:lnTo>
                  <a:pt x="764961" y="926505"/>
                </a:lnTo>
                <a:lnTo>
                  <a:pt x="768720" y="940651"/>
                </a:lnTo>
                <a:lnTo>
                  <a:pt x="770028" y="947039"/>
                </a:lnTo>
                <a:lnTo>
                  <a:pt x="770709" y="954840"/>
                </a:lnTo>
                <a:lnTo>
                  <a:pt x="771620" y="958536"/>
                </a:lnTo>
                <a:lnTo>
                  <a:pt x="773358" y="962776"/>
                </a:lnTo>
                <a:lnTo>
                  <a:pt x="772322" y="967405"/>
                </a:lnTo>
                <a:lnTo>
                  <a:pt x="774541" y="976001"/>
                </a:lnTo>
                <a:lnTo>
                  <a:pt x="775442" y="980273"/>
                </a:lnTo>
                <a:lnTo>
                  <a:pt x="775421" y="994461"/>
                </a:lnTo>
                <a:lnTo>
                  <a:pt x="777829" y="1000870"/>
                </a:lnTo>
                <a:lnTo>
                  <a:pt x="777745" y="1004807"/>
                </a:lnTo>
                <a:lnTo>
                  <a:pt x="778037" y="1040019"/>
                </a:lnTo>
                <a:lnTo>
                  <a:pt x="777725" y="1077119"/>
                </a:lnTo>
                <a:lnTo>
                  <a:pt x="777850" y="1079171"/>
                </a:lnTo>
                <a:lnTo>
                  <a:pt x="775442" y="1085569"/>
                </a:lnTo>
                <a:lnTo>
                  <a:pt x="775295" y="1103317"/>
                </a:lnTo>
                <a:lnTo>
                  <a:pt x="773390" y="1107924"/>
                </a:lnTo>
                <a:lnTo>
                  <a:pt x="773306" y="1115138"/>
                </a:lnTo>
                <a:lnTo>
                  <a:pt x="771714" y="1121704"/>
                </a:lnTo>
                <a:lnTo>
                  <a:pt x="769494" y="1135023"/>
                </a:lnTo>
                <a:lnTo>
                  <a:pt x="768594" y="1141692"/>
                </a:lnTo>
                <a:lnTo>
                  <a:pt x="765924" y="1153640"/>
                </a:lnTo>
                <a:lnTo>
                  <a:pt x="764531" y="1158949"/>
                </a:lnTo>
                <a:lnTo>
                  <a:pt x="762332" y="1170959"/>
                </a:lnTo>
                <a:lnTo>
                  <a:pt x="760165" y="1177388"/>
                </a:lnTo>
                <a:lnTo>
                  <a:pt x="743494" y="1227125"/>
                </a:lnTo>
                <a:lnTo>
                  <a:pt x="722690" y="1272463"/>
                </a:lnTo>
                <a:lnTo>
                  <a:pt x="703528" y="1306745"/>
                </a:lnTo>
                <a:lnTo>
                  <a:pt x="681602" y="1338828"/>
                </a:lnTo>
                <a:lnTo>
                  <a:pt x="677288" y="1345341"/>
                </a:lnTo>
                <a:lnTo>
                  <a:pt x="651362" y="1376806"/>
                </a:lnTo>
                <a:lnTo>
                  <a:pt x="623834" y="1406313"/>
                </a:lnTo>
                <a:lnTo>
                  <a:pt x="618776" y="1410826"/>
                </a:lnTo>
                <a:lnTo>
                  <a:pt x="604785" y="1423859"/>
                </a:lnTo>
                <a:lnTo>
                  <a:pt x="565908" y="1455144"/>
                </a:lnTo>
                <a:lnTo>
                  <a:pt x="521902" y="1484143"/>
                </a:lnTo>
                <a:lnTo>
                  <a:pt x="503921" y="1493263"/>
                </a:lnTo>
                <a:lnTo>
                  <a:pt x="498895" y="1496457"/>
                </a:lnTo>
                <a:lnTo>
                  <a:pt x="483713" y="1503710"/>
                </a:lnTo>
                <a:lnTo>
                  <a:pt x="473774" y="1508221"/>
                </a:lnTo>
                <a:lnTo>
                  <a:pt x="463716" y="1512457"/>
                </a:lnTo>
                <a:lnTo>
                  <a:pt x="447536" y="1518414"/>
                </a:lnTo>
                <a:lnTo>
                  <a:pt x="441745" y="1521011"/>
                </a:lnTo>
                <a:lnTo>
                  <a:pt x="423301" y="1526670"/>
                </a:lnTo>
                <a:lnTo>
                  <a:pt x="409840" y="1530445"/>
                </a:lnTo>
                <a:lnTo>
                  <a:pt x="408762" y="1530298"/>
                </a:lnTo>
                <a:lnTo>
                  <a:pt x="406343" y="1530403"/>
                </a:lnTo>
                <a:lnTo>
                  <a:pt x="410699" y="1528267"/>
                </a:lnTo>
                <a:lnTo>
                  <a:pt x="413715" y="1526498"/>
                </a:lnTo>
                <a:lnTo>
                  <a:pt x="424098" y="1522277"/>
                </a:lnTo>
                <a:lnTo>
                  <a:pt x="465675" y="1500413"/>
                </a:lnTo>
                <a:lnTo>
                  <a:pt x="491754" y="1482645"/>
                </a:lnTo>
                <a:lnTo>
                  <a:pt x="498288" y="1478352"/>
                </a:lnTo>
                <a:lnTo>
                  <a:pt x="535420" y="1446603"/>
                </a:lnTo>
                <a:lnTo>
                  <a:pt x="568244" y="1410323"/>
                </a:lnTo>
                <a:lnTo>
                  <a:pt x="597235" y="1367993"/>
                </a:lnTo>
                <a:lnTo>
                  <a:pt x="620015" y="1324396"/>
                </a:lnTo>
                <a:lnTo>
                  <a:pt x="637823" y="1275479"/>
                </a:lnTo>
                <a:lnTo>
                  <a:pt x="647132" y="1236328"/>
                </a:lnTo>
                <a:lnTo>
                  <a:pt x="647310" y="1230140"/>
                </a:lnTo>
                <a:lnTo>
                  <a:pt x="649865" y="1223166"/>
                </a:lnTo>
                <a:lnTo>
                  <a:pt x="650032" y="1210444"/>
                </a:lnTo>
                <a:lnTo>
                  <a:pt x="652597" y="1203659"/>
                </a:lnTo>
                <a:lnTo>
                  <a:pt x="652378" y="1201377"/>
                </a:lnTo>
                <a:lnTo>
                  <a:pt x="652891" y="1184079"/>
                </a:lnTo>
                <a:lnTo>
                  <a:pt x="653808" y="1169373"/>
                </a:lnTo>
                <a:lnTo>
                  <a:pt x="653889" y="1162251"/>
                </a:lnTo>
                <a:lnTo>
                  <a:pt x="653631" y="1155119"/>
                </a:lnTo>
                <a:lnTo>
                  <a:pt x="652304" y="1142342"/>
                </a:lnTo>
                <a:lnTo>
                  <a:pt x="652587" y="1136583"/>
                </a:lnTo>
                <a:lnTo>
                  <a:pt x="652398" y="1126436"/>
                </a:lnTo>
                <a:lnTo>
                  <a:pt x="652556" y="1121976"/>
                </a:lnTo>
                <a:lnTo>
                  <a:pt x="650440" y="1117212"/>
                </a:lnTo>
                <a:lnTo>
                  <a:pt x="650231" y="1109756"/>
                </a:lnTo>
                <a:lnTo>
                  <a:pt x="648671" y="1103809"/>
                </a:lnTo>
                <a:lnTo>
                  <a:pt x="646785" y="1090700"/>
                </a:lnTo>
                <a:lnTo>
                  <a:pt x="634703" y="1043031"/>
                </a:lnTo>
                <a:lnTo>
                  <a:pt x="619828" y="1003969"/>
                </a:lnTo>
                <a:lnTo>
                  <a:pt x="601049" y="966630"/>
                </a:lnTo>
                <a:lnTo>
                  <a:pt x="572556" y="924005"/>
                </a:lnTo>
                <a:lnTo>
                  <a:pt x="546280" y="893114"/>
                </a:lnTo>
                <a:lnTo>
                  <a:pt x="526486" y="873774"/>
                </a:lnTo>
                <a:lnTo>
                  <a:pt x="523607" y="870664"/>
                </a:lnTo>
                <a:lnTo>
                  <a:pt x="514958" y="862926"/>
                </a:lnTo>
                <a:lnTo>
                  <a:pt x="509031" y="858486"/>
                </a:lnTo>
                <a:lnTo>
                  <a:pt x="496707" y="848497"/>
                </a:lnTo>
                <a:lnTo>
                  <a:pt x="489639" y="843901"/>
                </a:lnTo>
                <a:lnTo>
                  <a:pt x="475300" y="833893"/>
                </a:lnTo>
                <a:lnTo>
                  <a:pt x="467642" y="829126"/>
                </a:lnTo>
                <a:lnTo>
                  <a:pt x="433681" y="811059"/>
                </a:lnTo>
                <a:lnTo>
                  <a:pt x="386647" y="792394"/>
                </a:lnTo>
                <a:lnTo>
                  <a:pt x="356072" y="784457"/>
                </a:lnTo>
                <a:lnTo>
                  <a:pt x="351036" y="782761"/>
                </a:lnTo>
                <a:lnTo>
                  <a:pt x="344460" y="782541"/>
                </a:lnTo>
                <a:lnTo>
                  <a:pt x="340251" y="780824"/>
                </a:lnTo>
                <a:lnTo>
                  <a:pt x="338408" y="780447"/>
                </a:lnTo>
                <a:lnTo>
                  <a:pt x="333089" y="780374"/>
                </a:lnTo>
                <a:lnTo>
                  <a:pt x="329780" y="780028"/>
                </a:lnTo>
                <a:lnTo>
                  <a:pt x="324450" y="777651"/>
                </a:lnTo>
                <a:lnTo>
                  <a:pt x="322021" y="777882"/>
                </a:lnTo>
                <a:lnTo>
                  <a:pt x="315037" y="777882"/>
                </a:lnTo>
                <a:lnTo>
                  <a:pt x="310440" y="777494"/>
                </a:lnTo>
                <a:lnTo>
                  <a:pt x="303435" y="775766"/>
                </a:lnTo>
                <a:lnTo>
                  <a:pt x="298346" y="775494"/>
                </a:lnTo>
                <a:lnTo>
                  <a:pt x="264285" y="775421"/>
                </a:lnTo>
                <a:lnTo>
                  <a:pt x="261363" y="775704"/>
                </a:lnTo>
                <a:lnTo>
                  <a:pt x="256494" y="777620"/>
                </a:lnTo>
                <a:lnTo>
                  <a:pt x="249835" y="777159"/>
                </a:lnTo>
                <a:lnTo>
                  <a:pt x="244715" y="779505"/>
                </a:lnTo>
                <a:lnTo>
                  <a:pt x="231490" y="782897"/>
                </a:lnTo>
                <a:lnTo>
                  <a:pt x="223878" y="786101"/>
                </a:lnTo>
                <a:lnTo>
                  <a:pt x="187601" y="810220"/>
                </a:lnTo>
                <a:lnTo>
                  <a:pt x="160611" y="845807"/>
                </a:lnTo>
                <a:lnTo>
                  <a:pt x="147432" y="885045"/>
                </a:lnTo>
                <a:lnTo>
                  <a:pt x="146225" y="898621"/>
                </a:lnTo>
                <a:lnTo>
                  <a:pt x="146291" y="905641"/>
                </a:lnTo>
                <a:lnTo>
                  <a:pt x="157539" y="948964"/>
                </a:lnTo>
                <a:lnTo>
                  <a:pt x="187167" y="988786"/>
                </a:lnTo>
                <a:lnTo>
                  <a:pt x="222140" y="1012680"/>
                </a:lnTo>
                <a:lnTo>
                  <a:pt x="249615" y="1021895"/>
                </a:lnTo>
                <a:lnTo>
                  <a:pt x="254683" y="1024513"/>
                </a:lnTo>
                <a:lnTo>
                  <a:pt x="259604" y="1024094"/>
                </a:lnTo>
                <a:lnTo>
                  <a:pt x="269133" y="1024481"/>
                </a:lnTo>
                <a:lnTo>
                  <a:pt x="276525" y="1026429"/>
                </a:lnTo>
                <a:lnTo>
                  <a:pt x="281771" y="1026712"/>
                </a:lnTo>
                <a:lnTo>
                  <a:pt x="299540" y="1026775"/>
                </a:lnTo>
                <a:lnTo>
                  <a:pt x="301299" y="1026649"/>
                </a:lnTo>
                <a:lnTo>
                  <a:pt x="310932" y="1029057"/>
                </a:lnTo>
                <a:lnTo>
                  <a:pt x="357434" y="1039612"/>
                </a:lnTo>
                <a:lnTo>
                  <a:pt x="384040" y="1051329"/>
                </a:lnTo>
                <a:lnTo>
                  <a:pt x="390459" y="1054543"/>
                </a:lnTo>
                <a:lnTo>
                  <a:pt x="426039" y="1077621"/>
                </a:lnTo>
                <a:lnTo>
                  <a:pt x="462665" y="1112817"/>
                </a:lnTo>
                <a:lnTo>
                  <a:pt x="489778" y="1150008"/>
                </a:lnTo>
                <a:lnTo>
                  <a:pt x="508556" y="1186986"/>
                </a:lnTo>
                <a:lnTo>
                  <a:pt x="522371" y="1228936"/>
                </a:lnTo>
                <a:lnTo>
                  <a:pt x="522758" y="1234894"/>
                </a:lnTo>
                <a:lnTo>
                  <a:pt x="525376" y="1241805"/>
                </a:lnTo>
                <a:lnTo>
                  <a:pt x="525554" y="1247815"/>
                </a:lnTo>
                <a:lnTo>
                  <a:pt x="525963" y="1250726"/>
                </a:lnTo>
                <a:lnTo>
                  <a:pt x="527858" y="1256202"/>
                </a:lnTo>
                <a:lnTo>
                  <a:pt x="528130" y="1267615"/>
                </a:lnTo>
                <a:lnTo>
                  <a:pt x="529774" y="1287594"/>
                </a:lnTo>
                <a:lnTo>
                  <a:pt x="529763" y="1295866"/>
                </a:lnTo>
                <a:lnTo>
                  <a:pt x="528130" y="1308483"/>
                </a:lnTo>
                <a:lnTo>
                  <a:pt x="527826" y="1324148"/>
                </a:lnTo>
                <a:lnTo>
                  <a:pt x="525868" y="1328975"/>
                </a:lnTo>
                <a:lnTo>
                  <a:pt x="525680" y="1335100"/>
                </a:lnTo>
                <a:lnTo>
                  <a:pt x="521777" y="1352322"/>
                </a:lnTo>
                <a:lnTo>
                  <a:pt x="509790" y="1388490"/>
                </a:lnTo>
                <a:lnTo>
                  <a:pt x="490927" y="1424848"/>
                </a:lnTo>
                <a:lnTo>
                  <a:pt x="460237" y="1465505"/>
                </a:lnTo>
                <a:lnTo>
                  <a:pt x="424963" y="1498467"/>
                </a:lnTo>
                <a:lnTo>
                  <a:pt x="383797" y="1525033"/>
                </a:lnTo>
                <a:lnTo>
                  <a:pt x="344743" y="1540549"/>
                </a:lnTo>
                <a:lnTo>
                  <a:pt x="339005" y="1541837"/>
                </a:lnTo>
                <a:lnTo>
                  <a:pt x="333487" y="1544078"/>
                </a:lnTo>
                <a:lnTo>
                  <a:pt x="324953" y="1544769"/>
                </a:lnTo>
                <a:lnTo>
                  <a:pt x="320346" y="1547534"/>
                </a:lnTo>
                <a:lnTo>
                  <a:pt x="320482" y="1548853"/>
                </a:lnTo>
                <a:lnTo>
                  <a:pt x="320890" y="1549282"/>
                </a:lnTo>
                <a:lnTo>
                  <a:pt x="330942" y="1550067"/>
                </a:lnTo>
                <a:lnTo>
                  <a:pt x="338303" y="1547701"/>
                </a:lnTo>
                <a:lnTo>
                  <a:pt x="346858" y="1546759"/>
                </a:lnTo>
                <a:lnTo>
                  <a:pt x="354994" y="1545230"/>
                </a:lnTo>
                <a:lnTo>
                  <a:pt x="356784" y="1545115"/>
                </a:lnTo>
                <a:lnTo>
                  <a:pt x="360135" y="1548088"/>
                </a:lnTo>
                <a:lnTo>
                  <a:pt x="372449" y="1547125"/>
                </a:lnTo>
                <a:lnTo>
                  <a:pt x="380365" y="1545617"/>
                </a:lnTo>
                <a:lnTo>
                  <a:pt x="390071" y="1545397"/>
                </a:lnTo>
                <a:lnTo>
                  <a:pt x="391705" y="1544727"/>
                </a:lnTo>
                <a:lnTo>
                  <a:pt x="397087" y="1543513"/>
                </a:lnTo>
                <a:lnTo>
                  <a:pt x="403181" y="1543178"/>
                </a:lnTo>
                <a:lnTo>
                  <a:pt x="407380" y="1543125"/>
                </a:lnTo>
                <a:lnTo>
                  <a:pt x="412657" y="1540748"/>
                </a:lnTo>
                <a:lnTo>
                  <a:pt x="418510" y="1540665"/>
                </a:lnTo>
                <a:lnTo>
                  <a:pt x="421212" y="1540413"/>
                </a:lnTo>
                <a:lnTo>
                  <a:pt x="424929" y="1538769"/>
                </a:lnTo>
                <a:lnTo>
                  <a:pt x="430447" y="1538225"/>
                </a:lnTo>
                <a:lnTo>
                  <a:pt x="433285" y="1537618"/>
                </a:lnTo>
                <a:lnTo>
                  <a:pt x="438510" y="1535900"/>
                </a:lnTo>
                <a:lnTo>
                  <a:pt x="441138" y="1535932"/>
                </a:lnTo>
                <a:lnTo>
                  <a:pt x="458962" y="1531746"/>
                </a:lnTo>
                <a:lnTo>
                  <a:pt x="466604" y="1529769"/>
                </a:lnTo>
                <a:lnTo>
                  <a:pt x="481807" y="1525073"/>
                </a:lnTo>
                <a:lnTo>
                  <a:pt x="489597" y="1523168"/>
                </a:lnTo>
                <a:lnTo>
                  <a:pt x="503722" y="1518917"/>
                </a:lnTo>
                <a:lnTo>
                  <a:pt x="528363" y="1510634"/>
                </a:lnTo>
                <a:lnTo>
                  <a:pt x="569427" y="1494697"/>
                </a:lnTo>
                <a:lnTo>
                  <a:pt x="575239" y="1491640"/>
                </a:lnTo>
                <a:lnTo>
                  <a:pt x="591838" y="1484398"/>
                </a:lnTo>
                <a:lnTo>
                  <a:pt x="602293" y="1479466"/>
                </a:lnTo>
                <a:lnTo>
                  <a:pt x="630235" y="1465268"/>
                </a:lnTo>
                <a:lnTo>
                  <a:pt x="644689" y="1457369"/>
                </a:lnTo>
                <a:lnTo>
                  <a:pt x="657466" y="1449505"/>
                </a:lnTo>
                <a:lnTo>
                  <a:pt x="669204" y="1442783"/>
                </a:lnTo>
                <a:lnTo>
                  <a:pt x="706983" y="1418375"/>
                </a:lnTo>
                <a:lnTo>
                  <a:pt x="743581" y="1391946"/>
                </a:lnTo>
                <a:lnTo>
                  <a:pt x="775684" y="1365859"/>
                </a:lnTo>
                <a:lnTo>
                  <a:pt x="813319" y="1331637"/>
                </a:lnTo>
                <a:lnTo>
                  <a:pt x="830529" y="1314588"/>
                </a:lnTo>
                <a:lnTo>
                  <a:pt x="836655" y="1308808"/>
                </a:lnTo>
                <a:lnTo>
                  <a:pt x="841785" y="1301981"/>
                </a:lnTo>
                <a:lnTo>
                  <a:pt x="853905" y="1289369"/>
                </a:lnTo>
                <a:lnTo>
                  <a:pt x="859859" y="1282572"/>
                </a:lnTo>
                <a:lnTo>
                  <a:pt x="886403" y="1249459"/>
                </a:lnTo>
                <a:lnTo>
                  <a:pt x="916020" y="1207905"/>
                </a:lnTo>
                <a:lnTo>
                  <a:pt x="940689" y="1168957"/>
                </a:lnTo>
                <a:lnTo>
                  <a:pt x="959588" y="1134888"/>
                </a:lnTo>
                <a:lnTo>
                  <a:pt x="980727" y="1091428"/>
                </a:lnTo>
                <a:lnTo>
                  <a:pt x="996333" y="1053703"/>
                </a:lnTo>
                <a:lnTo>
                  <a:pt x="1009686" y="1014126"/>
                </a:lnTo>
                <a:lnTo>
                  <a:pt x="1011696" y="1008796"/>
                </a:lnTo>
                <a:lnTo>
                  <a:pt x="1020701" y="979132"/>
                </a:lnTo>
                <a:lnTo>
                  <a:pt x="1022555" y="973719"/>
                </a:lnTo>
                <a:lnTo>
                  <a:pt x="1024586" y="963185"/>
                </a:lnTo>
                <a:lnTo>
                  <a:pt x="1026408" y="958442"/>
                </a:lnTo>
                <a:lnTo>
                  <a:pt x="1027455" y="949405"/>
                </a:lnTo>
                <a:lnTo>
                  <a:pt x="1029005" y="945583"/>
                </a:lnTo>
                <a:lnTo>
                  <a:pt x="1030659" y="935395"/>
                </a:lnTo>
                <a:lnTo>
                  <a:pt x="1033015" y="929427"/>
                </a:lnTo>
                <a:lnTo>
                  <a:pt x="1033246" y="921710"/>
                </a:lnTo>
                <a:lnTo>
                  <a:pt x="1035528" y="916631"/>
                </a:lnTo>
                <a:lnTo>
                  <a:pt x="1035225" y="911647"/>
                </a:lnTo>
                <a:lnTo>
                  <a:pt x="1037913" y="898393"/>
                </a:lnTo>
                <a:lnTo>
                  <a:pt x="1042177" y="870308"/>
                </a:lnTo>
                <a:lnTo>
                  <a:pt x="1042418" y="859712"/>
                </a:lnTo>
                <a:lnTo>
                  <a:pt x="1044397" y="854696"/>
                </a:lnTo>
                <a:lnTo>
                  <a:pt x="1044816" y="832341"/>
                </a:lnTo>
                <a:lnTo>
                  <a:pt x="1045674" y="828948"/>
                </a:lnTo>
                <a:lnTo>
                  <a:pt x="1048282" y="826152"/>
                </a:lnTo>
                <a:lnTo>
                  <a:pt x="1048282" y="725894"/>
                </a:lnTo>
                <a:lnTo>
                  <a:pt x="1045455" y="722648"/>
                </a:lnTo>
                <a:lnTo>
                  <a:pt x="1044617" y="710376"/>
                </a:lnTo>
                <a:lnTo>
                  <a:pt x="1044376" y="697245"/>
                </a:lnTo>
                <a:lnTo>
                  <a:pt x="1042481" y="692429"/>
                </a:lnTo>
                <a:lnTo>
                  <a:pt x="1042135" y="684418"/>
                </a:lnTo>
                <a:lnTo>
                  <a:pt x="1042198" y="681843"/>
                </a:lnTo>
                <a:lnTo>
                  <a:pt x="1037928" y="653528"/>
                </a:lnTo>
                <a:lnTo>
                  <a:pt x="1035204" y="640284"/>
                </a:lnTo>
                <a:lnTo>
                  <a:pt x="1035371" y="635331"/>
                </a:lnTo>
                <a:lnTo>
                  <a:pt x="1033036" y="629624"/>
                </a:lnTo>
                <a:lnTo>
                  <a:pt x="1033277" y="628242"/>
                </a:lnTo>
                <a:lnTo>
                  <a:pt x="1032931" y="624441"/>
                </a:lnTo>
                <a:lnTo>
                  <a:pt x="1027633" y="601856"/>
                </a:lnTo>
                <a:lnTo>
                  <a:pt x="1027246" y="598913"/>
                </a:lnTo>
                <a:lnTo>
                  <a:pt x="1024597" y="587416"/>
                </a:lnTo>
                <a:lnTo>
                  <a:pt x="1022251" y="578893"/>
                </a:lnTo>
                <a:lnTo>
                  <a:pt x="1020597" y="574757"/>
                </a:lnTo>
                <a:lnTo>
                  <a:pt x="1017452" y="561856"/>
                </a:lnTo>
                <a:lnTo>
                  <a:pt x="1004440" y="521508"/>
                </a:lnTo>
                <a:lnTo>
                  <a:pt x="989413" y="482186"/>
                </a:lnTo>
                <a:lnTo>
                  <a:pt x="970468" y="439822"/>
                </a:lnTo>
                <a:lnTo>
                  <a:pt x="952034" y="404073"/>
                </a:lnTo>
                <a:lnTo>
                  <a:pt x="932927" y="371031"/>
                </a:lnTo>
                <a:lnTo>
                  <a:pt x="908944" y="334455"/>
                </a:lnTo>
                <a:lnTo>
                  <a:pt x="871683" y="284768"/>
                </a:lnTo>
                <a:lnTo>
                  <a:pt x="854466" y="265164"/>
                </a:lnTo>
                <a:lnTo>
                  <a:pt x="849283" y="258212"/>
                </a:lnTo>
                <a:lnTo>
                  <a:pt x="818100" y="226035"/>
                </a:lnTo>
                <a:lnTo>
                  <a:pt x="792698" y="201250"/>
                </a:lnTo>
                <a:lnTo>
                  <a:pt x="786551" y="196695"/>
                </a:lnTo>
                <a:lnTo>
                  <a:pt x="775416" y="186340"/>
                </a:lnTo>
                <a:lnTo>
                  <a:pt x="740607" y="158381"/>
                </a:lnTo>
                <a:lnTo>
                  <a:pt x="707777" y="134544"/>
                </a:lnTo>
                <a:lnTo>
                  <a:pt x="660335" y="104656"/>
                </a:lnTo>
                <a:lnTo>
                  <a:pt x="620177" y="82700"/>
                </a:lnTo>
                <a:lnTo>
                  <a:pt x="572563" y="60851"/>
                </a:lnTo>
                <a:lnTo>
                  <a:pt x="518287" y="40428"/>
                </a:lnTo>
                <a:lnTo>
                  <a:pt x="504309" y="36375"/>
                </a:lnTo>
                <a:lnTo>
                  <a:pt x="497461" y="33569"/>
                </a:lnTo>
                <a:lnTo>
                  <a:pt x="448524" y="20517"/>
                </a:lnTo>
                <a:lnTo>
                  <a:pt x="434322" y="17358"/>
                </a:lnTo>
                <a:lnTo>
                  <a:pt x="422636" y="15057"/>
                </a:lnTo>
                <a:lnTo>
                  <a:pt x="418196" y="13654"/>
                </a:lnTo>
                <a:lnTo>
                  <a:pt x="412908" y="13476"/>
                </a:lnTo>
                <a:lnTo>
                  <a:pt x="408982" y="11612"/>
                </a:lnTo>
                <a:lnTo>
                  <a:pt x="401202" y="11099"/>
                </a:lnTo>
                <a:lnTo>
                  <a:pt x="399286" y="10795"/>
                </a:lnTo>
                <a:lnTo>
                  <a:pt x="394616" y="9423"/>
                </a:lnTo>
                <a:lnTo>
                  <a:pt x="391726" y="8963"/>
                </a:lnTo>
                <a:lnTo>
                  <a:pt x="386658" y="8680"/>
                </a:lnTo>
                <a:lnTo>
                  <a:pt x="374407" y="6293"/>
                </a:lnTo>
                <a:lnTo>
                  <a:pt x="366240" y="5319"/>
                </a:lnTo>
                <a:lnTo>
                  <a:pt x="354219" y="4649"/>
                </a:lnTo>
                <a:lnTo>
                  <a:pt x="350450" y="4701"/>
                </a:lnTo>
                <a:lnTo>
                  <a:pt x="345109" y="2492"/>
                </a:lnTo>
                <a:lnTo>
                  <a:pt x="324230" y="2167"/>
                </a:lnTo>
                <a:lnTo>
                  <a:pt x="321309" y="1853"/>
                </a:lnTo>
                <a:lnTo>
                  <a:pt x="3187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9" name="Gráfico 258">
            <a:extLst>
              <a:ext uri="{FF2B5EF4-FFF2-40B4-BE49-F238E27FC236}">
                <a16:creationId xmlns:a16="http://schemas.microsoft.com/office/drawing/2014/main" id="{490B4F30-0702-6164-C3A5-D4721402A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873" y="854075"/>
            <a:ext cx="10918548" cy="793867"/>
          </a:xfrm>
          <a:prstGeom prst="rect">
            <a:avLst/>
          </a:prstGeom>
        </p:spPr>
      </p:pic>
      <p:pic>
        <p:nvPicPr>
          <p:cNvPr id="261" name="Gráfico 260">
            <a:extLst>
              <a:ext uri="{FF2B5EF4-FFF2-40B4-BE49-F238E27FC236}">
                <a16:creationId xmlns:a16="http://schemas.microsoft.com/office/drawing/2014/main" id="{11ACC739-9081-69AE-B2FB-08A64426C3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0450" y="3911939"/>
            <a:ext cx="18086294" cy="6162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50248"/>
            <a:ext cx="13507442" cy="15496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852920" y="659668"/>
            <a:ext cx="3706693" cy="112104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2717405" y="450248"/>
            <a:ext cx="1048385" cy="1550670"/>
          </a:xfrm>
          <a:custGeom>
            <a:avLst/>
            <a:gdLst/>
            <a:ahLst/>
            <a:cxnLst/>
            <a:rect l="l" t="t" r="r" b="b"/>
            <a:pathLst>
              <a:path w="1048384" h="1550670">
                <a:moveTo>
                  <a:pt x="318786" y="0"/>
                </a:moveTo>
                <a:lnTo>
                  <a:pt x="243929" y="0"/>
                </a:lnTo>
                <a:lnTo>
                  <a:pt x="242338" y="1591"/>
                </a:lnTo>
                <a:lnTo>
                  <a:pt x="240348" y="2157"/>
                </a:lnTo>
                <a:lnTo>
                  <a:pt x="230349" y="2492"/>
                </a:lnTo>
                <a:lnTo>
                  <a:pt x="228757" y="2324"/>
                </a:lnTo>
                <a:lnTo>
                  <a:pt x="221207" y="5141"/>
                </a:lnTo>
                <a:lnTo>
                  <a:pt x="173794" y="17159"/>
                </a:lnTo>
                <a:lnTo>
                  <a:pt x="132745" y="36152"/>
                </a:lnTo>
                <a:lnTo>
                  <a:pt x="99875" y="58629"/>
                </a:lnTo>
                <a:lnTo>
                  <a:pt x="79903" y="77337"/>
                </a:lnTo>
                <a:lnTo>
                  <a:pt x="74479" y="82374"/>
                </a:lnTo>
                <a:lnTo>
                  <a:pt x="44365" y="120047"/>
                </a:lnTo>
                <a:lnTo>
                  <a:pt x="24428" y="155681"/>
                </a:lnTo>
                <a:lnTo>
                  <a:pt x="11046" y="192538"/>
                </a:lnTo>
                <a:lnTo>
                  <a:pt x="9999" y="197041"/>
                </a:lnTo>
                <a:lnTo>
                  <a:pt x="8188" y="201365"/>
                </a:lnTo>
                <a:lnTo>
                  <a:pt x="5926" y="211846"/>
                </a:lnTo>
                <a:lnTo>
                  <a:pt x="5172" y="217930"/>
                </a:lnTo>
                <a:lnTo>
                  <a:pt x="4083" y="223940"/>
                </a:lnTo>
                <a:lnTo>
                  <a:pt x="2922" y="232264"/>
                </a:lnTo>
                <a:lnTo>
                  <a:pt x="1561" y="249000"/>
                </a:lnTo>
                <a:lnTo>
                  <a:pt x="125" y="261939"/>
                </a:lnTo>
                <a:lnTo>
                  <a:pt x="0" y="266714"/>
                </a:lnTo>
                <a:lnTo>
                  <a:pt x="1459" y="279153"/>
                </a:lnTo>
                <a:lnTo>
                  <a:pt x="3591" y="302818"/>
                </a:lnTo>
                <a:lnTo>
                  <a:pt x="4397" y="309540"/>
                </a:lnTo>
                <a:lnTo>
                  <a:pt x="6523" y="315979"/>
                </a:lnTo>
                <a:lnTo>
                  <a:pt x="7214" y="326241"/>
                </a:lnTo>
                <a:lnTo>
                  <a:pt x="8648" y="329696"/>
                </a:lnTo>
                <a:lnTo>
                  <a:pt x="12572" y="343629"/>
                </a:lnTo>
                <a:lnTo>
                  <a:pt x="15873" y="354025"/>
                </a:lnTo>
                <a:lnTo>
                  <a:pt x="32924" y="393553"/>
                </a:lnTo>
                <a:lnTo>
                  <a:pt x="55990" y="429485"/>
                </a:lnTo>
                <a:lnTo>
                  <a:pt x="84202" y="461226"/>
                </a:lnTo>
                <a:lnTo>
                  <a:pt x="124370" y="493002"/>
                </a:lnTo>
                <a:lnTo>
                  <a:pt x="165264" y="514551"/>
                </a:lnTo>
                <a:lnTo>
                  <a:pt x="219878" y="530235"/>
                </a:lnTo>
                <a:lnTo>
                  <a:pt x="232600" y="530905"/>
                </a:lnTo>
                <a:lnTo>
                  <a:pt x="238191" y="533167"/>
                </a:lnTo>
                <a:lnTo>
                  <a:pt x="256379" y="533167"/>
                </a:lnTo>
                <a:lnTo>
                  <a:pt x="265510" y="533470"/>
                </a:lnTo>
                <a:lnTo>
                  <a:pt x="271635" y="535219"/>
                </a:lnTo>
                <a:lnTo>
                  <a:pt x="275583" y="535522"/>
                </a:lnTo>
                <a:lnTo>
                  <a:pt x="303728" y="535711"/>
                </a:lnTo>
                <a:lnTo>
                  <a:pt x="309383" y="535983"/>
                </a:lnTo>
                <a:lnTo>
                  <a:pt x="318042" y="538077"/>
                </a:lnTo>
                <a:lnTo>
                  <a:pt x="328063" y="538172"/>
                </a:lnTo>
                <a:lnTo>
                  <a:pt x="341989" y="540465"/>
                </a:lnTo>
                <a:lnTo>
                  <a:pt x="360428" y="542569"/>
                </a:lnTo>
                <a:lnTo>
                  <a:pt x="365486" y="544381"/>
                </a:lnTo>
                <a:lnTo>
                  <a:pt x="372679" y="544716"/>
                </a:lnTo>
                <a:lnTo>
                  <a:pt x="377998" y="546967"/>
                </a:lnTo>
                <a:lnTo>
                  <a:pt x="389810" y="548978"/>
                </a:lnTo>
                <a:lnTo>
                  <a:pt x="395809" y="551155"/>
                </a:lnTo>
                <a:lnTo>
                  <a:pt x="408280" y="554043"/>
                </a:lnTo>
                <a:lnTo>
                  <a:pt x="440342" y="564611"/>
                </a:lnTo>
                <a:lnTo>
                  <a:pt x="488321" y="584464"/>
                </a:lnTo>
                <a:lnTo>
                  <a:pt x="525429" y="604013"/>
                </a:lnTo>
                <a:lnTo>
                  <a:pt x="561918" y="627216"/>
                </a:lnTo>
                <a:lnTo>
                  <a:pt x="608203" y="663679"/>
                </a:lnTo>
                <a:lnTo>
                  <a:pt x="642812" y="697377"/>
                </a:lnTo>
                <a:lnTo>
                  <a:pt x="655152" y="711967"/>
                </a:lnTo>
                <a:lnTo>
                  <a:pt x="657833" y="714438"/>
                </a:lnTo>
                <a:lnTo>
                  <a:pt x="670670" y="730396"/>
                </a:lnTo>
                <a:lnTo>
                  <a:pt x="679696" y="742103"/>
                </a:lnTo>
                <a:lnTo>
                  <a:pt x="683309" y="747317"/>
                </a:lnTo>
                <a:lnTo>
                  <a:pt x="691734" y="758814"/>
                </a:lnTo>
                <a:lnTo>
                  <a:pt x="716715" y="799602"/>
                </a:lnTo>
                <a:lnTo>
                  <a:pt x="737005" y="841122"/>
                </a:lnTo>
                <a:lnTo>
                  <a:pt x="753525" y="884289"/>
                </a:lnTo>
                <a:lnTo>
                  <a:pt x="764961" y="926505"/>
                </a:lnTo>
                <a:lnTo>
                  <a:pt x="768720" y="940651"/>
                </a:lnTo>
                <a:lnTo>
                  <a:pt x="770028" y="947039"/>
                </a:lnTo>
                <a:lnTo>
                  <a:pt x="770709" y="954840"/>
                </a:lnTo>
                <a:lnTo>
                  <a:pt x="771620" y="958536"/>
                </a:lnTo>
                <a:lnTo>
                  <a:pt x="773358" y="962776"/>
                </a:lnTo>
                <a:lnTo>
                  <a:pt x="772322" y="967405"/>
                </a:lnTo>
                <a:lnTo>
                  <a:pt x="774541" y="976001"/>
                </a:lnTo>
                <a:lnTo>
                  <a:pt x="775442" y="980273"/>
                </a:lnTo>
                <a:lnTo>
                  <a:pt x="775421" y="994461"/>
                </a:lnTo>
                <a:lnTo>
                  <a:pt x="777829" y="1000870"/>
                </a:lnTo>
                <a:lnTo>
                  <a:pt x="777745" y="1004807"/>
                </a:lnTo>
                <a:lnTo>
                  <a:pt x="778037" y="1040019"/>
                </a:lnTo>
                <a:lnTo>
                  <a:pt x="777725" y="1077119"/>
                </a:lnTo>
                <a:lnTo>
                  <a:pt x="777850" y="1079171"/>
                </a:lnTo>
                <a:lnTo>
                  <a:pt x="775442" y="1085569"/>
                </a:lnTo>
                <a:lnTo>
                  <a:pt x="775295" y="1103317"/>
                </a:lnTo>
                <a:lnTo>
                  <a:pt x="773390" y="1107924"/>
                </a:lnTo>
                <a:lnTo>
                  <a:pt x="773306" y="1115138"/>
                </a:lnTo>
                <a:lnTo>
                  <a:pt x="771714" y="1121704"/>
                </a:lnTo>
                <a:lnTo>
                  <a:pt x="769494" y="1135023"/>
                </a:lnTo>
                <a:lnTo>
                  <a:pt x="768594" y="1141692"/>
                </a:lnTo>
                <a:lnTo>
                  <a:pt x="765924" y="1153640"/>
                </a:lnTo>
                <a:lnTo>
                  <a:pt x="764531" y="1158949"/>
                </a:lnTo>
                <a:lnTo>
                  <a:pt x="762332" y="1170959"/>
                </a:lnTo>
                <a:lnTo>
                  <a:pt x="760165" y="1177388"/>
                </a:lnTo>
                <a:lnTo>
                  <a:pt x="743494" y="1227125"/>
                </a:lnTo>
                <a:lnTo>
                  <a:pt x="722690" y="1272463"/>
                </a:lnTo>
                <a:lnTo>
                  <a:pt x="703528" y="1306745"/>
                </a:lnTo>
                <a:lnTo>
                  <a:pt x="681602" y="1338828"/>
                </a:lnTo>
                <a:lnTo>
                  <a:pt x="677288" y="1345341"/>
                </a:lnTo>
                <a:lnTo>
                  <a:pt x="651362" y="1376806"/>
                </a:lnTo>
                <a:lnTo>
                  <a:pt x="623834" y="1406313"/>
                </a:lnTo>
                <a:lnTo>
                  <a:pt x="618776" y="1410826"/>
                </a:lnTo>
                <a:lnTo>
                  <a:pt x="604785" y="1423859"/>
                </a:lnTo>
                <a:lnTo>
                  <a:pt x="565908" y="1455144"/>
                </a:lnTo>
                <a:lnTo>
                  <a:pt x="521902" y="1484143"/>
                </a:lnTo>
                <a:lnTo>
                  <a:pt x="503921" y="1493263"/>
                </a:lnTo>
                <a:lnTo>
                  <a:pt x="498895" y="1496457"/>
                </a:lnTo>
                <a:lnTo>
                  <a:pt x="483713" y="1503710"/>
                </a:lnTo>
                <a:lnTo>
                  <a:pt x="473774" y="1508221"/>
                </a:lnTo>
                <a:lnTo>
                  <a:pt x="463716" y="1512457"/>
                </a:lnTo>
                <a:lnTo>
                  <a:pt x="447536" y="1518414"/>
                </a:lnTo>
                <a:lnTo>
                  <a:pt x="441745" y="1521011"/>
                </a:lnTo>
                <a:lnTo>
                  <a:pt x="423301" y="1526670"/>
                </a:lnTo>
                <a:lnTo>
                  <a:pt x="409840" y="1530445"/>
                </a:lnTo>
                <a:lnTo>
                  <a:pt x="408762" y="1530298"/>
                </a:lnTo>
                <a:lnTo>
                  <a:pt x="406343" y="1530403"/>
                </a:lnTo>
                <a:lnTo>
                  <a:pt x="410699" y="1528267"/>
                </a:lnTo>
                <a:lnTo>
                  <a:pt x="413715" y="1526498"/>
                </a:lnTo>
                <a:lnTo>
                  <a:pt x="424098" y="1522277"/>
                </a:lnTo>
                <a:lnTo>
                  <a:pt x="465675" y="1500413"/>
                </a:lnTo>
                <a:lnTo>
                  <a:pt x="491754" y="1482645"/>
                </a:lnTo>
                <a:lnTo>
                  <a:pt x="498288" y="1478352"/>
                </a:lnTo>
                <a:lnTo>
                  <a:pt x="535420" y="1446603"/>
                </a:lnTo>
                <a:lnTo>
                  <a:pt x="568244" y="1410323"/>
                </a:lnTo>
                <a:lnTo>
                  <a:pt x="597235" y="1367993"/>
                </a:lnTo>
                <a:lnTo>
                  <a:pt x="620015" y="1324396"/>
                </a:lnTo>
                <a:lnTo>
                  <a:pt x="637823" y="1275479"/>
                </a:lnTo>
                <a:lnTo>
                  <a:pt x="647132" y="1236328"/>
                </a:lnTo>
                <a:lnTo>
                  <a:pt x="647310" y="1230140"/>
                </a:lnTo>
                <a:lnTo>
                  <a:pt x="649865" y="1223166"/>
                </a:lnTo>
                <a:lnTo>
                  <a:pt x="650032" y="1210444"/>
                </a:lnTo>
                <a:lnTo>
                  <a:pt x="652597" y="1203659"/>
                </a:lnTo>
                <a:lnTo>
                  <a:pt x="652378" y="1201377"/>
                </a:lnTo>
                <a:lnTo>
                  <a:pt x="652891" y="1184079"/>
                </a:lnTo>
                <a:lnTo>
                  <a:pt x="653808" y="1169373"/>
                </a:lnTo>
                <a:lnTo>
                  <a:pt x="653889" y="1162251"/>
                </a:lnTo>
                <a:lnTo>
                  <a:pt x="653631" y="1155119"/>
                </a:lnTo>
                <a:lnTo>
                  <a:pt x="652304" y="1142342"/>
                </a:lnTo>
                <a:lnTo>
                  <a:pt x="652587" y="1136583"/>
                </a:lnTo>
                <a:lnTo>
                  <a:pt x="652398" y="1126436"/>
                </a:lnTo>
                <a:lnTo>
                  <a:pt x="652556" y="1121976"/>
                </a:lnTo>
                <a:lnTo>
                  <a:pt x="650440" y="1117212"/>
                </a:lnTo>
                <a:lnTo>
                  <a:pt x="650231" y="1109756"/>
                </a:lnTo>
                <a:lnTo>
                  <a:pt x="648671" y="1103809"/>
                </a:lnTo>
                <a:lnTo>
                  <a:pt x="646785" y="1090700"/>
                </a:lnTo>
                <a:lnTo>
                  <a:pt x="634703" y="1043031"/>
                </a:lnTo>
                <a:lnTo>
                  <a:pt x="619828" y="1003969"/>
                </a:lnTo>
                <a:lnTo>
                  <a:pt x="601049" y="966630"/>
                </a:lnTo>
                <a:lnTo>
                  <a:pt x="572556" y="924005"/>
                </a:lnTo>
                <a:lnTo>
                  <a:pt x="546280" y="893114"/>
                </a:lnTo>
                <a:lnTo>
                  <a:pt x="526486" y="873774"/>
                </a:lnTo>
                <a:lnTo>
                  <a:pt x="523607" y="870664"/>
                </a:lnTo>
                <a:lnTo>
                  <a:pt x="514958" y="862926"/>
                </a:lnTo>
                <a:lnTo>
                  <a:pt x="509031" y="858486"/>
                </a:lnTo>
                <a:lnTo>
                  <a:pt x="496707" y="848497"/>
                </a:lnTo>
                <a:lnTo>
                  <a:pt x="489639" y="843901"/>
                </a:lnTo>
                <a:lnTo>
                  <a:pt x="475300" y="833893"/>
                </a:lnTo>
                <a:lnTo>
                  <a:pt x="467642" y="829126"/>
                </a:lnTo>
                <a:lnTo>
                  <a:pt x="433681" y="811059"/>
                </a:lnTo>
                <a:lnTo>
                  <a:pt x="386647" y="792394"/>
                </a:lnTo>
                <a:lnTo>
                  <a:pt x="356072" y="784457"/>
                </a:lnTo>
                <a:lnTo>
                  <a:pt x="351036" y="782761"/>
                </a:lnTo>
                <a:lnTo>
                  <a:pt x="344460" y="782541"/>
                </a:lnTo>
                <a:lnTo>
                  <a:pt x="340251" y="780824"/>
                </a:lnTo>
                <a:lnTo>
                  <a:pt x="338408" y="780447"/>
                </a:lnTo>
                <a:lnTo>
                  <a:pt x="333089" y="780374"/>
                </a:lnTo>
                <a:lnTo>
                  <a:pt x="329780" y="780028"/>
                </a:lnTo>
                <a:lnTo>
                  <a:pt x="324450" y="777651"/>
                </a:lnTo>
                <a:lnTo>
                  <a:pt x="322021" y="777882"/>
                </a:lnTo>
                <a:lnTo>
                  <a:pt x="315037" y="777882"/>
                </a:lnTo>
                <a:lnTo>
                  <a:pt x="310440" y="777494"/>
                </a:lnTo>
                <a:lnTo>
                  <a:pt x="303435" y="775766"/>
                </a:lnTo>
                <a:lnTo>
                  <a:pt x="298346" y="775494"/>
                </a:lnTo>
                <a:lnTo>
                  <a:pt x="264285" y="775421"/>
                </a:lnTo>
                <a:lnTo>
                  <a:pt x="261363" y="775704"/>
                </a:lnTo>
                <a:lnTo>
                  <a:pt x="256494" y="777620"/>
                </a:lnTo>
                <a:lnTo>
                  <a:pt x="249835" y="777159"/>
                </a:lnTo>
                <a:lnTo>
                  <a:pt x="244715" y="779505"/>
                </a:lnTo>
                <a:lnTo>
                  <a:pt x="231490" y="782897"/>
                </a:lnTo>
                <a:lnTo>
                  <a:pt x="223878" y="786101"/>
                </a:lnTo>
                <a:lnTo>
                  <a:pt x="187601" y="810220"/>
                </a:lnTo>
                <a:lnTo>
                  <a:pt x="160611" y="845807"/>
                </a:lnTo>
                <a:lnTo>
                  <a:pt x="147432" y="885045"/>
                </a:lnTo>
                <a:lnTo>
                  <a:pt x="146225" y="898621"/>
                </a:lnTo>
                <a:lnTo>
                  <a:pt x="146291" y="905641"/>
                </a:lnTo>
                <a:lnTo>
                  <a:pt x="157539" y="948964"/>
                </a:lnTo>
                <a:lnTo>
                  <a:pt x="187167" y="988786"/>
                </a:lnTo>
                <a:lnTo>
                  <a:pt x="222140" y="1012680"/>
                </a:lnTo>
                <a:lnTo>
                  <a:pt x="249615" y="1021895"/>
                </a:lnTo>
                <a:lnTo>
                  <a:pt x="254683" y="1024513"/>
                </a:lnTo>
                <a:lnTo>
                  <a:pt x="259604" y="1024094"/>
                </a:lnTo>
                <a:lnTo>
                  <a:pt x="269133" y="1024481"/>
                </a:lnTo>
                <a:lnTo>
                  <a:pt x="276525" y="1026429"/>
                </a:lnTo>
                <a:lnTo>
                  <a:pt x="281771" y="1026712"/>
                </a:lnTo>
                <a:lnTo>
                  <a:pt x="299540" y="1026775"/>
                </a:lnTo>
                <a:lnTo>
                  <a:pt x="301299" y="1026649"/>
                </a:lnTo>
                <a:lnTo>
                  <a:pt x="310932" y="1029057"/>
                </a:lnTo>
                <a:lnTo>
                  <a:pt x="357434" y="1039612"/>
                </a:lnTo>
                <a:lnTo>
                  <a:pt x="384040" y="1051329"/>
                </a:lnTo>
                <a:lnTo>
                  <a:pt x="390459" y="1054543"/>
                </a:lnTo>
                <a:lnTo>
                  <a:pt x="426039" y="1077621"/>
                </a:lnTo>
                <a:lnTo>
                  <a:pt x="462665" y="1112817"/>
                </a:lnTo>
                <a:lnTo>
                  <a:pt x="489778" y="1150008"/>
                </a:lnTo>
                <a:lnTo>
                  <a:pt x="508556" y="1186986"/>
                </a:lnTo>
                <a:lnTo>
                  <a:pt x="522371" y="1228936"/>
                </a:lnTo>
                <a:lnTo>
                  <a:pt x="522758" y="1234894"/>
                </a:lnTo>
                <a:lnTo>
                  <a:pt x="525376" y="1241805"/>
                </a:lnTo>
                <a:lnTo>
                  <a:pt x="525554" y="1247815"/>
                </a:lnTo>
                <a:lnTo>
                  <a:pt x="525963" y="1250726"/>
                </a:lnTo>
                <a:lnTo>
                  <a:pt x="527858" y="1256202"/>
                </a:lnTo>
                <a:lnTo>
                  <a:pt x="528130" y="1267615"/>
                </a:lnTo>
                <a:lnTo>
                  <a:pt x="529774" y="1287594"/>
                </a:lnTo>
                <a:lnTo>
                  <a:pt x="529763" y="1295866"/>
                </a:lnTo>
                <a:lnTo>
                  <a:pt x="528130" y="1308483"/>
                </a:lnTo>
                <a:lnTo>
                  <a:pt x="527826" y="1324148"/>
                </a:lnTo>
                <a:lnTo>
                  <a:pt x="525868" y="1328975"/>
                </a:lnTo>
                <a:lnTo>
                  <a:pt x="525680" y="1335100"/>
                </a:lnTo>
                <a:lnTo>
                  <a:pt x="521777" y="1352322"/>
                </a:lnTo>
                <a:lnTo>
                  <a:pt x="509790" y="1388490"/>
                </a:lnTo>
                <a:lnTo>
                  <a:pt x="490927" y="1424848"/>
                </a:lnTo>
                <a:lnTo>
                  <a:pt x="460237" y="1465505"/>
                </a:lnTo>
                <a:lnTo>
                  <a:pt x="424963" y="1498467"/>
                </a:lnTo>
                <a:lnTo>
                  <a:pt x="383797" y="1525033"/>
                </a:lnTo>
                <a:lnTo>
                  <a:pt x="344743" y="1540549"/>
                </a:lnTo>
                <a:lnTo>
                  <a:pt x="339005" y="1541837"/>
                </a:lnTo>
                <a:lnTo>
                  <a:pt x="333487" y="1544078"/>
                </a:lnTo>
                <a:lnTo>
                  <a:pt x="324953" y="1544769"/>
                </a:lnTo>
                <a:lnTo>
                  <a:pt x="320346" y="1547534"/>
                </a:lnTo>
                <a:lnTo>
                  <a:pt x="320482" y="1548853"/>
                </a:lnTo>
                <a:lnTo>
                  <a:pt x="320890" y="1549282"/>
                </a:lnTo>
                <a:lnTo>
                  <a:pt x="330942" y="1550067"/>
                </a:lnTo>
                <a:lnTo>
                  <a:pt x="338303" y="1547701"/>
                </a:lnTo>
                <a:lnTo>
                  <a:pt x="346858" y="1546759"/>
                </a:lnTo>
                <a:lnTo>
                  <a:pt x="354994" y="1545230"/>
                </a:lnTo>
                <a:lnTo>
                  <a:pt x="356784" y="1545115"/>
                </a:lnTo>
                <a:lnTo>
                  <a:pt x="360135" y="1548088"/>
                </a:lnTo>
                <a:lnTo>
                  <a:pt x="372449" y="1547125"/>
                </a:lnTo>
                <a:lnTo>
                  <a:pt x="380365" y="1545617"/>
                </a:lnTo>
                <a:lnTo>
                  <a:pt x="390071" y="1545397"/>
                </a:lnTo>
                <a:lnTo>
                  <a:pt x="391705" y="1544727"/>
                </a:lnTo>
                <a:lnTo>
                  <a:pt x="397087" y="1543513"/>
                </a:lnTo>
                <a:lnTo>
                  <a:pt x="403181" y="1543178"/>
                </a:lnTo>
                <a:lnTo>
                  <a:pt x="407380" y="1543125"/>
                </a:lnTo>
                <a:lnTo>
                  <a:pt x="412657" y="1540748"/>
                </a:lnTo>
                <a:lnTo>
                  <a:pt x="418510" y="1540665"/>
                </a:lnTo>
                <a:lnTo>
                  <a:pt x="421212" y="1540413"/>
                </a:lnTo>
                <a:lnTo>
                  <a:pt x="424929" y="1538769"/>
                </a:lnTo>
                <a:lnTo>
                  <a:pt x="430447" y="1538225"/>
                </a:lnTo>
                <a:lnTo>
                  <a:pt x="433285" y="1537618"/>
                </a:lnTo>
                <a:lnTo>
                  <a:pt x="438510" y="1535900"/>
                </a:lnTo>
                <a:lnTo>
                  <a:pt x="441138" y="1535932"/>
                </a:lnTo>
                <a:lnTo>
                  <a:pt x="458962" y="1531746"/>
                </a:lnTo>
                <a:lnTo>
                  <a:pt x="466604" y="1529769"/>
                </a:lnTo>
                <a:lnTo>
                  <a:pt x="481807" y="1525073"/>
                </a:lnTo>
                <a:lnTo>
                  <a:pt x="489597" y="1523168"/>
                </a:lnTo>
                <a:lnTo>
                  <a:pt x="503722" y="1518917"/>
                </a:lnTo>
                <a:lnTo>
                  <a:pt x="528363" y="1510634"/>
                </a:lnTo>
                <a:lnTo>
                  <a:pt x="569427" y="1494697"/>
                </a:lnTo>
                <a:lnTo>
                  <a:pt x="575239" y="1491640"/>
                </a:lnTo>
                <a:lnTo>
                  <a:pt x="591838" y="1484398"/>
                </a:lnTo>
                <a:lnTo>
                  <a:pt x="602293" y="1479466"/>
                </a:lnTo>
                <a:lnTo>
                  <a:pt x="630235" y="1465268"/>
                </a:lnTo>
                <a:lnTo>
                  <a:pt x="644689" y="1457369"/>
                </a:lnTo>
                <a:lnTo>
                  <a:pt x="657466" y="1449505"/>
                </a:lnTo>
                <a:lnTo>
                  <a:pt x="669204" y="1442783"/>
                </a:lnTo>
                <a:lnTo>
                  <a:pt x="706983" y="1418375"/>
                </a:lnTo>
                <a:lnTo>
                  <a:pt x="743581" y="1391946"/>
                </a:lnTo>
                <a:lnTo>
                  <a:pt x="775684" y="1365859"/>
                </a:lnTo>
                <a:lnTo>
                  <a:pt x="813319" y="1331637"/>
                </a:lnTo>
                <a:lnTo>
                  <a:pt x="830529" y="1314588"/>
                </a:lnTo>
                <a:lnTo>
                  <a:pt x="836655" y="1308808"/>
                </a:lnTo>
                <a:lnTo>
                  <a:pt x="841785" y="1301981"/>
                </a:lnTo>
                <a:lnTo>
                  <a:pt x="853905" y="1289369"/>
                </a:lnTo>
                <a:lnTo>
                  <a:pt x="859859" y="1282572"/>
                </a:lnTo>
                <a:lnTo>
                  <a:pt x="886403" y="1249459"/>
                </a:lnTo>
                <a:lnTo>
                  <a:pt x="916020" y="1207905"/>
                </a:lnTo>
                <a:lnTo>
                  <a:pt x="940689" y="1168957"/>
                </a:lnTo>
                <a:lnTo>
                  <a:pt x="959588" y="1134888"/>
                </a:lnTo>
                <a:lnTo>
                  <a:pt x="980727" y="1091428"/>
                </a:lnTo>
                <a:lnTo>
                  <a:pt x="996333" y="1053703"/>
                </a:lnTo>
                <a:lnTo>
                  <a:pt x="1009686" y="1014126"/>
                </a:lnTo>
                <a:lnTo>
                  <a:pt x="1011696" y="1008796"/>
                </a:lnTo>
                <a:lnTo>
                  <a:pt x="1020701" y="979132"/>
                </a:lnTo>
                <a:lnTo>
                  <a:pt x="1022555" y="973719"/>
                </a:lnTo>
                <a:lnTo>
                  <a:pt x="1024586" y="963185"/>
                </a:lnTo>
                <a:lnTo>
                  <a:pt x="1026408" y="958442"/>
                </a:lnTo>
                <a:lnTo>
                  <a:pt x="1027455" y="949405"/>
                </a:lnTo>
                <a:lnTo>
                  <a:pt x="1029005" y="945583"/>
                </a:lnTo>
                <a:lnTo>
                  <a:pt x="1030659" y="935395"/>
                </a:lnTo>
                <a:lnTo>
                  <a:pt x="1033015" y="929427"/>
                </a:lnTo>
                <a:lnTo>
                  <a:pt x="1033246" y="921710"/>
                </a:lnTo>
                <a:lnTo>
                  <a:pt x="1035528" y="916631"/>
                </a:lnTo>
                <a:lnTo>
                  <a:pt x="1035225" y="911647"/>
                </a:lnTo>
                <a:lnTo>
                  <a:pt x="1037913" y="898393"/>
                </a:lnTo>
                <a:lnTo>
                  <a:pt x="1042177" y="870308"/>
                </a:lnTo>
                <a:lnTo>
                  <a:pt x="1042418" y="859712"/>
                </a:lnTo>
                <a:lnTo>
                  <a:pt x="1044397" y="854696"/>
                </a:lnTo>
                <a:lnTo>
                  <a:pt x="1044816" y="832341"/>
                </a:lnTo>
                <a:lnTo>
                  <a:pt x="1045674" y="828948"/>
                </a:lnTo>
                <a:lnTo>
                  <a:pt x="1048282" y="826152"/>
                </a:lnTo>
                <a:lnTo>
                  <a:pt x="1048282" y="725894"/>
                </a:lnTo>
                <a:lnTo>
                  <a:pt x="1045455" y="722648"/>
                </a:lnTo>
                <a:lnTo>
                  <a:pt x="1044617" y="710376"/>
                </a:lnTo>
                <a:lnTo>
                  <a:pt x="1044376" y="697245"/>
                </a:lnTo>
                <a:lnTo>
                  <a:pt x="1042481" y="692429"/>
                </a:lnTo>
                <a:lnTo>
                  <a:pt x="1042135" y="684418"/>
                </a:lnTo>
                <a:lnTo>
                  <a:pt x="1042198" y="681843"/>
                </a:lnTo>
                <a:lnTo>
                  <a:pt x="1037928" y="653528"/>
                </a:lnTo>
                <a:lnTo>
                  <a:pt x="1035204" y="640284"/>
                </a:lnTo>
                <a:lnTo>
                  <a:pt x="1035371" y="635331"/>
                </a:lnTo>
                <a:lnTo>
                  <a:pt x="1033036" y="629624"/>
                </a:lnTo>
                <a:lnTo>
                  <a:pt x="1033277" y="628242"/>
                </a:lnTo>
                <a:lnTo>
                  <a:pt x="1032931" y="624441"/>
                </a:lnTo>
                <a:lnTo>
                  <a:pt x="1027633" y="601856"/>
                </a:lnTo>
                <a:lnTo>
                  <a:pt x="1027246" y="598913"/>
                </a:lnTo>
                <a:lnTo>
                  <a:pt x="1024597" y="587416"/>
                </a:lnTo>
                <a:lnTo>
                  <a:pt x="1022251" y="578893"/>
                </a:lnTo>
                <a:lnTo>
                  <a:pt x="1020597" y="574757"/>
                </a:lnTo>
                <a:lnTo>
                  <a:pt x="1017452" y="561856"/>
                </a:lnTo>
                <a:lnTo>
                  <a:pt x="1004440" y="521508"/>
                </a:lnTo>
                <a:lnTo>
                  <a:pt x="989413" y="482186"/>
                </a:lnTo>
                <a:lnTo>
                  <a:pt x="970468" y="439822"/>
                </a:lnTo>
                <a:lnTo>
                  <a:pt x="952034" y="404073"/>
                </a:lnTo>
                <a:lnTo>
                  <a:pt x="932927" y="371031"/>
                </a:lnTo>
                <a:lnTo>
                  <a:pt x="908944" y="334455"/>
                </a:lnTo>
                <a:lnTo>
                  <a:pt x="871683" y="284768"/>
                </a:lnTo>
                <a:lnTo>
                  <a:pt x="854466" y="265164"/>
                </a:lnTo>
                <a:lnTo>
                  <a:pt x="849283" y="258212"/>
                </a:lnTo>
                <a:lnTo>
                  <a:pt x="818100" y="226035"/>
                </a:lnTo>
                <a:lnTo>
                  <a:pt x="792698" y="201250"/>
                </a:lnTo>
                <a:lnTo>
                  <a:pt x="786551" y="196695"/>
                </a:lnTo>
                <a:lnTo>
                  <a:pt x="775416" y="186340"/>
                </a:lnTo>
                <a:lnTo>
                  <a:pt x="740607" y="158381"/>
                </a:lnTo>
                <a:lnTo>
                  <a:pt x="707777" y="134544"/>
                </a:lnTo>
                <a:lnTo>
                  <a:pt x="660335" y="104656"/>
                </a:lnTo>
                <a:lnTo>
                  <a:pt x="620177" y="82700"/>
                </a:lnTo>
                <a:lnTo>
                  <a:pt x="572563" y="60851"/>
                </a:lnTo>
                <a:lnTo>
                  <a:pt x="518287" y="40428"/>
                </a:lnTo>
                <a:lnTo>
                  <a:pt x="504309" y="36375"/>
                </a:lnTo>
                <a:lnTo>
                  <a:pt x="497461" y="33569"/>
                </a:lnTo>
                <a:lnTo>
                  <a:pt x="448524" y="20517"/>
                </a:lnTo>
                <a:lnTo>
                  <a:pt x="434322" y="17358"/>
                </a:lnTo>
                <a:lnTo>
                  <a:pt x="422636" y="15057"/>
                </a:lnTo>
                <a:lnTo>
                  <a:pt x="418196" y="13654"/>
                </a:lnTo>
                <a:lnTo>
                  <a:pt x="412908" y="13476"/>
                </a:lnTo>
                <a:lnTo>
                  <a:pt x="408982" y="11612"/>
                </a:lnTo>
                <a:lnTo>
                  <a:pt x="401202" y="11099"/>
                </a:lnTo>
                <a:lnTo>
                  <a:pt x="399286" y="10795"/>
                </a:lnTo>
                <a:lnTo>
                  <a:pt x="394616" y="9423"/>
                </a:lnTo>
                <a:lnTo>
                  <a:pt x="391726" y="8963"/>
                </a:lnTo>
                <a:lnTo>
                  <a:pt x="386658" y="8680"/>
                </a:lnTo>
                <a:lnTo>
                  <a:pt x="374407" y="6293"/>
                </a:lnTo>
                <a:lnTo>
                  <a:pt x="366240" y="5319"/>
                </a:lnTo>
                <a:lnTo>
                  <a:pt x="354219" y="4649"/>
                </a:lnTo>
                <a:lnTo>
                  <a:pt x="350450" y="4701"/>
                </a:lnTo>
                <a:lnTo>
                  <a:pt x="345109" y="2492"/>
                </a:lnTo>
                <a:lnTo>
                  <a:pt x="324230" y="2167"/>
                </a:lnTo>
                <a:lnTo>
                  <a:pt x="321309" y="1853"/>
                </a:lnTo>
                <a:lnTo>
                  <a:pt x="3187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49151" y="506791"/>
            <a:ext cx="10554652" cy="1476373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620215" y="610520"/>
            <a:ext cx="10220960" cy="725805"/>
          </a:xfrm>
          <a:custGeom>
            <a:avLst/>
            <a:gdLst/>
            <a:ahLst/>
            <a:cxnLst/>
            <a:rect l="l" t="t" r="r" b="b"/>
            <a:pathLst>
              <a:path w="10220960" h="725805">
                <a:moveTo>
                  <a:pt x="410451" y="320992"/>
                </a:moveTo>
                <a:lnTo>
                  <a:pt x="408914" y="295744"/>
                </a:lnTo>
                <a:lnTo>
                  <a:pt x="404291" y="271894"/>
                </a:lnTo>
                <a:lnTo>
                  <a:pt x="396582" y="249453"/>
                </a:lnTo>
                <a:lnTo>
                  <a:pt x="388150" y="233019"/>
                </a:lnTo>
                <a:lnTo>
                  <a:pt x="385787" y="228409"/>
                </a:lnTo>
                <a:lnTo>
                  <a:pt x="355841" y="192392"/>
                </a:lnTo>
                <a:lnTo>
                  <a:pt x="315290" y="165646"/>
                </a:lnTo>
                <a:lnTo>
                  <a:pt x="298919" y="159016"/>
                </a:lnTo>
                <a:lnTo>
                  <a:pt x="298919" y="321729"/>
                </a:lnTo>
                <a:lnTo>
                  <a:pt x="297472" y="339775"/>
                </a:lnTo>
                <a:lnTo>
                  <a:pt x="275907" y="380631"/>
                </a:lnTo>
                <a:lnTo>
                  <a:pt x="229704" y="399961"/>
                </a:lnTo>
                <a:lnTo>
                  <a:pt x="209092" y="401243"/>
                </a:lnTo>
                <a:lnTo>
                  <a:pt x="110439" y="401243"/>
                </a:lnTo>
                <a:lnTo>
                  <a:pt x="110439" y="233019"/>
                </a:lnTo>
                <a:lnTo>
                  <a:pt x="211670" y="233019"/>
                </a:lnTo>
                <a:lnTo>
                  <a:pt x="263029" y="247370"/>
                </a:lnTo>
                <a:lnTo>
                  <a:pt x="293116" y="286118"/>
                </a:lnTo>
                <a:lnTo>
                  <a:pt x="298856" y="320992"/>
                </a:lnTo>
                <a:lnTo>
                  <a:pt x="298919" y="321729"/>
                </a:lnTo>
                <a:lnTo>
                  <a:pt x="298919" y="159016"/>
                </a:lnTo>
                <a:lnTo>
                  <a:pt x="291465" y="155994"/>
                </a:lnTo>
                <a:lnTo>
                  <a:pt x="265836" y="149085"/>
                </a:lnTo>
                <a:lnTo>
                  <a:pt x="238379" y="144945"/>
                </a:lnTo>
                <a:lnTo>
                  <a:pt x="209092" y="143573"/>
                </a:lnTo>
                <a:lnTo>
                  <a:pt x="0" y="143573"/>
                </a:lnTo>
                <a:lnTo>
                  <a:pt x="0" y="679538"/>
                </a:lnTo>
                <a:lnTo>
                  <a:pt x="110439" y="679538"/>
                </a:lnTo>
                <a:lnTo>
                  <a:pt x="110439" y="490702"/>
                </a:lnTo>
                <a:lnTo>
                  <a:pt x="207251" y="490702"/>
                </a:lnTo>
                <a:lnTo>
                  <a:pt x="252336" y="487857"/>
                </a:lnTo>
                <a:lnTo>
                  <a:pt x="292239" y="479336"/>
                </a:lnTo>
                <a:lnTo>
                  <a:pt x="356527" y="445236"/>
                </a:lnTo>
                <a:lnTo>
                  <a:pt x="391274" y="401243"/>
                </a:lnTo>
                <a:lnTo>
                  <a:pt x="407085" y="358305"/>
                </a:lnTo>
                <a:lnTo>
                  <a:pt x="410387" y="321729"/>
                </a:lnTo>
                <a:lnTo>
                  <a:pt x="410451" y="320992"/>
                </a:lnTo>
                <a:close/>
              </a:path>
              <a:path w="10220960" h="725805">
                <a:moveTo>
                  <a:pt x="903732" y="674382"/>
                </a:moveTo>
                <a:lnTo>
                  <a:pt x="802589" y="483336"/>
                </a:lnTo>
                <a:lnTo>
                  <a:pt x="787768" y="455358"/>
                </a:lnTo>
                <a:lnTo>
                  <a:pt x="810348" y="443560"/>
                </a:lnTo>
                <a:lnTo>
                  <a:pt x="846340" y="414401"/>
                </a:lnTo>
                <a:lnTo>
                  <a:pt x="870127" y="377558"/>
                </a:lnTo>
                <a:lnTo>
                  <a:pt x="881976" y="331965"/>
                </a:lnTo>
                <a:lnTo>
                  <a:pt x="883488" y="305523"/>
                </a:lnTo>
                <a:lnTo>
                  <a:pt x="880262" y="269062"/>
                </a:lnTo>
                <a:lnTo>
                  <a:pt x="870597" y="236969"/>
                </a:lnTo>
                <a:lnTo>
                  <a:pt x="868299" y="233019"/>
                </a:lnTo>
                <a:lnTo>
                  <a:pt x="854494" y="209245"/>
                </a:lnTo>
                <a:lnTo>
                  <a:pt x="831951" y="185902"/>
                </a:lnTo>
                <a:lnTo>
                  <a:pt x="803465" y="167386"/>
                </a:lnTo>
                <a:lnTo>
                  <a:pt x="773049" y="155524"/>
                </a:lnTo>
                <a:lnTo>
                  <a:pt x="773049" y="314363"/>
                </a:lnTo>
                <a:lnTo>
                  <a:pt x="771639" y="331825"/>
                </a:lnTo>
                <a:lnTo>
                  <a:pt x="750227" y="372719"/>
                </a:lnTo>
                <a:lnTo>
                  <a:pt x="705434" y="392557"/>
                </a:lnTo>
                <a:lnTo>
                  <a:pt x="685812" y="393877"/>
                </a:lnTo>
                <a:lnTo>
                  <a:pt x="596722" y="393877"/>
                </a:lnTo>
                <a:lnTo>
                  <a:pt x="596722" y="233019"/>
                </a:lnTo>
                <a:lnTo>
                  <a:pt x="685444" y="233019"/>
                </a:lnTo>
                <a:lnTo>
                  <a:pt x="724230" y="238442"/>
                </a:lnTo>
                <a:lnTo>
                  <a:pt x="760933" y="266611"/>
                </a:lnTo>
                <a:lnTo>
                  <a:pt x="773049" y="314363"/>
                </a:lnTo>
                <a:lnTo>
                  <a:pt x="773049" y="155524"/>
                </a:lnTo>
                <a:lnTo>
                  <a:pt x="769556" y="154152"/>
                </a:lnTo>
                <a:lnTo>
                  <a:pt x="730211" y="146215"/>
                </a:lnTo>
                <a:lnTo>
                  <a:pt x="685444" y="143560"/>
                </a:lnTo>
                <a:lnTo>
                  <a:pt x="486283" y="143560"/>
                </a:lnTo>
                <a:lnTo>
                  <a:pt x="486283" y="679538"/>
                </a:lnTo>
                <a:lnTo>
                  <a:pt x="596722" y="679538"/>
                </a:lnTo>
                <a:lnTo>
                  <a:pt x="596722" y="483336"/>
                </a:lnTo>
                <a:lnTo>
                  <a:pt x="684695" y="483336"/>
                </a:lnTo>
                <a:lnTo>
                  <a:pt x="785202" y="679538"/>
                </a:lnTo>
                <a:lnTo>
                  <a:pt x="903732" y="679538"/>
                </a:lnTo>
                <a:lnTo>
                  <a:pt x="903732" y="674382"/>
                </a:lnTo>
                <a:close/>
              </a:path>
              <a:path w="10220960" h="725805">
                <a:moveTo>
                  <a:pt x="1407591" y="397560"/>
                </a:moveTo>
                <a:lnTo>
                  <a:pt x="1400568" y="325729"/>
                </a:lnTo>
                <a:lnTo>
                  <a:pt x="1379156" y="260807"/>
                </a:lnTo>
                <a:lnTo>
                  <a:pt x="1359674" y="227495"/>
                </a:lnTo>
                <a:lnTo>
                  <a:pt x="1344739" y="207619"/>
                </a:lnTo>
                <a:lnTo>
                  <a:pt x="1323111" y="186270"/>
                </a:lnTo>
                <a:lnTo>
                  <a:pt x="1298536" y="168402"/>
                </a:lnTo>
                <a:lnTo>
                  <a:pt x="1295717" y="166941"/>
                </a:lnTo>
                <a:lnTo>
                  <a:pt x="1295717" y="426643"/>
                </a:lnTo>
                <a:lnTo>
                  <a:pt x="1293901" y="462051"/>
                </a:lnTo>
                <a:lnTo>
                  <a:pt x="1293876" y="462445"/>
                </a:lnTo>
                <a:lnTo>
                  <a:pt x="1293749" y="464832"/>
                </a:lnTo>
                <a:lnTo>
                  <a:pt x="1288046" y="499122"/>
                </a:lnTo>
                <a:lnTo>
                  <a:pt x="1265593" y="552729"/>
                </a:lnTo>
                <a:lnTo>
                  <a:pt x="1229334" y="585444"/>
                </a:lnTo>
                <a:lnTo>
                  <a:pt x="1180185" y="596353"/>
                </a:lnTo>
                <a:lnTo>
                  <a:pt x="1154480" y="593623"/>
                </a:lnTo>
                <a:lnTo>
                  <a:pt x="1153782" y="593623"/>
                </a:lnTo>
                <a:lnTo>
                  <a:pt x="1110056" y="570877"/>
                </a:lnTo>
                <a:lnTo>
                  <a:pt x="1080109" y="526135"/>
                </a:lnTo>
                <a:lnTo>
                  <a:pt x="1065009" y="462445"/>
                </a:lnTo>
                <a:lnTo>
                  <a:pt x="1063129" y="397560"/>
                </a:lnTo>
                <a:lnTo>
                  <a:pt x="1064983" y="361746"/>
                </a:lnTo>
                <a:lnTo>
                  <a:pt x="1065098" y="359791"/>
                </a:lnTo>
                <a:lnTo>
                  <a:pt x="1065174" y="358305"/>
                </a:lnTo>
                <a:lnTo>
                  <a:pt x="1080452" y="294894"/>
                </a:lnTo>
                <a:lnTo>
                  <a:pt x="1110361" y="251828"/>
                </a:lnTo>
                <a:lnTo>
                  <a:pt x="1153147" y="230238"/>
                </a:lnTo>
                <a:lnTo>
                  <a:pt x="1152906" y="230238"/>
                </a:lnTo>
                <a:lnTo>
                  <a:pt x="1179461" y="227495"/>
                </a:lnTo>
                <a:lnTo>
                  <a:pt x="1205814" y="230238"/>
                </a:lnTo>
                <a:lnTo>
                  <a:pt x="1228966" y="238442"/>
                </a:lnTo>
                <a:lnTo>
                  <a:pt x="1265593" y="271310"/>
                </a:lnTo>
                <a:lnTo>
                  <a:pt x="1288224" y="325234"/>
                </a:lnTo>
                <a:lnTo>
                  <a:pt x="1295692" y="397560"/>
                </a:lnTo>
                <a:lnTo>
                  <a:pt x="1295717" y="426643"/>
                </a:lnTo>
                <a:lnTo>
                  <a:pt x="1295717" y="166941"/>
                </a:lnTo>
                <a:lnTo>
                  <a:pt x="1271562" y="154317"/>
                </a:lnTo>
                <a:lnTo>
                  <a:pt x="1242720" y="144246"/>
                </a:lnTo>
                <a:lnTo>
                  <a:pt x="1212024" y="138214"/>
                </a:lnTo>
                <a:lnTo>
                  <a:pt x="1179461" y="136194"/>
                </a:lnTo>
                <a:lnTo>
                  <a:pt x="1146886" y="138214"/>
                </a:lnTo>
                <a:lnTo>
                  <a:pt x="1087348" y="154317"/>
                </a:lnTo>
                <a:lnTo>
                  <a:pt x="1035799" y="186270"/>
                </a:lnTo>
                <a:lnTo>
                  <a:pt x="995476" y="232473"/>
                </a:lnTo>
                <a:lnTo>
                  <a:pt x="967270" y="292087"/>
                </a:lnTo>
                <a:lnTo>
                  <a:pt x="953033" y="361543"/>
                </a:lnTo>
                <a:lnTo>
                  <a:pt x="951217" y="426643"/>
                </a:lnTo>
                <a:lnTo>
                  <a:pt x="953058" y="462051"/>
                </a:lnTo>
                <a:lnTo>
                  <a:pt x="953173" y="464185"/>
                </a:lnTo>
                <a:lnTo>
                  <a:pt x="958621" y="499122"/>
                </a:lnTo>
                <a:lnTo>
                  <a:pt x="958672" y="499491"/>
                </a:lnTo>
                <a:lnTo>
                  <a:pt x="980300" y="563397"/>
                </a:lnTo>
                <a:lnTo>
                  <a:pt x="1014895" y="615988"/>
                </a:lnTo>
                <a:lnTo>
                  <a:pt x="1061275" y="654875"/>
                </a:lnTo>
                <a:lnTo>
                  <a:pt x="1117142" y="678891"/>
                </a:lnTo>
                <a:lnTo>
                  <a:pt x="1180185" y="686904"/>
                </a:lnTo>
                <a:lnTo>
                  <a:pt x="1212557" y="684898"/>
                </a:lnTo>
                <a:lnTo>
                  <a:pt x="1212799" y="684898"/>
                </a:lnTo>
                <a:lnTo>
                  <a:pt x="1243279" y="678891"/>
                </a:lnTo>
                <a:lnTo>
                  <a:pt x="1243482" y="678891"/>
                </a:lnTo>
                <a:lnTo>
                  <a:pt x="1272641" y="668680"/>
                </a:lnTo>
                <a:lnTo>
                  <a:pt x="1324178" y="636612"/>
                </a:lnTo>
                <a:lnTo>
                  <a:pt x="1359903" y="596353"/>
                </a:lnTo>
                <a:lnTo>
                  <a:pt x="1379715" y="562483"/>
                </a:lnTo>
                <a:lnTo>
                  <a:pt x="1400695" y="497967"/>
                </a:lnTo>
                <a:lnTo>
                  <a:pt x="1405877" y="462445"/>
                </a:lnTo>
                <a:lnTo>
                  <a:pt x="1405940" y="462051"/>
                </a:lnTo>
                <a:lnTo>
                  <a:pt x="1407553" y="426643"/>
                </a:lnTo>
                <a:lnTo>
                  <a:pt x="1407591" y="397560"/>
                </a:lnTo>
                <a:close/>
              </a:path>
              <a:path w="10220960" h="725805">
                <a:moveTo>
                  <a:pt x="1886229" y="521982"/>
                </a:moveTo>
                <a:lnTo>
                  <a:pt x="1880298" y="480199"/>
                </a:lnTo>
                <a:lnTo>
                  <a:pt x="1862963" y="446151"/>
                </a:lnTo>
                <a:lnTo>
                  <a:pt x="1834375" y="419379"/>
                </a:lnTo>
                <a:lnTo>
                  <a:pt x="1797519" y="403821"/>
                </a:lnTo>
                <a:lnTo>
                  <a:pt x="1814563" y="395820"/>
                </a:lnTo>
                <a:lnTo>
                  <a:pt x="1829638" y="385826"/>
                </a:lnTo>
                <a:lnTo>
                  <a:pt x="1842731" y="373837"/>
                </a:lnTo>
                <a:lnTo>
                  <a:pt x="1847265" y="368109"/>
                </a:lnTo>
                <a:lnTo>
                  <a:pt x="1853844" y="359829"/>
                </a:lnTo>
                <a:lnTo>
                  <a:pt x="1862696" y="344246"/>
                </a:lnTo>
                <a:lnTo>
                  <a:pt x="1869020" y="327482"/>
                </a:lnTo>
                <a:lnTo>
                  <a:pt x="1872818" y="309549"/>
                </a:lnTo>
                <a:lnTo>
                  <a:pt x="1874088" y="290436"/>
                </a:lnTo>
                <a:lnTo>
                  <a:pt x="1870938" y="256540"/>
                </a:lnTo>
                <a:lnTo>
                  <a:pt x="1863407" y="233019"/>
                </a:lnTo>
                <a:lnTo>
                  <a:pt x="1861477" y="226987"/>
                </a:lnTo>
                <a:lnTo>
                  <a:pt x="1845729" y="201790"/>
                </a:lnTo>
                <a:lnTo>
                  <a:pt x="1823656" y="180924"/>
                </a:lnTo>
                <a:lnTo>
                  <a:pt x="1795487" y="164579"/>
                </a:lnTo>
                <a:lnTo>
                  <a:pt x="1775802" y="157835"/>
                </a:lnTo>
                <a:lnTo>
                  <a:pt x="1775802" y="520890"/>
                </a:lnTo>
                <a:lnTo>
                  <a:pt x="1774431" y="536384"/>
                </a:lnTo>
                <a:lnTo>
                  <a:pt x="1753908" y="572236"/>
                </a:lnTo>
                <a:lnTo>
                  <a:pt x="1711413" y="589661"/>
                </a:lnTo>
                <a:lnTo>
                  <a:pt x="1692973" y="590816"/>
                </a:lnTo>
                <a:lnTo>
                  <a:pt x="1598371" y="590816"/>
                </a:lnTo>
                <a:lnTo>
                  <a:pt x="1598371" y="446151"/>
                </a:lnTo>
                <a:lnTo>
                  <a:pt x="1699602" y="446151"/>
                </a:lnTo>
                <a:lnTo>
                  <a:pt x="1732940" y="451243"/>
                </a:lnTo>
                <a:lnTo>
                  <a:pt x="1756752" y="465391"/>
                </a:lnTo>
                <a:lnTo>
                  <a:pt x="1771040" y="488607"/>
                </a:lnTo>
                <a:lnTo>
                  <a:pt x="1775802" y="520890"/>
                </a:lnTo>
                <a:lnTo>
                  <a:pt x="1775802" y="157835"/>
                </a:lnTo>
                <a:lnTo>
                  <a:pt x="1763649" y="153670"/>
                </a:lnTo>
                <a:lnTo>
                  <a:pt x="1763649" y="301485"/>
                </a:lnTo>
                <a:lnTo>
                  <a:pt x="1758429" y="330085"/>
                </a:lnTo>
                <a:lnTo>
                  <a:pt x="1742757" y="350723"/>
                </a:lnTo>
                <a:lnTo>
                  <a:pt x="1716646" y="363397"/>
                </a:lnTo>
                <a:lnTo>
                  <a:pt x="1680095" y="368109"/>
                </a:lnTo>
                <a:lnTo>
                  <a:pt x="1598371" y="368109"/>
                </a:lnTo>
                <a:lnTo>
                  <a:pt x="1598371" y="233019"/>
                </a:lnTo>
                <a:lnTo>
                  <a:pt x="1675676" y="233019"/>
                </a:lnTo>
                <a:lnTo>
                  <a:pt x="1715198" y="237020"/>
                </a:lnTo>
                <a:lnTo>
                  <a:pt x="1751749" y="258305"/>
                </a:lnTo>
                <a:lnTo>
                  <a:pt x="1763649" y="301485"/>
                </a:lnTo>
                <a:lnTo>
                  <a:pt x="1763649" y="153670"/>
                </a:lnTo>
                <a:lnTo>
                  <a:pt x="1761439" y="152908"/>
                </a:lnTo>
                <a:lnTo>
                  <a:pt x="1721497" y="145897"/>
                </a:lnTo>
                <a:lnTo>
                  <a:pt x="1675676" y="143573"/>
                </a:lnTo>
                <a:lnTo>
                  <a:pt x="1487932" y="143573"/>
                </a:lnTo>
                <a:lnTo>
                  <a:pt x="1487932" y="679538"/>
                </a:lnTo>
                <a:lnTo>
                  <a:pt x="1696288" y="679538"/>
                </a:lnTo>
                <a:lnTo>
                  <a:pt x="1739315" y="676732"/>
                </a:lnTo>
                <a:lnTo>
                  <a:pt x="1777085" y="669048"/>
                </a:lnTo>
                <a:lnTo>
                  <a:pt x="1836902" y="639051"/>
                </a:lnTo>
                <a:lnTo>
                  <a:pt x="1873377" y="590816"/>
                </a:lnTo>
                <a:lnTo>
                  <a:pt x="1873910" y="589902"/>
                </a:lnTo>
                <a:lnTo>
                  <a:pt x="1883156" y="558292"/>
                </a:lnTo>
                <a:lnTo>
                  <a:pt x="1886229" y="521982"/>
                </a:lnTo>
                <a:close/>
              </a:path>
              <a:path w="10220960" h="725805">
                <a:moveTo>
                  <a:pt x="2313990" y="590829"/>
                </a:moveTo>
                <a:lnTo>
                  <a:pt x="2079498" y="590829"/>
                </a:lnTo>
                <a:lnTo>
                  <a:pt x="2079498" y="143789"/>
                </a:lnTo>
                <a:lnTo>
                  <a:pt x="1969058" y="143789"/>
                </a:lnTo>
                <a:lnTo>
                  <a:pt x="1969058" y="590829"/>
                </a:lnTo>
                <a:lnTo>
                  <a:pt x="1969058" y="679729"/>
                </a:lnTo>
                <a:lnTo>
                  <a:pt x="2313990" y="679729"/>
                </a:lnTo>
                <a:lnTo>
                  <a:pt x="2313990" y="590829"/>
                </a:lnTo>
                <a:close/>
              </a:path>
              <a:path w="10220960" h="725805">
                <a:moveTo>
                  <a:pt x="2736596" y="590765"/>
                </a:moveTo>
                <a:lnTo>
                  <a:pt x="2487739" y="590765"/>
                </a:lnTo>
                <a:lnTo>
                  <a:pt x="2487739" y="447255"/>
                </a:lnTo>
                <a:lnTo>
                  <a:pt x="2699778" y="447255"/>
                </a:lnTo>
                <a:lnTo>
                  <a:pt x="2699778" y="360895"/>
                </a:lnTo>
                <a:lnTo>
                  <a:pt x="2487739" y="360895"/>
                </a:lnTo>
                <a:lnTo>
                  <a:pt x="2487739" y="232625"/>
                </a:lnTo>
                <a:lnTo>
                  <a:pt x="2735846" y="232625"/>
                </a:lnTo>
                <a:lnTo>
                  <a:pt x="2735846" y="143725"/>
                </a:lnTo>
                <a:lnTo>
                  <a:pt x="2377300" y="143725"/>
                </a:lnTo>
                <a:lnTo>
                  <a:pt x="2377300" y="232625"/>
                </a:lnTo>
                <a:lnTo>
                  <a:pt x="2377300" y="360895"/>
                </a:lnTo>
                <a:lnTo>
                  <a:pt x="2377300" y="447255"/>
                </a:lnTo>
                <a:lnTo>
                  <a:pt x="2377300" y="590765"/>
                </a:lnTo>
                <a:lnTo>
                  <a:pt x="2377300" y="679665"/>
                </a:lnTo>
                <a:lnTo>
                  <a:pt x="2736596" y="679665"/>
                </a:lnTo>
                <a:lnTo>
                  <a:pt x="2736596" y="590765"/>
                </a:lnTo>
                <a:close/>
              </a:path>
              <a:path w="10220960" h="725805">
                <a:moveTo>
                  <a:pt x="3365335" y="143560"/>
                </a:moveTo>
                <a:lnTo>
                  <a:pt x="3220301" y="143560"/>
                </a:lnTo>
                <a:lnTo>
                  <a:pt x="3083344" y="532295"/>
                </a:lnTo>
                <a:lnTo>
                  <a:pt x="2945676" y="143560"/>
                </a:lnTo>
                <a:lnTo>
                  <a:pt x="2801378" y="143560"/>
                </a:lnTo>
                <a:lnTo>
                  <a:pt x="2801378" y="679551"/>
                </a:lnTo>
                <a:lnTo>
                  <a:pt x="2911818" y="679551"/>
                </a:lnTo>
                <a:lnTo>
                  <a:pt x="2911818" y="533031"/>
                </a:lnTo>
                <a:lnTo>
                  <a:pt x="2900769" y="280504"/>
                </a:lnTo>
                <a:lnTo>
                  <a:pt x="3045066" y="679551"/>
                </a:lnTo>
                <a:lnTo>
                  <a:pt x="3120898" y="679551"/>
                </a:lnTo>
                <a:lnTo>
                  <a:pt x="3265576" y="280136"/>
                </a:lnTo>
                <a:lnTo>
                  <a:pt x="3254527" y="533031"/>
                </a:lnTo>
                <a:lnTo>
                  <a:pt x="3254527" y="679551"/>
                </a:lnTo>
                <a:lnTo>
                  <a:pt x="3365335" y="679551"/>
                </a:lnTo>
                <a:lnTo>
                  <a:pt x="3365335" y="143560"/>
                </a:lnTo>
                <a:close/>
              </a:path>
              <a:path w="10220960" h="725805">
                <a:moveTo>
                  <a:pt x="3805961" y="0"/>
                </a:moveTo>
                <a:lnTo>
                  <a:pt x="3690010" y="0"/>
                </a:lnTo>
                <a:lnTo>
                  <a:pt x="3617493" y="114109"/>
                </a:lnTo>
                <a:lnTo>
                  <a:pt x="3704005" y="114109"/>
                </a:lnTo>
                <a:lnTo>
                  <a:pt x="3805961" y="0"/>
                </a:lnTo>
                <a:close/>
              </a:path>
              <a:path w="10220960" h="725805">
                <a:moveTo>
                  <a:pt x="3918978" y="679538"/>
                </a:moveTo>
                <a:lnTo>
                  <a:pt x="3877640" y="569112"/>
                </a:lnTo>
                <a:lnTo>
                  <a:pt x="3844163" y="479653"/>
                </a:lnTo>
                <a:lnTo>
                  <a:pt x="3769055" y="279031"/>
                </a:lnTo>
                <a:lnTo>
                  <a:pt x="3734549" y="186829"/>
                </a:lnTo>
                <a:lnTo>
                  <a:pt x="3734549" y="479653"/>
                </a:lnTo>
                <a:lnTo>
                  <a:pt x="3600551" y="479653"/>
                </a:lnTo>
                <a:lnTo>
                  <a:pt x="3667188" y="279031"/>
                </a:lnTo>
                <a:lnTo>
                  <a:pt x="3734549" y="479653"/>
                </a:lnTo>
                <a:lnTo>
                  <a:pt x="3734549" y="186829"/>
                </a:lnTo>
                <a:lnTo>
                  <a:pt x="3718356" y="143560"/>
                </a:lnTo>
                <a:lnTo>
                  <a:pt x="3616020" y="143560"/>
                </a:lnTo>
                <a:lnTo>
                  <a:pt x="3416503" y="679538"/>
                </a:lnTo>
                <a:lnTo>
                  <a:pt x="3533927" y="679538"/>
                </a:lnTo>
                <a:lnTo>
                  <a:pt x="3570732" y="569112"/>
                </a:lnTo>
                <a:lnTo>
                  <a:pt x="3764369" y="569112"/>
                </a:lnTo>
                <a:lnTo>
                  <a:pt x="3801541" y="679538"/>
                </a:lnTo>
                <a:lnTo>
                  <a:pt x="3918978" y="679538"/>
                </a:lnTo>
                <a:close/>
              </a:path>
              <a:path w="10220960" h="725805">
                <a:moveTo>
                  <a:pt x="4372495" y="144119"/>
                </a:moveTo>
                <a:lnTo>
                  <a:pt x="3935920" y="144119"/>
                </a:lnTo>
                <a:lnTo>
                  <a:pt x="3935920" y="233019"/>
                </a:lnTo>
                <a:lnTo>
                  <a:pt x="4097883" y="233019"/>
                </a:lnTo>
                <a:lnTo>
                  <a:pt x="4097883" y="680059"/>
                </a:lnTo>
                <a:lnTo>
                  <a:pt x="4208310" y="680059"/>
                </a:lnTo>
                <a:lnTo>
                  <a:pt x="4208310" y="233019"/>
                </a:lnTo>
                <a:lnTo>
                  <a:pt x="4372495" y="233019"/>
                </a:lnTo>
                <a:lnTo>
                  <a:pt x="4372495" y="144119"/>
                </a:lnTo>
                <a:close/>
              </a:path>
              <a:path w="10220960" h="725805">
                <a:moveTo>
                  <a:pt x="4552874" y="143560"/>
                </a:moveTo>
                <a:lnTo>
                  <a:pt x="4442447" y="143560"/>
                </a:lnTo>
                <a:lnTo>
                  <a:pt x="4442447" y="679538"/>
                </a:lnTo>
                <a:lnTo>
                  <a:pt x="4552874" y="679538"/>
                </a:lnTo>
                <a:lnTo>
                  <a:pt x="4552874" y="143560"/>
                </a:lnTo>
                <a:close/>
              </a:path>
              <a:path w="10220960" h="725805">
                <a:moveTo>
                  <a:pt x="5076710" y="325412"/>
                </a:moveTo>
                <a:lnTo>
                  <a:pt x="5069294" y="283006"/>
                </a:lnTo>
                <a:lnTo>
                  <a:pt x="5055908" y="245618"/>
                </a:lnTo>
                <a:lnTo>
                  <a:pt x="5011191" y="185889"/>
                </a:lnTo>
                <a:lnTo>
                  <a:pt x="4945469" y="148628"/>
                </a:lnTo>
                <a:lnTo>
                  <a:pt x="4905857" y="139306"/>
                </a:lnTo>
                <a:lnTo>
                  <a:pt x="4861725" y="136194"/>
                </a:lnTo>
                <a:lnTo>
                  <a:pt x="4829251" y="138163"/>
                </a:lnTo>
                <a:lnTo>
                  <a:pt x="4770450" y="153898"/>
                </a:lnTo>
                <a:lnTo>
                  <a:pt x="4720272" y="185127"/>
                </a:lnTo>
                <a:lnTo>
                  <a:pt x="4681334" y="230314"/>
                </a:lnTo>
                <a:lnTo>
                  <a:pt x="4654334" y="288645"/>
                </a:lnTo>
                <a:lnTo>
                  <a:pt x="4640719" y="356755"/>
                </a:lnTo>
                <a:lnTo>
                  <a:pt x="4639018" y="394258"/>
                </a:lnTo>
                <a:lnTo>
                  <a:pt x="4639018" y="427012"/>
                </a:lnTo>
                <a:lnTo>
                  <a:pt x="4642713" y="484339"/>
                </a:lnTo>
                <a:lnTo>
                  <a:pt x="4653788" y="535190"/>
                </a:lnTo>
                <a:lnTo>
                  <a:pt x="4672254" y="579589"/>
                </a:lnTo>
                <a:lnTo>
                  <a:pt x="4698098" y="617512"/>
                </a:lnTo>
                <a:lnTo>
                  <a:pt x="4730394" y="647877"/>
                </a:lnTo>
                <a:lnTo>
                  <a:pt x="4768177" y="669556"/>
                </a:lnTo>
                <a:lnTo>
                  <a:pt x="4811471" y="682561"/>
                </a:lnTo>
                <a:lnTo>
                  <a:pt x="4860252" y="686904"/>
                </a:lnTo>
                <a:lnTo>
                  <a:pt x="4905083" y="683793"/>
                </a:lnTo>
                <a:lnTo>
                  <a:pt x="4945329" y="674484"/>
                </a:lnTo>
                <a:lnTo>
                  <a:pt x="4981003" y="658952"/>
                </a:lnTo>
                <a:lnTo>
                  <a:pt x="5037696" y="610057"/>
                </a:lnTo>
                <a:lnTo>
                  <a:pt x="5069624" y="541959"/>
                </a:lnTo>
                <a:lnTo>
                  <a:pt x="5075974" y="501002"/>
                </a:lnTo>
                <a:lnTo>
                  <a:pt x="4965535" y="501002"/>
                </a:lnTo>
                <a:lnTo>
                  <a:pt x="4962347" y="523887"/>
                </a:lnTo>
                <a:lnTo>
                  <a:pt x="4956467" y="543572"/>
                </a:lnTo>
                <a:lnTo>
                  <a:pt x="4922405" y="583565"/>
                </a:lnTo>
                <a:lnTo>
                  <a:pt x="4884217" y="595261"/>
                </a:lnTo>
                <a:lnTo>
                  <a:pt x="4860252" y="596722"/>
                </a:lnTo>
                <a:lnTo>
                  <a:pt x="4833810" y="594207"/>
                </a:lnTo>
                <a:lnTo>
                  <a:pt x="4792307" y="574141"/>
                </a:lnTo>
                <a:lnTo>
                  <a:pt x="4765726" y="533603"/>
                </a:lnTo>
                <a:lnTo>
                  <a:pt x="4752568" y="470103"/>
                </a:lnTo>
                <a:lnTo>
                  <a:pt x="4750917" y="429590"/>
                </a:lnTo>
                <a:lnTo>
                  <a:pt x="4750917" y="389089"/>
                </a:lnTo>
                <a:lnTo>
                  <a:pt x="4752962" y="350227"/>
                </a:lnTo>
                <a:lnTo>
                  <a:pt x="4767034" y="288836"/>
                </a:lnTo>
                <a:lnTo>
                  <a:pt x="4794529" y="249021"/>
                </a:lnTo>
                <a:lnTo>
                  <a:pt x="4835855" y="229235"/>
                </a:lnTo>
                <a:lnTo>
                  <a:pt x="4861725" y="226758"/>
                </a:lnTo>
                <a:lnTo>
                  <a:pt x="4885499" y="228219"/>
                </a:lnTo>
                <a:lnTo>
                  <a:pt x="4923333" y="239903"/>
                </a:lnTo>
                <a:lnTo>
                  <a:pt x="4957026" y="280644"/>
                </a:lnTo>
                <a:lnTo>
                  <a:pt x="4966271" y="325412"/>
                </a:lnTo>
                <a:lnTo>
                  <a:pt x="5076710" y="325412"/>
                </a:lnTo>
                <a:close/>
              </a:path>
              <a:path w="10220960" h="725805">
                <a:moveTo>
                  <a:pt x="5605691" y="679538"/>
                </a:moveTo>
                <a:lnTo>
                  <a:pt x="5564352" y="569112"/>
                </a:lnTo>
                <a:lnTo>
                  <a:pt x="5530875" y="479653"/>
                </a:lnTo>
                <a:lnTo>
                  <a:pt x="5455780" y="279031"/>
                </a:lnTo>
                <a:lnTo>
                  <a:pt x="5421261" y="186829"/>
                </a:lnTo>
                <a:lnTo>
                  <a:pt x="5421261" y="479653"/>
                </a:lnTo>
                <a:lnTo>
                  <a:pt x="5287264" y="479653"/>
                </a:lnTo>
                <a:lnTo>
                  <a:pt x="5353901" y="279031"/>
                </a:lnTo>
                <a:lnTo>
                  <a:pt x="5421261" y="479653"/>
                </a:lnTo>
                <a:lnTo>
                  <a:pt x="5421261" y="186829"/>
                </a:lnTo>
                <a:lnTo>
                  <a:pt x="5405069" y="143560"/>
                </a:lnTo>
                <a:lnTo>
                  <a:pt x="5302732" y="143560"/>
                </a:lnTo>
                <a:lnTo>
                  <a:pt x="5103215" y="679538"/>
                </a:lnTo>
                <a:lnTo>
                  <a:pt x="5220640" y="679538"/>
                </a:lnTo>
                <a:lnTo>
                  <a:pt x="5257444" y="569112"/>
                </a:lnTo>
                <a:lnTo>
                  <a:pt x="5451081" y="569112"/>
                </a:lnTo>
                <a:lnTo>
                  <a:pt x="5488254" y="679538"/>
                </a:lnTo>
                <a:lnTo>
                  <a:pt x="5605691" y="679538"/>
                </a:lnTo>
                <a:close/>
              </a:path>
              <a:path w="10220960" h="725805">
                <a:moveTo>
                  <a:pt x="6253937" y="320992"/>
                </a:moveTo>
                <a:lnTo>
                  <a:pt x="6247777" y="271894"/>
                </a:lnTo>
                <a:lnTo>
                  <a:pt x="6231648" y="233019"/>
                </a:lnTo>
                <a:lnTo>
                  <a:pt x="6199327" y="192392"/>
                </a:lnTo>
                <a:lnTo>
                  <a:pt x="6158789" y="165646"/>
                </a:lnTo>
                <a:lnTo>
                  <a:pt x="6142406" y="159016"/>
                </a:lnTo>
                <a:lnTo>
                  <a:pt x="6142406" y="321729"/>
                </a:lnTo>
                <a:lnTo>
                  <a:pt x="6140970" y="339775"/>
                </a:lnTo>
                <a:lnTo>
                  <a:pt x="6119406" y="380631"/>
                </a:lnTo>
                <a:lnTo>
                  <a:pt x="6073191" y="399961"/>
                </a:lnTo>
                <a:lnTo>
                  <a:pt x="6052591" y="401243"/>
                </a:lnTo>
                <a:lnTo>
                  <a:pt x="5953925" y="401243"/>
                </a:lnTo>
                <a:lnTo>
                  <a:pt x="5953925" y="233019"/>
                </a:lnTo>
                <a:lnTo>
                  <a:pt x="6055157" y="233019"/>
                </a:lnTo>
                <a:lnTo>
                  <a:pt x="6106515" y="247370"/>
                </a:lnTo>
                <a:lnTo>
                  <a:pt x="6136614" y="286118"/>
                </a:lnTo>
                <a:lnTo>
                  <a:pt x="6142406" y="321729"/>
                </a:lnTo>
                <a:lnTo>
                  <a:pt x="6142406" y="159016"/>
                </a:lnTo>
                <a:lnTo>
                  <a:pt x="6134963" y="155994"/>
                </a:lnTo>
                <a:lnTo>
                  <a:pt x="6109322" y="149085"/>
                </a:lnTo>
                <a:lnTo>
                  <a:pt x="6081865" y="144945"/>
                </a:lnTo>
                <a:lnTo>
                  <a:pt x="6052591" y="143573"/>
                </a:lnTo>
                <a:lnTo>
                  <a:pt x="5843498" y="143573"/>
                </a:lnTo>
                <a:lnTo>
                  <a:pt x="5843498" y="679538"/>
                </a:lnTo>
                <a:lnTo>
                  <a:pt x="5953925" y="679538"/>
                </a:lnTo>
                <a:lnTo>
                  <a:pt x="5953925" y="490702"/>
                </a:lnTo>
                <a:lnTo>
                  <a:pt x="6050750" y="490702"/>
                </a:lnTo>
                <a:lnTo>
                  <a:pt x="6095822" y="487857"/>
                </a:lnTo>
                <a:lnTo>
                  <a:pt x="6135725" y="479336"/>
                </a:lnTo>
                <a:lnTo>
                  <a:pt x="6200013" y="445236"/>
                </a:lnTo>
                <a:lnTo>
                  <a:pt x="6234760" y="401243"/>
                </a:lnTo>
                <a:lnTo>
                  <a:pt x="6240462" y="391452"/>
                </a:lnTo>
                <a:lnTo>
                  <a:pt x="6250571" y="358305"/>
                </a:lnTo>
                <a:lnTo>
                  <a:pt x="6253873" y="321729"/>
                </a:lnTo>
                <a:lnTo>
                  <a:pt x="6253937" y="320992"/>
                </a:lnTo>
                <a:close/>
              </a:path>
              <a:path w="10220960" h="725805">
                <a:moveTo>
                  <a:pt x="6674713" y="590829"/>
                </a:moveTo>
                <a:lnTo>
                  <a:pt x="6440208" y="590829"/>
                </a:lnTo>
                <a:lnTo>
                  <a:pt x="6440208" y="143789"/>
                </a:lnTo>
                <a:lnTo>
                  <a:pt x="6329781" y="143789"/>
                </a:lnTo>
                <a:lnTo>
                  <a:pt x="6329781" y="590829"/>
                </a:lnTo>
                <a:lnTo>
                  <a:pt x="6329781" y="679729"/>
                </a:lnTo>
                <a:lnTo>
                  <a:pt x="6674713" y="679729"/>
                </a:lnTo>
                <a:lnTo>
                  <a:pt x="6674713" y="590829"/>
                </a:lnTo>
                <a:close/>
              </a:path>
              <a:path w="10220960" h="725805">
                <a:moveTo>
                  <a:pt x="7148462" y="320992"/>
                </a:moveTo>
                <a:lnTo>
                  <a:pt x="7142302" y="271894"/>
                </a:lnTo>
                <a:lnTo>
                  <a:pt x="7126173" y="233019"/>
                </a:lnTo>
                <a:lnTo>
                  <a:pt x="7093852" y="192392"/>
                </a:lnTo>
                <a:lnTo>
                  <a:pt x="7053313" y="165646"/>
                </a:lnTo>
                <a:lnTo>
                  <a:pt x="7036930" y="159016"/>
                </a:lnTo>
                <a:lnTo>
                  <a:pt x="7036930" y="321729"/>
                </a:lnTo>
                <a:lnTo>
                  <a:pt x="7035495" y="339775"/>
                </a:lnTo>
                <a:lnTo>
                  <a:pt x="7013930" y="380631"/>
                </a:lnTo>
                <a:lnTo>
                  <a:pt x="6967715" y="399961"/>
                </a:lnTo>
                <a:lnTo>
                  <a:pt x="6947116" y="401243"/>
                </a:lnTo>
                <a:lnTo>
                  <a:pt x="6848449" y="401243"/>
                </a:lnTo>
                <a:lnTo>
                  <a:pt x="6848449" y="233019"/>
                </a:lnTo>
                <a:lnTo>
                  <a:pt x="6949681" y="233019"/>
                </a:lnTo>
                <a:lnTo>
                  <a:pt x="7001040" y="247370"/>
                </a:lnTo>
                <a:lnTo>
                  <a:pt x="7031139" y="286118"/>
                </a:lnTo>
                <a:lnTo>
                  <a:pt x="7036930" y="321729"/>
                </a:lnTo>
                <a:lnTo>
                  <a:pt x="7036930" y="159016"/>
                </a:lnTo>
                <a:lnTo>
                  <a:pt x="7029488" y="155994"/>
                </a:lnTo>
                <a:lnTo>
                  <a:pt x="7003847" y="149085"/>
                </a:lnTo>
                <a:lnTo>
                  <a:pt x="6976389" y="144945"/>
                </a:lnTo>
                <a:lnTo>
                  <a:pt x="6947116" y="143573"/>
                </a:lnTo>
                <a:lnTo>
                  <a:pt x="6738023" y="143573"/>
                </a:lnTo>
                <a:lnTo>
                  <a:pt x="6738023" y="679538"/>
                </a:lnTo>
                <a:lnTo>
                  <a:pt x="6848449" y="679538"/>
                </a:lnTo>
                <a:lnTo>
                  <a:pt x="6848449" y="490702"/>
                </a:lnTo>
                <a:lnTo>
                  <a:pt x="6945274" y="490702"/>
                </a:lnTo>
                <a:lnTo>
                  <a:pt x="6990347" y="487857"/>
                </a:lnTo>
                <a:lnTo>
                  <a:pt x="7030250" y="479336"/>
                </a:lnTo>
                <a:lnTo>
                  <a:pt x="7094537" y="445236"/>
                </a:lnTo>
                <a:lnTo>
                  <a:pt x="7129285" y="401243"/>
                </a:lnTo>
                <a:lnTo>
                  <a:pt x="7134987" y="391452"/>
                </a:lnTo>
                <a:lnTo>
                  <a:pt x="7145096" y="358305"/>
                </a:lnTo>
                <a:lnTo>
                  <a:pt x="7148398" y="321729"/>
                </a:lnTo>
                <a:lnTo>
                  <a:pt x="7148462" y="320992"/>
                </a:lnTo>
                <a:close/>
              </a:path>
              <a:path w="10220960" h="725805">
                <a:moveTo>
                  <a:pt x="7770215" y="502843"/>
                </a:moveTo>
                <a:lnTo>
                  <a:pt x="7767688" y="464642"/>
                </a:lnTo>
                <a:lnTo>
                  <a:pt x="7750645" y="406768"/>
                </a:lnTo>
                <a:lnTo>
                  <a:pt x="7728991" y="371055"/>
                </a:lnTo>
                <a:lnTo>
                  <a:pt x="7722209" y="364439"/>
                </a:lnTo>
                <a:lnTo>
                  <a:pt x="7706576" y="349161"/>
                </a:lnTo>
                <a:lnTo>
                  <a:pt x="7680579" y="333514"/>
                </a:lnTo>
                <a:lnTo>
                  <a:pt x="7664196" y="328320"/>
                </a:lnTo>
                <a:lnTo>
                  <a:pt x="7664196" y="504139"/>
                </a:lnTo>
                <a:lnTo>
                  <a:pt x="7662875" y="524624"/>
                </a:lnTo>
                <a:lnTo>
                  <a:pt x="7643038" y="574128"/>
                </a:lnTo>
                <a:lnTo>
                  <a:pt x="7603934" y="599440"/>
                </a:lnTo>
                <a:lnTo>
                  <a:pt x="7587640" y="601129"/>
                </a:lnTo>
                <a:lnTo>
                  <a:pt x="7569733" y="599262"/>
                </a:lnTo>
                <a:lnTo>
                  <a:pt x="7528738" y="571195"/>
                </a:lnTo>
                <a:lnTo>
                  <a:pt x="7513002" y="535419"/>
                </a:lnTo>
                <a:lnTo>
                  <a:pt x="7507757" y="487972"/>
                </a:lnTo>
                <a:lnTo>
                  <a:pt x="7507757" y="455637"/>
                </a:lnTo>
                <a:lnTo>
                  <a:pt x="7538669" y="420179"/>
                </a:lnTo>
                <a:lnTo>
                  <a:pt x="7585430" y="406768"/>
                </a:lnTo>
                <a:lnTo>
                  <a:pt x="7602537" y="408444"/>
                </a:lnTo>
                <a:lnTo>
                  <a:pt x="7642847" y="433590"/>
                </a:lnTo>
                <a:lnTo>
                  <a:pt x="7662862" y="483323"/>
                </a:lnTo>
                <a:lnTo>
                  <a:pt x="7664196" y="504139"/>
                </a:lnTo>
                <a:lnTo>
                  <a:pt x="7664196" y="328320"/>
                </a:lnTo>
                <a:lnTo>
                  <a:pt x="7650988" y="324129"/>
                </a:lnTo>
                <a:lnTo>
                  <a:pt x="7617815" y="321005"/>
                </a:lnTo>
                <a:lnTo>
                  <a:pt x="7586650" y="323710"/>
                </a:lnTo>
                <a:lnTo>
                  <a:pt x="7558278" y="331863"/>
                </a:lnTo>
                <a:lnTo>
                  <a:pt x="7532713" y="345427"/>
                </a:lnTo>
                <a:lnTo>
                  <a:pt x="7509967" y="364439"/>
                </a:lnTo>
                <a:lnTo>
                  <a:pt x="7516571" y="333806"/>
                </a:lnTo>
                <a:lnTo>
                  <a:pt x="7542987" y="283197"/>
                </a:lnTo>
                <a:lnTo>
                  <a:pt x="7586535" y="247192"/>
                </a:lnTo>
                <a:lnTo>
                  <a:pt x="7644612" y="228409"/>
                </a:lnTo>
                <a:lnTo>
                  <a:pt x="7678928" y="225653"/>
                </a:lnTo>
                <a:lnTo>
                  <a:pt x="7689228" y="225653"/>
                </a:lnTo>
                <a:lnTo>
                  <a:pt x="7689228" y="138036"/>
                </a:lnTo>
                <a:lnTo>
                  <a:pt x="7671575" y="138036"/>
                </a:lnTo>
                <a:lnTo>
                  <a:pt x="7632116" y="140487"/>
                </a:lnTo>
                <a:lnTo>
                  <a:pt x="7560602" y="158991"/>
                </a:lnTo>
                <a:lnTo>
                  <a:pt x="7499515" y="195237"/>
                </a:lnTo>
                <a:lnTo>
                  <a:pt x="7452207" y="246964"/>
                </a:lnTo>
                <a:lnTo>
                  <a:pt x="7419530" y="313156"/>
                </a:lnTo>
                <a:lnTo>
                  <a:pt x="7409243" y="350393"/>
                </a:lnTo>
                <a:lnTo>
                  <a:pt x="7403058" y="390194"/>
                </a:lnTo>
                <a:lnTo>
                  <a:pt x="7401001" y="432536"/>
                </a:lnTo>
                <a:lnTo>
                  <a:pt x="7401001" y="470814"/>
                </a:lnTo>
                <a:lnTo>
                  <a:pt x="7404252" y="517499"/>
                </a:lnTo>
                <a:lnTo>
                  <a:pt x="7414019" y="559257"/>
                </a:lnTo>
                <a:lnTo>
                  <a:pt x="7430287" y="596099"/>
                </a:lnTo>
                <a:lnTo>
                  <a:pt x="7453084" y="628002"/>
                </a:lnTo>
                <a:lnTo>
                  <a:pt x="7481163" y="653770"/>
                </a:lnTo>
                <a:lnTo>
                  <a:pt x="7549540" y="683221"/>
                </a:lnTo>
                <a:lnTo>
                  <a:pt x="7589837" y="686904"/>
                </a:lnTo>
                <a:lnTo>
                  <a:pt x="7615301" y="685431"/>
                </a:lnTo>
                <a:lnTo>
                  <a:pt x="7662138" y="673658"/>
                </a:lnTo>
                <a:lnTo>
                  <a:pt x="7703058" y="650392"/>
                </a:lnTo>
                <a:lnTo>
                  <a:pt x="7735087" y="617448"/>
                </a:lnTo>
                <a:lnTo>
                  <a:pt x="7757490" y="575665"/>
                </a:lnTo>
                <a:lnTo>
                  <a:pt x="7768806" y="528358"/>
                </a:lnTo>
                <a:lnTo>
                  <a:pt x="7770139" y="504139"/>
                </a:lnTo>
                <a:lnTo>
                  <a:pt x="7770215" y="502843"/>
                </a:lnTo>
                <a:close/>
              </a:path>
              <a:path w="10220960" h="725805">
                <a:moveTo>
                  <a:pt x="8193926" y="532663"/>
                </a:moveTo>
                <a:lnTo>
                  <a:pt x="8188211" y="491020"/>
                </a:lnTo>
                <a:lnTo>
                  <a:pt x="8171091" y="455168"/>
                </a:lnTo>
                <a:lnTo>
                  <a:pt x="8165376" y="448005"/>
                </a:lnTo>
                <a:lnTo>
                  <a:pt x="8158670" y="439585"/>
                </a:lnTo>
                <a:lnTo>
                  <a:pt x="8144218" y="425780"/>
                </a:lnTo>
                <a:lnTo>
                  <a:pt x="8127746" y="413727"/>
                </a:lnTo>
                <a:lnTo>
                  <a:pt x="8109255" y="403453"/>
                </a:lnTo>
                <a:lnTo>
                  <a:pt x="8125447" y="393687"/>
                </a:lnTo>
                <a:lnTo>
                  <a:pt x="8157794" y="362229"/>
                </a:lnTo>
                <a:lnTo>
                  <a:pt x="8177631" y="322834"/>
                </a:lnTo>
                <a:lnTo>
                  <a:pt x="8182508" y="286029"/>
                </a:lnTo>
                <a:lnTo>
                  <a:pt x="8179676" y="253530"/>
                </a:lnTo>
                <a:lnTo>
                  <a:pt x="8179651" y="253225"/>
                </a:lnTo>
                <a:lnTo>
                  <a:pt x="8156727" y="198475"/>
                </a:lnTo>
                <a:lnTo>
                  <a:pt x="8111744" y="158877"/>
                </a:lnTo>
                <a:lnTo>
                  <a:pt x="8087169" y="148183"/>
                </a:lnTo>
                <a:lnTo>
                  <a:pt x="8087169" y="524929"/>
                </a:lnTo>
                <a:lnTo>
                  <a:pt x="8085988" y="541223"/>
                </a:lnTo>
                <a:lnTo>
                  <a:pt x="8067472" y="580885"/>
                </a:lnTo>
                <a:lnTo>
                  <a:pt x="8029549" y="599871"/>
                </a:lnTo>
                <a:lnTo>
                  <a:pt x="8013179" y="601141"/>
                </a:lnTo>
                <a:lnTo>
                  <a:pt x="7997050" y="599871"/>
                </a:lnTo>
                <a:lnTo>
                  <a:pt x="7996644" y="599871"/>
                </a:lnTo>
                <a:lnTo>
                  <a:pt x="7957960" y="580148"/>
                </a:lnTo>
                <a:lnTo>
                  <a:pt x="7939316" y="541223"/>
                </a:lnTo>
                <a:lnTo>
                  <a:pt x="7938071" y="524929"/>
                </a:lnTo>
                <a:lnTo>
                  <a:pt x="7939329" y="508317"/>
                </a:lnTo>
                <a:lnTo>
                  <a:pt x="7939341" y="508165"/>
                </a:lnTo>
                <a:lnTo>
                  <a:pt x="7943088" y="493458"/>
                </a:lnTo>
                <a:lnTo>
                  <a:pt x="7943139" y="493229"/>
                </a:lnTo>
                <a:lnTo>
                  <a:pt x="7949349" y="480339"/>
                </a:lnTo>
                <a:lnTo>
                  <a:pt x="7949463" y="480098"/>
                </a:lnTo>
                <a:lnTo>
                  <a:pt x="7958328" y="468795"/>
                </a:lnTo>
                <a:lnTo>
                  <a:pt x="7969174" y="459803"/>
                </a:lnTo>
                <a:lnTo>
                  <a:pt x="7981886" y="453250"/>
                </a:lnTo>
                <a:lnTo>
                  <a:pt x="7996314" y="449313"/>
                </a:lnTo>
                <a:lnTo>
                  <a:pt x="8012443" y="448005"/>
                </a:lnTo>
                <a:lnTo>
                  <a:pt x="8028686" y="449313"/>
                </a:lnTo>
                <a:lnTo>
                  <a:pt x="8066926" y="468972"/>
                </a:lnTo>
                <a:lnTo>
                  <a:pt x="8085861" y="508165"/>
                </a:lnTo>
                <a:lnTo>
                  <a:pt x="8087169" y="524929"/>
                </a:lnTo>
                <a:lnTo>
                  <a:pt x="8087169" y="148183"/>
                </a:lnTo>
                <a:lnTo>
                  <a:pt x="8083016" y="146367"/>
                </a:lnTo>
                <a:lnTo>
                  <a:pt x="8083220" y="146367"/>
                </a:lnTo>
                <a:lnTo>
                  <a:pt x="8076120" y="144754"/>
                </a:lnTo>
                <a:lnTo>
                  <a:pt x="8076120" y="291172"/>
                </a:lnTo>
                <a:lnTo>
                  <a:pt x="8075193" y="304977"/>
                </a:lnTo>
                <a:lnTo>
                  <a:pt x="8075104" y="306412"/>
                </a:lnTo>
                <a:lnTo>
                  <a:pt x="8059750" y="342722"/>
                </a:lnTo>
                <a:lnTo>
                  <a:pt x="8013179" y="362229"/>
                </a:lnTo>
                <a:lnTo>
                  <a:pt x="7998930" y="361010"/>
                </a:lnTo>
                <a:lnTo>
                  <a:pt x="7959179" y="332181"/>
                </a:lnTo>
                <a:lnTo>
                  <a:pt x="7949857" y="291172"/>
                </a:lnTo>
                <a:lnTo>
                  <a:pt x="7950860" y="276301"/>
                </a:lnTo>
                <a:lnTo>
                  <a:pt x="7966418" y="240372"/>
                </a:lnTo>
                <a:lnTo>
                  <a:pt x="7998612" y="223164"/>
                </a:lnTo>
                <a:lnTo>
                  <a:pt x="7998320" y="223164"/>
                </a:lnTo>
                <a:lnTo>
                  <a:pt x="8012811" y="221970"/>
                </a:lnTo>
                <a:lnTo>
                  <a:pt x="8027048" y="223164"/>
                </a:lnTo>
                <a:lnTo>
                  <a:pt x="8039582" y="226707"/>
                </a:lnTo>
                <a:lnTo>
                  <a:pt x="8071980" y="262978"/>
                </a:lnTo>
                <a:lnTo>
                  <a:pt x="8076120" y="291172"/>
                </a:lnTo>
                <a:lnTo>
                  <a:pt x="8076120" y="144754"/>
                </a:lnTo>
                <a:lnTo>
                  <a:pt x="8049920" y="138747"/>
                </a:lnTo>
                <a:lnTo>
                  <a:pt x="8050187" y="138747"/>
                </a:lnTo>
                <a:lnTo>
                  <a:pt x="8012811" y="136194"/>
                </a:lnTo>
                <a:lnTo>
                  <a:pt x="7942593" y="146367"/>
                </a:lnTo>
                <a:lnTo>
                  <a:pt x="7888745" y="176872"/>
                </a:lnTo>
                <a:lnTo>
                  <a:pt x="7854518" y="224497"/>
                </a:lnTo>
                <a:lnTo>
                  <a:pt x="7843101" y="286029"/>
                </a:lnTo>
                <a:lnTo>
                  <a:pt x="7844307" y="304977"/>
                </a:lnTo>
                <a:lnTo>
                  <a:pt x="7862430" y="355231"/>
                </a:lnTo>
                <a:lnTo>
                  <a:pt x="7899806" y="393687"/>
                </a:lnTo>
                <a:lnTo>
                  <a:pt x="7915999" y="403453"/>
                </a:lnTo>
                <a:lnTo>
                  <a:pt x="7897660" y="413575"/>
                </a:lnTo>
                <a:lnTo>
                  <a:pt x="7866913" y="439343"/>
                </a:lnTo>
                <a:lnTo>
                  <a:pt x="7844485" y="472376"/>
                </a:lnTo>
                <a:lnTo>
                  <a:pt x="7833119" y="511111"/>
                </a:lnTo>
                <a:lnTo>
                  <a:pt x="7831696" y="532663"/>
                </a:lnTo>
                <a:lnTo>
                  <a:pt x="7834757" y="566343"/>
                </a:lnTo>
                <a:lnTo>
                  <a:pt x="7843799" y="595896"/>
                </a:lnTo>
                <a:lnTo>
                  <a:pt x="7843850" y="596074"/>
                </a:lnTo>
                <a:lnTo>
                  <a:pt x="7880655" y="645299"/>
                </a:lnTo>
                <a:lnTo>
                  <a:pt x="7938478" y="676554"/>
                </a:lnTo>
                <a:lnTo>
                  <a:pt x="8013179" y="686904"/>
                </a:lnTo>
                <a:lnTo>
                  <a:pt x="8052778" y="684314"/>
                </a:lnTo>
                <a:lnTo>
                  <a:pt x="8118856" y="663613"/>
                </a:lnTo>
                <a:lnTo>
                  <a:pt x="8166582" y="622909"/>
                </a:lnTo>
                <a:lnTo>
                  <a:pt x="8190890" y="566496"/>
                </a:lnTo>
                <a:lnTo>
                  <a:pt x="8193926" y="532663"/>
                </a:lnTo>
                <a:close/>
              </a:path>
              <a:path w="10220960" h="725805">
                <a:moveTo>
                  <a:pt x="8500935" y="143560"/>
                </a:moveTo>
                <a:lnTo>
                  <a:pt x="8421789" y="143560"/>
                </a:lnTo>
                <a:lnTo>
                  <a:pt x="8224469" y="725551"/>
                </a:lnTo>
                <a:lnTo>
                  <a:pt x="8303615" y="725551"/>
                </a:lnTo>
                <a:lnTo>
                  <a:pt x="8500935" y="143560"/>
                </a:lnTo>
                <a:close/>
              </a:path>
              <a:path w="10220960" h="725805">
                <a:moveTo>
                  <a:pt x="8914701" y="593775"/>
                </a:moveTo>
                <a:lnTo>
                  <a:pt x="8684247" y="593775"/>
                </a:lnTo>
                <a:lnTo>
                  <a:pt x="8806104" y="465302"/>
                </a:lnTo>
                <a:lnTo>
                  <a:pt x="8829294" y="438721"/>
                </a:lnTo>
                <a:lnTo>
                  <a:pt x="8864625" y="390677"/>
                </a:lnTo>
                <a:lnTo>
                  <a:pt x="8885796" y="348703"/>
                </a:lnTo>
                <a:lnTo>
                  <a:pt x="8896109" y="308203"/>
                </a:lnTo>
                <a:lnTo>
                  <a:pt x="8897391" y="288239"/>
                </a:lnTo>
                <a:lnTo>
                  <a:pt x="8894534" y="254025"/>
                </a:lnTo>
                <a:lnTo>
                  <a:pt x="8871623" y="197878"/>
                </a:lnTo>
                <a:lnTo>
                  <a:pt x="8826335" y="158559"/>
                </a:lnTo>
                <a:lnTo>
                  <a:pt x="8762009" y="138684"/>
                </a:lnTo>
                <a:lnTo>
                  <a:pt x="8722906" y="136194"/>
                </a:lnTo>
                <a:lnTo>
                  <a:pt x="8696566" y="137629"/>
                </a:lnTo>
                <a:lnTo>
                  <a:pt x="8648154" y="149148"/>
                </a:lnTo>
                <a:lnTo>
                  <a:pt x="8605952" y="171805"/>
                </a:lnTo>
                <a:lnTo>
                  <a:pt x="8572906" y="203555"/>
                </a:lnTo>
                <a:lnTo>
                  <a:pt x="8549780" y="243484"/>
                </a:lnTo>
                <a:lnTo>
                  <a:pt x="8538108" y="288213"/>
                </a:lnTo>
                <a:lnTo>
                  <a:pt x="8536648" y="312166"/>
                </a:lnTo>
                <a:lnTo>
                  <a:pt x="8643391" y="312166"/>
                </a:lnTo>
                <a:lnTo>
                  <a:pt x="8644699" y="292887"/>
                </a:lnTo>
                <a:lnTo>
                  <a:pt x="8648598" y="275577"/>
                </a:lnTo>
                <a:lnTo>
                  <a:pt x="8675548" y="235953"/>
                </a:lnTo>
                <a:lnTo>
                  <a:pt x="8721065" y="221970"/>
                </a:lnTo>
                <a:lnTo>
                  <a:pt x="8736851" y="223253"/>
                </a:lnTo>
                <a:lnTo>
                  <a:pt x="8772601" y="242404"/>
                </a:lnTo>
                <a:lnTo>
                  <a:pt x="8789505" y="281635"/>
                </a:lnTo>
                <a:lnTo>
                  <a:pt x="8790635" y="298538"/>
                </a:lnTo>
                <a:lnTo>
                  <a:pt x="8789568" y="311797"/>
                </a:lnTo>
                <a:lnTo>
                  <a:pt x="8773528" y="353758"/>
                </a:lnTo>
                <a:lnTo>
                  <a:pt x="8751760" y="385330"/>
                </a:lnTo>
                <a:lnTo>
                  <a:pt x="8720696" y="421868"/>
                </a:lnTo>
                <a:lnTo>
                  <a:pt x="8547316" y="606653"/>
                </a:lnTo>
                <a:lnTo>
                  <a:pt x="8547316" y="679538"/>
                </a:lnTo>
                <a:lnTo>
                  <a:pt x="8914701" y="679538"/>
                </a:lnTo>
                <a:lnTo>
                  <a:pt x="8914701" y="593775"/>
                </a:lnTo>
                <a:close/>
              </a:path>
              <a:path w="10220960" h="725805">
                <a:moveTo>
                  <a:pt x="9340609" y="359283"/>
                </a:moveTo>
                <a:lnTo>
                  <a:pt x="9337230" y="308495"/>
                </a:lnTo>
                <a:lnTo>
                  <a:pt x="9328188" y="263982"/>
                </a:lnTo>
                <a:lnTo>
                  <a:pt x="9313481" y="225755"/>
                </a:lnTo>
                <a:lnTo>
                  <a:pt x="9311068" y="221970"/>
                </a:lnTo>
                <a:lnTo>
                  <a:pt x="9293123" y="193814"/>
                </a:lnTo>
                <a:lnTo>
                  <a:pt x="9267355" y="168605"/>
                </a:lnTo>
                <a:lnTo>
                  <a:pt x="9236431" y="150596"/>
                </a:lnTo>
                <a:lnTo>
                  <a:pt x="9234221" y="149936"/>
                </a:lnTo>
                <a:lnTo>
                  <a:pt x="9234221" y="349465"/>
                </a:lnTo>
                <a:lnTo>
                  <a:pt x="9234221" y="476948"/>
                </a:lnTo>
                <a:lnTo>
                  <a:pt x="9229344" y="531863"/>
                </a:lnTo>
                <a:lnTo>
                  <a:pt x="9216187" y="570547"/>
                </a:lnTo>
                <a:lnTo>
                  <a:pt x="9178011" y="599224"/>
                </a:lnTo>
                <a:lnTo>
                  <a:pt x="9159862" y="601141"/>
                </a:lnTo>
                <a:lnTo>
                  <a:pt x="9142247" y="599224"/>
                </a:lnTo>
                <a:lnTo>
                  <a:pt x="9141714" y="599224"/>
                </a:lnTo>
                <a:lnTo>
                  <a:pt x="9102623" y="569264"/>
                </a:lnTo>
                <a:lnTo>
                  <a:pt x="9089225" y="528955"/>
                </a:lnTo>
                <a:lnTo>
                  <a:pt x="9084767" y="471805"/>
                </a:lnTo>
                <a:lnTo>
                  <a:pt x="9084767" y="341350"/>
                </a:lnTo>
                <a:lnTo>
                  <a:pt x="9090063" y="287972"/>
                </a:lnTo>
                <a:lnTo>
                  <a:pt x="9103728" y="250901"/>
                </a:lnTo>
                <a:lnTo>
                  <a:pt x="9141320" y="223875"/>
                </a:lnTo>
                <a:lnTo>
                  <a:pt x="9140685" y="223875"/>
                </a:lnTo>
                <a:lnTo>
                  <a:pt x="9159126" y="221970"/>
                </a:lnTo>
                <a:lnTo>
                  <a:pt x="9177172" y="223875"/>
                </a:lnTo>
                <a:lnTo>
                  <a:pt x="9192666" y="229577"/>
                </a:lnTo>
                <a:lnTo>
                  <a:pt x="9223972" y="269836"/>
                </a:lnTo>
                <a:lnTo>
                  <a:pt x="9233078" y="318389"/>
                </a:lnTo>
                <a:lnTo>
                  <a:pt x="9234221" y="349465"/>
                </a:lnTo>
                <a:lnTo>
                  <a:pt x="9234221" y="149936"/>
                </a:lnTo>
                <a:lnTo>
                  <a:pt x="9200477" y="139839"/>
                </a:lnTo>
                <a:lnTo>
                  <a:pt x="9200756" y="139839"/>
                </a:lnTo>
                <a:lnTo>
                  <a:pt x="9159126" y="136194"/>
                </a:lnTo>
                <a:lnTo>
                  <a:pt x="9117889" y="139839"/>
                </a:lnTo>
                <a:lnTo>
                  <a:pt x="9050795" y="168922"/>
                </a:lnTo>
                <a:lnTo>
                  <a:pt x="9004567" y="226834"/>
                </a:lnTo>
                <a:lnTo>
                  <a:pt x="8990012" y="266052"/>
                </a:lnTo>
                <a:lnTo>
                  <a:pt x="8981288" y="312051"/>
                </a:lnTo>
                <a:lnTo>
                  <a:pt x="8978379" y="364794"/>
                </a:lnTo>
                <a:lnTo>
                  <a:pt x="8978379" y="463461"/>
                </a:lnTo>
                <a:lnTo>
                  <a:pt x="8981757" y="514261"/>
                </a:lnTo>
                <a:lnTo>
                  <a:pt x="8990800" y="558800"/>
                </a:lnTo>
                <a:lnTo>
                  <a:pt x="9005506" y="597090"/>
                </a:lnTo>
                <a:lnTo>
                  <a:pt x="9051633" y="654392"/>
                </a:lnTo>
                <a:lnTo>
                  <a:pt x="9118625" y="683285"/>
                </a:lnTo>
                <a:lnTo>
                  <a:pt x="9159862" y="686904"/>
                </a:lnTo>
                <a:lnTo>
                  <a:pt x="9200769" y="683285"/>
                </a:lnTo>
                <a:lnTo>
                  <a:pt x="9201315" y="683285"/>
                </a:lnTo>
                <a:lnTo>
                  <a:pt x="9237891" y="672172"/>
                </a:lnTo>
                <a:lnTo>
                  <a:pt x="9294597" y="628002"/>
                </a:lnTo>
                <a:lnTo>
                  <a:pt x="9314726" y="595287"/>
                </a:lnTo>
                <a:lnTo>
                  <a:pt x="9329102" y="556044"/>
                </a:lnTo>
                <a:lnTo>
                  <a:pt x="9337726" y="510260"/>
                </a:lnTo>
                <a:lnTo>
                  <a:pt x="9340609" y="457936"/>
                </a:lnTo>
                <a:lnTo>
                  <a:pt x="9340609" y="359283"/>
                </a:lnTo>
                <a:close/>
              </a:path>
              <a:path w="10220960" h="725805">
                <a:moveTo>
                  <a:pt x="9779775" y="593775"/>
                </a:moveTo>
                <a:lnTo>
                  <a:pt x="9549333" y="593775"/>
                </a:lnTo>
                <a:lnTo>
                  <a:pt x="9671177" y="465302"/>
                </a:lnTo>
                <a:lnTo>
                  <a:pt x="9694367" y="438721"/>
                </a:lnTo>
                <a:lnTo>
                  <a:pt x="9729699" y="390677"/>
                </a:lnTo>
                <a:lnTo>
                  <a:pt x="9750869" y="348703"/>
                </a:lnTo>
                <a:lnTo>
                  <a:pt x="9761182" y="308203"/>
                </a:lnTo>
                <a:lnTo>
                  <a:pt x="9762477" y="288239"/>
                </a:lnTo>
                <a:lnTo>
                  <a:pt x="9759607" y="254025"/>
                </a:lnTo>
                <a:lnTo>
                  <a:pt x="9736696" y="197878"/>
                </a:lnTo>
                <a:lnTo>
                  <a:pt x="9691408" y="158559"/>
                </a:lnTo>
                <a:lnTo>
                  <a:pt x="9627083" y="138684"/>
                </a:lnTo>
                <a:lnTo>
                  <a:pt x="9587992" y="136194"/>
                </a:lnTo>
                <a:lnTo>
                  <a:pt x="9561639" y="137629"/>
                </a:lnTo>
                <a:lnTo>
                  <a:pt x="9513227" y="149148"/>
                </a:lnTo>
                <a:lnTo>
                  <a:pt x="9471025" y="171805"/>
                </a:lnTo>
                <a:lnTo>
                  <a:pt x="9437980" y="203555"/>
                </a:lnTo>
                <a:lnTo>
                  <a:pt x="9414866" y="243484"/>
                </a:lnTo>
                <a:lnTo>
                  <a:pt x="9403182" y="288213"/>
                </a:lnTo>
                <a:lnTo>
                  <a:pt x="9401721" y="312166"/>
                </a:lnTo>
                <a:lnTo>
                  <a:pt x="9508465" y="312166"/>
                </a:lnTo>
                <a:lnTo>
                  <a:pt x="9509773" y="292887"/>
                </a:lnTo>
                <a:lnTo>
                  <a:pt x="9513672" y="275577"/>
                </a:lnTo>
                <a:lnTo>
                  <a:pt x="9540621" y="235953"/>
                </a:lnTo>
                <a:lnTo>
                  <a:pt x="9586138" y="221970"/>
                </a:lnTo>
                <a:lnTo>
                  <a:pt x="9601924" y="223253"/>
                </a:lnTo>
                <a:lnTo>
                  <a:pt x="9637674" y="242404"/>
                </a:lnTo>
                <a:lnTo>
                  <a:pt x="9654591" y="281635"/>
                </a:lnTo>
                <a:lnTo>
                  <a:pt x="9655708" y="298538"/>
                </a:lnTo>
                <a:lnTo>
                  <a:pt x="9654642" y="311797"/>
                </a:lnTo>
                <a:lnTo>
                  <a:pt x="9638601" y="353758"/>
                </a:lnTo>
                <a:lnTo>
                  <a:pt x="9616834" y="385330"/>
                </a:lnTo>
                <a:lnTo>
                  <a:pt x="9585782" y="421868"/>
                </a:lnTo>
                <a:lnTo>
                  <a:pt x="9412389" y="606653"/>
                </a:lnTo>
                <a:lnTo>
                  <a:pt x="9412389" y="679538"/>
                </a:lnTo>
                <a:lnTo>
                  <a:pt x="9779775" y="679538"/>
                </a:lnTo>
                <a:lnTo>
                  <a:pt x="9779775" y="593775"/>
                </a:lnTo>
                <a:close/>
              </a:path>
              <a:path w="10220960" h="725805">
                <a:moveTo>
                  <a:pt x="10220401" y="477812"/>
                </a:moveTo>
                <a:lnTo>
                  <a:pt x="10159657" y="477812"/>
                </a:lnTo>
                <a:lnTo>
                  <a:pt x="10159657" y="288607"/>
                </a:lnTo>
                <a:lnTo>
                  <a:pt x="10159657" y="143560"/>
                </a:lnTo>
                <a:lnTo>
                  <a:pt x="10053282" y="143560"/>
                </a:lnTo>
                <a:lnTo>
                  <a:pt x="10053282" y="288607"/>
                </a:lnTo>
                <a:lnTo>
                  <a:pt x="10053282" y="477812"/>
                </a:lnTo>
                <a:lnTo>
                  <a:pt x="9934753" y="477812"/>
                </a:lnTo>
                <a:lnTo>
                  <a:pt x="10046284" y="300748"/>
                </a:lnTo>
                <a:lnTo>
                  <a:pt x="10053282" y="288607"/>
                </a:lnTo>
                <a:lnTo>
                  <a:pt x="10053282" y="143560"/>
                </a:lnTo>
                <a:lnTo>
                  <a:pt x="10052177" y="143560"/>
                </a:lnTo>
                <a:lnTo>
                  <a:pt x="9828733" y="496582"/>
                </a:lnTo>
                <a:lnTo>
                  <a:pt x="9833521" y="563575"/>
                </a:lnTo>
                <a:lnTo>
                  <a:pt x="10053282" y="563575"/>
                </a:lnTo>
                <a:lnTo>
                  <a:pt x="10053282" y="679551"/>
                </a:lnTo>
                <a:lnTo>
                  <a:pt x="10159657" y="679551"/>
                </a:lnTo>
                <a:lnTo>
                  <a:pt x="10159657" y="563575"/>
                </a:lnTo>
                <a:lnTo>
                  <a:pt x="10220401" y="563575"/>
                </a:lnTo>
                <a:lnTo>
                  <a:pt x="10220401" y="4778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53227" y="1459874"/>
            <a:ext cx="2036625" cy="36829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3705362" y="1459684"/>
            <a:ext cx="207645" cy="287020"/>
          </a:xfrm>
          <a:custGeom>
            <a:avLst/>
            <a:gdLst/>
            <a:ahLst/>
            <a:cxnLst/>
            <a:rect l="l" t="t" r="r" b="b"/>
            <a:pathLst>
              <a:path w="207645" h="287019">
                <a:moveTo>
                  <a:pt x="90624" y="79704"/>
                </a:moveTo>
                <a:lnTo>
                  <a:pt x="49850" y="90374"/>
                </a:lnTo>
                <a:lnTo>
                  <a:pt x="18930" y="124792"/>
                </a:lnTo>
                <a:lnTo>
                  <a:pt x="4623" y="163724"/>
                </a:lnTo>
                <a:lnTo>
                  <a:pt x="0" y="204004"/>
                </a:lnTo>
                <a:lnTo>
                  <a:pt x="249" y="209281"/>
                </a:lnTo>
                <a:lnTo>
                  <a:pt x="8616" y="249311"/>
                </a:lnTo>
                <a:lnTo>
                  <a:pt x="37532" y="281026"/>
                </a:lnTo>
                <a:lnTo>
                  <a:pt x="62823" y="286577"/>
                </a:lnTo>
                <a:lnTo>
                  <a:pt x="77181" y="285278"/>
                </a:lnTo>
                <a:lnTo>
                  <a:pt x="90617" y="280641"/>
                </a:lnTo>
                <a:lnTo>
                  <a:pt x="103132" y="272670"/>
                </a:lnTo>
                <a:lnTo>
                  <a:pt x="114728" y="261363"/>
                </a:lnTo>
                <a:lnTo>
                  <a:pt x="161868" y="261363"/>
                </a:lnTo>
                <a:lnTo>
                  <a:pt x="164992" y="243322"/>
                </a:lnTo>
                <a:lnTo>
                  <a:pt x="78100" y="243322"/>
                </a:lnTo>
                <a:lnTo>
                  <a:pt x="67355" y="241056"/>
                </a:lnTo>
                <a:lnTo>
                  <a:pt x="59418" y="234810"/>
                </a:lnTo>
                <a:lnTo>
                  <a:pt x="54288" y="224585"/>
                </a:lnTo>
                <a:lnTo>
                  <a:pt x="51965" y="210381"/>
                </a:lnTo>
                <a:lnTo>
                  <a:pt x="51599" y="204004"/>
                </a:lnTo>
                <a:lnTo>
                  <a:pt x="51902" y="196151"/>
                </a:lnTo>
                <a:lnTo>
                  <a:pt x="59491" y="157488"/>
                </a:lnTo>
                <a:lnTo>
                  <a:pt x="84290" y="126333"/>
                </a:lnTo>
                <a:lnTo>
                  <a:pt x="101660" y="122949"/>
                </a:lnTo>
                <a:lnTo>
                  <a:pt x="185834" y="122949"/>
                </a:lnTo>
                <a:lnTo>
                  <a:pt x="189468" y="101965"/>
                </a:lnTo>
                <a:lnTo>
                  <a:pt x="135533" y="101965"/>
                </a:lnTo>
                <a:lnTo>
                  <a:pt x="126306" y="92498"/>
                </a:lnTo>
                <a:lnTo>
                  <a:pt x="115745" y="85632"/>
                </a:lnTo>
                <a:lnTo>
                  <a:pt x="103850" y="81367"/>
                </a:lnTo>
                <a:lnTo>
                  <a:pt x="90624" y="79704"/>
                </a:lnTo>
                <a:close/>
              </a:path>
              <a:path w="207645" h="287019">
                <a:moveTo>
                  <a:pt x="161868" y="261363"/>
                </a:moveTo>
                <a:lnTo>
                  <a:pt x="114728" y="261363"/>
                </a:lnTo>
                <a:lnTo>
                  <a:pt x="111785" y="282713"/>
                </a:lnTo>
                <a:lnTo>
                  <a:pt x="158171" y="282713"/>
                </a:lnTo>
                <a:lnTo>
                  <a:pt x="161868" y="261363"/>
                </a:lnTo>
                <a:close/>
              </a:path>
              <a:path w="207645" h="287019">
                <a:moveTo>
                  <a:pt x="185834" y="122949"/>
                </a:moveTo>
                <a:lnTo>
                  <a:pt x="101660" y="122949"/>
                </a:lnTo>
                <a:lnTo>
                  <a:pt x="111529" y="124584"/>
                </a:lnTo>
                <a:lnTo>
                  <a:pt x="119604" y="128565"/>
                </a:lnTo>
                <a:lnTo>
                  <a:pt x="125885" y="134892"/>
                </a:lnTo>
                <a:lnTo>
                  <a:pt x="130371" y="143566"/>
                </a:lnTo>
                <a:lnTo>
                  <a:pt x="116204" y="222715"/>
                </a:lnTo>
                <a:lnTo>
                  <a:pt x="107750" y="232078"/>
                </a:lnTo>
                <a:lnTo>
                  <a:pt x="98582" y="238634"/>
                </a:lnTo>
                <a:lnTo>
                  <a:pt x="88698" y="242382"/>
                </a:lnTo>
                <a:lnTo>
                  <a:pt x="78100" y="243322"/>
                </a:lnTo>
                <a:lnTo>
                  <a:pt x="164992" y="243322"/>
                </a:lnTo>
                <a:lnTo>
                  <a:pt x="185712" y="123657"/>
                </a:lnTo>
                <a:lnTo>
                  <a:pt x="185834" y="122949"/>
                </a:lnTo>
                <a:close/>
              </a:path>
              <a:path w="207645" h="287019">
                <a:moveTo>
                  <a:pt x="207123" y="0"/>
                </a:moveTo>
                <a:lnTo>
                  <a:pt x="155041" y="0"/>
                </a:lnTo>
                <a:lnTo>
                  <a:pt x="135533" y="101965"/>
                </a:lnTo>
                <a:lnTo>
                  <a:pt x="189468" y="101965"/>
                </a:lnTo>
                <a:lnTo>
                  <a:pt x="207123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14507" y="1539567"/>
            <a:ext cx="184635" cy="20651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14527" y="1539203"/>
            <a:ext cx="327446" cy="207064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4544377" y="1459693"/>
            <a:ext cx="499109" cy="287020"/>
          </a:xfrm>
          <a:custGeom>
            <a:avLst/>
            <a:gdLst/>
            <a:ahLst/>
            <a:cxnLst/>
            <a:rect l="l" t="t" r="r" b="b"/>
            <a:pathLst>
              <a:path w="499110" h="287019">
                <a:moveTo>
                  <a:pt x="177711" y="157759"/>
                </a:moveTo>
                <a:lnTo>
                  <a:pt x="161899" y="108254"/>
                </a:lnTo>
                <a:lnTo>
                  <a:pt x="128879" y="84404"/>
                </a:lnTo>
                <a:lnTo>
                  <a:pt x="128879" y="149999"/>
                </a:lnTo>
                <a:lnTo>
                  <a:pt x="128828" y="153631"/>
                </a:lnTo>
                <a:lnTo>
                  <a:pt x="128727" y="155257"/>
                </a:lnTo>
                <a:lnTo>
                  <a:pt x="128079" y="159575"/>
                </a:lnTo>
                <a:lnTo>
                  <a:pt x="126987" y="164363"/>
                </a:lnTo>
                <a:lnTo>
                  <a:pt x="55562" y="164363"/>
                </a:lnTo>
                <a:lnTo>
                  <a:pt x="75539" y="131787"/>
                </a:lnTo>
                <a:lnTo>
                  <a:pt x="87236" y="124942"/>
                </a:lnTo>
                <a:lnTo>
                  <a:pt x="87033" y="124942"/>
                </a:lnTo>
                <a:lnTo>
                  <a:pt x="94056" y="123190"/>
                </a:lnTo>
                <a:lnTo>
                  <a:pt x="99123" y="122885"/>
                </a:lnTo>
                <a:lnTo>
                  <a:pt x="108394" y="122885"/>
                </a:lnTo>
                <a:lnTo>
                  <a:pt x="128879" y="149999"/>
                </a:lnTo>
                <a:lnTo>
                  <a:pt x="128879" y="84404"/>
                </a:lnTo>
                <a:lnTo>
                  <a:pt x="121666" y="81927"/>
                </a:lnTo>
                <a:lnTo>
                  <a:pt x="103606" y="79883"/>
                </a:lnTo>
                <a:lnTo>
                  <a:pt x="90373" y="80378"/>
                </a:lnTo>
                <a:lnTo>
                  <a:pt x="43649" y="99580"/>
                </a:lnTo>
                <a:lnTo>
                  <a:pt x="17830" y="129768"/>
                </a:lnTo>
                <a:lnTo>
                  <a:pt x="2997" y="168897"/>
                </a:lnTo>
                <a:lnTo>
                  <a:pt x="0" y="203466"/>
                </a:lnTo>
                <a:lnTo>
                  <a:pt x="1168" y="215874"/>
                </a:lnTo>
                <a:lnTo>
                  <a:pt x="20574" y="258648"/>
                </a:lnTo>
                <a:lnTo>
                  <a:pt x="59817" y="283108"/>
                </a:lnTo>
                <a:lnTo>
                  <a:pt x="84467" y="286397"/>
                </a:lnTo>
                <a:lnTo>
                  <a:pt x="96418" y="285965"/>
                </a:lnTo>
                <a:lnTo>
                  <a:pt x="139890" y="272072"/>
                </a:lnTo>
                <a:lnTo>
                  <a:pt x="162318" y="250875"/>
                </a:lnTo>
                <a:lnTo>
                  <a:pt x="156387" y="243509"/>
                </a:lnTo>
                <a:lnTo>
                  <a:pt x="138582" y="221411"/>
                </a:lnTo>
                <a:lnTo>
                  <a:pt x="127469" y="231355"/>
                </a:lnTo>
                <a:lnTo>
                  <a:pt x="115481" y="238353"/>
                </a:lnTo>
                <a:lnTo>
                  <a:pt x="102616" y="242404"/>
                </a:lnTo>
                <a:lnTo>
                  <a:pt x="88887" y="243509"/>
                </a:lnTo>
                <a:lnTo>
                  <a:pt x="80594" y="242620"/>
                </a:lnTo>
                <a:lnTo>
                  <a:pt x="52197" y="209804"/>
                </a:lnTo>
                <a:lnTo>
                  <a:pt x="51892" y="200621"/>
                </a:lnTo>
                <a:lnTo>
                  <a:pt x="173913" y="200621"/>
                </a:lnTo>
                <a:lnTo>
                  <a:pt x="176860" y="177939"/>
                </a:lnTo>
                <a:lnTo>
                  <a:pt x="177431" y="164363"/>
                </a:lnTo>
                <a:lnTo>
                  <a:pt x="177634" y="159575"/>
                </a:lnTo>
                <a:lnTo>
                  <a:pt x="177711" y="157759"/>
                </a:lnTo>
                <a:close/>
              </a:path>
              <a:path w="499110" h="287019">
                <a:moveTo>
                  <a:pt x="182194" y="0"/>
                </a:moveTo>
                <a:lnTo>
                  <a:pt x="122008" y="0"/>
                </a:lnTo>
                <a:lnTo>
                  <a:pt x="77838" y="57061"/>
                </a:lnTo>
                <a:lnTo>
                  <a:pt x="123659" y="57061"/>
                </a:lnTo>
                <a:lnTo>
                  <a:pt x="182194" y="0"/>
                </a:lnTo>
                <a:close/>
              </a:path>
              <a:path w="499110" h="287019">
                <a:moveTo>
                  <a:pt x="404723" y="0"/>
                </a:moveTo>
                <a:lnTo>
                  <a:pt x="352640" y="0"/>
                </a:lnTo>
                <a:lnTo>
                  <a:pt x="333133" y="101968"/>
                </a:lnTo>
                <a:lnTo>
                  <a:pt x="327964" y="96672"/>
                </a:lnTo>
                <a:lnTo>
                  <a:pt x="327964" y="143560"/>
                </a:lnTo>
                <a:lnTo>
                  <a:pt x="313804" y="222707"/>
                </a:lnTo>
                <a:lnTo>
                  <a:pt x="305346" y="232079"/>
                </a:lnTo>
                <a:lnTo>
                  <a:pt x="296176" y="238633"/>
                </a:lnTo>
                <a:lnTo>
                  <a:pt x="286296" y="242379"/>
                </a:lnTo>
                <a:lnTo>
                  <a:pt x="275691" y="243319"/>
                </a:lnTo>
                <a:lnTo>
                  <a:pt x="264947" y="241058"/>
                </a:lnTo>
                <a:lnTo>
                  <a:pt x="257009" y="234810"/>
                </a:lnTo>
                <a:lnTo>
                  <a:pt x="251879" y="224586"/>
                </a:lnTo>
                <a:lnTo>
                  <a:pt x="249567" y="210375"/>
                </a:lnTo>
                <a:lnTo>
                  <a:pt x="249199" y="204000"/>
                </a:lnTo>
                <a:lnTo>
                  <a:pt x="249504" y="196151"/>
                </a:lnTo>
                <a:lnTo>
                  <a:pt x="257086" y="157480"/>
                </a:lnTo>
                <a:lnTo>
                  <a:pt x="281889" y="126326"/>
                </a:lnTo>
                <a:lnTo>
                  <a:pt x="323481" y="134886"/>
                </a:lnTo>
                <a:lnTo>
                  <a:pt x="327964" y="143560"/>
                </a:lnTo>
                <a:lnTo>
                  <a:pt x="327964" y="96672"/>
                </a:lnTo>
                <a:lnTo>
                  <a:pt x="323900" y="92494"/>
                </a:lnTo>
                <a:lnTo>
                  <a:pt x="313347" y="85623"/>
                </a:lnTo>
                <a:lnTo>
                  <a:pt x="301447" y="81368"/>
                </a:lnTo>
                <a:lnTo>
                  <a:pt x="288226" y="79705"/>
                </a:lnTo>
                <a:lnTo>
                  <a:pt x="277253" y="80162"/>
                </a:lnTo>
                <a:lnTo>
                  <a:pt x="238645" y="96735"/>
                </a:lnTo>
                <a:lnTo>
                  <a:pt x="210731" y="136842"/>
                </a:lnTo>
                <a:lnTo>
                  <a:pt x="199504" y="178536"/>
                </a:lnTo>
                <a:lnTo>
                  <a:pt x="197599" y="204000"/>
                </a:lnTo>
                <a:lnTo>
                  <a:pt x="197840" y="209283"/>
                </a:lnTo>
                <a:lnTo>
                  <a:pt x="206209" y="249313"/>
                </a:lnTo>
                <a:lnTo>
                  <a:pt x="235127" y="281025"/>
                </a:lnTo>
                <a:lnTo>
                  <a:pt x="260426" y="286575"/>
                </a:lnTo>
                <a:lnTo>
                  <a:pt x="274777" y="285280"/>
                </a:lnTo>
                <a:lnTo>
                  <a:pt x="288213" y="280644"/>
                </a:lnTo>
                <a:lnTo>
                  <a:pt x="300723" y="272669"/>
                </a:lnTo>
                <a:lnTo>
                  <a:pt x="312331" y="261366"/>
                </a:lnTo>
                <a:lnTo>
                  <a:pt x="309384" y="282714"/>
                </a:lnTo>
                <a:lnTo>
                  <a:pt x="355765" y="282714"/>
                </a:lnTo>
                <a:lnTo>
                  <a:pt x="359460" y="261366"/>
                </a:lnTo>
                <a:lnTo>
                  <a:pt x="362585" y="243319"/>
                </a:lnTo>
                <a:lnTo>
                  <a:pt x="383311" y="123659"/>
                </a:lnTo>
                <a:lnTo>
                  <a:pt x="383425" y="122948"/>
                </a:lnTo>
                <a:lnTo>
                  <a:pt x="387070" y="101968"/>
                </a:lnTo>
                <a:lnTo>
                  <a:pt x="404723" y="0"/>
                </a:lnTo>
                <a:close/>
              </a:path>
              <a:path w="499110" h="287019">
                <a:moveTo>
                  <a:pt x="486625" y="83566"/>
                </a:moveTo>
                <a:lnTo>
                  <a:pt x="434365" y="83566"/>
                </a:lnTo>
                <a:lnTo>
                  <a:pt x="399757" y="282714"/>
                </a:lnTo>
                <a:lnTo>
                  <a:pt x="452018" y="282714"/>
                </a:lnTo>
                <a:lnTo>
                  <a:pt x="486625" y="83566"/>
                </a:lnTo>
                <a:close/>
              </a:path>
              <a:path w="499110" h="287019">
                <a:moveTo>
                  <a:pt x="498665" y="38709"/>
                </a:moveTo>
                <a:lnTo>
                  <a:pt x="476821" y="4165"/>
                </a:lnTo>
                <a:lnTo>
                  <a:pt x="468960" y="4406"/>
                </a:lnTo>
                <a:lnTo>
                  <a:pt x="460984" y="4406"/>
                </a:lnTo>
                <a:lnTo>
                  <a:pt x="454164" y="7112"/>
                </a:lnTo>
                <a:lnTo>
                  <a:pt x="442887" y="17907"/>
                </a:lnTo>
                <a:lnTo>
                  <a:pt x="440194" y="24726"/>
                </a:lnTo>
                <a:lnTo>
                  <a:pt x="440601" y="38709"/>
                </a:lnTo>
                <a:lnTo>
                  <a:pt x="440677" y="41287"/>
                </a:lnTo>
                <a:lnTo>
                  <a:pt x="443712" y="47917"/>
                </a:lnTo>
                <a:lnTo>
                  <a:pt x="455371" y="57734"/>
                </a:lnTo>
                <a:lnTo>
                  <a:pt x="462153" y="60071"/>
                </a:lnTo>
                <a:lnTo>
                  <a:pt x="478472" y="59575"/>
                </a:lnTo>
                <a:lnTo>
                  <a:pt x="485432" y="56629"/>
                </a:lnTo>
                <a:lnTo>
                  <a:pt x="496112" y="45339"/>
                </a:lnTo>
                <a:lnTo>
                  <a:pt x="498665" y="38709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050157" y="1494289"/>
            <a:ext cx="304264" cy="2517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69806" y="1459684"/>
            <a:ext cx="2198201" cy="286583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821001" y="3851885"/>
            <a:ext cx="15293975" cy="1755139"/>
          </a:xfrm>
          <a:custGeom>
            <a:avLst/>
            <a:gdLst/>
            <a:ahLst/>
            <a:cxnLst/>
            <a:rect l="l" t="t" r="r" b="b"/>
            <a:pathLst>
              <a:path w="15293975" h="1755139">
                <a:moveTo>
                  <a:pt x="14979051" y="0"/>
                </a:moveTo>
                <a:lnTo>
                  <a:pt x="0" y="0"/>
                </a:lnTo>
                <a:lnTo>
                  <a:pt x="0" y="1754648"/>
                </a:lnTo>
                <a:lnTo>
                  <a:pt x="14979051" y="1754648"/>
                </a:lnTo>
                <a:lnTo>
                  <a:pt x="15025536" y="1751237"/>
                </a:lnTo>
                <a:lnTo>
                  <a:pt x="15069904" y="1741329"/>
                </a:lnTo>
                <a:lnTo>
                  <a:pt x="15111668" y="1725410"/>
                </a:lnTo>
                <a:lnTo>
                  <a:pt x="15150340" y="1703967"/>
                </a:lnTo>
                <a:lnTo>
                  <a:pt x="15185436" y="1677486"/>
                </a:lnTo>
                <a:lnTo>
                  <a:pt x="15216467" y="1646455"/>
                </a:lnTo>
                <a:lnTo>
                  <a:pt x="15242947" y="1611360"/>
                </a:lnTo>
                <a:lnTo>
                  <a:pt x="15264390" y="1572687"/>
                </a:lnTo>
                <a:lnTo>
                  <a:pt x="15280309" y="1530924"/>
                </a:lnTo>
                <a:lnTo>
                  <a:pt x="15290217" y="1486556"/>
                </a:lnTo>
                <a:lnTo>
                  <a:pt x="15293628" y="1440071"/>
                </a:lnTo>
                <a:lnTo>
                  <a:pt x="15293628" y="314587"/>
                </a:lnTo>
                <a:lnTo>
                  <a:pt x="15290217" y="268099"/>
                </a:lnTo>
                <a:lnTo>
                  <a:pt x="15280309" y="223729"/>
                </a:lnTo>
                <a:lnTo>
                  <a:pt x="15264390" y="181964"/>
                </a:lnTo>
                <a:lnTo>
                  <a:pt x="15242947" y="143290"/>
                </a:lnTo>
                <a:lnTo>
                  <a:pt x="15216467" y="108194"/>
                </a:lnTo>
                <a:lnTo>
                  <a:pt x="15185436" y="77162"/>
                </a:lnTo>
                <a:lnTo>
                  <a:pt x="15150340" y="50681"/>
                </a:lnTo>
                <a:lnTo>
                  <a:pt x="15111668" y="29238"/>
                </a:lnTo>
                <a:lnTo>
                  <a:pt x="15069904" y="13319"/>
                </a:lnTo>
                <a:lnTo>
                  <a:pt x="15025536" y="3410"/>
                </a:lnTo>
                <a:lnTo>
                  <a:pt x="14979051" y="0"/>
                </a:lnTo>
                <a:close/>
              </a:path>
            </a:pathLst>
          </a:custGeom>
          <a:solidFill>
            <a:srgbClr val="F6F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9825" y="3647914"/>
            <a:ext cx="2190750" cy="2190750"/>
          </a:xfrm>
          <a:custGeom>
            <a:avLst/>
            <a:gdLst/>
            <a:ahLst/>
            <a:cxnLst/>
            <a:rect l="l" t="t" r="r" b="b"/>
            <a:pathLst>
              <a:path w="2190750" h="2190750">
                <a:moveTo>
                  <a:pt x="1095066" y="0"/>
                </a:moveTo>
                <a:lnTo>
                  <a:pt x="1046287" y="1066"/>
                </a:lnTo>
                <a:lnTo>
                  <a:pt x="998055" y="4238"/>
                </a:lnTo>
                <a:lnTo>
                  <a:pt x="950414" y="9469"/>
                </a:lnTo>
                <a:lnTo>
                  <a:pt x="903408" y="16715"/>
                </a:lnTo>
                <a:lnTo>
                  <a:pt x="857082" y="25932"/>
                </a:lnTo>
                <a:lnTo>
                  <a:pt x="811481" y="37076"/>
                </a:lnTo>
                <a:lnTo>
                  <a:pt x="766648" y="50101"/>
                </a:lnTo>
                <a:lnTo>
                  <a:pt x="722629" y="64963"/>
                </a:lnTo>
                <a:lnTo>
                  <a:pt x="679468" y="81618"/>
                </a:lnTo>
                <a:lnTo>
                  <a:pt x="637209" y="100022"/>
                </a:lnTo>
                <a:lnTo>
                  <a:pt x="595897" y="120128"/>
                </a:lnTo>
                <a:lnTo>
                  <a:pt x="555577" y="141895"/>
                </a:lnTo>
                <a:lnTo>
                  <a:pt x="516293" y="165275"/>
                </a:lnTo>
                <a:lnTo>
                  <a:pt x="478089" y="190226"/>
                </a:lnTo>
                <a:lnTo>
                  <a:pt x="441010" y="216703"/>
                </a:lnTo>
                <a:lnTo>
                  <a:pt x="405101" y="244660"/>
                </a:lnTo>
                <a:lnTo>
                  <a:pt x="370406" y="274055"/>
                </a:lnTo>
                <a:lnTo>
                  <a:pt x="336970" y="304841"/>
                </a:lnTo>
                <a:lnTo>
                  <a:pt x="304836" y="336975"/>
                </a:lnTo>
                <a:lnTo>
                  <a:pt x="274050" y="370412"/>
                </a:lnTo>
                <a:lnTo>
                  <a:pt x="244656" y="405108"/>
                </a:lnTo>
                <a:lnTo>
                  <a:pt x="216699" y="441017"/>
                </a:lnTo>
                <a:lnTo>
                  <a:pt x="190223" y="478096"/>
                </a:lnTo>
                <a:lnTo>
                  <a:pt x="165272" y="516300"/>
                </a:lnTo>
                <a:lnTo>
                  <a:pt x="141892" y="555585"/>
                </a:lnTo>
                <a:lnTo>
                  <a:pt x="120126" y="595906"/>
                </a:lnTo>
                <a:lnTo>
                  <a:pt x="100020" y="637218"/>
                </a:lnTo>
                <a:lnTo>
                  <a:pt x="81617" y="679477"/>
                </a:lnTo>
                <a:lnTo>
                  <a:pt x="64962" y="722638"/>
                </a:lnTo>
                <a:lnTo>
                  <a:pt x="50100" y="766657"/>
                </a:lnTo>
                <a:lnTo>
                  <a:pt x="37075" y="811490"/>
                </a:lnTo>
                <a:lnTo>
                  <a:pt x="25932" y="857092"/>
                </a:lnTo>
                <a:lnTo>
                  <a:pt x="16715" y="903418"/>
                </a:lnTo>
                <a:lnTo>
                  <a:pt x="9469" y="950424"/>
                </a:lnTo>
                <a:lnTo>
                  <a:pt x="4238" y="998065"/>
                </a:lnTo>
                <a:lnTo>
                  <a:pt x="1066" y="1046298"/>
                </a:lnTo>
                <a:lnTo>
                  <a:pt x="0" y="1095076"/>
                </a:lnTo>
                <a:lnTo>
                  <a:pt x="1066" y="1143855"/>
                </a:lnTo>
                <a:lnTo>
                  <a:pt x="4238" y="1192087"/>
                </a:lnTo>
                <a:lnTo>
                  <a:pt x="9469" y="1239728"/>
                </a:lnTo>
                <a:lnTo>
                  <a:pt x="16715" y="1286734"/>
                </a:lnTo>
                <a:lnTo>
                  <a:pt x="25932" y="1333060"/>
                </a:lnTo>
                <a:lnTo>
                  <a:pt x="37075" y="1378662"/>
                </a:lnTo>
                <a:lnTo>
                  <a:pt x="50100" y="1423495"/>
                </a:lnTo>
                <a:lnTo>
                  <a:pt x="64962" y="1467514"/>
                </a:lnTo>
                <a:lnTo>
                  <a:pt x="81617" y="1510676"/>
                </a:lnTo>
                <a:lnTo>
                  <a:pt x="100020" y="1552935"/>
                </a:lnTo>
                <a:lnTo>
                  <a:pt x="120126" y="1594247"/>
                </a:lnTo>
                <a:lnTo>
                  <a:pt x="141892" y="1634567"/>
                </a:lnTo>
                <a:lnTo>
                  <a:pt x="165272" y="1673852"/>
                </a:lnTo>
                <a:lnTo>
                  <a:pt x="190223" y="1712056"/>
                </a:lnTo>
                <a:lnTo>
                  <a:pt x="216699" y="1749135"/>
                </a:lnTo>
                <a:lnTo>
                  <a:pt x="244656" y="1785045"/>
                </a:lnTo>
                <a:lnTo>
                  <a:pt x="274050" y="1819740"/>
                </a:lnTo>
                <a:lnTo>
                  <a:pt x="304836" y="1853177"/>
                </a:lnTo>
                <a:lnTo>
                  <a:pt x="336970" y="1885311"/>
                </a:lnTo>
                <a:lnTo>
                  <a:pt x="370406" y="1916098"/>
                </a:lnTo>
                <a:lnTo>
                  <a:pt x="405101" y="1945492"/>
                </a:lnTo>
                <a:lnTo>
                  <a:pt x="441010" y="1973449"/>
                </a:lnTo>
                <a:lnTo>
                  <a:pt x="478089" y="1999926"/>
                </a:lnTo>
                <a:lnTo>
                  <a:pt x="516293" y="2024877"/>
                </a:lnTo>
                <a:lnTo>
                  <a:pt x="555577" y="2048258"/>
                </a:lnTo>
                <a:lnTo>
                  <a:pt x="595897" y="2070024"/>
                </a:lnTo>
                <a:lnTo>
                  <a:pt x="637209" y="2090131"/>
                </a:lnTo>
                <a:lnTo>
                  <a:pt x="679468" y="2108534"/>
                </a:lnTo>
                <a:lnTo>
                  <a:pt x="722629" y="2125189"/>
                </a:lnTo>
                <a:lnTo>
                  <a:pt x="766648" y="2140051"/>
                </a:lnTo>
                <a:lnTo>
                  <a:pt x="811481" y="2153076"/>
                </a:lnTo>
                <a:lnTo>
                  <a:pt x="857082" y="2164220"/>
                </a:lnTo>
                <a:lnTo>
                  <a:pt x="903408" y="2173437"/>
                </a:lnTo>
                <a:lnTo>
                  <a:pt x="950414" y="2180683"/>
                </a:lnTo>
                <a:lnTo>
                  <a:pt x="998055" y="2185914"/>
                </a:lnTo>
                <a:lnTo>
                  <a:pt x="1046287" y="2189086"/>
                </a:lnTo>
                <a:lnTo>
                  <a:pt x="1095066" y="2190153"/>
                </a:lnTo>
                <a:lnTo>
                  <a:pt x="1143845" y="2189086"/>
                </a:lnTo>
                <a:lnTo>
                  <a:pt x="1192078" y="2185914"/>
                </a:lnTo>
                <a:lnTo>
                  <a:pt x="1239720" y="2180683"/>
                </a:lnTo>
                <a:lnTo>
                  <a:pt x="1286726" y="2173437"/>
                </a:lnTo>
                <a:lnTo>
                  <a:pt x="1333053" y="2164220"/>
                </a:lnTo>
                <a:lnTo>
                  <a:pt x="1378655" y="2153076"/>
                </a:lnTo>
                <a:lnTo>
                  <a:pt x="1423488" y="2140051"/>
                </a:lnTo>
                <a:lnTo>
                  <a:pt x="1467508" y="2125189"/>
                </a:lnTo>
                <a:lnTo>
                  <a:pt x="1510670" y="2108534"/>
                </a:lnTo>
                <a:lnTo>
                  <a:pt x="1552929" y="2090131"/>
                </a:lnTo>
                <a:lnTo>
                  <a:pt x="1594241" y="2070024"/>
                </a:lnTo>
                <a:lnTo>
                  <a:pt x="1634561" y="2048258"/>
                </a:lnTo>
                <a:lnTo>
                  <a:pt x="1673846" y="2024877"/>
                </a:lnTo>
                <a:lnTo>
                  <a:pt x="1712050" y="1999926"/>
                </a:lnTo>
                <a:lnTo>
                  <a:pt x="1749129" y="1973449"/>
                </a:lnTo>
                <a:lnTo>
                  <a:pt x="1785039" y="1945492"/>
                </a:lnTo>
                <a:lnTo>
                  <a:pt x="1819734" y="1916098"/>
                </a:lnTo>
                <a:lnTo>
                  <a:pt x="1853171" y="1885311"/>
                </a:lnTo>
                <a:lnTo>
                  <a:pt x="1885305" y="1853177"/>
                </a:lnTo>
                <a:lnTo>
                  <a:pt x="1916091" y="1819740"/>
                </a:lnTo>
                <a:lnTo>
                  <a:pt x="1945485" y="1785045"/>
                </a:lnTo>
                <a:lnTo>
                  <a:pt x="1973442" y="1749135"/>
                </a:lnTo>
                <a:lnTo>
                  <a:pt x="1999918" y="1712056"/>
                </a:lnTo>
                <a:lnTo>
                  <a:pt x="2024869" y="1673852"/>
                </a:lnTo>
                <a:lnTo>
                  <a:pt x="2048249" y="1634567"/>
                </a:lnTo>
                <a:lnTo>
                  <a:pt x="2070015" y="1594247"/>
                </a:lnTo>
                <a:lnTo>
                  <a:pt x="2090122" y="1552935"/>
                </a:lnTo>
                <a:lnTo>
                  <a:pt x="2108525" y="1510676"/>
                </a:lnTo>
                <a:lnTo>
                  <a:pt x="2125180" y="1467514"/>
                </a:lnTo>
                <a:lnTo>
                  <a:pt x="2140042" y="1423495"/>
                </a:lnTo>
                <a:lnTo>
                  <a:pt x="2153067" y="1378662"/>
                </a:lnTo>
                <a:lnTo>
                  <a:pt x="2164210" y="1333060"/>
                </a:lnTo>
                <a:lnTo>
                  <a:pt x="2173427" y="1286734"/>
                </a:lnTo>
                <a:lnTo>
                  <a:pt x="2180673" y="1239728"/>
                </a:lnTo>
                <a:lnTo>
                  <a:pt x="2185904" y="1192087"/>
                </a:lnTo>
                <a:lnTo>
                  <a:pt x="2189075" y="1143855"/>
                </a:lnTo>
                <a:lnTo>
                  <a:pt x="2190142" y="1095076"/>
                </a:lnTo>
                <a:lnTo>
                  <a:pt x="2189075" y="1046298"/>
                </a:lnTo>
                <a:lnTo>
                  <a:pt x="2185904" y="998065"/>
                </a:lnTo>
                <a:lnTo>
                  <a:pt x="2180673" y="950424"/>
                </a:lnTo>
                <a:lnTo>
                  <a:pt x="2173427" y="903418"/>
                </a:lnTo>
                <a:lnTo>
                  <a:pt x="2164210" y="857092"/>
                </a:lnTo>
                <a:lnTo>
                  <a:pt x="2153067" y="811490"/>
                </a:lnTo>
                <a:lnTo>
                  <a:pt x="2140042" y="766657"/>
                </a:lnTo>
                <a:lnTo>
                  <a:pt x="2125180" y="722638"/>
                </a:lnTo>
                <a:lnTo>
                  <a:pt x="2108525" y="679477"/>
                </a:lnTo>
                <a:lnTo>
                  <a:pt x="2090122" y="637218"/>
                </a:lnTo>
                <a:lnTo>
                  <a:pt x="2070015" y="595906"/>
                </a:lnTo>
                <a:lnTo>
                  <a:pt x="2048249" y="555585"/>
                </a:lnTo>
                <a:lnTo>
                  <a:pt x="2024869" y="516300"/>
                </a:lnTo>
                <a:lnTo>
                  <a:pt x="1999918" y="478096"/>
                </a:lnTo>
                <a:lnTo>
                  <a:pt x="1973442" y="441017"/>
                </a:lnTo>
                <a:lnTo>
                  <a:pt x="1945485" y="405108"/>
                </a:lnTo>
                <a:lnTo>
                  <a:pt x="1916091" y="370412"/>
                </a:lnTo>
                <a:lnTo>
                  <a:pt x="1885305" y="336975"/>
                </a:lnTo>
                <a:lnTo>
                  <a:pt x="1853171" y="304841"/>
                </a:lnTo>
                <a:lnTo>
                  <a:pt x="1819734" y="274055"/>
                </a:lnTo>
                <a:lnTo>
                  <a:pt x="1785039" y="244660"/>
                </a:lnTo>
                <a:lnTo>
                  <a:pt x="1749129" y="216703"/>
                </a:lnTo>
                <a:lnTo>
                  <a:pt x="1712050" y="190226"/>
                </a:lnTo>
                <a:lnTo>
                  <a:pt x="1673846" y="165275"/>
                </a:lnTo>
                <a:lnTo>
                  <a:pt x="1634561" y="141895"/>
                </a:lnTo>
                <a:lnTo>
                  <a:pt x="1594241" y="120128"/>
                </a:lnTo>
                <a:lnTo>
                  <a:pt x="1552929" y="100022"/>
                </a:lnTo>
                <a:lnTo>
                  <a:pt x="1510670" y="81618"/>
                </a:lnTo>
                <a:lnTo>
                  <a:pt x="1467508" y="64963"/>
                </a:lnTo>
                <a:lnTo>
                  <a:pt x="1423488" y="50101"/>
                </a:lnTo>
                <a:lnTo>
                  <a:pt x="1378655" y="37076"/>
                </a:lnTo>
                <a:lnTo>
                  <a:pt x="1333053" y="25932"/>
                </a:lnTo>
                <a:lnTo>
                  <a:pt x="1286726" y="16715"/>
                </a:lnTo>
                <a:lnTo>
                  <a:pt x="1239720" y="9469"/>
                </a:lnTo>
                <a:lnTo>
                  <a:pt x="1192078" y="4238"/>
                </a:lnTo>
                <a:lnTo>
                  <a:pt x="1143845" y="1066"/>
                </a:lnTo>
                <a:lnTo>
                  <a:pt x="1095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21352" y="3879451"/>
            <a:ext cx="1727088" cy="172708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72244" y="670147"/>
            <a:ext cx="1065851" cy="1105960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708873" y="4223162"/>
            <a:ext cx="947419" cy="1023619"/>
          </a:xfrm>
          <a:custGeom>
            <a:avLst/>
            <a:gdLst/>
            <a:ahLst/>
            <a:cxnLst/>
            <a:rect l="l" t="t" r="r" b="b"/>
            <a:pathLst>
              <a:path w="947419" h="1023620">
                <a:moveTo>
                  <a:pt x="183083" y="596696"/>
                </a:moveTo>
                <a:lnTo>
                  <a:pt x="174129" y="596696"/>
                </a:lnTo>
                <a:lnTo>
                  <a:pt x="0" y="659079"/>
                </a:lnTo>
                <a:lnTo>
                  <a:pt x="0" y="726935"/>
                </a:lnTo>
                <a:lnTo>
                  <a:pt x="99631" y="696036"/>
                </a:lnTo>
                <a:lnTo>
                  <a:pt x="99631" y="1017727"/>
                </a:lnTo>
                <a:lnTo>
                  <a:pt x="183083" y="1017727"/>
                </a:lnTo>
                <a:lnTo>
                  <a:pt x="183083" y="596696"/>
                </a:lnTo>
                <a:close/>
              </a:path>
              <a:path w="947419" h="1023620">
                <a:moveTo>
                  <a:pt x="420306" y="357047"/>
                </a:moveTo>
                <a:lnTo>
                  <a:pt x="225094" y="357047"/>
                </a:lnTo>
                <a:lnTo>
                  <a:pt x="225094" y="244017"/>
                </a:lnTo>
                <a:lnTo>
                  <a:pt x="391426" y="244017"/>
                </a:lnTo>
                <a:lnTo>
                  <a:pt x="391426" y="176707"/>
                </a:lnTo>
                <a:lnTo>
                  <a:pt x="225094" y="176707"/>
                </a:lnTo>
                <a:lnTo>
                  <a:pt x="225094" y="76377"/>
                </a:lnTo>
                <a:lnTo>
                  <a:pt x="419735" y="76377"/>
                </a:lnTo>
                <a:lnTo>
                  <a:pt x="419735" y="5257"/>
                </a:lnTo>
                <a:lnTo>
                  <a:pt x="138455" y="5257"/>
                </a:lnTo>
                <a:lnTo>
                  <a:pt x="138455" y="76377"/>
                </a:lnTo>
                <a:lnTo>
                  <a:pt x="138455" y="176707"/>
                </a:lnTo>
                <a:lnTo>
                  <a:pt x="138455" y="244017"/>
                </a:lnTo>
                <a:lnTo>
                  <a:pt x="138455" y="357047"/>
                </a:lnTo>
                <a:lnTo>
                  <a:pt x="138455" y="425627"/>
                </a:lnTo>
                <a:lnTo>
                  <a:pt x="420306" y="425627"/>
                </a:lnTo>
                <a:lnTo>
                  <a:pt x="420306" y="357047"/>
                </a:lnTo>
                <a:close/>
              </a:path>
              <a:path w="947419" h="1023620">
                <a:moveTo>
                  <a:pt x="601497" y="899909"/>
                </a:moveTo>
                <a:lnTo>
                  <a:pt x="591680" y="853135"/>
                </a:lnTo>
                <a:lnTo>
                  <a:pt x="562051" y="817613"/>
                </a:lnTo>
                <a:lnTo>
                  <a:pt x="531050" y="801738"/>
                </a:lnTo>
                <a:lnTo>
                  <a:pt x="544652" y="794537"/>
                </a:lnTo>
                <a:lnTo>
                  <a:pt x="577253" y="764489"/>
                </a:lnTo>
                <a:lnTo>
                  <a:pt x="593763" y="725500"/>
                </a:lnTo>
                <a:lnTo>
                  <a:pt x="594868" y="711339"/>
                </a:lnTo>
                <a:lnTo>
                  <a:pt x="592493" y="684834"/>
                </a:lnTo>
                <a:lnTo>
                  <a:pt x="573582" y="640880"/>
                </a:lnTo>
                <a:lnTo>
                  <a:pt x="536308" y="609460"/>
                </a:lnTo>
                <a:lnTo>
                  <a:pt x="484047" y="593496"/>
                </a:lnTo>
                <a:lnTo>
                  <a:pt x="452501" y="591502"/>
                </a:lnTo>
                <a:lnTo>
                  <a:pt x="433705" y="592429"/>
                </a:lnTo>
                <a:lnTo>
                  <a:pt x="382181" y="606234"/>
                </a:lnTo>
                <a:lnTo>
                  <a:pt x="342277" y="634733"/>
                </a:lnTo>
                <a:lnTo>
                  <a:pt x="319201" y="674928"/>
                </a:lnTo>
                <a:lnTo>
                  <a:pt x="314756" y="706145"/>
                </a:lnTo>
                <a:lnTo>
                  <a:pt x="398208" y="706145"/>
                </a:lnTo>
                <a:lnTo>
                  <a:pt x="399224" y="696112"/>
                </a:lnTo>
                <a:lnTo>
                  <a:pt x="402259" y="687057"/>
                </a:lnTo>
                <a:lnTo>
                  <a:pt x="432498" y="662076"/>
                </a:lnTo>
                <a:lnTo>
                  <a:pt x="454520" y="658787"/>
                </a:lnTo>
                <a:lnTo>
                  <a:pt x="467093" y="659676"/>
                </a:lnTo>
                <a:lnTo>
                  <a:pt x="502881" y="680720"/>
                </a:lnTo>
                <a:lnTo>
                  <a:pt x="511416" y="712508"/>
                </a:lnTo>
                <a:lnTo>
                  <a:pt x="510451" y="724992"/>
                </a:lnTo>
                <a:lnTo>
                  <a:pt x="487426" y="761606"/>
                </a:lnTo>
                <a:lnTo>
                  <a:pt x="449033" y="770547"/>
                </a:lnTo>
                <a:lnTo>
                  <a:pt x="404571" y="770547"/>
                </a:lnTo>
                <a:lnTo>
                  <a:pt x="404571" y="835799"/>
                </a:lnTo>
                <a:lnTo>
                  <a:pt x="448741" y="835799"/>
                </a:lnTo>
                <a:lnTo>
                  <a:pt x="479069" y="839736"/>
                </a:lnTo>
                <a:lnTo>
                  <a:pt x="500722" y="851535"/>
                </a:lnTo>
                <a:lnTo>
                  <a:pt x="513715" y="871207"/>
                </a:lnTo>
                <a:lnTo>
                  <a:pt x="518045" y="898753"/>
                </a:lnTo>
                <a:lnTo>
                  <a:pt x="516991" y="911110"/>
                </a:lnTo>
                <a:lnTo>
                  <a:pt x="491909" y="947369"/>
                </a:lnTo>
                <a:lnTo>
                  <a:pt x="454520" y="956221"/>
                </a:lnTo>
                <a:lnTo>
                  <a:pt x="442036" y="955281"/>
                </a:lnTo>
                <a:lnTo>
                  <a:pt x="403009" y="933157"/>
                </a:lnTo>
                <a:lnTo>
                  <a:pt x="393001" y="902512"/>
                </a:lnTo>
                <a:lnTo>
                  <a:pt x="309562" y="902512"/>
                </a:lnTo>
                <a:lnTo>
                  <a:pt x="319557" y="951750"/>
                </a:lnTo>
                <a:lnTo>
                  <a:pt x="349554" y="990295"/>
                </a:lnTo>
                <a:lnTo>
                  <a:pt x="395287" y="1015199"/>
                </a:lnTo>
                <a:lnTo>
                  <a:pt x="452501" y="1023505"/>
                </a:lnTo>
                <a:lnTo>
                  <a:pt x="484492" y="1021384"/>
                </a:lnTo>
                <a:lnTo>
                  <a:pt x="538556" y="1004506"/>
                </a:lnTo>
                <a:lnTo>
                  <a:pt x="578523" y="971435"/>
                </a:lnTo>
                <a:lnTo>
                  <a:pt x="598944" y="926528"/>
                </a:lnTo>
                <a:lnTo>
                  <a:pt x="601497" y="899909"/>
                </a:lnTo>
                <a:close/>
              </a:path>
              <a:path w="947419" h="1023620">
                <a:moveTo>
                  <a:pt x="801763" y="148424"/>
                </a:moveTo>
                <a:lnTo>
                  <a:pt x="785444" y="85839"/>
                </a:lnTo>
                <a:lnTo>
                  <a:pt x="750366" y="38989"/>
                </a:lnTo>
                <a:lnTo>
                  <a:pt x="698817" y="9753"/>
                </a:lnTo>
                <a:lnTo>
                  <a:pt x="633133" y="0"/>
                </a:lnTo>
                <a:lnTo>
                  <a:pt x="607644" y="1549"/>
                </a:lnTo>
                <a:lnTo>
                  <a:pt x="561517" y="13893"/>
                </a:lnTo>
                <a:lnTo>
                  <a:pt x="522147" y="38392"/>
                </a:lnTo>
                <a:lnTo>
                  <a:pt x="491617" y="73837"/>
                </a:lnTo>
                <a:lnTo>
                  <a:pt x="470446" y="119595"/>
                </a:lnTo>
                <a:lnTo>
                  <a:pt x="459752" y="173012"/>
                </a:lnTo>
                <a:lnTo>
                  <a:pt x="458419" y="202425"/>
                </a:lnTo>
                <a:lnTo>
                  <a:pt x="458419" y="228130"/>
                </a:lnTo>
                <a:lnTo>
                  <a:pt x="461314" y="273100"/>
                </a:lnTo>
                <a:lnTo>
                  <a:pt x="470001" y="313004"/>
                </a:lnTo>
                <a:lnTo>
                  <a:pt x="504761" y="377571"/>
                </a:lnTo>
                <a:lnTo>
                  <a:pt x="559739" y="418401"/>
                </a:lnTo>
                <a:lnTo>
                  <a:pt x="631964" y="432003"/>
                </a:lnTo>
                <a:lnTo>
                  <a:pt x="667131" y="429564"/>
                </a:lnTo>
                <a:lnTo>
                  <a:pt x="726694" y="410070"/>
                </a:lnTo>
                <a:lnTo>
                  <a:pt x="771156" y="371729"/>
                </a:lnTo>
                <a:lnTo>
                  <a:pt x="796213" y="318300"/>
                </a:lnTo>
                <a:lnTo>
                  <a:pt x="714565" y="286169"/>
                </a:lnTo>
                <a:lnTo>
                  <a:pt x="712050" y="304126"/>
                </a:lnTo>
                <a:lnTo>
                  <a:pt x="707440" y="319570"/>
                </a:lnTo>
                <a:lnTo>
                  <a:pt x="680720" y="350939"/>
                </a:lnTo>
                <a:lnTo>
                  <a:pt x="631964" y="361251"/>
                </a:lnTo>
                <a:lnTo>
                  <a:pt x="611225" y="359283"/>
                </a:lnTo>
                <a:lnTo>
                  <a:pt x="566864" y="329780"/>
                </a:lnTo>
                <a:lnTo>
                  <a:pt x="551370" y="289140"/>
                </a:lnTo>
                <a:lnTo>
                  <a:pt x="546201" y="230162"/>
                </a:lnTo>
                <a:lnTo>
                  <a:pt x="546201" y="198386"/>
                </a:lnTo>
                <a:lnTo>
                  <a:pt x="552018" y="141681"/>
                </a:lnTo>
                <a:lnTo>
                  <a:pt x="568299" y="102082"/>
                </a:lnTo>
                <a:lnTo>
                  <a:pt x="612838" y="72986"/>
                </a:lnTo>
                <a:lnTo>
                  <a:pt x="633133" y="71043"/>
                </a:lnTo>
                <a:lnTo>
                  <a:pt x="651776" y="72186"/>
                </a:lnTo>
                <a:lnTo>
                  <a:pt x="692467" y="89382"/>
                </a:lnTo>
                <a:lnTo>
                  <a:pt x="712520" y="129476"/>
                </a:lnTo>
                <a:lnTo>
                  <a:pt x="715137" y="148424"/>
                </a:lnTo>
                <a:lnTo>
                  <a:pt x="801763" y="148424"/>
                </a:lnTo>
                <a:close/>
              </a:path>
              <a:path w="947419" h="1023620">
                <a:moveTo>
                  <a:pt x="947166" y="950442"/>
                </a:moveTo>
                <a:lnTo>
                  <a:pt x="766394" y="950442"/>
                </a:lnTo>
                <a:lnTo>
                  <a:pt x="861974" y="849668"/>
                </a:lnTo>
                <a:lnTo>
                  <a:pt x="880160" y="828827"/>
                </a:lnTo>
                <a:lnTo>
                  <a:pt x="907884" y="791146"/>
                </a:lnTo>
                <a:lnTo>
                  <a:pt x="929538" y="742238"/>
                </a:lnTo>
                <a:lnTo>
                  <a:pt x="933589" y="710768"/>
                </a:lnTo>
                <a:lnTo>
                  <a:pt x="931341" y="683933"/>
                </a:lnTo>
                <a:lnTo>
                  <a:pt x="913358" y="639889"/>
                </a:lnTo>
                <a:lnTo>
                  <a:pt x="877849" y="609053"/>
                </a:lnTo>
                <a:lnTo>
                  <a:pt x="827392" y="593458"/>
                </a:lnTo>
                <a:lnTo>
                  <a:pt x="796721" y="591502"/>
                </a:lnTo>
                <a:lnTo>
                  <a:pt x="776046" y="592632"/>
                </a:lnTo>
                <a:lnTo>
                  <a:pt x="738073" y="601662"/>
                </a:lnTo>
                <a:lnTo>
                  <a:pt x="691057" y="631037"/>
                </a:lnTo>
                <a:lnTo>
                  <a:pt x="660908" y="675665"/>
                </a:lnTo>
                <a:lnTo>
                  <a:pt x="650595" y="729551"/>
                </a:lnTo>
                <a:lnTo>
                  <a:pt x="734339" y="729551"/>
                </a:lnTo>
                <a:lnTo>
                  <a:pt x="735355" y="714425"/>
                </a:lnTo>
                <a:lnTo>
                  <a:pt x="738416" y="700836"/>
                </a:lnTo>
                <a:lnTo>
                  <a:pt x="769962" y="663663"/>
                </a:lnTo>
                <a:lnTo>
                  <a:pt x="795274" y="658799"/>
                </a:lnTo>
                <a:lnTo>
                  <a:pt x="807656" y="659790"/>
                </a:lnTo>
                <a:lnTo>
                  <a:pt x="841883" y="683577"/>
                </a:lnTo>
                <a:lnTo>
                  <a:pt x="849845" y="718858"/>
                </a:lnTo>
                <a:lnTo>
                  <a:pt x="849007" y="729259"/>
                </a:lnTo>
                <a:lnTo>
                  <a:pt x="828789" y="774065"/>
                </a:lnTo>
                <a:lnTo>
                  <a:pt x="794981" y="815581"/>
                </a:lnTo>
                <a:lnTo>
                  <a:pt x="658964" y="960551"/>
                </a:lnTo>
                <a:lnTo>
                  <a:pt x="658964" y="1017727"/>
                </a:lnTo>
                <a:lnTo>
                  <a:pt x="947166" y="1017727"/>
                </a:lnTo>
                <a:lnTo>
                  <a:pt x="947166" y="9504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541700" y="3245008"/>
            <a:ext cx="1978660" cy="275590"/>
          </a:xfrm>
          <a:custGeom>
            <a:avLst/>
            <a:gdLst/>
            <a:ahLst/>
            <a:cxnLst/>
            <a:rect l="l" t="t" r="r" b="b"/>
            <a:pathLst>
              <a:path w="1978660" h="275589">
                <a:moveTo>
                  <a:pt x="205219" y="92392"/>
                </a:moveTo>
                <a:lnTo>
                  <a:pt x="204457" y="79768"/>
                </a:lnTo>
                <a:lnTo>
                  <a:pt x="202145" y="67856"/>
                </a:lnTo>
                <a:lnTo>
                  <a:pt x="198285" y="56629"/>
                </a:lnTo>
                <a:lnTo>
                  <a:pt x="194068" y="48412"/>
                </a:lnTo>
                <a:lnTo>
                  <a:pt x="192887" y="46101"/>
                </a:lnTo>
                <a:lnTo>
                  <a:pt x="157645" y="14719"/>
                </a:lnTo>
                <a:lnTo>
                  <a:pt x="149453" y="11404"/>
                </a:lnTo>
                <a:lnTo>
                  <a:pt x="149453" y="92760"/>
                </a:lnTo>
                <a:lnTo>
                  <a:pt x="148742" y="101790"/>
                </a:lnTo>
                <a:lnTo>
                  <a:pt x="114846" y="131876"/>
                </a:lnTo>
                <a:lnTo>
                  <a:pt x="104546" y="132524"/>
                </a:lnTo>
                <a:lnTo>
                  <a:pt x="55219" y="132524"/>
                </a:lnTo>
                <a:lnTo>
                  <a:pt x="55219" y="48412"/>
                </a:lnTo>
                <a:lnTo>
                  <a:pt x="105829" y="48412"/>
                </a:lnTo>
                <a:lnTo>
                  <a:pt x="142938" y="67475"/>
                </a:lnTo>
                <a:lnTo>
                  <a:pt x="149453" y="92760"/>
                </a:lnTo>
                <a:lnTo>
                  <a:pt x="149453" y="11404"/>
                </a:lnTo>
                <a:lnTo>
                  <a:pt x="145732" y="9893"/>
                </a:lnTo>
                <a:lnTo>
                  <a:pt x="132918" y="6438"/>
                </a:lnTo>
                <a:lnTo>
                  <a:pt x="119189" y="4368"/>
                </a:lnTo>
                <a:lnTo>
                  <a:pt x="104546" y="3683"/>
                </a:lnTo>
                <a:lnTo>
                  <a:pt x="0" y="3683"/>
                </a:lnTo>
                <a:lnTo>
                  <a:pt x="0" y="271665"/>
                </a:lnTo>
                <a:lnTo>
                  <a:pt x="55219" y="271665"/>
                </a:lnTo>
                <a:lnTo>
                  <a:pt x="55219" y="177241"/>
                </a:lnTo>
                <a:lnTo>
                  <a:pt x="103619" y="177241"/>
                </a:lnTo>
                <a:lnTo>
                  <a:pt x="146113" y="171564"/>
                </a:lnTo>
                <a:lnTo>
                  <a:pt x="190055" y="142113"/>
                </a:lnTo>
                <a:lnTo>
                  <a:pt x="195630" y="132524"/>
                </a:lnTo>
                <a:lnTo>
                  <a:pt x="198488" y="127622"/>
                </a:lnTo>
                <a:lnTo>
                  <a:pt x="203542" y="111048"/>
                </a:lnTo>
                <a:lnTo>
                  <a:pt x="205193" y="92760"/>
                </a:lnTo>
                <a:lnTo>
                  <a:pt x="205219" y="92392"/>
                </a:lnTo>
                <a:close/>
              </a:path>
              <a:path w="1978660" h="275589">
                <a:moveTo>
                  <a:pt x="451866" y="269100"/>
                </a:moveTo>
                <a:lnTo>
                  <a:pt x="401281" y="173558"/>
                </a:lnTo>
                <a:lnTo>
                  <a:pt x="393877" y="159588"/>
                </a:lnTo>
                <a:lnTo>
                  <a:pt x="405180" y="153682"/>
                </a:lnTo>
                <a:lnTo>
                  <a:pt x="435063" y="120675"/>
                </a:lnTo>
                <a:lnTo>
                  <a:pt x="441731" y="84670"/>
                </a:lnTo>
                <a:lnTo>
                  <a:pt x="440131" y="66433"/>
                </a:lnTo>
                <a:lnTo>
                  <a:pt x="415963" y="24841"/>
                </a:lnTo>
                <a:lnTo>
                  <a:pt x="386524" y="9664"/>
                </a:lnTo>
                <a:lnTo>
                  <a:pt x="386524" y="89077"/>
                </a:lnTo>
                <a:lnTo>
                  <a:pt x="385813" y="97878"/>
                </a:lnTo>
                <a:lnTo>
                  <a:pt x="352717" y="128181"/>
                </a:lnTo>
                <a:lnTo>
                  <a:pt x="342900" y="128841"/>
                </a:lnTo>
                <a:lnTo>
                  <a:pt x="298361" y="128841"/>
                </a:lnTo>
                <a:lnTo>
                  <a:pt x="298361" y="48399"/>
                </a:lnTo>
                <a:lnTo>
                  <a:pt x="342709" y="48399"/>
                </a:lnTo>
                <a:lnTo>
                  <a:pt x="380466" y="65201"/>
                </a:lnTo>
                <a:lnTo>
                  <a:pt x="386524" y="89077"/>
                </a:lnTo>
                <a:lnTo>
                  <a:pt x="386524" y="9664"/>
                </a:lnTo>
                <a:lnTo>
                  <a:pt x="384771" y="8978"/>
                </a:lnTo>
                <a:lnTo>
                  <a:pt x="365099" y="5003"/>
                </a:lnTo>
                <a:lnTo>
                  <a:pt x="342709" y="3683"/>
                </a:lnTo>
                <a:lnTo>
                  <a:pt x="243141" y="3683"/>
                </a:lnTo>
                <a:lnTo>
                  <a:pt x="243141" y="271678"/>
                </a:lnTo>
                <a:lnTo>
                  <a:pt x="298361" y="271678"/>
                </a:lnTo>
                <a:lnTo>
                  <a:pt x="298361" y="173558"/>
                </a:lnTo>
                <a:lnTo>
                  <a:pt x="342341" y="173558"/>
                </a:lnTo>
                <a:lnTo>
                  <a:pt x="392595" y="271678"/>
                </a:lnTo>
                <a:lnTo>
                  <a:pt x="451866" y="271678"/>
                </a:lnTo>
                <a:lnTo>
                  <a:pt x="451866" y="269100"/>
                </a:lnTo>
                <a:close/>
              </a:path>
              <a:path w="1978660" h="275589">
                <a:moveTo>
                  <a:pt x="703795" y="130683"/>
                </a:moveTo>
                <a:lnTo>
                  <a:pt x="695820" y="77939"/>
                </a:lnTo>
                <a:lnTo>
                  <a:pt x="672363" y="35712"/>
                </a:lnTo>
                <a:lnTo>
                  <a:pt x="647852" y="15367"/>
                </a:lnTo>
                <a:lnTo>
                  <a:pt x="647852" y="145224"/>
                </a:lnTo>
                <a:lnTo>
                  <a:pt x="646938" y="162928"/>
                </a:lnTo>
                <a:lnTo>
                  <a:pt x="646874" y="164312"/>
                </a:lnTo>
                <a:lnTo>
                  <a:pt x="644232" y="180187"/>
                </a:lnTo>
                <a:lnTo>
                  <a:pt x="644118" y="180886"/>
                </a:lnTo>
                <a:lnTo>
                  <a:pt x="624535" y="217805"/>
                </a:lnTo>
                <a:lnTo>
                  <a:pt x="590080" y="230073"/>
                </a:lnTo>
                <a:lnTo>
                  <a:pt x="577227" y="228714"/>
                </a:lnTo>
                <a:lnTo>
                  <a:pt x="576884" y="228714"/>
                </a:lnTo>
                <a:lnTo>
                  <a:pt x="540054" y="194970"/>
                </a:lnTo>
                <a:lnTo>
                  <a:pt x="531634" y="145224"/>
                </a:lnTo>
                <a:lnTo>
                  <a:pt x="531558" y="130683"/>
                </a:lnTo>
                <a:lnTo>
                  <a:pt x="532498" y="112776"/>
                </a:lnTo>
                <a:lnTo>
                  <a:pt x="532587" y="111048"/>
                </a:lnTo>
                <a:lnTo>
                  <a:pt x="535330" y="94767"/>
                </a:lnTo>
                <a:lnTo>
                  <a:pt x="535381" y="94513"/>
                </a:lnTo>
                <a:lnTo>
                  <a:pt x="535470" y="93941"/>
                </a:lnTo>
                <a:lnTo>
                  <a:pt x="555180" y="57810"/>
                </a:lnTo>
                <a:lnTo>
                  <a:pt x="589724" y="45643"/>
                </a:lnTo>
                <a:lnTo>
                  <a:pt x="602907" y="47015"/>
                </a:lnTo>
                <a:lnTo>
                  <a:pt x="639394" y="79768"/>
                </a:lnTo>
                <a:lnTo>
                  <a:pt x="647839" y="130683"/>
                </a:lnTo>
                <a:lnTo>
                  <a:pt x="647852" y="145224"/>
                </a:lnTo>
                <a:lnTo>
                  <a:pt x="647852" y="15367"/>
                </a:lnTo>
                <a:lnTo>
                  <a:pt x="635774" y="9055"/>
                </a:lnTo>
                <a:lnTo>
                  <a:pt x="621360" y="4025"/>
                </a:lnTo>
                <a:lnTo>
                  <a:pt x="606005" y="1016"/>
                </a:lnTo>
                <a:lnTo>
                  <a:pt x="589724" y="0"/>
                </a:lnTo>
                <a:lnTo>
                  <a:pt x="573443" y="1016"/>
                </a:lnTo>
                <a:lnTo>
                  <a:pt x="530186" y="16103"/>
                </a:lnTo>
                <a:lnTo>
                  <a:pt x="497738" y="48133"/>
                </a:lnTo>
                <a:lnTo>
                  <a:pt x="479247" y="94513"/>
                </a:lnTo>
                <a:lnTo>
                  <a:pt x="479171" y="94767"/>
                </a:lnTo>
                <a:lnTo>
                  <a:pt x="476504" y="112776"/>
                </a:lnTo>
                <a:lnTo>
                  <a:pt x="475665" y="130683"/>
                </a:lnTo>
                <a:lnTo>
                  <a:pt x="475602" y="145224"/>
                </a:lnTo>
                <a:lnTo>
                  <a:pt x="476529" y="162928"/>
                </a:lnTo>
                <a:lnTo>
                  <a:pt x="476631" y="164312"/>
                </a:lnTo>
                <a:lnTo>
                  <a:pt x="479107" y="180187"/>
                </a:lnTo>
                <a:lnTo>
                  <a:pt x="479221" y="180886"/>
                </a:lnTo>
                <a:lnTo>
                  <a:pt x="479336" y="181648"/>
                </a:lnTo>
                <a:lnTo>
                  <a:pt x="498068" y="227609"/>
                </a:lnTo>
                <a:lnTo>
                  <a:pt x="530644" y="259334"/>
                </a:lnTo>
                <a:lnTo>
                  <a:pt x="573874" y="274358"/>
                </a:lnTo>
                <a:lnTo>
                  <a:pt x="590080" y="275361"/>
                </a:lnTo>
                <a:lnTo>
                  <a:pt x="606259" y="274358"/>
                </a:lnTo>
                <a:lnTo>
                  <a:pt x="606399" y="274358"/>
                </a:lnTo>
                <a:lnTo>
                  <a:pt x="649820" y="259156"/>
                </a:lnTo>
                <a:lnTo>
                  <a:pt x="679958" y="230073"/>
                </a:lnTo>
                <a:lnTo>
                  <a:pt x="700341" y="180886"/>
                </a:lnTo>
                <a:lnTo>
                  <a:pt x="703770" y="145224"/>
                </a:lnTo>
                <a:lnTo>
                  <a:pt x="703795" y="130683"/>
                </a:lnTo>
                <a:close/>
              </a:path>
              <a:path w="1978660" h="275589">
                <a:moveTo>
                  <a:pt x="1025944" y="3683"/>
                </a:moveTo>
                <a:lnTo>
                  <a:pt x="953414" y="3683"/>
                </a:lnTo>
                <a:lnTo>
                  <a:pt x="884948" y="198043"/>
                </a:lnTo>
                <a:lnTo>
                  <a:pt x="816114" y="3683"/>
                </a:lnTo>
                <a:lnTo>
                  <a:pt x="743966" y="3683"/>
                </a:lnTo>
                <a:lnTo>
                  <a:pt x="743966" y="271678"/>
                </a:lnTo>
                <a:lnTo>
                  <a:pt x="799185" y="271678"/>
                </a:lnTo>
                <a:lnTo>
                  <a:pt x="799185" y="198424"/>
                </a:lnTo>
                <a:lnTo>
                  <a:pt x="793661" y="72148"/>
                </a:lnTo>
                <a:lnTo>
                  <a:pt x="865809" y="271678"/>
                </a:lnTo>
                <a:lnTo>
                  <a:pt x="903719" y="271678"/>
                </a:lnTo>
                <a:lnTo>
                  <a:pt x="976058" y="71958"/>
                </a:lnTo>
                <a:lnTo>
                  <a:pt x="970534" y="198424"/>
                </a:lnTo>
                <a:lnTo>
                  <a:pt x="970534" y="271678"/>
                </a:lnTo>
                <a:lnTo>
                  <a:pt x="1025944" y="271678"/>
                </a:lnTo>
                <a:lnTo>
                  <a:pt x="1025944" y="3683"/>
                </a:lnTo>
                <a:close/>
              </a:path>
              <a:path w="1978660" h="275589">
                <a:moveTo>
                  <a:pt x="1253807" y="227914"/>
                </a:moveTo>
                <a:lnTo>
                  <a:pt x="1129385" y="227914"/>
                </a:lnTo>
                <a:lnTo>
                  <a:pt x="1129385" y="155524"/>
                </a:lnTo>
                <a:lnTo>
                  <a:pt x="1235405" y="155524"/>
                </a:lnTo>
                <a:lnTo>
                  <a:pt x="1235405" y="112344"/>
                </a:lnTo>
                <a:lnTo>
                  <a:pt x="1129385" y="112344"/>
                </a:lnTo>
                <a:lnTo>
                  <a:pt x="1129385" y="48844"/>
                </a:lnTo>
                <a:lnTo>
                  <a:pt x="1253439" y="48844"/>
                </a:lnTo>
                <a:lnTo>
                  <a:pt x="1253439" y="3124"/>
                </a:lnTo>
                <a:lnTo>
                  <a:pt x="1074166" y="3124"/>
                </a:lnTo>
                <a:lnTo>
                  <a:pt x="1074166" y="48844"/>
                </a:lnTo>
                <a:lnTo>
                  <a:pt x="1074166" y="112344"/>
                </a:lnTo>
                <a:lnTo>
                  <a:pt x="1074166" y="155524"/>
                </a:lnTo>
                <a:lnTo>
                  <a:pt x="1074166" y="227914"/>
                </a:lnTo>
                <a:lnTo>
                  <a:pt x="1074166" y="271094"/>
                </a:lnTo>
                <a:lnTo>
                  <a:pt x="1253807" y="271094"/>
                </a:lnTo>
                <a:lnTo>
                  <a:pt x="1253807" y="227914"/>
                </a:lnTo>
                <a:close/>
              </a:path>
              <a:path w="1978660" h="275589">
                <a:moveTo>
                  <a:pt x="1480566" y="82829"/>
                </a:moveTo>
                <a:lnTo>
                  <a:pt x="1468132" y="39751"/>
                </a:lnTo>
                <a:lnTo>
                  <a:pt x="1433258" y="10401"/>
                </a:lnTo>
                <a:lnTo>
                  <a:pt x="1396060" y="660"/>
                </a:lnTo>
                <a:lnTo>
                  <a:pt x="1382102" y="0"/>
                </a:lnTo>
                <a:lnTo>
                  <a:pt x="1368183" y="596"/>
                </a:lnTo>
                <a:lnTo>
                  <a:pt x="1330655" y="9575"/>
                </a:lnTo>
                <a:lnTo>
                  <a:pt x="1295488" y="36169"/>
                </a:lnTo>
                <a:lnTo>
                  <a:pt x="1283258" y="74917"/>
                </a:lnTo>
                <a:lnTo>
                  <a:pt x="1286103" y="94729"/>
                </a:lnTo>
                <a:lnTo>
                  <a:pt x="1308925" y="127952"/>
                </a:lnTo>
                <a:lnTo>
                  <a:pt x="1348638" y="150444"/>
                </a:lnTo>
                <a:lnTo>
                  <a:pt x="1387614" y="164261"/>
                </a:lnTo>
                <a:lnTo>
                  <a:pt x="1398663" y="168732"/>
                </a:lnTo>
                <a:lnTo>
                  <a:pt x="1425168" y="201358"/>
                </a:lnTo>
                <a:lnTo>
                  <a:pt x="1425168" y="210934"/>
                </a:lnTo>
                <a:lnTo>
                  <a:pt x="1392694" y="231228"/>
                </a:lnTo>
                <a:lnTo>
                  <a:pt x="1383385" y="231724"/>
                </a:lnTo>
                <a:lnTo>
                  <a:pt x="1360195" y="228955"/>
                </a:lnTo>
                <a:lnTo>
                  <a:pt x="1343621" y="220637"/>
                </a:lnTo>
                <a:lnTo>
                  <a:pt x="1333690" y="206781"/>
                </a:lnTo>
                <a:lnTo>
                  <a:pt x="1330375" y="187375"/>
                </a:lnTo>
                <a:lnTo>
                  <a:pt x="1274965" y="187375"/>
                </a:lnTo>
                <a:lnTo>
                  <a:pt x="1288326" y="233019"/>
                </a:lnTo>
                <a:lnTo>
                  <a:pt x="1327061" y="264033"/>
                </a:lnTo>
                <a:lnTo>
                  <a:pt x="1368272" y="274637"/>
                </a:lnTo>
                <a:lnTo>
                  <a:pt x="1383385" y="275348"/>
                </a:lnTo>
                <a:lnTo>
                  <a:pt x="1404518" y="274116"/>
                </a:lnTo>
                <a:lnTo>
                  <a:pt x="1454238" y="255574"/>
                </a:lnTo>
                <a:lnTo>
                  <a:pt x="1478915" y="217449"/>
                </a:lnTo>
                <a:lnTo>
                  <a:pt x="1480566" y="200990"/>
                </a:lnTo>
                <a:lnTo>
                  <a:pt x="1479219" y="185991"/>
                </a:lnTo>
                <a:lnTo>
                  <a:pt x="1459026" y="148729"/>
                </a:lnTo>
                <a:lnTo>
                  <a:pt x="1412341" y="121081"/>
                </a:lnTo>
                <a:lnTo>
                  <a:pt x="1378369" y="109626"/>
                </a:lnTo>
                <a:lnTo>
                  <a:pt x="1367904" y="105562"/>
                </a:lnTo>
                <a:lnTo>
                  <a:pt x="1338478" y="75095"/>
                </a:lnTo>
                <a:lnTo>
                  <a:pt x="1338478" y="65773"/>
                </a:lnTo>
                <a:lnTo>
                  <a:pt x="1371612" y="44526"/>
                </a:lnTo>
                <a:lnTo>
                  <a:pt x="1381175" y="43992"/>
                </a:lnTo>
                <a:lnTo>
                  <a:pt x="1391081" y="44627"/>
                </a:lnTo>
                <a:lnTo>
                  <a:pt x="1422450" y="66471"/>
                </a:lnTo>
                <a:lnTo>
                  <a:pt x="1425359" y="82829"/>
                </a:lnTo>
                <a:lnTo>
                  <a:pt x="1480566" y="82829"/>
                </a:lnTo>
                <a:close/>
              </a:path>
              <a:path w="1978660" h="275589">
                <a:moveTo>
                  <a:pt x="1712290" y="82829"/>
                </a:moveTo>
                <a:lnTo>
                  <a:pt x="1699869" y="39751"/>
                </a:lnTo>
                <a:lnTo>
                  <a:pt x="1664982" y="10401"/>
                </a:lnTo>
                <a:lnTo>
                  <a:pt x="1627797" y="660"/>
                </a:lnTo>
                <a:lnTo>
                  <a:pt x="1613827" y="0"/>
                </a:lnTo>
                <a:lnTo>
                  <a:pt x="1599907" y="596"/>
                </a:lnTo>
                <a:lnTo>
                  <a:pt x="1562379" y="9575"/>
                </a:lnTo>
                <a:lnTo>
                  <a:pt x="1527225" y="36169"/>
                </a:lnTo>
                <a:lnTo>
                  <a:pt x="1514983" y="74917"/>
                </a:lnTo>
                <a:lnTo>
                  <a:pt x="1517840" y="94729"/>
                </a:lnTo>
                <a:lnTo>
                  <a:pt x="1540662" y="127952"/>
                </a:lnTo>
                <a:lnTo>
                  <a:pt x="1580375" y="150444"/>
                </a:lnTo>
                <a:lnTo>
                  <a:pt x="1619351" y="164261"/>
                </a:lnTo>
                <a:lnTo>
                  <a:pt x="1630387" y="168732"/>
                </a:lnTo>
                <a:lnTo>
                  <a:pt x="1656892" y="201358"/>
                </a:lnTo>
                <a:lnTo>
                  <a:pt x="1656892" y="210934"/>
                </a:lnTo>
                <a:lnTo>
                  <a:pt x="1624418" y="231228"/>
                </a:lnTo>
                <a:lnTo>
                  <a:pt x="1615109" y="231724"/>
                </a:lnTo>
                <a:lnTo>
                  <a:pt x="1591919" y="228955"/>
                </a:lnTo>
                <a:lnTo>
                  <a:pt x="1575358" y="220637"/>
                </a:lnTo>
                <a:lnTo>
                  <a:pt x="1565414" y="206781"/>
                </a:lnTo>
                <a:lnTo>
                  <a:pt x="1562100" y="187375"/>
                </a:lnTo>
                <a:lnTo>
                  <a:pt x="1506702" y="187375"/>
                </a:lnTo>
                <a:lnTo>
                  <a:pt x="1520050" y="233019"/>
                </a:lnTo>
                <a:lnTo>
                  <a:pt x="1558798" y="264033"/>
                </a:lnTo>
                <a:lnTo>
                  <a:pt x="1599996" y="274637"/>
                </a:lnTo>
                <a:lnTo>
                  <a:pt x="1615109" y="275348"/>
                </a:lnTo>
                <a:lnTo>
                  <a:pt x="1636242" y="274116"/>
                </a:lnTo>
                <a:lnTo>
                  <a:pt x="1685975" y="255574"/>
                </a:lnTo>
                <a:lnTo>
                  <a:pt x="1710651" y="217449"/>
                </a:lnTo>
                <a:lnTo>
                  <a:pt x="1712290" y="200990"/>
                </a:lnTo>
                <a:lnTo>
                  <a:pt x="1710944" y="185991"/>
                </a:lnTo>
                <a:lnTo>
                  <a:pt x="1690751" y="148729"/>
                </a:lnTo>
                <a:lnTo>
                  <a:pt x="1644065" y="121081"/>
                </a:lnTo>
                <a:lnTo>
                  <a:pt x="1610093" y="109626"/>
                </a:lnTo>
                <a:lnTo>
                  <a:pt x="1599628" y="105562"/>
                </a:lnTo>
                <a:lnTo>
                  <a:pt x="1570202" y="75095"/>
                </a:lnTo>
                <a:lnTo>
                  <a:pt x="1570202" y="65773"/>
                </a:lnTo>
                <a:lnTo>
                  <a:pt x="1603349" y="44526"/>
                </a:lnTo>
                <a:lnTo>
                  <a:pt x="1612900" y="43992"/>
                </a:lnTo>
                <a:lnTo>
                  <a:pt x="1622806" y="44627"/>
                </a:lnTo>
                <a:lnTo>
                  <a:pt x="1654175" y="66471"/>
                </a:lnTo>
                <a:lnTo>
                  <a:pt x="1657083" y="82829"/>
                </a:lnTo>
                <a:lnTo>
                  <a:pt x="1712290" y="82829"/>
                </a:lnTo>
                <a:close/>
              </a:path>
              <a:path w="1978660" h="275589">
                <a:moveTo>
                  <a:pt x="1978253" y="271665"/>
                </a:moveTo>
                <a:lnTo>
                  <a:pt x="1957590" y="216446"/>
                </a:lnTo>
                <a:lnTo>
                  <a:pt x="1940852" y="171729"/>
                </a:lnTo>
                <a:lnTo>
                  <a:pt x="1903298" y="71412"/>
                </a:lnTo>
                <a:lnTo>
                  <a:pt x="1886038" y="25298"/>
                </a:lnTo>
                <a:lnTo>
                  <a:pt x="1886038" y="171729"/>
                </a:lnTo>
                <a:lnTo>
                  <a:pt x="1819046" y="171729"/>
                </a:lnTo>
                <a:lnTo>
                  <a:pt x="1852371" y="71412"/>
                </a:lnTo>
                <a:lnTo>
                  <a:pt x="1886038" y="171729"/>
                </a:lnTo>
                <a:lnTo>
                  <a:pt x="1886038" y="25298"/>
                </a:lnTo>
                <a:lnTo>
                  <a:pt x="1877949" y="3683"/>
                </a:lnTo>
                <a:lnTo>
                  <a:pt x="1826780" y="3683"/>
                </a:lnTo>
                <a:lnTo>
                  <a:pt x="1727022" y="271665"/>
                </a:lnTo>
                <a:lnTo>
                  <a:pt x="1785734" y="271665"/>
                </a:lnTo>
                <a:lnTo>
                  <a:pt x="1804136" y="216446"/>
                </a:lnTo>
                <a:lnTo>
                  <a:pt x="1900948" y="216446"/>
                </a:lnTo>
                <a:lnTo>
                  <a:pt x="1919554" y="271665"/>
                </a:lnTo>
                <a:lnTo>
                  <a:pt x="1978253" y="271665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821001" y="7537637"/>
            <a:ext cx="15293975" cy="1755139"/>
          </a:xfrm>
          <a:custGeom>
            <a:avLst/>
            <a:gdLst/>
            <a:ahLst/>
            <a:cxnLst/>
            <a:rect l="l" t="t" r="r" b="b"/>
            <a:pathLst>
              <a:path w="15293975" h="1755140">
                <a:moveTo>
                  <a:pt x="14979051" y="0"/>
                </a:moveTo>
                <a:lnTo>
                  <a:pt x="0" y="0"/>
                </a:lnTo>
                <a:lnTo>
                  <a:pt x="0" y="1754648"/>
                </a:lnTo>
                <a:lnTo>
                  <a:pt x="14979051" y="1754648"/>
                </a:lnTo>
                <a:lnTo>
                  <a:pt x="15025536" y="1751237"/>
                </a:lnTo>
                <a:lnTo>
                  <a:pt x="15069904" y="1741329"/>
                </a:lnTo>
                <a:lnTo>
                  <a:pt x="15111668" y="1725410"/>
                </a:lnTo>
                <a:lnTo>
                  <a:pt x="15150340" y="1703967"/>
                </a:lnTo>
                <a:lnTo>
                  <a:pt x="15185436" y="1677486"/>
                </a:lnTo>
                <a:lnTo>
                  <a:pt x="15216467" y="1646455"/>
                </a:lnTo>
                <a:lnTo>
                  <a:pt x="15242947" y="1611360"/>
                </a:lnTo>
                <a:lnTo>
                  <a:pt x="15264390" y="1572687"/>
                </a:lnTo>
                <a:lnTo>
                  <a:pt x="15280309" y="1530924"/>
                </a:lnTo>
                <a:lnTo>
                  <a:pt x="15290217" y="1486556"/>
                </a:lnTo>
                <a:lnTo>
                  <a:pt x="15293628" y="1440071"/>
                </a:lnTo>
                <a:lnTo>
                  <a:pt x="15293628" y="314587"/>
                </a:lnTo>
                <a:lnTo>
                  <a:pt x="15290217" y="268099"/>
                </a:lnTo>
                <a:lnTo>
                  <a:pt x="15280309" y="223729"/>
                </a:lnTo>
                <a:lnTo>
                  <a:pt x="15264390" y="181964"/>
                </a:lnTo>
                <a:lnTo>
                  <a:pt x="15242947" y="143290"/>
                </a:lnTo>
                <a:lnTo>
                  <a:pt x="15216467" y="108194"/>
                </a:lnTo>
                <a:lnTo>
                  <a:pt x="15185436" y="77162"/>
                </a:lnTo>
                <a:lnTo>
                  <a:pt x="15150340" y="50681"/>
                </a:lnTo>
                <a:lnTo>
                  <a:pt x="15111668" y="29238"/>
                </a:lnTo>
                <a:lnTo>
                  <a:pt x="15069904" y="13319"/>
                </a:lnTo>
                <a:lnTo>
                  <a:pt x="15025536" y="3410"/>
                </a:lnTo>
                <a:lnTo>
                  <a:pt x="14979051" y="0"/>
                </a:lnTo>
                <a:close/>
              </a:path>
            </a:pathLst>
          </a:custGeom>
          <a:solidFill>
            <a:srgbClr val="92C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089825" y="7333665"/>
            <a:ext cx="2190750" cy="2190750"/>
          </a:xfrm>
          <a:custGeom>
            <a:avLst/>
            <a:gdLst/>
            <a:ahLst/>
            <a:cxnLst/>
            <a:rect l="l" t="t" r="r" b="b"/>
            <a:pathLst>
              <a:path w="2190750" h="2190750">
                <a:moveTo>
                  <a:pt x="1095066" y="0"/>
                </a:moveTo>
                <a:lnTo>
                  <a:pt x="1046287" y="1066"/>
                </a:lnTo>
                <a:lnTo>
                  <a:pt x="998055" y="4238"/>
                </a:lnTo>
                <a:lnTo>
                  <a:pt x="950414" y="9469"/>
                </a:lnTo>
                <a:lnTo>
                  <a:pt x="903408" y="16715"/>
                </a:lnTo>
                <a:lnTo>
                  <a:pt x="857082" y="25932"/>
                </a:lnTo>
                <a:lnTo>
                  <a:pt x="811481" y="37076"/>
                </a:lnTo>
                <a:lnTo>
                  <a:pt x="766648" y="50101"/>
                </a:lnTo>
                <a:lnTo>
                  <a:pt x="722629" y="64963"/>
                </a:lnTo>
                <a:lnTo>
                  <a:pt x="679468" y="81618"/>
                </a:lnTo>
                <a:lnTo>
                  <a:pt x="637209" y="100022"/>
                </a:lnTo>
                <a:lnTo>
                  <a:pt x="595897" y="120128"/>
                </a:lnTo>
                <a:lnTo>
                  <a:pt x="555577" y="141895"/>
                </a:lnTo>
                <a:lnTo>
                  <a:pt x="516293" y="165275"/>
                </a:lnTo>
                <a:lnTo>
                  <a:pt x="478089" y="190226"/>
                </a:lnTo>
                <a:lnTo>
                  <a:pt x="441010" y="216703"/>
                </a:lnTo>
                <a:lnTo>
                  <a:pt x="405101" y="244660"/>
                </a:lnTo>
                <a:lnTo>
                  <a:pt x="370406" y="274055"/>
                </a:lnTo>
                <a:lnTo>
                  <a:pt x="336970" y="304841"/>
                </a:lnTo>
                <a:lnTo>
                  <a:pt x="304836" y="336975"/>
                </a:lnTo>
                <a:lnTo>
                  <a:pt x="274050" y="370412"/>
                </a:lnTo>
                <a:lnTo>
                  <a:pt x="244656" y="405108"/>
                </a:lnTo>
                <a:lnTo>
                  <a:pt x="216699" y="441017"/>
                </a:lnTo>
                <a:lnTo>
                  <a:pt x="190223" y="478096"/>
                </a:lnTo>
                <a:lnTo>
                  <a:pt x="165272" y="516300"/>
                </a:lnTo>
                <a:lnTo>
                  <a:pt x="141892" y="555585"/>
                </a:lnTo>
                <a:lnTo>
                  <a:pt x="120126" y="595906"/>
                </a:lnTo>
                <a:lnTo>
                  <a:pt x="100020" y="637218"/>
                </a:lnTo>
                <a:lnTo>
                  <a:pt x="81617" y="679477"/>
                </a:lnTo>
                <a:lnTo>
                  <a:pt x="64962" y="722638"/>
                </a:lnTo>
                <a:lnTo>
                  <a:pt x="50100" y="766657"/>
                </a:lnTo>
                <a:lnTo>
                  <a:pt x="37075" y="811490"/>
                </a:lnTo>
                <a:lnTo>
                  <a:pt x="25932" y="857092"/>
                </a:lnTo>
                <a:lnTo>
                  <a:pt x="16715" y="903418"/>
                </a:lnTo>
                <a:lnTo>
                  <a:pt x="9469" y="950424"/>
                </a:lnTo>
                <a:lnTo>
                  <a:pt x="4238" y="998065"/>
                </a:lnTo>
                <a:lnTo>
                  <a:pt x="1066" y="1046298"/>
                </a:lnTo>
                <a:lnTo>
                  <a:pt x="0" y="1095076"/>
                </a:lnTo>
                <a:lnTo>
                  <a:pt x="1066" y="1143855"/>
                </a:lnTo>
                <a:lnTo>
                  <a:pt x="4238" y="1192087"/>
                </a:lnTo>
                <a:lnTo>
                  <a:pt x="9469" y="1239728"/>
                </a:lnTo>
                <a:lnTo>
                  <a:pt x="16715" y="1286734"/>
                </a:lnTo>
                <a:lnTo>
                  <a:pt x="25932" y="1333060"/>
                </a:lnTo>
                <a:lnTo>
                  <a:pt x="37075" y="1378662"/>
                </a:lnTo>
                <a:lnTo>
                  <a:pt x="50100" y="1423495"/>
                </a:lnTo>
                <a:lnTo>
                  <a:pt x="64962" y="1467514"/>
                </a:lnTo>
                <a:lnTo>
                  <a:pt x="81617" y="1510676"/>
                </a:lnTo>
                <a:lnTo>
                  <a:pt x="100020" y="1552935"/>
                </a:lnTo>
                <a:lnTo>
                  <a:pt x="120126" y="1594247"/>
                </a:lnTo>
                <a:lnTo>
                  <a:pt x="141892" y="1634567"/>
                </a:lnTo>
                <a:lnTo>
                  <a:pt x="165272" y="1673852"/>
                </a:lnTo>
                <a:lnTo>
                  <a:pt x="190223" y="1712056"/>
                </a:lnTo>
                <a:lnTo>
                  <a:pt x="216699" y="1749135"/>
                </a:lnTo>
                <a:lnTo>
                  <a:pt x="244656" y="1785045"/>
                </a:lnTo>
                <a:lnTo>
                  <a:pt x="274050" y="1819740"/>
                </a:lnTo>
                <a:lnTo>
                  <a:pt x="304836" y="1853177"/>
                </a:lnTo>
                <a:lnTo>
                  <a:pt x="336970" y="1885311"/>
                </a:lnTo>
                <a:lnTo>
                  <a:pt x="370406" y="1916098"/>
                </a:lnTo>
                <a:lnTo>
                  <a:pt x="405101" y="1945492"/>
                </a:lnTo>
                <a:lnTo>
                  <a:pt x="441010" y="1973449"/>
                </a:lnTo>
                <a:lnTo>
                  <a:pt x="478089" y="1999926"/>
                </a:lnTo>
                <a:lnTo>
                  <a:pt x="516293" y="2024877"/>
                </a:lnTo>
                <a:lnTo>
                  <a:pt x="555577" y="2048258"/>
                </a:lnTo>
                <a:lnTo>
                  <a:pt x="595897" y="2070024"/>
                </a:lnTo>
                <a:lnTo>
                  <a:pt x="637209" y="2090131"/>
                </a:lnTo>
                <a:lnTo>
                  <a:pt x="679468" y="2108534"/>
                </a:lnTo>
                <a:lnTo>
                  <a:pt x="722629" y="2125189"/>
                </a:lnTo>
                <a:lnTo>
                  <a:pt x="766648" y="2140051"/>
                </a:lnTo>
                <a:lnTo>
                  <a:pt x="811481" y="2153076"/>
                </a:lnTo>
                <a:lnTo>
                  <a:pt x="857082" y="2164220"/>
                </a:lnTo>
                <a:lnTo>
                  <a:pt x="903408" y="2173437"/>
                </a:lnTo>
                <a:lnTo>
                  <a:pt x="950414" y="2180683"/>
                </a:lnTo>
                <a:lnTo>
                  <a:pt x="998055" y="2185914"/>
                </a:lnTo>
                <a:lnTo>
                  <a:pt x="1046287" y="2189086"/>
                </a:lnTo>
                <a:lnTo>
                  <a:pt x="1095066" y="2190153"/>
                </a:lnTo>
                <a:lnTo>
                  <a:pt x="1143845" y="2189086"/>
                </a:lnTo>
                <a:lnTo>
                  <a:pt x="1192078" y="2185914"/>
                </a:lnTo>
                <a:lnTo>
                  <a:pt x="1239720" y="2180683"/>
                </a:lnTo>
                <a:lnTo>
                  <a:pt x="1286726" y="2173437"/>
                </a:lnTo>
                <a:lnTo>
                  <a:pt x="1333053" y="2164220"/>
                </a:lnTo>
                <a:lnTo>
                  <a:pt x="1378655" y="2153076"/>
                </a:lnTo>
                <a:lnTo>
                  <a:pt x="1423488" y="2140051"/>
                </a:lnTo>
                <a:lnTo>
                  <a:pt x="1467508" y="2125189"/>
                </a:lnTo>
                <a:lnTo>
                  <a:pt x="1510670" y="2108534"/>
                </a:lnTo>
                <a:lnTo>
                  <a:pt x="1552929" y="2090131"/>
                </a:lnTo>
                <a:lnTo>
                  <a:pt x="1594241" y="2070024"/>
                </a:lnTo>
                <a:lnTo>
                  <a:pt x="1634561" y="2048258"/>
                </a:lnTo>
                <a:lnTo>
                  <a:pt x="1673846" y="2024877"/>
                </a:lnTo>
                <a:lnTo>
                  <a:pt x="1712050" y="1999926"/>
                </a:lnTo>
                <a:lnTo>
                  <a:pt x="1749129" y="1973449"/>
                </a:lnTo>
                <a:lnTo>
                  <a:pt x="1785039" y="1945492"/>
                </a:lnTo>
                <a:lnTo>
                  <a:pt x="1819734" y="1916098"/>
                </a:lnTo>
                <a:lnTo>
                  <a:pt x="1853171" y="1885311"/>
                </a:lnTo>
                <a:lnTo>
                  <a:pt x="1885305" y="1853177"/>
                </a:lnTo>
                <a:lnTo>
                  <a:pt x="1916091" y="1819740"/>
                </a:lnTo>
                <a:lnTo>
                  <a:pt x="1945485" y="1785045"/>
                </a:lnTo>
                <a:lnTo>
                  <a:pt x="1973442" y="1749135"/>
                </a:lnTo>
                <a:lnTo>
                  <a:pt x="1999918" y="1712056"/>
                </a:lnTo>
                <a:lnTo>
                  <a:pt x="2024869" y="1673852"/>
                </a:lnTo>
                <a:lnTo>
                  <a:pt x="2048249" y="1634567"/>
                </a:lnTo>
                <a:lnTo>
                  <a:pt x="2070015" y="1594247"/>
                </a:lnTo>
                <a:lnTo>
                  <a:pt x="2090122" y="1552935"/>
                </a:lnTo>
                <a:lnTo>
                  <a:pt x="2108525" y="1510676"/>
                </a:lnTo>
                <a:lnTo>
                  <a:pt x="2125180" y="1467514"/>
                </a:lnTo>
                <a:lnTo>
                  <a:pt x="2140042" y="1423495"/>
                </a:lnTo>
                <a:lnTo>
                  <a:pt x="2153067" y="1378662"/>
                </a:lnTo>
                <a:lnTo>
                  <a:pt x="2164210" y="1333060"/>
                </a:lnTo>
                <a:lnTo>
                  <a:pt x="2173427" y="1286734"/>
                </a:lnTo>
                <a:lnTo>
                  <a:pt x="2180673" y="1239728"/>
                </a:lnTo>
                <a:lnTo>
                  <a:pt x="2185904" y="1192087"/>
                </a:lnTo>
                <a:lnTo>
                  <a:pt x="2189075" y="1143855"/>
                </a:lnTo>
                <a:lnTo>
                  <a:pt x="2190142" y="1095076"/>
                </a:lnTo>
                <a:lnTo>
                  <a:pt x="2189075" y="1046298"/>
                </a:lnTo>
                <a:lnTo>
                  <a:pt x="2185904" y="998065"/>
                </a:lnTo>
                <a:lnTo>
                  <a:pt x="2180673" y="950424"/>
                </a:lnTo>
                <a:lnTo>
                  <a:pt x="2173427" y="903418"/>
                </a:lnTo>
                <a:lnTo>
                  <a:pt x="2164210" y="857092"/>
                </a:lnTo>
                <a:lnTo>
                  <a:pt x="2153067" y="811490"/>
                </a:lnTo>
                <a:lnTo>
                  <a:pt x="2140042" y="766657"/>
                </a:lnTo>
                <a:lnTo>
                  <a:pt x="2125180" y="722638"/>
                </a:lnTo>
                <a:lnTo>
                  <a:pt x="2108525" y="679477"/>
                </a:lnTo>
                <a:lnTo>
                  <a:pt x="2090122" y="637218"/>
                </a:lnTo>
                <a:lnTo>
                  <a:pt x="2070015" y="595906"/>
                </a:lnTo>
                <a:lnTo>
                  <a:pt x="2048249" y="555585"/>
                </a:lnTo>
                <a:lnTo>
                  <a:pt x="2024869" y="516300"/>
                </a:lnTo>
                <a:lnTo>
                  <a:pt x="1999918" y="478096"/>
                </a:lnTo>
                <a:lnTo>
                  <a:pt x="1973442" y="441017"/>
                </a:lnTo>
                <a:lnTo>
                  <a:pt x="1945485" y="405108"/>
                </a:lnTo>
                <a:lnTo>
                  <a:pt x="1916091" y="370412"/>
                </a:lnTo>
                <a:lnTo>
                  <a:pt x="1885305" y="336975"/>
                </a:lnTo>
                <a:lnTo>
                  <a:pt x="1853171" y="304841"/>
                </a:lnTo>
                <a:lnTo>
                  <a:pt x="1819734" y="274055"/>
                </a:lnTo>
                <a:lnTo>
                  <a:pt x="1785039" y="244660"/>
                </a:lnTo>
                <a:lnTo>
                  <a:pt x="1749129" y="216703"/>
                </a:lnTo>
                <a:lnTo>
                  <a:pt x="1712050" y="190226"/>
                </a:lnTo>
                <a:lnTo>
                  <a:pt x="1673846" y="165275"/>
                </a:lnTo>
                <a:lnTo>
                  <a:pt x="1634561" y="141895"/>
                </a:lnTo>
                <a:lnTo>
                  <a:pt x="1594241" y="120128"/>
                </a:lnTo>
                <a:lnTo>
                  <a:pt x="1552929" y="100022"/>
                </a:lnTo>
                <a:lnTo>
                  <a:pt x="1510670" y="81618"/>
                </a:lnTo>
                <a:lnTo>
                  <a:pt x="1467508" y="64963"/>
                </a:lnTo>
                <a:lnTo>
                  <a:pt x="1423488" y="50101"/>
                </a:lnTo>
                <a:lnTo>
                  <a:pt x="1378655" y="37076"/>
                </a:lnTo>
                <a:lnTo>
                  <a:pt x="1333053" y="25932"/>
                </a:lnTo>
                <a:lnTo>
                  <a:pt x="1286726" y="16715"/>
                </a:lnTo>
                <a:lnTo>
                  <a:pt x="1239720" y="9469"/>
                </a:lnTo>
                <a:lnTo>
                  <a:pt x="1192078" y="4238"/>
                </a:lnTo>
                <a:lnTo>
                  <a:pt x="1143845" y="1066"/>
                </a:lnTo>
                <a:lnTo>
                  <a:pt x="10950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9" name="object 9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21352" y="7565194"/>
            <a:ext cx="1727088" cy="1727099"/>
          </a:xfrm>
          <a:prstGeom prst="rect">
            <a:avLst/>
          </a:prstGeom>
        </p:spPr>
      </p:pic>
      <p:sp>
        <p:nvSpPr>
          <p:cNvPr id="100" name="object 100"/>
          <p:cNvSpPr/>
          <p:nvPr/>
        </p:nvSpPr>
        <p:spPr>
          <a:xfrm>
            <a:off x="1597050" y="7879809"/>
            <a:ext cx="1176020" cy="969010"/>
          </a:xfrm>
          <a:custGeom>
            <a:avLst/>
            <a:gdLst/>
            <a:ahLst/>
            <a:cxnLst/>
            <a:rect l="l" t="t" r="r" b="b"/>
            <a:pathLst>
              <a:path w="1176020" h="969009">
                <a:moveTo>
                  <a:pt x="222135" y="807072"/>
                </a:moveTo>
                <a:lnTo>
                  <a:pt x="220611" y="779373"/>
                </a:lnTo>
                <a:lnTo>
                  <a:pt x="220586" y="778878"/>
                </a:lnTo>
                <a:lnTo>
                  <a:pt x="215938" y="753567"/>
                </a:lnTo>
                <a:lnTo>
                  <a:pt x="210362" y="737412"/>
                </a:lnTo>
                <a:lnTo>
                  <a:pt x="208178" y="731113"/>
                </a:lnTo>
                <a:lnTo>
                  <a:pt x="197332" y="711530"/>
                </a:lnTo>
                <a:lnTo>
                  <a:pt x="193243" y="706729"/>
                </a:lnTo>
                <a:lnTo>
                  <a:pt x="183845" y="695655"/>
                </a:lnTo>
                <a:lnTo>
                  <a:pt x="168198" y="684314"/>
                </a:lnTo>
                <a:lnTo>
                  <a:pt x="158343" y="680554"/>
                </a:lnTo>
                <a:lnTo>
                  <a:pt x="158343" y="807999"/>
                </a:lnTo>
                <a:lnTo>
                  <a:pt x="157556" y="822858"/>
                </a:lnTo>
                <a:lnTo>
                  <a:pt x="155168" y="836269"/>
                </a:lnTo>
                <a:lnTo>
                  <a:pt x="151269" y="847966"/>
                </a:lnTo>
                <a:lnTo>
                  <a:pt x="151180" y="848233"/>
                </a:lnTo>
                <a:lnTo>
                  <a:pt x="122085" y="877100"/>
                </a:lnTo>
                <a:lnTo>
                  <a:pt x="112280" y="878319"/>
                </a:lnTo>
                <a:lnTo>
                  <a:pt x="101511" y="876973"/>
                </a:lnTo>
                <a:lnTo>
                  <a:pt x="71323" y="844702"/>
                </a:lnTo>
                <a:lnTo>
                  <a:pt x="64223" y="796290"/>
                </a:lnTo>
                <a:lnTo>
                  <a:pt x="64223" y="772845"/>
                </a:lnTo>
                <a:lnTo>
                  <a:pt x="89319" y="742886"/>
                </a:lnTo>
                <a:lnTo>
                  <a:pt x="110959" y="737412"/>
                </a:lnTo>
                <a:lnTo>
                  <a:pt x="121246" y="738632"/>
                </a:lnTo>
                <a:lnTo>
                  <a:pt x="151117" y="767346"/>
                </a:lnTo>
                <a:lnTo>
                  <a:pt x="158292" y="807072"/>
                </a:lnTo>
                <a:lnTo>
                  <a:pt x="158343" y="807999"/>
                </a:lnTo>
                <a:lnTo>
                  <a:pt x="158343" y="680554"/>
                </a:lnTo>
                <a:lnTo>
                  <a:pt x="150406" y="677506"/>
                </a:lnTo>
                <a:lnTo>
                  <a:pt x="130441" y="675246"/>
                </a:lnTo>
                <a:lnTo>
                  <a:pt x="111683" y="677214"/>
                </a:lnTo>
                <a:lnTo>
                  <a:pt x="94615" y="683120"/>
                </a:lnTo>
                <a:lnTo>
                  <a:pt x="79235" y="692950"/>
                </a:lnTo>
                <a:lnTo>
                  <a:pt x="65557" y="706729"/>
                </a:lnTo>
                <a:lnTo>
                  <a:pt x="69532" y="684530"/>
                </a:lnTo>
                <a:lnTo>
                  <a:pt x="85420" y="647839"/>
                </a:lnTo>
                <a:lnTo>
                  <a:pt x="128028" y="613333"/>
                </a:lnTo>
                <a:lnTo>
                  <a:pt x="167220" y="606120"/>
                </a:lnTo>
                <a:lnTo>
                  <a:pt x="173418" y="606120"/>
                </a:lnTo>
                <a:lnTo>
                  <a:pt x="173418" y="542620"/>
                </a:lnTo>
                <a:lnTo>
                  <a:pt x="162775" y="542620"/>
                </a:lnTo>
                <a:lnTo>
                  <a:pt x="139039" y="544398"/>
                </a:lnTo>
                <a:lnTo>
                  <a:pt x="96024" y="557796"/>
                </a:lnTo>
                <a:lnTo>
                  <a:pt x="59270" y="584085"/>
                </a:lnTo>
                <a:lnTo>
                  <a:pt x="30810" y="621576"/>
                </a:lnTo>
                <a:lnTo>
                  <a:pt x="11150" y="669569"/>
                </a:lnTo>
                <a:lnTo>
                  <a:pt x="1231" y="725398"/>
                </a:lnTo>
                <a:lnTo>
                  <a:pt x="0" y="783856"/>
                </a:lnTo>
                <a:lnTo>
                  <a:pt x="1955" y="817689"/>
                </a:lnTo>
                <a:lnTo>
                  <a:pt x="17614" y="874674"/>
                </a:lnTo>
                <a:lnTo>
                  <a:pt x="48221" y="916482"/>
                </a:lnTo>
                <a:lnTo>
                  <a:pt x="89369" y="937831"/>
                </a:lnTo>
                <a:lnTo>
                  <a:pt x="113614" y="940498"/>
                </a:lnTo>
                <a:lnTo>
                  <a:pt x="128930" y="939431"/>
                </a:lnTo>
                <a:lnTo>
                  <a:pt x="169976" y="923417"/>
                </a:lnTo>
                <a:lnTo>
                  <a:pt x="201002" y="890143"/>
                </a:lnTo>
                <a:lnTo>
                  <a:pt x="207124" y="878319"/>
                </a:lnTo>
                <a:lnTo>
                  <a:pt x="208508" y="875652"/>
                </a:lnTo>
                <a:lnTo>
                  <a:pt x="214464" y="859853"/>
                </a:lnTo>
                <a:lnTo>
                  <a:pt x="218732" y="843165"/>
                </a:lnTo>
                <a:lnTo>
                  <a:pt x="221284" y="825563"/>
                </a:lnTo>
                <a:lnTo>
                  <a:pt x="222097" y="807999"/>
                </a:lnTo>
                <a:lnTo>
                  <a:pt x="222135" y="807072"/>
                </a:lnTo>
                <a:close/>
              </a:path>
              <a:path w="1176020" h="969009">
                <a:moveTo>
                  <a:pt x="443382" y="128625"/>
                </a:moveTo>
                <a:lnTo>
                  <a:pt x="435038" y="76758"/>
                </a:lnTo>
                <a:lnTo>
                  <a:pt x="410527" y="35382"/>
                </a:lnTo>
                <a:lnTo>
                  <a:pt x="376275" y="11188"/>
                </a:lnTo>
                <a:lnTo>
                  <a:pt x="376275" y="129159"/>
                </a:lnTo>
                <a:lnTo>
                  <a:pt x="375412" y="142227"/>
                </a:lnTo>
                <a:lnTo>
                  <a:pt x="354736" y="178384"/>
                </a:lnTo>
                <a:lnTo>
                  <a:pt x="322237" y="186791"/>
                </a:lnTo>
                <a:lnTo>
                  <a:pt x="262890" y="186791"/>
                </a:lnTo>
                <a:lnTo>
                  <a:pt x="262890" y="64846"/>
                </a:lnTo>
                <a:lnTo>
                  <a:pt x="323786" y="64846"/>
                </a:lnTo>
                <a:lnTo>
                  <a:pt x="362331" y="82994"/>
                </a:lnTo>
                <a:lnTo>
                  <a:pt x="376250" y="128625"/>
                </a:lnTo>
                <a:lnTo>
                  <a:pt x="376275" y="129159"/>
                </a:lnTo>
                <a:lnTo>
                  <a:pt x="376275" y="11188"/>
                </a:lnTo>
                <a:lnTo>
                  <a:pt x="371805" y="9004"/>
                </a:lnTo>
                <a:lnTo>
                  <a:pt x="356374" y="4000"/>
                </a:lnTo>
                <a:lnTo>
                  <a:pt x="339852" y="990"/>
                </a:lnTo>
                <a:lnTo>
                  <a:pt x="322237" y="0"/>
                </a:lnTo>
                <a:lnTo>
                  <a:pt x="196443" y="0"/>
                </a:lnTo>
                <a:lnTo>
                  <a:pt x="196443" y="388543"/>
                </a:lnTo>
                <a:lnTo>
                  <a:pt x="262890" y="388543"/>
                </a:lnTo>
                <a:lnTo>
                  <a:pt x="262890" y="251637"/>
                </a:lnTo>
                <a:lnTo>
                  <a:pt x="321132" y="251637"/>
                </a:lnTo>
                <a:lnTo>
                  <a:pt x="372262" y="243408"/>
                </a:lnTo>
                <a:lnTo>
                  <a:pt x="410933" y="218681"/>
                </a:lnTo>
                <a:lnTo>
                  <a:pt x="431850" y="186791"/>
                </a:lnTo>
                <a:lnTo>
                  <a:pt x="443344" y="129159"/>
                </a:lnTo>
                <a:lnTo>
                  <a:pt x="443382" y="128625"/>
                </a:lnTo>
                <a:close/>
              </a:path>
              <a:path w="1176020" h="969009">
                <a:moveTo>
                  <a:pt x="477050" y="828687"/>
                </a:moveTo>
                <a:lnTo>
                  <a:pt x="469328" y="784987"/>
                </a:lnTo>
                <a:lnTo>
                  <a:pt x="447154" y="751192"/>
                </a:lnTo>
                <a:lnTo>
                  <a:pt x="426110" y="735012"/>
                </a:lnTo>
                <a:lnTo>
                  <a:pt x="435851" y="727925"/>
                </a:lnTo>
                <a:lnTo>
                  <a:pt x="444487" y="719747"/>
                </a:lnTo>
                <a:lnTo>
                  <a:pt x="452018" y="710450"/>
                </a:lnTo>
                <a:lnTo>
                  <a:pt x="455307" y="705129"/>
                </a:lnTo>
                <a:lnTo>
                  <a:pt x="458444" y="700062"/>
                </a:lnTo>
                <a:lnTo>
                  <a:pt x="463575" y="688721"/>
                </a:lnTo>
                <a:lnTo>
                  <a:pt x="467245" y="676579"/>
                </a:lnTo>
                <a:lnTo>
                  <a:pt x="469455" y="663638"/>
                </a:lnTo>
                <a:lnTo>
                  <a:pt x="470179" y="649897"/>
                </a:lnTo>
                <a:lnTo>
                  <a:pt x="468477" y="626338"/>
                </a:lnTo>
                <a:lnTo>
                  <a:pt x="468464" y="626122"/>
                </a:lnTo>
                <a:lnTo>
                  <a:pt x="454672" y="586422"/>
                </a:lnTo>
                <a:lnTo>
                  <a:pt x="427609" y="557720"/>
                </a:lnTo>
                <a:lnTo>
                  <a:pt x="412826" y="549973"/>
                </a:lnTo>
                <a:lnTo>
                  <a:pt x="412826" y="823087"/>
                </a:lnTo>
                <a:lnTo>
                  <a:pt x="412115" y="834898"/>
                </a:lnTo>
                <a:lnTo>
                  <a:pt x="394487" y="870064"/>
                </a:lnTo>
                <a:lnTo>
                  <a:pt x="368300" y="878319"/>
                </a:lnTo>
                <a:lnTo>
                  <a:pt x="358609" y="877404"/>
                </a:lnTo>
                <a:lnTo>
                  <a:pt x="358355" y="877404"/>
                </a:lnTo>
                <a:lnTo>
                  <a:pt x="326110" y="845502"/>
                </a:lnTo>
                <a:lnTo>
                  <a:pt x="323964" y="835329"/>
                </a:lnTo>
                <a:lnTo>
                  <a:pt x="323862" y="834898"/>
                </a:lnTo>
                <a:lnTo>
                  <a:pt x="323126" y="823087"/>
                </a:lnTo>
                <a:lnTo>
                  <a:pt x="323748" y="813066"/>
                </a:lnTo>
                <a:lnTo>
                  <a:pt x="323875" y="811047"/>
                </a:lnTo>
                <a:lnTo>
                  <a:pt x="326136" y="800265"/>
                </a:lnTo>
                <a:lnTo>
                  <a:pt x="326161" y="800100"/>
                </a:lnTo>
                <a:lnTo>
                  <a:pt x="329907" y="790765"/>
                </a:lnTo>
                <a:lnTo>
                  <a:pt x="329971" y="790587"/>
                </a:lnTo>
                <a:lnTo>
                  <a:pt x="335203" y="782523"/>
                </a:lnTo>
                <a:lnTo>
                  <a:pt x="367868" y="767308"/>
                </a:lnTo>
                <a:lnTo>
                  <a:pt x="377634" y="768261"/>
                </a:lnTo>
                <a:lnTo>
                  <a:pt x="409714" y="800100"/>
                </a:lnTo>
                <a:lnTo>
                  <a:pt x="412826" y="823087"/>
                </a:lnTo>
                <a:lnTo>
                  <a:pt x="412826" y="549973"/>
                </a:lnTo>
                <a:lnTo>
                  <a:pt x="410311" y="548652"/>
                </a:lnTo>
                <a:lnTo>
                  <a:pt x="406171" y="547509"/>
                </a:lnTo>
                <a:lnTo>
                  <a:pt x="406171" y="653630"/>
                </a:lnTo>
                <a:lnTo>
                  <a:pt x="405612" y="663638"/>
                </a:lnTo>
                <a:lnTo>
                  <a:pt x="384390" y="701598"/>
                </a:lnTo>
                <a:lnTo>
                  <a:pt x="368300" y="705129"/>
                </a:lnTo>
                <a:lnTo>
                  <a:pt x="359740" y="704253"/>
                </a:lnTo>
                <a:lnTo>
                  <a:pt x="332701" y="674573"/>
                </a:lnTo>
                <a:lnTo>
                  <a:pt x="330212" y="653630"/>
                </a:lnTo>
                <a:lnTo>
                  <a:pt x="330809" y="642848"/>
                </a:lnTo>
                <a:lnTo>
                  <a:pt x="330835" y="642518"/>
                </a:lnTo>
                <a:lnTo>
                  <a:pt x="332613" y="633171"/>
                </a:lnTo>
                <a:lnTo>
                  <a:pt x="332701" y="632675"/>
                </a:lnTo>
                <a:lnTo>
                  <a:pt x="335813" y="624103"/>
                </a:lnTo>
                <a:lnTo>
                  <a:pt x="340182" y="616800"/>
                </a:lnTo>
                <a:lnTo>
                  <a:pt x="345655" y="610958"/>
                </a:lnTo>
                <a:lnTo>
                  <a:pt x="351993" y="606894"/>
                </a:lnTo>
                <a:lnTo>
                  <a:pt x="351853" y="606894"/>
                </a:lnTo>
                <a:lnTo>
                  <a:pt x="359537" y="604316"/>
                </a:lnTo>
                <a:lnTo>
                  <a:pt x="359371" y="604316"/>
                </a:lnTo>
                <a:lnTo>
                  <a:pt x="368084" y="603453"/>
                </a:lnTo>
                <a:lnTo>
                  <a:pt x="400570" y="624624"/>
                </a:lnTo>
                <a:lnTo>
                  <a:pt x="406171" y="653630"/>
                </a:lnTo>
                <a:lnTo>
                  <a:pt x="406171" y="547509"/>
                </a:lnTo>
                <a:lnTo>
                  <a:pt x="390398" y="543128"/>
                </a:lnTo>
                <a:lnTo>
                  <a:pt x="368084" y="541286"/>
                </a:lnTo>
                <a:lnTo>
                  <a:pt x="345719" y="543128"/>
                </a:lnTo>
                <a:lnTo>
                  <a:pt x="308406" y="557860"/>
                </a:lnTo>
                <a:lnTo>
                  <a:pt x="281432" y="586765"/>
                </a:lnTo>
                <a:lnTo>
                  <a:pt x="267754" y="626122"/>
                </a:lnTo>
                <a:lnTo>
                  <a:pt x="267690" y="626338"/>
                </a:lnTo>
                <a:lnTo>
                  <a:pt x="265976" y="649897"/>
                </a:lnTo>
                <a:lnTo>
                  <a:pt x="266712" y="663638"/>
                </a:lnTo>
                <a:lnTo>
                  <a:pt x="268884" y="676579"/>
                </a:lnTo>
                <a:lnTo>
                  <a:pt x="291477" y="719747"/>
                </a:lnTo>
                <a:lnTo>
                  <a:pt x="309829" y="735012"/>
                </a:lnTo>
                <a:lnTo>
                  <a:pt x="298678" y="742467"/>
                </a:lnTo>
                <a:lnTo>
                  <a:pt x="272846" y="772375"/>
                </a:lnTo>
                <a:lnTo>
                  <a:pt x="259981" y="813066"/>
                </a:lnTo>
                <a:lnTo>
                  <a:pt x="259118" y="828687"/>
                </a:lnTo>
                <a:lnTo>
                  <a:pt x="260388" y="845502"/>
                </a:lnTo>
                <a:lnTo>
                  <a:pt x="275691" y="893940"/>
                </a:lnTo>
                <a:lnTo>
                  <a:pt x="304749" y="923607"/>
                </a:lnTo>
                <a:lnTo>
                  <a:pt x="344589" y="938618"/>
                </a:lnTo>
                <a:lnTo>
                  <a:pt x="368300" y="940498"/>
                </a:lnTo>
                <a:lnTo>
                  <a:pt x="392125" y="938618"/>
                </a:lnTo>
                <a:lnTo>
                  <a:pt x="431876" y="923607"/>
                </a:lnTo>
                <a:lnTo>
                  <a:pt x="460603" y="894105"/>
                </a:lnTo>
                <a:lnTo>
                  <a:pt x="468160" y="878319"/>
                </a:lnTo>
                <a:lnTo>
                  <a:pt x="469747" y="875017"/>
                </a:lnTo>
                <a:lnTo>
                  <a:pt x="475221" y="853211"/>
                </a:lnTo>
                <a:lnTo>
                  <a:pt x="477050" y="828687"/>
                </a:lnTo>
                <a:close/>
              </a:path>
              <a:path w="1176020" h="969009">
                <a:moveTo>
                  <a:pt x="661758" y="546620"/>
                </a:moveTo>
                <a:lnTo>
                  <a:pt x="614146" y="546620"/>
                </a:lnTo>
                <a:lnTo>
                  <a:pt x="495439" y="968514"/>
                </a:lnTo>
                <a:lnTo>
                  <a:pt x="543052" y="968514"/>
                </a:lnTo>
                <a:lnTo>
                  <a:pt x="661758" y="546620"/>
                </a:lnTo>
                <a:close/>
              </a:path>
              <a:path w="1176020" h="969009">
                <a:moveTo>
                  <a:pt x="696531" y="324231"/>
                </a:moveTo>
                <a:lnTo>
                  <a:pt x="555459" y="324231"/>
                </a:lnTo>
                <a:lnTo>
                  <a:pt x="555459" y="381"/>
                </a:lnTo>
                <a:lnTo>
                  <a:pt x="489013" y="381"/>
                </a:lnTo>
                <a:lnTo>
                  <a:pt x="489013" y="324231"/>
                </a:lnTo>
                <a:lnTo>
                  <a:pt x="489013" y="389001"/>
                </a:lnTo>
                <a:lnTo>
                  <a:pt x="696531" y="389001"/>
                </a:lnTo>
                <a:lnTo>
                  <a:pt x="696531" y="324231"/>
                </a:lnTo>
                <a:close/>
              </a:path>
              <a:path w="1176020" h="969009">
                <a:moveTo>
                  <a:pt x="910691" y="872985"/>
                </a:moveTo>
                <a:lnTo>
                  <a:pt x="772045" y="872985"/>
                </a:lnTo>
                <a:lnTo>
                  <a:pt x="845362" y="779843"/>
                </a:lnTo>
                <a:lnTo>
                  <a:pt x="859307" y="760590"/>
                </a:lnTo>
                <a:lnTo>
                  <a:pt x="880567" y="725766"/>
                </a:lnTo>
                <a:lnTo>
                  <a:pt x="897178" y="680580"/>
                </a:lnTo>
                <a:lnTo>
                  <a:pt x="900290" y="651497"/>
                </a:lnTo>
                <a:lnTo>
                  <a:pt x="898563" y="626694"/>
                </a:lnTo>
                <a:lnTo>
                  <a:pt x="884783" y="585990"/>
                </a:lnTo>
                <a:lnTo>
                  <a:pt x="857542" y="557491"/>
                </a:lnTo>
                <a:lnTo>
                  <a:pt x="818832" y="543077"/>
                </a:lnTo>
                <a:lnTo>
                  <a:pt x="795312" y="541274"/>
                </a:lnTo>
                <a:lnTo>
                  <a:pt x="779462" y="542328"/>
                </a:lnTo>
                <a:lnTo>
                  <a:pt x="737057" y="557961"/>
                </a:lnTo>
                <a:lnTo>
                  <a:pt x="705065" y="590105"/>
                </a:lnTo>
                <a:lnTo>
                  <a:pt x="686752" y="634885"/>
                </a:lnTo>
                <a:lnTo>
                  <a:pt x="683234" y="668832"/>
                </a:lnTo>
                <a:lnTo>
                  <a:pt x="747458" y="668832"/>
                </a:lnTo>
                <a:lnTo>
                  <a:pt x="748245" y="654862"/>
                </a:lnTo>
                <a:lnTo>
                  <a:pt x="750595" y="642315"/>
                </a:lnTo>
                <a:lnTo>
                  <a:pt x="774788" y="607961"/>
                </a:lnTo>
                <a:lnTo>
                  <a:pt x="794194" y="603453"/>
                </a:lnTo>
                <a:lnTo>
                  <a:pt x="803694" y="604380"/>
                </a:lnTo>
                <a:lnTo>
                  <a:pt x="833348" y="635850"/>
                </a:lnTo>
                <a:lnTo>
                  <a:pt x="836053" y="658964"/>
                </a:lnTo>
                <a:lnTo>
                  <a:pt x="835418" y="668578"/>
                </a:lnTo>
                <a:lnTo>
                  <a:pt x="819912" y="709993"/>
                </a:lnTo>
                <a:lnTo>
                  <a:pt x="793978" y="748360"/>
                </a:lnTo>
                <a:lnTo>
                  <a:pt x="689660" y="882332"/>
                </a:lnTo>
                <a:lnTo>
                  <a:pt x="689660" y="935164"/>
                </a:lnTo>
                <a:lnTo>
                  <a:pt x="910691" y="935164"/>
                </a:lnTo>
                <a:lnTo>
                  <a:pt x="910691" y="872985"/>
                </a:lnTo>
                <a:close/>
              </a:path>
              <a:path w="1176020" h="969009">
                <a:moveTo>
                  <a:pt x="981570" y="128625"/>
                </a:moveTo>
                <a:lnTo>
                  <a:pt x="973213" y="76758"/>
                </a:lnTo>
                <a:lnTo>
                  <a:pt x="948702" y="35382"/>
                </a:lnTo>
                <a:lnTo>
                  <a:pt x="914450" y="11188"/>
                </a:lnTo>
                <a:lnTo>
                  <a:pt x="914450" y="129159"/>
                </a:lnTo>
                <a:lnTo>
                  <a:pt x="913587" y="142227"/>
                </a:lnTo>
                <a:lnTo>
                  <a:pt x="892911" y="178384"/>
                </a:lnTo>
                <a:lnTo>
                  <a:pt x="860412" y="186791"/>
                </a:lnTo>
                <a:lnTo>
                  <a:pt x="801065" y="186791"/>
                </a:lnTo>
                <a:lnTo>
                  <a:pt x="801065" y="64846"/>
                </a:lnTo>
                <a:lnTo>
                  <a:pt x="861961" y="64846"/>
                </a:lnTo>
                <a:lnTo>
                  <a:pt x="900506" y="82994"/>
                </a:lnTo>
                <a:lnTo>
                  <a:pt x="914425" y="128625"/>
                </a:lnTo>
                <a:lnTo>
                  <a:pt x="914450" y="129159"/>
                </a:lnTo>
                <a:lnTo>
                  <a:pt x="914450" y="11188"/>
                </a:lnTo>
                <a:lnTo>
                  <a:pt x="909980" y="9004"/>
                </a:lnTo>
                <a:lnTo>
                  <a:pt x="894549" y="4000"/>
                </a:lnTo>
                <a:lnTo>
                  <a:pt x="878027" y="990"/>
                </a:lnTo>
                <a:lnTo>
                  <a:pt x="860412" y="0"/>
                </a:lnTo>
                <a:lnTo>
                  <a:pt x="734618" y="0"/>
                </a:lnTo>
                <a:lnTo>
                  <a:pt x="734618" y="388543"/>
                </a:lnTo>
                <a:lnTo>
                  <a:pt x="801065" y="388543"/>
                </a:lnTo>
                <a:lnTo>
                  <a:pt x="801065" y="251637"/>
                </a:lnTo>
                <a:lnTo>
                  <a:pt x="859307" y="251637"/>
                </a:lnTo>
                <a:lnTo>
                  <a:pt x="910437" y="243408"/>
                </a:lnTo>
                <a:lnTo>
                  <a:pt x="949109" y="218681"/>
                </a:lnTo>
                <a:lnTo>
                  <a:pt x="970026" y="186791"/>
                </a:lnTo>
                <a:lnTo>
                  <a:pt x="981519" y="129159"/>
                </a:lnTo>
                <a:lnTo>
                  <a:pt x="981570" y="128625"/>
                </a:lnTo>
                <a:close/>
              </a:path>
              <a:path w="1176020" h="969009">
                <a:moveTo>
                  <a:pt x="1175791" y="788924"/>
                </a:moveTo>
                <a:lnTo>
                  <a:pt x="1139240" y="788924"/>
                </a:lnTo>
                <a:lnTo>
                  <a:pt x="1139240" y="651751"/>
                </a:lnTo>
                <a:lnTo>
                  <a:pt x="1139240" y="546620"/>
                </a:lnTo>
                <a:lnTo>
                  <a:pt x="1075245" y="546620"/>
                </a:lnTo>
                <a:lnTo>
                  <a:pt x="1075245" y="651751"/>
                </a:lnTo>
                <a:lnTo>
                  <a:pt x="1075245" y="788924"/>
                </a:lnTo>
                <a:lnTo>
                  <a:pt x="1003935" y="788924"/>
                </a:lnTo>
                <a:lnTo>
                  <a:pt x="1071041" y="660565"/>
                </a:lnTo>
                <a:lnTo>
                  <a:pt x="1075245" y="651751"/>
                </a:lnTo>
                <a:lnTo>
                  <a:pt x="1075245" y="546620"/>
                </a:lnTo>
                <a:lnTo>
                  <a:pt x="1074572" y="546620"/>
                </a:lnTo>
                <a:lnTo>
                  <a:pt x="940142" y="802538"/>
                </a:lnTo>
                <a:lnTo>
                  <a:pt x="943038" y="851103"/>
                </a:lnTo>
                <a:lnTo>
                  <a:pt x="1075245" y="851103"/>
                </a:lnTo>
                <a:lnTo>
                  <a:pt x="1075245" y="935164"/>
                </a:lnTo>
                <a:lnTo>
                  <a:pt x="1139240" y="935164"/>
                </a:lnTo>
                <a:lnTo>
                  <a:pt x="1139240" y="851103"/>
                </a:lnTo>
                <a:lnTo>
                  <a:pt x="1175791" y="851103"/>
                </a:lnTo>
                <a:lnTo>
                  <a:pt x="1175791" y="788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510622" y="8071021"/>
            <a:ext cx="244475" cy="268605"/>
          </a:xfrm>
          <a:custGeom>
            <a:avLst/>
            <a:gdLst/>
            <a:ahLst/>
            <a:cxnLst/>
            <a:rect l="l" t="t" r="r" b="b"/>
            <a:pathLst>
              <a:path w="244475" h="268604">
                <a:moveTo>
                  <a:pt x="143011" y="0"/>
                </a:moveTo>
                <a:lnTo>
                  <a:pt x="101232" y="0"/>
                </a:lnTo>
                <a:lnTo>
                  <a:pt x="0" y="267991"/>
                </a:lnTo>
                <a:lnTo>
                  <a:pt x="48406" y="267991"/>
                </a:lnTo>
                <a:lnTo>
                  <a:pt x="70123" y="205595"/>
                </a:lnTo>
                <a:lnTo>
                  <a:pt x="220810" y="205595"/>
                </a:lnTo>
                <a:lnTo>
                  <a:pt x="206601" y="168047"/>
                </a:lnTo>
                <a:lnTo>
                  <a:pt x="83191" y="168047"/>
                </a:lnTo>
                <a:lnTo>
                  <a:pt x="122027" y="56877"/>
                </a:lnTo>
                <a:lnTo>
                  <a:pt x="164534" y="56877"/>
                </a:lnTo>
                <a:lnTo>
                  <a:pt x="143011" y="0"/>
                </a:lnTo>
                <a:close/>
              </a:path>
              <a:path w="244475" h="268604">
                <a:moveTo>
                  <a:pt x="220810" y="205595"/>
                </a:moveTo>
                <a:lnTo>
                  <a:pt x="173931" y="205595"/>
                </a:lnTo>
                <a:lnTo>
                  <a:pt x="195836" y="267991"/>
                </a:lnTo>
                <a:lnTo>
                  <a:pt x="244421" y="267991"/>
                </a:lnTo>
                <a:lnTo>
                  <a:pt x="220810" y="205595"/>
                </a:lnTo>
                <a:close/>
              </a:path>
              <a:path w="244475" h="268604">
                <a:moveTo>
                  <a:pt x="164534" y="56877"/>
                </a:moveTo>
                <a:lnTo>
                  <a:pt x="122027" y="56877"/>
                </a:lnTo>
                <a:lnTo>
                  <a:pt x="160864" y="168047"/>
                </a:lnTo>
                <a:lnTo>
                  <a:pt x="206601" y="168047"/>
                </a:lnTo>
                <a:lnTo>
                  <a:pt x="164534" y="56877"/>
                </a:lnTo>
                <a:close/>
              </a:path>
            </a:pathLst>
          </a:custGeom>
          <a:solidFill>
            <a:srgbClr val="001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" name="object 10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781000" y="8091453"/>
            <a:ext cx="234125" cy="251238"/>
          </a:xfrm>
          <a:prstGeom prst="rect">
            <a:avLst/>
          </a:prstGeom>
        </p:spPr>
      </p:pic>
      <p:sp>
        <p:nvSpPr>
          <p:cNvPr id="103" name="object 103"/>
          <p:cNvSpPr/>
          <p:nvPr/>
        </p:nvSpPr>
        <p:spPr>
          <a:xfrm>
            <a:off x="4048252" y="8064227"/>
            <a:ext cx="264160" cy="353695"/>
          </a:xfrm>
          <a:custGeom>
            <a:avLst/>
            <a:gdLst/>
            <a:ahLst/>
            <a:cxnLst/>
            <a:rect l="l" t="t" r="r" b="b"/>
            <a:pathLst>
              <a:path w="264160" h="353695">
                <a:moveTo>
                  <a:pt x="47485" y="75641"/>
                </a:moveTo>
                <a:lnTo>
                  <a:pt x="2755" y="75641"/>
                </a:lnTo>
                <a:lnTo>
                  <a:pt x="2755" y="274789"/>
                </a:lnTo>
                <a:lnTo>
                  <a:pt x="47485" y="274789"/>
                </a:lnTo>
                <a:lnTo>
                  <a:pt x="47485" y="75641"/>
                </a:lnTo>
                <a:close/>
              </a:path>
              <a:path w="264160" h="353695">
                <a:moveTo>
                  <a:pt x="50609" y="17056"/>
                </a:moveTo>
                <a:lnTo>
                  <a:pt x="48399" y="11341"/>
                </a:lnTo>
                <a:lnTo>
                  <a:pt x="39560" y="2260"/>
                </a:lnTo>
                <a:lnTo>
                  <a:pt x="33312" y="0"/>
                </a:lnTo>
                <a:lnTo>
                  <a:pt x="17119" y="0"/>
                </a:lnTo>
                <a:lnTo>
                  <a:pt x="10883" y="2260"/>
                </a:lnTo>
                <a:lnTo>
                  <a:pt x="2171" y="11341"/>
                </a:lnTo>
                <a:lnTo>
                  <a:pt x="0" y="17056"/>
                </a:lnTo>
                <a:lnTo>
                  <a:pt x="0" y="30657"/>
                </a:lnTo>
                <a:lnTo>
                  <a:pt x="2171" y="36283"/>
                </a:lnTo>
                <a:lnTo>
                  <a:pt x="10883" y="45250"/>
                </a:lnTo>
                <a:lnTo>
                  <a:pt x="17119" y="47485"/>
                </a:lnTo>
                <a:lnTo>
                  <a:pt x="33312" y="47485"/>
                </a:lnTo>
                <a:lnTo>
                  <a:pt x="39560" y="45250"/>
                </a:lnTo>
                <a:lnTo>
                  <a:pt x="48399" y="36283"/>
                </a:lnTo>
                <a:lnTo>
                  <a:pt x="50609" y="30657"/>
                </a:lnTo>
                <a:lnTo>
                  <a:pt x="50609" y="17056"/>
                </a:lnTo>
                <a:close/>
              </a:path>
              <a:path w="264160" h="353695">
                <a:moveTo>
                  <a:pt x="263944" y="75641"/>
                </a:moveTo>
                <a:lnTo>
                  <a:pt x="223621" y="75641"/>
                </a:lnTo>
                <a:lnTo>
                  <a:pt x="221602" y="95707"/>
                </a:lnTo>
                <a:lnTo>
                  <a:pt x="219214" y="93383"/>
                </a:lnTo>
                <a:lnTo>
                  <a:pt x="219214" y="131229"/>
                </a:lnTo>
                <a:lnTo>
                  <a:pt x="219214" y="218846"/>
                </a:lnTo>
                <a:lnTo>
                  <a:pt x="211797" y="228981"/>
                </a:lnTo>
                <a:lnTo>
                  <a:pt x="202641" y="236232"/>
                </a:lnTo>
                <a:lnTo>
                  <a:pt x="191744" y="240576"/>
                </a:lnTo>
                <a:lnTo>
                  <a:pt x="179082" y="242023"/>
                </a:lnTo>
                <a:lnTo>
                  <a:pt x="168821" y="240957"/>
                </a:lnTo>
                <a:lnTo>
                  <a:pt x="139776" y="215417"/>
                </a:lnTo>
                <a:lnTo>
                  <a:pt x="132892" y="177609"/>
                </a:lnTo>
                <a:lnTo>
                  <a:pt x="133654" y="161620"/>
                </a:lnTo>
                <a:lnTo>
                  <a:pt x="151866" y="118427"/>
                </a:lnTo>
                <a:lnTo>
                  <a:pt x="179451" y="108585"/>
                </a:lnTo>
                <a:lnTo>
                  <a:pt x="192087" y="109994"/>
                </a:lnTo>
                <a:lnTo>
                  <a:pt x="202920" y="114249"/>
                </a:lnTo>
                <a:lnTo>
                  <a:pt x="211963" y="121323"/>
                </a:lnTo>
                <a:lnTo>
                  <a:pt x="219214" y="131229"/>
                </a:lnTo>
                <a:lnTo>
                  <a:pt x="219214" y="93383"/>
                </a:lnTo>
                <a:lnTo>
                  <a:pt x="210934" y="85318"/>
                </a:lnTo>
                <a:lnTo>
                  <a:pt x="198450" y="77889"/>
                </a:lnTo>
                <a:lnTo>
                  <a:pt x="184150" y="73444"/>
                </a:lnTo>
                <a:lnTo>
                  <a:pt x="168033" y="71958"/>
                </a:lnTo>
                <a:lnTo>
                  <a:pt x="150901" y="73685"/>
                </a:lnTo>
                <a:lnTo>
                  <a:pt x="110159" y="99669"/>
                </a:lnTo>
                <a:lnTo>
                  <a:pt x="89700" y="151726"/>
                </a:lnTo>
                <a:lnTo>
                  <a:pt x="88341" y="173748"/>
                </a:lnTo>
                <a:lnTo>
                  <a:pt x="89725" y="196977"/>
                </a:lnTo>
                <a:lnTo>
                  <a:pt x="100812" y="235458"/>
                </a:lnTo>
                <a:lnTo>
                  <a:pt x="135902" y="271526"/>
                </a:lnTo>
                <a:lnTo>
                  <a:pt x="167665" y="278472"/>
                </a:lnTo>
                <a:lnTo>
                  <a:pt x="182968" y="277126"/>
                </a:lnTo>
                <a:lnTo>
                  <a:pt x="196659" y="273088"/>
                </a:lnTo>
                <a:lnTo>
                  <a:pt x="208737" y="266357"/>
                </a:lnTo>
                <a:lnTo>
                  <a:pt x="219214" y="256933"/>
                </a:lnTo>
                <a:lnTo>
                  <a:pt x="219125" y="271526"/>
                </a:lnTo>
                <a:lnTo>
                  <a:pt x="199301" y="311073"/>
                </a:lnTo>
                <a:lnTo>
                  <a:pt x="171170" y="317868"/>
                </a:lnTo>
                <a:lnTo>
                  <a:pt x="156667" y="316331"/>
                </a:lnTo>
                <a:lnTo>
                  <a:pt x="143370" y="311746"/>
                </a:lnTo>
                <a:lnTo>
                  <a:pt x="131279" y="304088"/>
                </a:lnTo>
                <a:lnTo>
                  <a:pt x="120370" y="293382"/>
                </a:lnTo>
                <a:lnTo>
                  <a:pt x="99199" y="320255"/>
                </a:lnTo>
                <a:lnTo>
                  <a:pt x="130949" y="344081"/>
                </a:lnTo>
                <a:lnTo>
                  <a:pt x="173748" y="353199"/>
                </a:lnTo>
                <a:lnTo>
                  <a:pt x="193382" y="351790"/>
                </a:lnTo>
                <a:lnTo>
                  <a:pt x="239547" y="330555"/>
                </a:lnTo>
                <a:lnTo>
                  <a:pt x="262420" y="287286"/>
                </a:lnTo>
                <a:lnTo>
                  <a:pt x="263944" y="268719"/>
                </a:lnTo>
                <a:lnTo>
                  <a:pt x="263944" y="256933"/>
                </a:lnTo>
                <a:lnTo>
                  <a:pt x="263944" y="242023"/>
                </a:lnTo>
                <a:lnTo>
                  <a:pt x="263944" y="108585"/>
                </a:lnTo>
                <a:lnTo>
                  <a:pt x="263944" y="95707"/>
                </a:lnTo>
                <a:lnTo>
                  <a:pt x="263944" y="75641"/>
                </a:lnTo>
                <a:close/>
              </a:path>
            </a:pathLst>
          </a:custGeom>
          <a:solidFill>
            <a:srgbClr val="001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4" name="object 10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349748" y="8136176"/>
            <a:ext cx="185156" cy="206517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563621" y="8136180"/>
            <a:ext cx="164727" cy="206517"/>
          </a:xfrm>
          <a:prstGeom prst="rect">
            <a:avLst/>
          </a:prstGeom>
        </p:spPr>
      </p:pic>
      <p:sp>
        <p:nvSpPr>
          <p:cNvPr id="106" name="object 106"/>
          <p:cNvSpPr/>
          <p:nvPr/>
        </p:nvSpPr>
        <p:spPr>
          <a:xfrm>
            <a:off x="4853140" y="8067350"/>
            <a:ext cx="1082040" cy="359410"/>
          </a:xfrm>
          <a:custGeom>
            <a:avLst/>
            <a:gdLst/>
            <a:ahLst/>
            <a:cxnLst/>
            <a:rect l="l" t="t" r="r" b="b"/>
            <a:pathLst>
              <a:path w="1082039" h="359409">
                <a:moveTo>
                  <a:pt x="185343" y="235966"/>
                </a:moveTo>
                <a:lnTo>
                  <a:pt x="60921" y="235966"/>
                </a:lnTo>
                <a:lnTo>
                  <a:pt x="126441" y="165836"/>
                </a:lnTo>
                <a:lnTo>
                  <a:pt x="138430" y="152222"/>
                </a:lnTo>
                <a:lnTo>
                  <a:pt x="163537" y="115862"/>
                </a:lnTo>
                <a:lnTo>
                  <a:pt x="174853" y="73812"/>
                </a:lnTo>
                <a:lnTo>
                  <a:pt x="173443" y="57442"/>
                </a:lnTo>
                <a:lnTo>
                  <a:pt x="152311" y="19596"/>
                </a:lnTo>
                <a:lnTo>
                  <a:pt x="109220" y="1219"/>
                </a:lnTo>
                <a:lnTo>
                  <a:pt x="90741" y="0"/>
                </a:lnTo>
                <a:lnTo>
                  <a:pt x="77609" y="673"/>
                </a:lnTo>
                <a:lnTo>
                  <a:pt x="33223" y="16840"/>
                </a:lnTo>
                <a:lnTo>
                  <a:pt x="6261" y="51422"/>
                </a:lnTo>
                <a:lnTo>
                  <a:pt x="0" y="85394"/>
                </a:lnTo>
                <a:lnTo>
                  <a:pt x="44716" y="85394"/>
                </a:lnTo>
                <a:lnTo>
                  <a:pt x="45466" y="74510"/>
                </a:lnTo>
                <a:lnTo>
                  <a:pt x="47713" y="64833"/>
                </a:lnTo>
                <a:lnTo>
                  <a:pt x="80124" y="36715"/>
                </a:lnTo>
                <a:lnTo>
                  <a:pt x="90373" y="35890"/>
                </a:lnTo>
                <a:lnTo>
                  <a:pt x="99021" y="36626"/>
                </a:lnTo>
                <a:lnTo>
                  <a:pt x="129451" y="69481"/>
                </a:lnTo>
                <a:lnTo>
                  <a:pt x="130124" y="78600"/>
                </a:lnTo>
                <a:lnTo>
                  <a:pt x="129616" y="85852"/>
                </a:lnTo>
                <a:lnTo>
                  <a:pt x="110959" y="123799"/>
                </a:lnTo>
                <a:lnTo>
                  <a:pt x="5143" y="240919"/>
                </a:lnTo>
                <a:lnTo>
                  <a:pt x="5143" y="271665"/>
                </a:lnTo>
                <a:lnTo>
                  <a:pt x="185343" y="271665"/>
                </a:lnTo>
                <a:lnTo>
                  <a:pt x="185343" y="235966"/>
                </a:lnTo>
                <a:close/>
              </a:path>
              <a:path w="1082039" h="359409">
                <a:moveTo>
                  <a:pt x="394055" y="198589"/>
                </a:moveTo>
                <a:lnTo>
                  <a:pt x="382739" y="160312"/>
                </a:lnTo>
                <a:lnTo>
                  <a:pt x="350443" y="133629"/>
                </a:lnTo>
                <a:lnTo>
                  <a:pt x="358724" y="128790"/>
                </a:lnTo>
                <a:lnTo>
                  <a:pt x="385648" y="92976"/>
                </a:lnTo>
                <a:lnTo>
                  <a:pt x="388175" y="74358"/>
                </a:lnTo>
                <a:lnTo>
                  <a:pt x="386956" y="60071"/>
                </a:lnTo>
                <a:lnTo>
                  <a:pt x="386905" y="59372"/>
                </a:lnTo>
                <a:lnTo>
                  <a:pt x="386791" y="58127"/>
                </a:lnTo>
                <a:lnTo>
                  <a:pt x="382651" y="43662"/>
                </a:lnTo>
                <a:lnTo>
                  <a:pt x="378421" y="35890"/>
                </a:lnTo>
                <a:lnTo>
                  <a:pt x="375754" y="30975"/>
                </a:lnTo>
                <a:lnTo>
                  <a:pt x="366090" y="20053"/>
                </a:lnTo>
                <a:lnTo>
                  <a:pt x="354063" y="11277"/>
                </a:lnTo>
                <a:lnTo>
                  <a:pt x="349338" y="9169"/>
                </a:lnTo>
                <a:lnTo>
                  <a:pt x="349338" y="196392"/>
                </a:lnTo>
                <a:lnTo>
                  <a:pt x="348653" y="205740"/>
                </a:lnTo>
                <a:lnTo>
                  <a:pt x="324472" y="236791"/>
                </a:lnTo>
                <a:lnTo>
                  <a:pt x="306451" y="239636"/>
                </a:lnTo>
                <a:lnTo>
                  <a:pt x="297180" y="238925"/>
                </a:lnTo>
                <a:lnTo>
                  <a:pt x="296964" y="238925"/>
                </a:lnTo>
                <a:lnTo>
                  <a:pt x="288747" y="236791"/>
                </a:lnTo>
                <a:lnTo>
                  <a:pt x="288582" y="236791"/>
                </a:lnTo>
                <a:lnTo>
                  <a:pt x="281000" y="233019"/>
                </a:lnTo>
                <a:lnTo>
                  <a:pt x="263194" y="196392"/>
                </a:lnTo>
                <a:lnTo>
                  <a:pt x="263829" y="188201"/>
                </a:lnTo>
                <a:lnTo>
                  <a:pt x="263918" y="186918"/>
                </a:lnTo>
                <a:lnTo>
                  <a:pt x="288493" y="155092"/>
                </a:lnTo>
                <a:lnTo>
                  <a:pt x="306082" y="152031"/>
                </a:lnTo>
                <a:lnTo>
                  <a:pt x="315366" y="152793"/>
                </a:lnTo>
                <a:lnTo>
                  <a:pt x="346252" y="178168"/>
                </a:lnTo>
                <a:lnTo>
                  <a:pt x="349338" y="196392"/>
                </a:lnTo>
                <a:lnTo>
                  <a:pt x="349338" y="9169"/>
                </a:lnTo>
                <a:lnTo>
                  <a:pt x="343636" y="6616"/>
                </a:lnTo>
                <a:lnTo>
                  <a:pt x="343636" y="76009"/>
                </a:lnTo>
                <a:lnTo>
                  <a:pt x="343065" y="83934"/>
                </a:lnTo>
                <a:lnTo>
                  <a:pt x="314566" y="115455"/>
                </a:lnTo>
                <a:lnTo>
                  <a:pt x="306451" y="116141"/>
                </a:lnTo>
                <a:lnTo>
                  <a:pt x="298335" y="115455"/>
                </a:lnTo>
                <a:lnTo>
                  <a:pt x="269900" y="84747"/>
                </a:lnTo>
                <a:lnTo>
                  <a:pt x="269265" y="76009"/>
                </a:lnTo>
                <a:lnTo>
                  <a:pt x="269862" y="67652"/>
                </a:lnTo>
                <a:lnTo>
                  <a:pt x="269887" y="67208"/>
                </a:lnTo>
                <a:lnTo>
                  <a:pt x="298043" y="36601"/>
                </a:lnTo>
                <a:lnTo>
                  <a:pt x="297751" y="36601"/>
                </a:lnTo>
                <a:lnTo>
                  <a:pt x="306273" y="35890"/>
                </a:lnTo>
                <a:lnTo>
                  <a:pt x="314388" y="36601"/>
                </a:lnTo>
                <a:lnTo>
                  <a:pt x="321640" y="38722"/>
                </a:lnTo>
                <a:lnTo>
                  <a:pt x="342887" y="67208"/>
                </a:lnTo>
                <a:lnTo>
                  <a:pt x="343001" y="67652"/>
                </a:lnTo>
                <a:lnTo>
                  <a:pt x="343509" y="74358"/>
                </a:lnTo>
                <a:lnTo>
                  <a:pt x="343636" y="76009"/>
                </a:lnTo>
                <a:lnTo>
                  <a:pt x="343636" y="6616"/>
                </a:lnTo>
                <a:lnTo>
                  <a:pt x="340093" y="5016"/>
                </a:lnTo>
                <a:lnTo>
                  <a:pt x="324154" y="1244"/>
                </a:lnTo>
                <a:lnTo>
                  <a:pt x="306273" y="0"/>
                </a:lnTo>
                <a:lnTo>
                  <a:pt x="288467" y="1244"/>
                </a:lnTo>
                <a:lnTo>
                  <a:pt x="246634" y="20053"/>
                </a:lnTo>
                <a:lnTo>
                  <a:pt x="225933" y="58127"/>
                </a:lnTo>
                <a:lnTo>
                  <a:pt x="224548" y="74358"/>
                </a:lnTo>
                <a:lnTo>
                  <a:pt x="225171" y="83934"/>
                </a:lnTo>
                <a:lnTo>
                  <a:pt x="226961" y="92532"/>
                </a:lnTo>
                <a:lnTo>
                  <a:pt x="227050" y="92976"/>
                </a:lnTo>
                <a:lnTo>
                  <a:pt x="253720" y="128790"/>
                </a:lnTo>
                <a:lnTo>
                  <a:pt x="261912" y="133629"/>
                </a:lnTo>
                <a:lnTo>
                  <a:pt x="252183" y="138722"/>
                </a:lnTo>
                <a:lnTo>
                  <a:pt x="224891" y="168783"/>
                </a:lnTo>
                <a:lnTo>
                  <a:pt x="218478" y="198589"/>
                </a:lnTo>
                <a:lnTo>
                  <a:pt x="219875" y="214109"/>
                </a:lnTo>
                <a:lnTo>
                  <a:pt x="219913" y="214566"/>
                </a:lnTo>
                <a:lnTo>
                  <a:pt x="242633" y="254647"/>
                </a:lnTo>
                <a:lnTo>
                  <a:pt x="287566" y="274053"/>
                </a:lnTo>
                <a:lnTo>
                  <a:pt x="306451" y="275348"/>
                </a:lnTo>
                <a:lnTo>
                  <a:pt x="325335" y="274053"/>
                </a:lnTo>
                <a:lnTo>
                  <a:pt x="370141" y="254647"/>
                </a:lnTo>
                <a:lnTo>
                  <a:pt x="392569" y="215353"/>
                </a:lnTo>
                <a:lnTo>
                  <a:pt x="394055" y="198589"/>
                </a:lnTo>
                <a:close/>
              </a:path>
              <a:path w="1082039" h="359409">
                <a:moveTo>
                  <a:pt x="490512" y="242290"/>
                </a:moveTo>
                <a:lnTo>
                  <a:pt x="488238" y="236359"/>
                </a:lnTo>
                <a:lnTo>
                  <a:pt x="479158" y="226910"/>
                </a:lnTo>
                <a:lnTo>
                  <a:pt x="472719" y="224548"/>
                </a:lnTo>
                <a:lnTo>
                  <a:pt x="464375" y="224548"/>
                </a:lnTo>
                <a:lnTo>
                  <a:pt x="456158" y="224548"/>
                </a:lnTo>
                <a:lnTo>
                  <a:pt x="449770" y="226910"/>
                </a:lnTo>
                <a:lnTo>
                  <a:pt x="440690" y="236359"/>
                </a:lnTo>
                <a:lnTo>
                  <a:pt x="438416" y="242290"/>
                </a:lnTo>
                <a:lnTo>
                  <a:pt x="438416" y="256514"/>
                </a:lnTo>
                <a:lnTo>
                  <a:pt x="440753" y="262343"/>
                </a:lnTo>
                <a:lnTo>
                  <a:pt x="450088" y="271424"/>
                </a:lnTo>
                <a:lnTo>
                  <a:pt x="456399" y="273685"/>
                </a:lnTo>
                <a:lnTo>
                  <a:pt x="472719" y="273685"/>
                </a:lnTo>
                <a:lnTo>
                  <a:pt x="479158" y="271399"/>
                </a:lnTo>
                <a:lnTo>
                  <a:pt x="488238" y="262191"/>
                </a:lnTo>
                <a:lnTo>
                  <a:pt x="490512" y="256387"/>
                </a:lnTo>
                <a:lnTo>
                  <a:pt x="490512" y="242290"/>
                </a:lnTo>
                <a:close/>
              </a:path>
              <a:path w="1082039" h="359409">
                <a:moveTo>
                  <a:pt x="826960" y="187921"/>
                </a:moveTo>
                <a:lnTo>
                  <a:pt x="826477" y="178904"/>
                </a:lnTo>
                <a:lnTo>
                  <a:pt x="826452" y="178346"/>
                </a:lnTo>
                <a:lnTo>
                  <a:pt x="824903" y="169494"/>
                </a:lnTo>
                <a:lnTo>
                  <a:pt x="805561" y="138785"/>
                </a:lnTo>
                <a:lnTo>
                  <a:pt x="800874" y="134912"/>
                </a:lnTo>
                <a:lnTo>
                  <a:pt x="792543" y="129476"/>
                </a:lnTo>
                <a:lnTo>
                  <a:pt x="782764" y="124472"/>
                </a:lnTo>
                <a:lnTo>
                  <a:pt x="782764" y="190500"/>
                </a:lnTo>
                <a:lnTo>
                  <a:pt x="782675" y="191782"/>
                </a:lnTo>
                <a:lnTo>
                  <a:pt x="781596" y="199885"/>
                </a:lnTo>
                <a:lnTo>
                  <a:pt x="781481" y="200825"/>
                </a:lnTo>
                <a:lnTo>
                  <a:pt x="777506" y="209181"/>
                </a:lnTo>
                <a:lnTo>
                  <a:pt x="770890" y="215912"/>
                </a:lnTo>
                <a:lnTo>
                  <a:pt x="761631" y="221056"/>
                </a:lnTo>
                <a:lnTo>
                  <a:pt x="753173" y="218109"/>
                </a:lnTo>
                <a:lnTo>
                  <a:pt x="720217" y="208343"/>
                </a:lnTo>
                <a:lnTo>
                  <a:pt x="683679" y="191782"/>
                </a:lnTo>
                <a:lnTo>
                  <a:pt x="674573" y="178904"/>
                </a:lnTo>
                <a:lnTo>
                  <a:pt x="674573" y="168960"/>
                </a:lnTo>
                <a:lnTo>
                  <a:pt x="675817" y="158521"/>
                </a:lnTo>
                <a:lnTo>
                  <a:pt x="679538" y="149999"/>
                </a:lnTo>
                <a:lnTo>
                  <a:pt x="685749" y="143421"/>
                </a:lnTo>
                <a:lnTo>
                  <a:pt x="694448" y="138785"/>
                </a:lnTo>
                <a:lnTo>
                  <a:pt x="701497" y="141274"/>
                </a:lnTo>
                <a:lnTo>
                  <a:pt x="708672" y="143611"/>
                </a:lnTo>
                <a:lnTo>
                  <a:pt x="715949" y="145783"/>
                </a:lnTo>
                <a:lnTo>
                  <a:pt x="723341" y="147789"/>
                </a:lnTo>
                <a:lnTo>
                  <a:pt x="739190" y="152869"/>
                </a:lnTo>
                <a:lnTo>
                  <a:pt x="775779" y="171907"/>
                </a:lnTo>
                <a:lnTo>
                  <a:pt x="782764" y="190500"/>
                </a:lnTo>
                <a:lnTo>
                  <a:pt x="782764" y="124472"/>
                </a:lnTo>
                <a:lnTo>
                  <a:pt x="782510" y="124333"/>
                </a:lnTo>
                <a:lnTo>
                  <a:pt x="770267" y="119291"/>
                </a:lnTo>
                <a:lnTo>
                  <a:pt x="755789" y="114350"/>
                </a:lnTo>
                <a:lnTo>
                  <a:pt x="722807" y="104825"/>
                </a:lnTo>
                <a:lnTo>
                  <a:pt x="709612" y="100330"/>
                </a:lnTo>
                <a:lnTo>
                  <a:pt x="681494" y="69684"/>
                </a:lnTo>
                <a:lnTo>
                  <a:pt x="681380" y="68465"/>
                </a:lnTo>
                <a:lnTo>
                  <a:pt x="682167" y="61379"/>
                </a:lnTo>
                <a:lnTo>
                  <a:pt x="718896" y="36436"/>
                </a:lnTo>
                <a:lnTo>
                  <a:pt x="729602" y="35877"/>
                </a:lnTo>
                <a:lnTo>
                  <a:pt x="740105" y="36626"/>
                </a:lnTo>
                <a:lnTo>
                  <a:pt x="775042" y="61379"/>
                </a:lnTo>
                <a:lnTo>
                  <a:pt x="778383" y="78955"/>
                </a:lnTo>
                <a:lnTo>
                  <a:pt x="823099" y="78955"/>
                </a:lnTo>
                <a:lnTo>
                  <a:pt x="811390" y="35877"/>
                </a:lnTo>
                <a:lnTo>
                  <a:pt x="768908" y="5168"/>
                </a:lnTo>
                <a:lnTo>
                  <a:pt x="729602" y="0"/>
                </a:lnTo>
                <a:lnTo>
                  <a:pt x="707415" y="1295"/>
                </a:lnTo>
                <a:lnTo>
                  <a:pt x="708875" y="1295"/>
                </a:lnTo>
                <a:lnTo>
                  <a:pt x="691527" y="4686"/>
                </a:lnTo>
                <a:lnTo>
                  <a:pt x="650887" y="28943"/>
                </a:lnTo>
                <a:lnTo>
                  <a:pt x="636701" y="68465"/>
                </a:lnTo>
                <a:lnTo>
                  <a:pt x="636701" y="69684"/>
                </a:lnTo>
                <a:lnTo>
                  <a:pt x="636968" y="75730"/>
                </a:lnTo>
                <a:lnTo>
                  <a:pt x="637044" y="77673"/>
                </a:lnTo>
                <a:lnTo>
                  <a:pt x="655510" y="116662"/>
                </a:lnTo>
                <a:lnTo>
                  <a:pt x="661136" y="121475"/>
                </a:lnTo>
                <a:lnTo>
                  <a:pt x="647522" y="130835"/>
                </a:lnTo>
                <a:lnTo>
                  <a:pt x="637806" y="142367"/>
                </a:lnTo>
                <a:lnTo>
                  <a:pt x="631977" y="156057"/>
                </a:lnTo>
                <a:lnTo>
                  <a:pt x="630034" y="171907"/>
                </a:lnTo>
                <a:lnTo>
                  <a:pt x="630567" y="181571"/>
                </a:lnTo>
                <a:lnTo>
                  <a:pt x="649376" y="219303"/>
                </a:lnTo>
                <a:lnTo>
                  <a:pt x="686396" y="240372"/>
                </a:lnTo>
                <a:lnTo>
                  <a:pt x="716724" y="249948"/>
                </a:lnTo>
                <a:lnTo>
                  <a:pt x="732548" y="254901"/>
                </a:lnTo>
                <a:lnTo>
                  <a:pt x="768870" y="272999"/>
                </a:lnTo>
                <a:lnTo>
                  <a:pt x="775716" y="290233"/>
                </a:lnTo>
                <a:lnTo>
                  <a:pt x="775804" y="290995"/>
                </a:lnTo>
                <a:lnTo>
                  <a:pt x="747522" y="320827"/>
                </a:lnTo>
                <a:lnTo>
                  <a:pt x="727583" y="323011"/>
                </a:lnTo>
                <a:lnTo>
                  <a:pt x="715733" y="322326"/>
                </a:lnTo>
                <a:lnTo>
                  <a:pt x="677519" y="298792"/>
                </a:lnTo>
                <a:lnTo>
                  <a:pt x="673849" y="280873"/>
                </a:lnTo>
                <a:lnTo>
                  <a:pt x="673823" y="280682"/>
                </a:lnTo>
                <a:lnTo>
                  <a:pt x="629297" y="280873"/>
                </a:lnTo>
                <a:lnTo>
                  <a:pt x="630872" y="297903"/>
                </a:lnTo>
                <a:lnTo>
                  <a:pt x="630948" y="298792"/>
                </a:lnTo>
                <a:lnTo>
                  <a:pt x="635863" y="314274"/>
                </a:lnTo>
                <a:lnTo>
                  <a:pt x="635914" y="314439"/>
                </a:lnTo>
                <a:lnTo>
                  <a:pt x="644207" y="327825"/>
                </a:lnTo>
                <a:lnTo>
                  <a:pt x="655802" y="338937"/>
                </a:lnTo>
                <a:lnTo>
                  <a:pt x="670217" y="347675"/>
                </a:lnTo>
                <a:lnTo>
                  <a:pt x="686993" y="353910"/>
                </a:lnTo>
                <a:lnTo>
                  <a:pt x="706666" y="357771"/>
                </a:lnTo>
                <a:lnTo>
                  <a:pt x="707999" y="357771"/>
                </a:lnTo>
                <a:lnTo>
                  <a:pt x="727583" y="358914"/>
                </a:lnTo>
                <a:lnTo>
                  <a:pt x="766089" y="354355"/>
                </a:lnTo>
                <a:lnTo>
                  <a:pt x="806373" y="330733"/>
                </a:lnTo>
                <a:lnTo>
                  <a:pt x="811504" y="323011"/>
                </a:lnTo>
                <a:lnTo>
                  <a:pt x="814133" y="319062"/>
                </a:lnTo>
                <a:lnTo>
                  <a:pt x="818730" y="305879"/>
                </a:lnTo>
                <a:lnTo>
                  <a:pt x="818794" y="305701"/>
                </a:lnTo>
                <a:lnTo>
                  <a:pt x="820305" y="290995"/>
                </a:lnTo>
                <a:lnTo>
                  <a:pt x="820305" y="290233"/>
                </a:lnTo>
                <a:lnTo>
                  <a:pt x="818794" y="274586"/>
                </a:lnTo>
                <a:lnTo>
                  <a:pt x="814133" y="260489"/>
                </a:lnTo>
                <a:lnTo>
                  <a:pt x="806373" y="248348"/>
                </a:lnTo>
                <a:lnTo>
                  <a:pt x="795502" y="238175"/>
                </a:lnTo>
                <a:lnTo>
                  <a:pt x="809269" y="228879"/>
                </a:lnTo>
                <a:lnTo>
                  <a:pt x="815987" y="221056"/>
                </a:lnTo>
                <a:lnTo>
                  <a:pt x="819099" y="217411"/>
                </a:lnTo>
                <a:lnTo>
                  <a:pt x="825004" y="203758"/>
                </a:lnTo>
                <a:lnTo>
                  <a:pt x="826960" y="187921"/>
                </a:lnTo>
                <a:close/>
              </a:path>
              <a:path w="1082039" h="359409">
                <a:moveTo>
                  <a:pt x="1081887" y="2755"/>
                </a:moveTo>
                <a:lnTo>
                  <a:pt x="1076185" y="2755"/>
                </a:lnTo>
                <a:lnTo>
                  <a:pt x="971638" y="41224"/>
                </a:lnTo>
                <a:lnTo>
                  <a:pt x="971638" y="78778"/>
                </a:lnTo>
                <a:lnTo>
                  <a:pt x="1037348" y="56375"/>
                </a:lnTo>
                <a:lnTo>
                  <a:pt x="1037348" y="271665"/>
                </a:lnTo>
                <a:lnTo>
                  <a:pt x="1081887" y="271665"/>
                </a:lnTo>
                <a:lnTo>
                  <a:pt x="1081887" y="2755"/>
                </a:lnTo>
                <a:close/>
              </a:path>
            </a:pathLst>
          </a:custGeom>
          <a:solidFill>
            <a:srgbClr val="001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7" name="object 10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030015" y="8067341"/>
            <a:ext cx="127494" cy="144665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289348" y="8136176"/>
            <a:ext cx="175230" cy="206517"/>
          </a:xfrm>
          <a:prstGeom prst="rect">
            <a:avLst/>
          </a:prstGeom>
        </p:spPr>
      </p:pic>
      <p:sp>
        <p:nvSpPr>
          <p:cNvPr id="109" name="object 109"/>
          <p:cNvSpPr/>
          <p:nvPr/>
        </p:nvSpPr>
        <p:spPr>
          <a:xfrm>
            <a:off x="6601142" y="8067350"/>
            <a:ext cx="1315720" cy="359410"/>
          </a:xfrm>
          <a:custGeom>
            <a:avLst/>
            <a:gdLst/>
            <a:ahLst/>
            <a:cxnLst/>
            <a:rect l="l" t="t" r="r" b="b"/>
            <a:pathLst>
              <a:path w="1315720" h="359409">
                <a:moveTo>
                  <a:pt x="110248" y="2755"/>
                </a:moveTo>
                <a:lnTo>
                  <a:pt x="104546" y="2755"/>
                </a:lnTo>
                <a:lnTo>
                  <a:pt x="0" y="41224"/>
                </a:lnTo>
                <a:lnTo>
                  <a:pt x="0" y="78778"/>
                </a:lnTo>
                <a:lnTo>
                  <a:pt x="65709" y="56375"/>
                </a:lnTo>
                <a:lnTo>
                  <a:pt x="65709" y="271665"/>
                </a:lnTo>
                <a:lnTo>
                  <a:pt x="110248" y="271665"/>
                </a:lnTo>
                <a:lnTo>
                  <a:pt x="110248" y="2755"/>
                </a:lnTo>
                <a:close/>
              </a:path>
              <a:path w="1315720" h="359409">
                <a:moveTo>
                  <a:pt x="383578" y="235966"/>
                </a:moveTo>
                <a:lnTo>
                  <a:pt x="259156" y="235966"/>
                </a:lnTo>
                <a:lnTo>
                  <a:pt x="324675" y="165836"/>
                </a:lnTo>
                <a:lnTo>
                  <a:pt x="336664" y="152222"/>
                </a:lnTo>
                <a:lnTo>
                  <a:pt x="361759" y="115862"/>
                </a:lnTo>
                <a:lnTo>
                  <a:pt x="373087" y="73812"/>
                </a:lnTo>
                <a:lnTo>
                  <a:pt x="371678" y="57442"/>
                </a:lnTo>
                <a:lnTo>
                  <a:pt x="350545" y="19596"/>
                </a:lnTo>
                <a:lnTo>
                  <a:pt x="307454" y="1219"/>
                </a:lnTo>
                <a:lnTo>
                  <a:pt x="288975" y="0"/>
                </a:lnTo>
                <a:lnTo>
                  <a:pt x="275844" y="673"/>
                </a:lnTo>
                <a:lnTo>
                  <a:pt x="231444" y="16840"/>
                </a:lnTo>
                <a:lnTo>
                  <a:pt x="204495" y="51422"/>
                </a:lnTo>
                <a:lnTo>
                  <a:pt x="198234" y="85394"/>
                </a:lnTo>
                <a:lnTo>
                  <a:pt x="242951" y="85394"/>
                </a:lnTo>
                <a:lnTo>
                  <a:pt x="243700" y="74510"/>
                </a:lnTo>
                <a:lnTo>
                  <a:pt x="245948" y="64833"/>
                </a:lnTo>
                <a:lnTo>
                  <a:pt x="278358" y="36715"/>
                </a:lnTo>
                <a:lnTo>
                  <a:pt x="288607" y="35890"/>
                </a:lnTo>
                <a:lnTo>
                  <a:pt x="297243" y="36626"/>
                </a:lnTo>
                <a:lnTo>
                  <a:pt x="327685" y="69481"/>
                </a:lnTo>
                <a:lnTo>
                  <a:pt x="328358" y="78600"/>
                </a:lnTo>
                <a:lnTo>
                  <a:pt x="327850" y="85852"/>
                </a:lnTo>
                <a:lnTo>
                  <a:pt x="309194" y="123799"/>
                </a:lnTo>
                <a:lnTo>
                  <a:pt x="203377" y="240919"/>
                </a:lnTo>
                <a:lnTo>
                  <a:pt x="203377" y="271665"/>
                </a:lnTo>
                <a:lnTo>
                  <a:pt x="383578" y="271665"/>
                </a:lnTo>
                <a:lnTo>
                  <a:pt x="383578" y="235966"/>
                </a:lnTo>
                <a:close/>
              </a:path>
              <a:path w="1315720" h="359409">
                <a:moveTo>
                  <a:pt x="538734" y="2755"/>
                </a:moveTo>
                <a:lnTo>
                  <a:pt x="533031" y="2755"/>
                </a:lnTo>
                <a:lnTo>
                  <a:pt x="428485" y="41224"/>
                </a:lnTo>
                <a:lnTo>
                  <a:pt x="428485" y="78778"/>
                </a:lnTo>
                <a:lnTo>
                  <a:pt x="494195" y="56375"/>
                </a:lnTo>
                <a:lnTo>
                  <a:pt x="494195" y="271665"/>
                </a:lnTo>
                <a:lnTo>
                  <a:pt x="538734" y="271665"/>
                </a:lnTo>
                <a:lnTo>
                  <a:pt x="538734" y="2755"/>
                </a:lnTo>
                <a:close/>
              </a:path>
              <a:path w="1315720" h="359409">
                <a:moveTo>
                  <a:pt x="676046" y="228422"/>
                </a:moveTo>
                <a:lnTo>
                  <a:pt x="635736" y="228422"/>
                </a:lnTo>
                <a:lnTo>
                  <a:pt x="635736" y="263207"/>
                </a:lnTo>
                <a:lnTo>
                  <a:pt x="635406" y="269608"/>
                </a:lnTo>
                <a:lnTo>
                  <a:pt x="621880" y="309575"/>
                </a:lnTo>
                <a:lnTo>
                  <a:pt x="616953" y="317677"/>
                </a:lnTo>
                <a:lnTo>
                  <a:pt x="641070" y="332041"/>
                </a:lnTo>
                <a:lnTo>
                  <a:pt x="666013" y="299732"/>
                </a:lnTo>
                <a:lnTo>
                  <a:pt x="675855" y="260629"/>
                </a:lnTo>
                <a:lnTo>
                  <a:pt x="676046" y="228422"/>
                </a:lnTo>
                <a:close/>
              </a:path>
              <a:path w="1315720" h="359409">
                <a:moveTo>
                  <a:pt x="1002741" y="187921"/>
                </a:moveTo>
                <a:lnTo>
                  <a:pt x="1002258" y="178904"/>
                </a:lnTo>
                <a:lnTo>
                  <a:pt x="1002233" y="178346"/>
                </a:lnTo>
                <a:lnTo>
                  <a:pt x="1000671" y="169494"/>
                </a:lnTo>
                <a:lnTo>
                  <a:pt x="981341" y="138785"/>
                </a:lnTo>
                <a:lnTo>
                  <a:pt x="976655" y="134912"/>
                </a:lnTo>
                <a:lnTo>
                  <a:pt x="968324" y="129476"/>
                </a:lnTo>
                <a:lnTo>
                  <a:pt x="958532" y="124460"/>
                </a:lnTo>
                <a:lnTo>
                  <a:pt x="958532" y="190500"/>
                </a:lnTo>
                <a:lnTo>
                  <a:pt x="958456" y="191782"/>
                </a:lnTo>
                <a:lnTo>
                  <a:pt x="937399" y="221056"/>
                </a:lnTo>
                <a:lnTo>
                  <a:pt x="928941" y="218109"/>
                </a:lnTo>
                <a:lnTo>
                  <a:pt x="895997" y="208343"/>
                </a:lnTo>
                <a:lnTo>
                  <a:pt x="859459" y="191782"/>
                </a:lnTo>
                <a:lnTo>
                  <a:pt x="850353" y="178904"/>
                </a:lnTo>
                <a:lnTo>
                  <a:pt x="850353" y="168960"/>
                </a:lnTo>
                <a:lnTo>
                  <a:pt x="851598" y="158521"/>
                </a:lnTo>
                <a:lnTo>
                  <a:pt x="855319" y="149999"/>
                </a:lnTo>
                <a:lnTo>
                  <a:pt x="861529" y="143421"/>
                </a:lnTo>
                <a:lnTo>
                  <a:pt x="870229" y="138785"/>
                </a:lnTo>
                <a:lnTo>
                  <a:pt x="877277" y="141274"/>
                </a:lnTo>
                <a:lnTo>
                  <a:pt x="884440" y="143611"/>
                </a:lnTo>
                <a:lnTo>
                  <a:pt x="891730" y="145783"/>
                </a:lnTo>
                <a:lnTo>
                  <a:pt x="899121" y="147789"/>
                </a:lnTo>
                <a:lnTo>
                  <a:pt x="914958" y="152869"/>
                </a:lnTo>
                <a:lnTo>
                  <a:pt x="951560" y="171907"/>
                </a:lnTo>
                <a:lnTo>
                  <a:pt x="958532" y="190500"/>
                </a:lnTo>
                <a:lnTo>
                  <a:pt x="958532" y="124460"/>
                </a:lnTo>
                <a:lnTo>
                  <a:pt x="958291" y="124333"/>
                </a:lnTo>
                <a:lnTo>
                  <a:pt x="946035" y="119291"/>
                </a:lnTo>
                <a:lnTo>
                  <a:pt x="931557" y="114350"/>
                </a:lnTo>
                <a:lnTo>
                  <a:pt x="898588" y="104825"/>
                </a:lnTo>
                <a:lnTo>
                  <a:pt x="885393" y="100330"/>
                </a:lnTo>
                <a:lnTo>
                  <a:pt x="857275" y="69684"/>
                </a:lnTo>
                <a:lnTo>
                  <a:pt x="857161" y="68465"/>
                </a:lnTo>
                <a:lnTo>
                  <a:pt x="857948" y="61379"/>
                </a:lnTo>
                <a:lnTo>
                  <a:pt x="894676" y="36436"/>
                </a:lnTo>
                <a:lnTo>
                  <a:pt x="905383" y="35877"/>
                </a:lnTo>
                <a:lnTo>
                  <a:pt x="915885" y="36626"/>
                </a:lnTo>
                <a:lnTo>
                  <a:pt x="950823" y="61379"/>
                </a:lnTo>
                <a:lnTo>
                  <a:pt x="954163" y="78955"/>
                </a:lnTo>
                <a:lnTo>
                  <a:pt x="998880" y="78955"/>
                </a:lnTo>
                <a:lnTo>
                  <a:pt x="997356" y="61379"/>
                </a:lnTo>
                <a:lnTo>
                  <a:pt x="995476" y="54965"/>
                </a:lnTo>
                <a:lnTo>
                  <a:pt x="992720" y="45618"/>
                </a:lnTo>
                <a:lnTo>
                  <a:pt x="987158" y="35877"/>
                </a:lnTo>
                <a:lnTo>
                  <a:pt x="985012" y="32105"/>
                </a:lnTo>
                <a:lnTo>
                  <a:pt x="944676" y="5168"/>
                </a:lnTo>
                <a:lnTo>
                  <a:pt x="905383" y="0"/>
                </a:lnTo>
                <a:lnTo>
                  <a:pt x="883196" y="1295"/>
                </a:lnTo>
                <a:lnTo>
                  <a:pt x="884656" y="1295"/>
                </a:lnTo>
                <a:lnTo>
                  <a:pt x="867308" y="4686"/>
                </a:lnTo>
                <a:lnTo>
                  <a:pt x="826668" y="28943"/>
                </a:lnTo>
                <a:lnTo>
                  <a:pt x="812469" y="68465"/>
                </a:lnTo>
                <a:lnTo>
                  <a:pt x="812469" y="69684"/>
                </a:lnTo>
                <a:lnTo>
                  <a:pt x="826376" y="111442"/>
                </a:lnTo>
                <a:lnTo>
                  <a:pt x="836917" y="121475"/>
                </a:lnTo>
                <a:lnTo>
                  <a:pt x="823302" y="130835"/>
                </a:lnTo>
                <a:lnTo>
                  <a:pt x="813587" y="142367"/>
                </a:lnTo>
                <a:lnTo>
                  <a:pt x="807745" y="156057"/>
                </a:lnTo>
                <a:lnTo>
                  <a:pt x="805802" y="171907"/>
                </a:lnTo>
                <a:lnTo>
                  <a:pt x="806335" y="181571"/>
                </a:lnTo>
                <a:lnTo>
                  <a:pt x="825157" y="219303"/>
                </a:lnTo>
                <a:lnTo>
                  <a:pt x="862177" y="240372"/>
                </a:lnTo>
                <a:lnTo>
                  <a:pt x="892492" y="249948"/>
                </a:lnTo>
                <a:lnTo>
                  <a:pt x="908329" y="254901"/>
                </a:lnTo>
                <a:lnTo>
                  <a:pt x="944638" y="272999"/>
                </a:lnTo>
                <a:lnTo>
                  <a:pt x="951496" y="290233"/>
                </a:lnTo>
                <a:lnTo>
                  <a:pt x="951585" y="290995"/>
                </a:lnTo>
                <a:lnTo>
                  <a:pt x="923302" y="320827"/>
                </a:lnTo>
                <a:lnTo>
                  <a:pt x="903351" y="323011"/>
                </a:lnTo>
                <a:lnTo>
                  <a:pt x="891514" y="322326"/>
                </a:lnTo>
                <a:lnTo>
                  <a:pt x="853300" y="298792"/>
                </a:lnTo>
                <a:lnTo>
                  <a:pt x="849630" y="280873"/>
                </a:lnTo>
                <a:lnTo>
                  <a:pt x="849604" y="280682"/>
                </a:lnTo>
                <a:lnTo>
                  <a:pt x="805078" y="280873"/>
                </a:lnTo>
                <a:lnTo>
                  <a:pt x="806653" y="297903"/>
                </a:lnTo>
                <a:lnTo>
                  <a:pt x="806729" y="298792"/>
                </a:lnTo>
                <a:lnTo>
                  <a:pt x="811644" y="314274"/>
                </a:lnTo>
                <a:lnTo>
                  <a:pt x="811695" y="314439"/>
                </a:lnTo>
                <a:lnTo>
                  <a:pt x="819975" y="327825"/>
                </a:lnTo>
                <a:lnTo>
                  <a:pt x="831570" y="338937"/>
                </a:lnTo>
                <a:lnTo>
                  <a:pt x="845997" y="347675"/>
                </a:lnTo>
                <a:lnTo>
                  <a:pt x="862774" y="353910"/>
                </a:lnTo>
                <a:lnTo>
                  <a:pt x="882446" y="357771"/>
                </a:lnTo>
                <a:lnTo>
                  <a:pt x="883780" y="357771"/>
                </a:lnTo>
                <a:lnTo>
                  <a:pt x="903351" y="358914"/>
                </a:lnTo>
                <a:lnTo>
                  <a:pt x="941870" y="354355"/>
                </a:lnTo>
                <a:lnTo>
                  <a:pt x="982154" y="330733"/>
                </a:lnTo>
                <a:lnTo>
                  <a:pt x="987285" y="323011"/>
                </a:lnTo>
                <a:lnTo>
                  <a:pt x="989914" y="319062"/>
                </a:lnTo>
                <a:lnTo>
                  <a:pt x="994511" y="305879"/>
                </a:lnTo>
                <a:lnTo>
                  <a:pt x="994575" y="305701"/>
                </a:lnTo>
                <a:lnTo>
                  <a:pt x="996086" y="290995"/>
                </a:lnTo>
                <a:lnTo>
                  <a:pt x="996086" y="290233"/>
                </a:lnTo>
                <a:lnTo>
                  <a:pt x="994575" y="274586"/>
                </a:lnTo>
                <a:lnTo>
                  <a:pt x="989914" y="260489"/>
                </a:lnTo>
                <a:lnTo>
                  <a:pt x="982154" y="248348"/>
                </a:lnTo>
                <a:lnTo>
                  <a:pt x="971283" y="238175"/>
                </a:lnTo>
                <a:lnTo>
                  <a:pt x="985050" y="228879"/>
                </a:lnTo>
                <a:lnTo>
                  <a:pt x="991768" y="221056"/>
                </a:lnTo>
                <a:lnTo>
                  <a:pt x="994879" y="217411"/>
                </a:lnTo>
                <a:lnTo>
                  <a:pt x="1000772" y="203758"/>
                </a:lnTo>
                <a:lnTo>
                  <a:pt x="1002741" y="187921"/>
                </a:lnTo>
                <a:close/>
              </a:path>
              <a:path w="1315720" h="359409">
                <a:moveTo>
                  <a:pt x="1315097" y="183870"/>
                </a:moveTo>
                <a:lnTo>
                  <a:pt x="1303553" y="132689"/>
                </a:lnTo>
                <a:lnTo>
                  <a:pt x="1270736" y="100761"/>
                </a:lnTo>
                <a:lnTo>
                  <a:pt x="1270736" y="185153"/>
                </a:lnTo>
                <a:lnTo>
                  <a:pt x="1270012" y="196723"/>
                </a:lnTo>
                <a:lnTo>
                  <a:pt x="1252829" y="230886"/>
                </a:lnTo>
                <a:lnTo>
                  <a:pt x="1227670" y="239268"/>
                </a:lnTo>
                <a:lnTo>
                  <a:pt x="1218184" y="238175"/>
                </a:lnTo>
                <a:lnTo>
                  <a:pt x="1189799" y="212140"/>
                </a:lnTo>
                <a:lnTo>
                  <a:pt x="1182763" y="174294"/>
                </a:lnTo>
                <a:lnTo>
                  <a:pt x="1182763" y="160680"/>
                </a:lnTo>
                <a:lnTo>
                  <a:pt x="1213561" y="132384"/>
                </a:lnTo>
                <a:lnTo>
                  <a:pt x="1227670" y="130314"/>
                </a:lnTo>
                <a:lnTo>
                  <a:pt x="1236941" y="131267"/>
                </a:lnTo>
                <a:lnTo>
                  <a:pt x="1267790" y="163118"/>
                </a:lnTo>
                <a:lnTo>
                  <a:pt x="1270647" y="183870"/>
                </a:lnTo>
                <a:lnTo>
                  <a:pt x="1270736" y="185153"/>
                </a:lnTo>
                <a:lnTo>
                  <a:pt x="1270736" y="100761"/>
                </a:lnTo>
                <a:lnTo>
                  <a:pt x="1270304" y="100495"/>
                </a:lnTo>
                <a:lnTo>
                  <a:pt x="1255356" y="95808"/>
                </a:lnTo>
                <a:lnTo>
                  <a:pt x="1238529" y="94234"/>
                </a:lnTo>
                <a:lnTo>
                  <a:pt x="1222527" y="95656"/>
                </a:lnTo>
                <a:lnTo>
                  <a:pt x="1208011" y="99898"/>
                </a:lnTo>
                <a:lnTo>
                  <a:pt x="1195006" y="106972"/>
                </a:lnTo>
                <a:lnTo>
                  <a:pt x="1183487" y="116878"/>
                </a:lnTo>
                <a:lnTo>
                  <a:pt x="1186561" y="100495"/>
                </a:lnTo>
                <a:lnTo>
                  <a:pt x="1210183" y="59994"/>
                </a:lnTo>
                <a:lnTo>
                  <a:pt x="1252359" y="40881"/>
                </a:lnTo>
                <a:lnTo>
                  <a:pt x="1270190" y="39382"/>
                </a:lnTo>
                <a:lnTo>
                  <a:pt x="1275715" y="39382"/>
                </a:lnTo>
                <a:lnTo>
                  <a:pt x="1275715" y="2387"/>
                </a:lnTo>
                <a:lnTo>
                  <a:pt x="1271104" y="2387"/>
                </a:lnTo>
                <a:lnTo>
                  <a:pt x="1240777" y="4889"/>
                </a:lnTo>
                <a:lnTo>
                  <a:pt x="1191399" y="24853"/>
                </a:lnTo>
                <a:lnTo>
                  <a:pt x="1157338" y="64211"/>
                </a:lnTo>
                <a:lnTo>
                  <a:pt x="1140206" y="119265"/>
                </a:lnTo>
                <a:lnTo>
                  <a:pt x="1140167" y="119430"/>
                </a:lnTo>
                <a:lnTo>
                  <a:pt x="1138021" y="152768"/>
                </a:lnTo>
                <a:lnTo>
                  <a:pt x="1138021" y="168046"/>
                </a:lnTo>
                <a:lnTo>
                  <a:pt x="1144257" y="211480"/>
                </a:lnTo>
                <a:lnTo>
                  <a:pt x="1162964" y="245706"/>
                </a:lnTo>
                <a:lnTo>
                  <a:pt x="1208925" y="273507"/>
                </a:lnTo>
                <a:lnTo>
                  <a:pt x="1228039" y="275348"/>
                </a:lnTo>
                <a:lnTo>
                  <a:pt x="1246606" y="273773"/>
                </a:lnTo>
                <a:lnTo>
                  <a:pt x="1263307" y="269024"/>
                </a:lnTo>
                <a:lnTo>
                  <a:pt x="1278128" y="261112"/>
                </a:lnTo>
                <a:lnTo>
                  <a:pt x="1291082" y="250050"/>
                </a:lnTo>
                <a:lnTo>
                  <a:pt x="1299387" y="239268"/>
                </a:lnTo>
                <a:lnTo>
                  <a:pt x="1301584" y="236423"/>
                </a:lnTo>
                <a:lnTo>
                  <a:pt x="1309090" y="220853"/>
                </a:lnTo>
                <a:lnTo>
                  <a:pt x="1313599" y="203327"/>
                </a:lnTo>
                <a:lnTo>
                  <a:pt x="1314996" y="185153"/>
                </a:lnTo>
                <a:lnTo>
                  <a:pt x="1315097" y="183870"/>
                </a:lnTo>
                <a:close/>
              </a:path>
            </a:pathLst>
          </a:custGeom>
          <a:solidFill>
            <a:srgbClr val="001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0" name="object 11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955261" y="8067337"/>
            <a:ext cx="96447" cy="98112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512462" y="8512323"/>
            <a:ext cx="2027035" cy="360750"/>
          </a:xfrm>
          <a:prstGeom prst="rect">
            <a:avLst/>
          </a:prstGeom>
        </p:spPr>
      </p:pic>
      <p:sp>
        <p:nvSpPr>
          <p:cNvPr id="112" name="object 112"/>
          <p:cNvSpPr/>
          <p:nvPr/>
        </p:nvSpPr>
        <p:spPr>
          <a:xfrm>
            <a:off x="5667233" y="8508644"/>
            <a:ext cx="168275" cy="286385"/>
          </a:xfrm>
          <a:custGeom>
            <a:avLst/>
            <a:gdLst/>
            <a:ahLst/>
            <a:cxnLst/>
            <a:rect l="l" t="t" r="r" b="b"/>
            <a:pathLst>
              <a:path w="168275" h="286384">
                <a:moveTo>
                  <a:pt x="78594" y="79882"/>
                </a:moveTo>
                <a:lnTo>
                  <a:pt x="33417" y="95564"/>
                </a:lnTo>
                <a:lnTo>
                  <a:pt x="5427" y="140135"/>
                </a:lnTo>
                <a:lnTo>
                  <a:pt x="0" y="181481"/>
                </a:lnTo>
                <a:lnTo>
                  <a:pt x="80" y="185345"/>
                </a:lnTo>
                <a:lnTo>
                  <a:pt x="5451" y="225381"/>
                </a:lnTo>
                <a:lnTo>
                  <a:pt x="33517" y="270446"/>
                </a:lnTo>
                <a:lnTo>
                  <a:pt x="78227" y="286389"/>
                </a:lnTo>
                <a:lnTo>
                  <a:pt x="95447" y="284826"/>
                </a:lnTo>
                <a:lnTo>
                  <a:pt x="110666" y="280135"/>
                </a:lnTo>
                <a:lnTo>
                  <a:pt x="123883" y="272315"/>
                </a:lnTo>
                <a:lnTo>
                  <a:pt x="135095" y="261363"/>
                </a:lnTo>
                <a:lnTo>
                  <a:pt x="168047" y="261363"/>
                </a:lnTo>
                <a:lnTo>
                  <a:pt x="168047" y="257500"/>
                </a:lnTo>
                <a:lnTo>
                  <a:pt x="86688" y="257500"/>
                </a:lnTo>
                <a:lnTo>
                  <a:pt x="75026" y="256304"/>
                </a:lnTo>
                <a:lnTo>
                  <a:pt x="41918" y="227861"/>
                </a:lnTo>
                <a:lnTo>
                  <a:pt x="34051" y="185345"/>
                </a:lnTo>
                <a:lnTo>
                  <a:pt x="34925" y="167549"/>
                </a:lnTo>
                <a:lnTo>
                  <a:pt x="48040" y="128100"/>
                </a:lnTo>
                <a:lnTo>
                  <a:pt x="87054" y="108782"/>
                </a:lnTo>
                <a:lnTo>
                  <a:pt x="168047" y="108782"/>
                </a:lnTo>
                <a:lnTo>
                  <a:pt x="168047" y="103808"/>
                </a:lnTo>
                <a:lnTo>
                  <a:pt x="133995" y="103808"/>
                </a:lnTo>
                <a:lnTo>
                  <a:pt x="122870" y="93342"/>
                </a:lnTo>
                <a:lnTo>
                  <a:pt x="109927" y="85865"/>
                </a:lnTo>
                <a:lnTo>
                  <a:pt x="95168" y="81378"/>
                </a:lnTo>
                <a:lnTo>
                  <a:pt x="78594" y="79882"/>
                </a:lnTo>
                <a:close/>
              </a:path>
              <a:path w="168275" h="286384">
                <a:moveTo>
                  <a:pt x="168047" y="261363"/>
                </a:moveTo>
                <a:lnTo>
                  <a:pt x="135095" y="261363"/>
                </a:lnTo>
                <a:lnTo>
                  <a:pt x="136760" y="282713"/>
                </a:lnTo>
                <a:lnTo>
                  <a:pt x="168047" y="282713"/>
                </a:lnTo>
                <a:lnTo>
                  <a:pt x="168047" y="261363"/>
                </a:lnTo>
                <a:close/>
              </a:path>
              <a:path w="168275" h="286384">
                <a:moveTo>
                  <a:pt x="168047" y="108782"/>
                </a:moveTo>
                <a:lnTo>
                  <a:pt x="87054" y="108782"/>
                </a:lnTo>
                <a:lnTo>
                  <a:pt x="101862" y="110541"/>
                </a:lnTo>
                <a:lnTo>
                  <a:pt x="114620" y="115819"/>
                </a:lnTo>
                <a:lnTo>
                  <a:pt x="125331" y="124618"/>
                </a:lnTo>
                <a:lnTo>
                  <a:pt x="133995" y="136938"/>
                </a:lnTo>
                <a:lnTo>
                  <a:pt x="133995" y="228411"/>
                </a:lnTo>
                <a:lnTo>
                  <a:pt x="125449" y="241137"/>
                </a:lnTo>
                <a:lnTo>
                  <a:pt x="114716" y="250227"/>
                </a:lnTo>
                <a:lnTo>
                  <a:pt x="101795" y="255682"/>
                </a:lnTo>
                <a:lnTo>
                  <a:pt x="86688" y="257500"/>
                </a:lnTo>
                <a:lnTo>
                  <a:pt x="168047" y="257500"/>
                </a:lnTo>
                <a:lnTo>
                  <a:pt x="168047" y="108782"/>
                </a:lnTo>
                <a:close/>
              </a:path>
              <a:path w="168275" h="286384">
                <a:moveTo>
                  <a:pt x="168047" y="0"/>
                </a:moveTo>
                <a:lnTo>
                  <a:pt x="133995" y="0"/>
                </a:lnTo>
                <a:lnTo>
                  <a:pt x="133995" y="103808"/>
                </a:lnTo>
                <a:lnTo>
                  <a:pt x="168047" y="103808"/>
                </a:lnTo>
                <a:lnTo>
                  <a:pt x="168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3" name="object 11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879457" y="8588523"/>
            <a:ext cx="168958" cy="206517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172286" y="8588527"/>
            <a:ext cx="167869" cy="206506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378439" y="8588518"/>
            <a:ext cx="96258" cy="202841"/>
          </a:xfrm>
          <a:prstGeom prst="rect">
            <a:avLst/>
          </a:prstGeom>
        </p:spPr>
      </p:pic>
      <p:sp>
        <p:nvSpPr>
          <p:cNvPr id="116" name="object 116"/>
          <p:cNvSpPr/>
          <p:nvPr/>
        </p:nvSpPr>
        <p:spPr>
          <a:xfrm>
            <a:off x="6497332" y="8508650"/>
            <a:ext cx="461645" cy="287020"/>
          </a:xfrm>
          <a:custGeom>
            <a:avLst/>
            <a:gdLst/>
            <a:ahLst/>
            <a:cxnLst/>
            <a:rect l="l" t="t" r="r" b="b"/>
            <a:pathLst>
              <a:path w="461645" h="287020">
                <a:moveTo>
                  <a:pt x="144856" y="0"/>
                </a:moveTo>
                <a:lnTo>
                  <a:pt x="103619" y="0"/>
                </a:lnTo>
                <a:lnTo>
                  <a:pt x="68033" y="54114"/>
                </a:lnTo>
                <a:lnTo>
                  <a:pt x="95529" y="54114"/>
                </a:lnTo>
                <a:lnTo>
                  <a:pt x="144856" y="0"/>
                </a:lnTo>
                <a:close/>
              </a:path>
              <a:path w="461645" h="287020">
                <a:moveTo>
                  <a:pt x="168960" y="178714"/>
                </a:moveTo>
                <a:lnTo>
                  <a:pt x="163576" y="136575"/>
                </a:lnTo>
                <a:lnTo>
                  <a:pt x="149021" y="107861"/>
                </a:lnTo>
                <a:lnTo>
                  <a:pt x="147434" y="105460"/>
                </a:lnTo>
                <a:lnTo>
                  <a:pt x="135585" y="94272"/>
                </a:lnTo>
                <a:lnTo>
                  <a:pt x="134912" y="93891"/>
                </a:lnTo>
                <a:lnTo>
                  <a:pt x="134912" y="162344"/>
                </a:lnTo>
                <a:lnTo>
                  <a:pt x="134912" y="164909"/>
                </a:lnTo>
                <a:lnTo>
                  <a:pt x="35153" y="164909"/>
                </a:lnTo>
                <a:lnTo>
                  <a:pt x="37477" y="152133"/>
                </a:lnTo>
                <a:lnTo>
                  <a:pt x="59867" y="116293"/>
                </a:lnTo>
                <a:lnTo>
                  <a:pt x="87058" y="107861"/>
                </a:lnTo>
                <a:lnTo>
                  <a:pt x="97688" y="108800"/>
                </a:lnTo>
                <a:lnTo>
                  <a:pt x="97332" y="108800"/>
                </a:lnTo>
                <a:lnTo>
                  <a:pt x="106197" y="111429"/>
                </a:lnTo>
                <a:lnTo>
                  <a:pt x="133489" y="150088"/>
                </a:lnTo>
                <a:lnTo>
                  <a:pt x="134912" y="162344"/>
                </a:lnTo>
                <a:lnTo>
                  <a:pt x="134912" y="93891"/>
                </a:lnTo>
                <a:lnTo>
                  <a:pt x="121577" y="86283"/>
                </a:lnTo>
                <a:lnTo>
                  <a:pt x="105397" y="81483"/>
                </a:lnTo>
                <a:lnTo>
                  <a:pt x="87058" y="79883"/>
                </a:lnTo>
                <a:lnTo>
                  <a:pt x="75399" y="80708"/>
                </a:lnTo>
                <a:lnTo>
                  <a:pt x="33375" y="100253"/>
                </a:lnTo>
                <a:lnTo>
                  <a:pt x="6362" y="141516"/>
                </a:lnTo>
                <a:lnTo>
                  <a:pt x="0" y="182397"/>
                </a:lnTo>
                <a:lnTo>
                  <a:pt x="0" y="188658"/>
                </a:lnTo>
                <a:lnTo>
                  <a:pt x="6350" y="228714"/>
                </a:lnTo>
                <a:lnTo>
                  <a:pt x="39039" y="271437"/>
                </a:lnTo>
                <a:lnTo>
                  <a:pt x="91287" y="286397"/>
                </a:lnTo>
                <a:lnTo>
                  <a:pt x="114757" y="283997"/>
                </a:lnTo>
                <a:lnTo>
                  <a:pt x="135089" y="276783"/>
                </a:lnTo>
                <a:lnTo>
                  <a:pt x="152311" y="264756"/>
                </a:lnTo>
                <a:lnTo>
                  <a:pt x="157454" y="258597"/>
                </a:lnTo>
                <a:lnTo>
                  <a:pt x="166382" y="247929"/>
                </a:lnTo>
                <a:lnTo>
                  <a:pt x="145592" y="231724"/>
                </a:lnTo>
                <a:lnTo>
                  <a:pt x="140703" y="237502"/>
                </a:lnTo>
                <a:lnTo>
                  <a:pt x="135420" y="242684"/>
                </a:lnTo>
                <a:lnTo>
                  <a:pt x="93129" y="258597"/>
                </a:lnTo>
                <a:lnTo>
                  <a:pt x="80987" y="257467"/>
                </a:lnTo>
                <a:lnTo>
                  <a:pt x="44005" y="230695"/>
                </a:lnTo>
                <a:lnTo>
                  <a:pt x="34048" y="192887"/>
                </a:lnTo>
                <a:lnTo>
                  <a:pt x="168960" y="192887"/>
                </a:lnTo>
                <a:lnTo>
                  <a:pt x="168960" y="178714"/>
                </a:lnTo>
                <a:close/>
              </a:path>
              <a:path w="461645" h="287020">
                <a:moveTo>
                  <a:pt x="368122" y="0"/>
                </a:moveTo>
                <a:lnTo>
                  <a:pt x="334060" y="0"/>
                </a:lnTo>
                <a:lnTo>
                  <a:pt x="334060" y="103809"/>
                </a:lnTo>
                <a:lnTo>
                  <a:pt x="334060" y="136944"/>
                </a:lnTo>
                <a:lnTo>
                  <a:pt x="334060" y="228409"/>
                </a:lnTo>
                <a:lnTo>
                  <a:pt x="325513" y="241134"/>
                </a:lnTo>
                <a:lnTo>
                  <a:pt x="314782" y="250228"/>
                </a:lnTo>
                <a:lnTo>
                  <a:pt x="301866" y="255676"/>
                </a:lnTo>
                <a:lnTo>
                  <a:pt x="286753" y="257505"/>
                </a:lnTo>
                <a:lnTo>
                  <a:pt x="275094" y="256298"/>
                </a:lnTo>
                <a:lnTo>
                  <a:pt x="241985" y="227863"/>
                </a:lnTo>
                <a:lnTo>
                  <a:pt x="234124" y="185343"/>
                </a:lnTo>
                <a:lnTo>
                  <a:pt x="235000" y="167551"/>
                </a:lnTo>
                <a:lnTo>
                  <a:pt x="248107" y="128104"/>
                </a:lnTo>
                <a:lnTo>
                  <a:pt x="287121" y="108788"/>
                </a:lnTo>
                <a:lnTo>
                  <a:pt x="301929" y="110540"/>
                </a:lnTo>
                <a:lnTo>
                  <a:pt x="314693" y="115824"/>
                </a:lnTo>
                <a:lnTo>
                  <a:pt x="325399" y="124612"/>
                </a:lnTo>
                <a:lnTo>
                  <a:pt x="334060" y="136944"/>
                </a:lnTo>
                <a:lnTo>
                  <a:pt x="334060" y="103809"/>
                </a:lnTo>
                <a:lnTo>
                  <a:pt x="322935" y="93345"/>
                </a:lnTo>
                <a:lnTo>
                  <a:pt x="309994" y="85864"/>
                </a:lnTo>
                <a:lnTo>
                  <a:pt x="295236" y="81381"/>
                </a:lnTo>
                <a:lnTo>
                  <a:pt x="278663" y="79883"/>
                </a:lnTo>
                <a:lnTo>
                  <a:pt x="261924" y="81622"/>
                </a:lnTo>
                <a:lnTo>
                  <a:pt x="221780" y="107772"/>
                </a:lnTo>
                <a:lnTo>
                  <a:pt x="201422" y="159689"/>
                </a:lnTo>
                <a:lnTo>
                  <a:pt x="200075" y="181483"/>
                </a:lnTo>
                <a:lnTo>
                  <a:pt x="200152" y="185343"/>
                </a:lnTo>
                <a:lnTo>
                  <a:pt x="205524" y="225386"/>
                </a:lnTo>
                <a:lnTo>
                  <a:pt x="233591" y="270446"/>
                </a:lnTo>
                <a:lnTo>
                  <a:pt x="278295" y="286385"/>
                </a:lnTo>
                <a:lnTo>
                  <a:pt x="295516" y="284822"/>
                </a:lnTo>
                <a:lnTo>
                  <a:pt x="310730" y="280136"/>
                </a:lnTo>
                <a:lnTo>
                  <a:pt x="323951" y="272313"/>
                </a:lnTo>
                <a:lnTo>
                  <a:pt x="335165" y="261366"/>
                </a:lnTo>
                <a:lnTo>
                  <a:pt x="336829" y="282714"/>
                </a:lnTo>
                <a:lnTo>
                  <a:pt x="368122" y="282714"/>
                </a:lnTo>
                <a:lnTo>
                  <a:pt x="368122" y="261366"/>
                </a:lnTo>
                <a:lnTo>
                  <a:pt x="368122" y="257505"/>
                </a:lnTo>
                <a:lnTo>
                  <a:pt x="368122" y="108788"/>
                </a:lnTo>
                <a:lnTo>
                  <a:pt x="368122" y="103809"/>
                </a:lnTo>
                <a:lnTo>
                  <a:pt x="368122" y="0"/>
                </a:lnTo>
                <a:close/>
              </a:path>
              <a:path w="461645" h="287020">
                <a:moveTo>
                  <a:pt x="457936" y="83553"/>
                </a:moveTo>
                <a:lnTo>
                  <a:pt x="423887" y="83553"/>
                </a:lnTo>
                <a:lnTo>
                  <a:pt x="423887" y="282714"/>
                </a:lnTo>
                <a:lnTo>
                  <a:pt x="457936" y="282714"/>
                </a:lnTo>
                <a:lnTo>
                  <a:pt x="457936" y="83553"/>
                </a:lnTo>
                <a:close/>
              </a:path>
              <a:path w="461645" h="287020">
                <a:moveTo>
                  <a:pt x="461429" y="25209"/>
                </a:moveTo>
                <a:lnTo>
                  <a:pt x="459714" y="20548"/>
                </a:lnTo>
                <a:lnTo>
                  <a:pt x="452843" y="12954"/>
                </a:lnTo>
                <a:lnTo>
                  <a:pt x="447814" y="11049"/>
                </a:lnTo>
                <a:lnTo>
                  <a:pt x="434568" y="11049"/>
                </a:lnTo>
                <a:lnTo>
                  <a:pt x="429564" y="12954"/>
                </a:lnTo>
                <a:lnTo>
                  <a:pt x="422821" y="20548"/>
                </a:lnTo>
                <a:lnTo>
                  <a:pt x="421119" y="25209"/>
                </a:lnTo>
                <a:lnTo>
                  <a:pt x="421119" y="36258"/>
                </a:lnTo>
                <a:lnTo>
                  <a:pt x="422821" y="40855"/>
                </a:lnTo>
                <a:lnTo>
                  <a:pt x="429564" y="48221"/>
                </a:lnTo>
                <a:lnTo>
                  <a:pt x="434568" y="50063"/>
                </a:lnTo>
                <a:lnTo>
                  <a:pt x="447814" y="50063"/>
                </a:lnTo>
                <a:lnTo>
                  <a:pt x="452843" y="48221"/>
                </a:lnTo>
                <a:lnTo>
                  <a:pt x="459714" y="40855"/>
                </a:lnTo>
                <a:lnTo>
                  <a:pt x="461429" y="36258"/>
                </a:lnTo>
                <a:lnTo>
                  <a:pt x="461429" y="252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7" name="object 11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985644" y="8543981"/>
            <a:ext cx="108415" cy="251060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120187" y="8588526"/>
            <a:ext cx="181303" cy="206506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424442" y="8508642"/>
            <a:ext cx="2245881" cy="286399"/>
          </a:xfrm>
          <a:prstGeom prst="rect">
            <a:avLst/>
          </a:prstGeom>
        </p:spPr>
      </p:pic>
      <p:sp>
        <p:nvSpPr>
          <p:cNvPr id="120" name="object 120"/>
          <p:cNvSpPr/>
          <p:nvPr/>
        </p:nvSpPr>
        <p:spPr>
          <a:xfrm>
            <a:off x="9789226" y="8508640"/>
            <a:ext cx="177165" cy="287020"/>
          </a:xfrm>
          <a:custGeom>
            <a:avLst/>
            <a:gdLst/>
            <a:ahLst/>
            <a:cxnLst/>
            <a:rect l="l" t="t" r="r" b="b"/>
            <a:pathLst>
              <a:path w="177165" h="287020">
                <a:moveTo>
                  <a:pt x="162982" y="119273"/>
                </a:moveTo>
                <a:lnTo>
                  <a:pt x="96510" y="119273"/>
                </a:lnTo>
                <a:lnTo>
                  <a:pt x="103965" y="122027"/>
                </a:lnTo>
                <a:lnTo>
                  <a:pt x="113410" y="133074"/>
                </a:lnTo>
                <a:lnTo>
                  <a:pt x="115766" y="140435"/>
                </a:lnTo>
                <a:lnTo>
                  <a:pt x="115766" y="161052"/>
                </a:lnTo>
                <a:lnTo>
                  <a:pt x="91295" y="161052"/>
                </a:lnTo>
                <a:lnTo>
                  <a:pt x="70417" y="162193"/>
                </a:lnTo>
                <a:lnTo>
                  <a:pt x="23465" y="178172"/>
                </a:lnTo>
                <a:lnTo>
                  <a:pt x="1466" y="211852"/>
                </a:lnTo>
                <a:lnTo>
                  <a:pt x="0" y="226757"/>
                </a:lnTo>
                <a:lnTo>
                  <a:pt x="1201" y="239095"/>
                </a:lnTo>
                <a:lnTo>
                  <a:pt x="29475" y="276875"/>
                </a:lnTo>
                <a:lnTo>
                  <a:pt x="67736" y="286399"/>
                </a:lnTo>
                <a:lnTo>
                  <a:pt x="82468" y="285053"/>
                </a:lnTo>
                <a:lnTo>
                  <a:pt x="95753" y="281013"/>
                </a:lnTo>
                <a:lnTo>
                  <a:pt x="107589" y="274282"/>
                </a:lnTo>
                <a:lnTo>
                  <a:pt x="117975" y="264861"/>
                </a:lnTo>
                <a:lnTo>
                  <a:pt x="172031" y="264861"/>
                </a:lnTo>
                <a:lnTo>
                  <a:pt x="171219" y="261595"/>
                </a:lnTo>
                <a:lnTo>
                  <a:pt x="169752" y="250323"/>
                </a:lnTo>
                <a:lnTo>
                  <a:pt x="169712" y="250011"/>
                </a:lnTo>
                <a:lnTo>
                  <a:pt x="169529" y="245720"/>
                </a:lnTo>
                <a:lnTo>
                  <a:pt x="71233" y="245720"/>
                </a:lnTo>
                <a:lnTo>
                  <a:pt x="64846" y="243573"/>
                </a:lnTo>
                <a:lnTo>
                  <a:pt x="55527" y="234987"/>
                </a:lnTo>
                <a:lnTo>
                  <a:pt x="53192" y="229521"/>
                </a:lnTo>
                <a:lnTo>
                  <a:pt x="53192" y="222893"/>
                </a:lnTo>
                <a:lnTo>
                  <a:pt x="78257" y="193887"/>
                </a:lnTo>
                <a:lnTo>
                  <a:pt x="95892" y="192161"/>
                </a:lnTo>
                <a:lnTo>
                  <a:pt x="169146" y="192161"/>
                </a:lnTo>
                <a:lnTo>
                  <a:pt x="169146" y="150382"/>
                </a:lnTo>
                <a:lnTo>
                  <a:pt x="167909" y="135901"/>
                </a:lnTo>
                <a:lnTo>
                  <a:pt x="167795" y="134568"/>
                </a:lnTo>
                <a:lnTo>
                  <a:pt x="163742" y="120629"/>
                </a:lnTo>
                <a:lnTo>
                  <a:pt x="162982" y="119273"/>
                </a:lnTo>
                <a:close/>
              </a:path>
              <a:path w="177165" h="287020">
                <a:moveTo>
                  <a:pt x="172031" y="264861"/>
                </a:moveTo>
                <a:lnTo>
                  <a:pt x="117975" y="264861"/>
                </a:lnTo>
                <a:lnTo>
                  <a:pt x="119003" y="271453"/>
                </a:lnTo>
                <a:lnTo>
                  <a:pt x="119085" y="271981"/>
                </a:lnTo>
                <a:lnTo>
                  <a:pt x="120865" y="277928"/>
                </a:lnTo>
                <a:lnTo>
                  <a:pt x="123315" y="282713"/>
                </a:lnTo>
                <a:lnTo>
                  <a:pt x="177062" y="282713"/>
                </a:lnTo>
                <a:lnTo>
                  <a:pt x="177062" y="279583"/>
                </a:lnTo>
                <a:lnTo>
                  <a:pt x="173670" y="271453"/>
                </a:lnTo>
                <a:lnTo>
                  <a:pt x="172031" y="264861"/>
                </a:lnTo>
                <a:close/>
              </a:path>
              <a:path w="177165" h="287020">
                <a:moveTo>
                  <a:pt x="169146" y="192161"/>
                </a:moveTo>
                <a:lnTo>
                  <a:pt x="115766" y="192161"/>
                </a:lnTo>
                <a:lnTo>
                  <a:pt x="115766" y="226391"/>
                </a:lnTo>
                <a:lnTo>
                  <a:pt x="112582" y="232286"/>
                </a:lnTo>
                <a:lnTo>
                  <a:pt x="107672" y="236977"/>
                </a:lnTo>
                <a:lnTo>
                  <a:pt x="94415" y="243971"/>
                </a:lnTo>
                <a:lnTo>
                  <a:pt x="87180" y="245720"/>
                </a:lnTo>
                <a:lnTo>
                  <a:pt x="169529" y="245720"/>
                </a:lnTo>
                <a:lnTo>
                  <a:pt x="169248" y="239095"/>
                </a:lnTo>
                <a:lnTo>
                  <a:pt x="169146" y="192161"/>
                </a:lnTo>
                <a:close/>
              </a:path>
              <a:path w="177165" h="287020">
                <a:moveTo>
                  <a:pt x="89086" y="79882"/>
                </a:moveTo>
                <a:lnTo>
                  <a:pt x="45276" y="88259"/>
                </a:lnTo>
                <a:lnTo>
                  <a:pt x="10421" y="118883"/>
                </a:lnTo>
                <a:lnTo>
                  <a:pt x="4418" y="143388"/>
                </a:lnTo>
                <a:lnTo>
                  <a:pt x="57610" y="143388"/>
                </a:lnTo>
                <a:lnTo>
                  <a:pt x="57610" y="135901"/>
                </a:lnTo>
                <a:lnTo>
                  <a:pt x="60155" y="130016"/>
                </a:lnTo>
                <a:lnTo>
                  <a:pt x="70343" y="121420"/>
                </a:lnTo>
                <a:lnTo>
                  <a:pt x="77369" y="119273"/>
                </a:lnTo>
                <a:lnTo>
                  <a:pt x="162982" y="119273"/>
                </a:lnTo>
                <a:lnTo>
                  <a:pt x="156985" y="108567"/>
                </a:lnTo>
                <a:lnTo>
                  <a:pt x="147524" y="98384"/>
                </a:lnTo>
                <a:lnTo>
                  <a:pt x="135760" y="90289"/>
                </a:lnTo>
                <a:lnTo>
                  <a:pt x="122305" y="84595"/>
                </a:lnTo>
                <a:lnTo>
                  <a:pt x="122492" y="84595"/>
                </a:lnTo>
                <a:lnTo>
                  <a:pt x="106539" y="81038"/>
                </a:lnTo>
                <a:lnTo>
                  <a:pt x="89086" y="79882"/>
                </a:lnTo>
                <a:close/>
              </a:path>
              <a:path w="177165" h="287020">
                <a:moveTo>
                  <a:pt x="78960" y="0"/>
                </a:moveTo>
                <a:lnTo>
                  <a:pt x="20983" y="0"/>
                </a:lnTo>
                <a:lnTo>
                  <a:pt x="71777" y="57055"/>
                </a:lnTo>
                <a:lnTo>
                  <a:pt x="115399" y="57055"/>
                </a:lnTo>
                <a:lnTo>
                  <a:pt x="78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1" name="object 12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0084824" y="8509006"/>
            <a:ext cx="2266683" cy="367566"/>
          </a:xfrm>
          <a:prstGeom prst="rect">
            <a:avLst/>
          </a:prstGeom>
        </p:spPr>
      </p:pic>
      <p:sp>
        <p:nvSpPr>
          <p:cNvPr id="122" name="object 122"/>
          <p:cNvSpPr/>
          <p:nvPr/>
        </p:nvSpPr>
        <p:spPr>
          <a:xfrm>
            <a:off x="12475189" y="8508644"/>
            <a:ext cx="168275" cy="286385"/>
          </a:xfrm>
          <a:custGeom>
            <a:avLst/>
            <a:gdLst/>
            <a:ahLst/>
            <a:cxnLst/>
            <a:rect l="l" t="t" r="r" b="b"/>
            <a:pathLst>
              <a:path w="168275" h="286384">
                <a:moveTo>
                  <a:pt x="78594" y="79882"/>
                </a:moveTo>
                <a:lnTo>
                  <a:pt x="33417" y="95564"/>
                </a:lnTo>
                <a:lnTo>
                  <a:pt x="5427" y="140135"/>
                </a:lnTo>
                <a:lnTo>
                  <a:pt x="0" y="181481"/>
                </a:lnTo>
                <a:lnTo>
                  <a:pt x="80" y="185345"/>
                </a:lnTo>
                <a:lnTo>
                  <a:pt x="5451" y="225381"/>
                </a:lnTo>
                <a:lnTo>
                  <a:pt x="33517" y="270446"/>
                </a:lnTo>
                <a:lnTo>
                  <a:pt x="78227" y="286389"/>
                </a:lnTo>
                <a:lnTo>
                  <a:pt x="95447" y="284826"/>
                </a:lnTo>
                <a:lnTo>
                  <a:pt x="110666" y="280135"/>
                </a:lnTo>
                <a:lnTo>
                  <a:pt x="123883" y="272315"/>
                </a:lnTo>
                <a:lnTo>
                  <a:pt x="135095" y="261363"/>
                </a:lnTo>
                <a:lnTo>
                  <a:pt x="168047" y="261363"/>
                </a:lnTo>
                <a:lnTo>
                  <a:pt x="168047" y="257500"/>
                </a:lnTo>
                <a:lnTo>
                  <a:pt x="86688" y="257500"/>
                </a:lnTo>
                <a:lnTo>
                  <a:pt x="75026" y="256304"/>
                </a:lnTo>
                <a:lnTo>
                  <a:pt x="41918" y="227861"/>
                </a:lnTo>
                <a:lnTo>
                  <a:pt x="34051" y="185345"/>
                </a:lnTo>
                <a:lnTo>
                  <a:pt x="34925" y="167549"/>
                </a:lnTo>
                <a:lnTo>
                  <a:pt x="48040" y="128100"/>
                </a:lnTo>
                <a:lnTo>
                  <a:pt x="87054" y="108782"/>
                </a:lnTo>
                <a:lnTo>
                  <a:pt x="168047" y="108782"/>
                </a:lnTo>
                <a:lnTo>
                  <a:pt x="168047" y="103808"/>
                </a:lnTo>
                <a:lnTo>
                  <a:pt x="133995" y="103808"/>
                </a:lnTo>
                <a:lnTo>
                  <a:pt x="122870" y="93342"/>
                </a:lnTo>
                <a:lnTo>
                  <a:pt x="109927" y="85865"/>
                </a:lnTo>
                <a:lnTo>
                  <a:pt x="95168" y="81378"/>
                </a:lnTo>
                <a:lnTo>
                  <a:pt x="78594" y="79882"/>
                </a:lnTo>
                <a:close/>
              </a:path>
              <a:path w="168275" h="286384">
                <a:moveTo>
                  <a:pt x="168047" y="261363"/>
                </a:moveTo>
                <a:lnTo>
                  <a:pt x="135095" y="261363"/>
                </a:lnTo>
                <a:lnTo>
                  <a:pt x="136760" y="282713"/>
                </a:lnTo>
                <a:lnTo>
                  <a:pt x="168047" y="282713"/>
                </a:lnTo>
                <a:lnTo>
                  <a:pt x="168047" y="261363"/>
                </a:lnTo>
                <a:close/>
              </a:path>
              <a:path w="168275" h="286384">
                <a:moveTo>
                  <a:pt x="168047" y="108782"/>
                </a:moveTo>
                <a:lnTo>
                  <a:pt x="87054" y="108782"/>
                </a:lnTo>
                <a:lnTo>
                  <a:pt x="101862" y="110541"/>
                </a:lnTo>
                <a:lnTo>
                  <a:pt x="114620" y="115819"/>
                </a:lnTo>
                <a:lnTo>
                  <a:pt x="125331" y="124618"/>
                </a:lnTo>
                <a:lnTo>
                  <a:pt x="133995" y="136938"/>
                </a:lnTo>
                <a:lnTo>
                  <a:pt x="133995" y="228411"/>
                </a:lnTo>
                <a:lnTo>
                  <a:pt x="125449" y="241137"/>
                </a:lnTo>
                <a:lnTo>
                  <a:pt x="114716" y="250227"/>
                </a:lnTo>
                <a:lnTo>
                  <a:pt x="101795" y="255682"/>
                </a:lnTo>
                <a:lnTo>
                  <a:pt x="86688" y="257500"/>
                </a:lnTo>
                <a:lnTo>
                  <a:pt x="168047" y="257500"/>
                </a:lnTo>
                <a:lnTo>
                  <a:pt x="168047" y="108782"/>
                </a:lnTo>
                <a:close/>
              </a:path>
              <a:path w="168275" h="286384">
                <a:moveTo>
                  <a:pt x="168047" y="0"/>
                </a:moveTo>
                <a:lnTo>
                  <a:pt x="133995" y="0"/>
                </a:lnTo>
                <a:lnTo>
                  <a:pt x="133995" y="103808"/>
                </a:lnTo>
                <a:lnTo>
                  <a:pt x="168047" y="103808"/>
                </a:lnTo>
                <a:lnTo>
                  <a:pt x="168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3" name="object 12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2687036" y="8588526"/>
            <a:ext cx="181303" cy="206506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2992399" y="8588520"/>
            <a:ext cx="180737" cy="206517"/>
          </a:xfrm>
          <a:prstGeom prst="rect">
            <a:avLst/>
          </a:prstGeom>
        </p:spPr>
      </p:pic>
      <p:sp>
        <p:nvSpPr>
          <p:cNvPr id="125" name="object 125"/>
          <p:cNvSpPr/>
          <p:nvPr/>
        </p:nvSpPr>
        <p:spPr>
          <a:xfrm>
            <a:off x="13188233" y="8504778"/>
            <a:ext cx="130175" cy="287020"/>
          </a:xfrm>
          <a:custGeom>
            <a:avLst/>
            <a:gdLst/>
            <a:ahLst/>
            <a:cxnLst/>
            <a:rect l="l" t="t" r="r" b="b"/>
            <a:pathLst>
              <a:path w="130175" h="287020">
                <a:moveTo>
                  <a:pt x="102708" y="0"/>
                </a:moveTo>
                <a:lnTo>
                  <a:pt x="59446" y="10402"/>
                </a:lnTo>
                <a:lnTo>
                  <a:pt x="34440" y="40740"/>
                </a:lnTo>
                <a:lnTo>
                  <a:pt x="29632" y="70490"/>
                </a:lnTo>
                <a:lnTo>
                  <a:pt x="29632" y="87421"/>
                </a:lnTo>
                <a:lnTo>
                  <a:pt x="0" y="87421"/>
                </a:lnTo>
                <a:lnTo>
                  <a:pt x="0" y="126446"/>
                </a:lnTo>
                <a:lnTo>
                  <a:pt x="29632" y="126446"/>
                </a:lnTo>
                <a:lnTo>
                  <a:pt x="29632" y="286577"/>
                </a:lnTo>
                <a:lnTo>
                  <a:pt x="83013" y="286577"/>
                </a:lnTo>
                <a:lnTo>
                  <a:pt x="83013" y="126446"/>
                </a:lnTo>
                <a:lnTo>
                  <a:pt x="122582" y="126446"/>
                </a:lnTo>
                <a:lnTo>
                  <a:pt x="122582" y="87421"/>
                </a:lnTo>
                <a:lnTo>
                  <a:pt x="83013" y="87421"/>
                </a:lnTo>
                <a:lnTo>
                  <a:pt x="83013" y="71411"/>
                </a:lnTo>
                <a:lnTo>
                  <a:pt x="84888" y="59091"/>
                </a:lnTo>
                <a:lnTo>
                  <a:pt x="90512" y="50292"/>
                </a:lnTo>
                <a:lnTo>
                  <a:pt x="99887" y="45014"/>
                </a:lnTo>
                <a:lnTo>
                  <a:pt x="113012" y="43255"/>
                </a:lnTo>
                <a:lnTo>
                  <a:pt x="119389" y="43255"/>
                </a:lnTo>
                <a:lnTo>
                  <a:pt x="124792" y="43799"/>
                </a:lnTo>
                <a:lnTo>
                  <a:pt x="129210" y="44909"/>
                </a:lnTo>
                <a:lnTo>
                  <a:pt x="129765" y="3675"/>
                </a:lnTo>
                <a:lnTo>
                  <a:pt x="122067" y="2067"/>
                </a:lnTo>
                <a:lnTo>
                  <a:pt x="114992" y="918"/>
                </a:lnTo>
                <a:lnTo>
                  <a:pt x="108540" y="229"/>
                </a:lnTo>
                <a:lnTo>
                  <a:pt x="1027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6" name="object 12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3331251" y="8543245"/>
            <a:ext cx="310683" cy="251793"/>
          </a:xfrm>
          <a:prstGeom prst="rect">
            <a:avLst/>
          </a:prstGeom>
        </p:spPr>
      </p:pic>
      <p:sp>
        <p:nvSpPr>
          <p:cNvPr id="127" name="object 127"/>
          <p:cNvSpPr/>
          <p:nvPr/>
        </p:nvSpPr>
        <p:spPr>
          <a:xfrm>
            <a:off x="13669174" y="8513248"/>
            <a:ext cx="59690" cy="278130"/>
          </a:xfrm>
          <a:custGeom>
            <a:avLst/>
            <a:gdLst/>
            <a:ahLst/>
            <a:cxnLst/>
            <a:rect l="l" t="t" r="r" b="b"/>
            <a:pathLst>
              <a:path w="59690" h="278129">
                <a:moveTo>
                  <a:pt x="56511" y="78950"/>
                </a:moveTo>
                <a:lnTo>
                  <a:pt x="3130" y="78950"/>
                </a:lnTo>
                <a:lnTo>
                  <a:pt x="3130" y="278106"/>
                </a:lnTo>
                <a:lnTo>
                  <a:pt x="56511" y="278106"/>
                </a:lnTo>
                <a:lnTo>
                  <a:pt x="56511" y="78950"/>
                </a:lnTo>
                <a:close/>
              </a:path>
              <a:path w="59690" h="278129">
                <a:moveTo>
                  <a:pt x="38899" y="0"/>
                </a:moveTo>
                <a:lnTo>
                  <a:pt x="20617" y="0"/>
                </a:lnTo>
                <a:lnTo>
                  <a:pt x="13350" y="2575"/>
                </a:lnTo>
                <a:lnTo>
                  <a:pt x="2670" y="12879"/>
                </a:lnTo>
                <a:lnTo>
                  <a:pt x="0" y="19444"/>
                </a:lnTo>
                <a:lnTo>
                  <a:pt x="0" y="35517"/>
                </a:lnTo>
                <a:lnTo>
                  <a:pt x="2732" y="42145"/>
                </a:lnTo>
                <a:lnTo>
                  <a:pt x="13654" y="52448"/>
                </a:lnTo>
                <a:lnTo>
                  <a:pt x="20858" y="55024"/>
                </a:lnTo>
                <a:lnTo>
                  <a:pt x="38773" y="55024"/>
                </a:lnTo>
                <a:lnTo>
                  <a:pt x="45988" y="52448"/>
                </a:lnTo>
                <a:lnTo>
                  <a:pt x="56909" y="42145"/>
                </a:lnTo>
                <a:lnTo>
                  <a:pt x="59642" y="35517"/>
                </a:lnTo>
                <a:lnTo>
                  <a:pt x="59642" y="19444"/>
                </a:lnTo>
                <a:lnTo>
                  <a:pt x="56940" y="12879"/>
                </a:lnTo>
                <a:lnTo>
                  <a:pt x="46145" y="2575"/>
                </a:lnTo>
                <a:lnTo>
                  <a:pt x="388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8" name="object 12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3751450" y="8588527"/>
            <a:ext cx="386162" cy="206506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4264239" y="8543245"/>
            <a:ext cx="1970713" cy="326516"/>
          </a:xfrm>
          <a:prstGeom prst="rect">
            <a:avLst/>
          </a:prstGeom>
        </p:spPr>
      </p:pic>
      <p:sp>
        <p:nvSpPr>
          <p:cNvPr id="130" name="object 130"/>
          <p:cNvSpPr/>
          <p:nvPr/>
        </p:nvSpPr>
        <p:spPr>
          <a:xfrm>
            <a:off x="3541700" y="6933888"/>
            <a:ext cx="1943735" cy="269240"/>
          </a:xfrm>
          <a:custGeom>
            <a:avLst/>
            <a:gdLst/>
            <a:ahLst/>
            <a:cxnLst/>
            <a:rect l="l" t="t" r="r" b="b"/>
            <a:pathLst>
              <a:path w="1943735" h="269240">
                <a:moveTo>
                  <a:pt x="208724" y="265976"/>
                </a:moveTo>
                <a:lnTo>
                  <a:pt x="158140" y="170434"/>
                </a:lnTo>
                <a:lnTo>
                  <a:pt x="150749" y="156451"/>
                </a:lnTo>
                <a:lnTo>
                  <a:pt x="162039" y="150558"/>
                </a:lnTo>
                <a:lnTo>
                  <a:pt x="171792" y="143725"/>
                </a:lnTo>
                <a:lnTo>
                  <a:pt x="195630" y="106680"/>
                </a:lnTo>
                <a:lnTo>
                  <a:pt x="198589" y="81534"/>
                </a:lnTo>
                <a:lnTo>
                  <a:pt x="196989" y="63296"/>
                </a:lnTo>
                <a:lnTo>
                  <a:pt x="172821" y="21717"/>
                </a:lnTo>
                <a:lnTo>
                  <a:pt x="143383" y="6527"/>
                </a:lnTo>
                <a:lnTo>
                  <a:pt x="143383" y="85953"/>
                </a:lnTo>
                <a:lnTo>
                  <a:pt x="142671" y="94754"/>
                </a:lnTo>
                <a:lnTo>
                  <a:pt x="109575" y="125056"/>
                </a:lnTo>
                <a:lnTo>
                  <a:pt x="99758" y="125717"/>
                </a:lnTo>
                <a:lnTo>
                  <a:pt x="55219" y="125717"/>
                </a:lnTo>
                <a:lnTo>
                  <a:pt x="55219" y="45275"/>
                </a:lnTo>
                <a:lnTo>
                  <a:pt x="99568" y="45275"/>
                </a:lnTo>
                <a:lnTo>
                  <a:pt x="137325" y="62077"/>
                </a:lnTo>
                <a:lnTo>
                  <a:pt x="143383" y="85953"/>
                </a:lnTo>
                <a:lnTo>
                  <a:pt x="143383" y="6527"/>
                </a:lnTo>
                <a:lnTo>
                  <a:pt x="141630" y="5842"/>
                </a:lnTo>
                <a:lnTo>
                  <a:pt x="121958" y="1879"/>
                </a:lnTo>
                <a:lnTo>
                  <a:pt x="99568" y="558"/>
                </a:lnTo>
                <a:lnTo>
                  <a:pt x="0" y="558"/>
                </a:lnTo>
                <a:lnTo>
                  <a:pt x="0" y="268541"/>
                </a:lnTo>
                <a:lnTo>
                  <a:pt x="55219" y="268541"/>
                </a:lnTo>
                <a:lnTo>
                  <a:pt x="55219" y="170434"/>
                </a:lnTo>
                <a:lnTo>
                  <a:pt x="99199" y="170434"/>
                </a:lnTo>
                <a:lnTo>
                  <a:pt x="149453" y="268541"/>
                </a:lnTo>
                <a:lnTo>
                  <a:pt x="208724" y="268541"/>
                </a:lnTo>
                <a:lnTo>
                  <a:pt x="208724" y="265976"/>
                </a:lnTo>
                <a:close/>
              </a:path>
              <a:path w="1943735" h="269240">
                <a:moveTo>
                  <a:pt x="420204" y="224790"/>
                </a:moveTo>
                <a:lnTo>
                  <a:pt x="295783" y="224790"/>
                </a:lnTo>
                <a:lnTo>
                  <a:pt x="295783" y="152400"/>
                </a:lnTo>
                <a:lnTo>
                  <a:pt x="401802" y="152400"/>
                </a:lnTo>
                <a:lnTo>
                  <a:pt x="401802" y="109220"/>
                </a:lnTo>
                <a:lnTo>
                  <a:pt x="295783" y="109220"/>
                </a:lnTo>
                <a:lnTo>
                  <a:pt x="295783" y="45720"/>
                </a:lnTo>
                <a:lnTo>
                  <a:pt x="419836" y="45720"/>
                </a:lnTo>
                <a:lnTo>
                  <a:pt x="419836" y="0"/>
                </a:lnTo>
                <a:lnTo>
                  <a:pt x="240563" y="0"/>
                </a:lnTo>
                <a:lnTo>
                  <a:pt x="240563" y="45720"/>
                </a:lnTo>
                <a:lnTo>
                  <a:pt x="240563" y="109220"/>
                </a:lnTo>
                <a:lnTo>
                  <a:pt x="240563" y="152400"/>
                </a:lnTo>
                <a:lnTo>
                  <a:pt x="240563" y="224790"/>
                </a:lnTo>
                <a:lnTo>
                  <a:pt x="240563" y="267970"/>
                </a:lnTo>
                <a:lnTo>
                  <a:pt x="420204" y="267970"/>
                </a:lnTo>
                <a:lnTo>
                  <a:pt x="420204" y="224790"/>
                </a:lnTo>
                <a:close/>
              </a:path>
              <a:path w="1943735" h="269240">
                <a:moveTo>
                  <a:pt x="681202" y="268541"/>
                </a:moveTo>
                <a:lnTo>
                  <a:pt x="660527" y="213321"/>
                </a:lnTo>
                <a:lnTo>
                  <a:pt x="643788" y="168592"/>
                </a:lnTo>
                <a:lnTo>
                  <a:pt x="606247" y="68287"/>
                </a:lnTo>
                <a:lnTo>
                  <a:pt x="588987" y="22199"/>
                </a:lnTo>
                <a:lnTo>
                  <a:pt x="588987" y="168592"/>
                </a:lnTo>
                <a:lnTo>
                  <a:pt x="521982" y="168592"/>
                </a:lnTo>
                <a:lnTo>
                  <a:pt x="555307" y="68287"/>
                </a:lnTo>
                <a:lnTo>
                  <a:pt x="588987" y="168592"/>
                </a:lnTo>
                <a:lnTo>
                  <a:pt x="588987" y="22199"/>
                </a:lnTo>
                <a:lnTo>
                  <a:pt x="580885" y="546"/>
                </a:lnTo>
                <a:lnTo>
                  <a:pt x="529717" y="546"/>
                </a:lnTo>
                <a:lnTo>
                  <a:pt x="429958" y="268541"/>
                </a:lnTo>
                <a:lnTo>
                  <a:pt x="488670" y="268541"/>
                </a:lnTo>
                <a:lnTo>
                  <a:pt x="507072" y="213321"/>
                </a:lnTo>
                <a:lnTo>
                  <a:pt x="603897" y="213321"/>
                </a:lnTo>
                <a:lnTo>
                  <a:pt x="622490" y="268541"/>
                </a:lnTo>
                <a:lnTo>
                  <a:pt x="681202" y="268541"/>
                </a:lnTo>
                <a:close/>
              </a:path>
              <a:path w="1943735" h="269240">
                <a:moveTo>
                  <a:pt x="878687" y="224180"/>
                </a:moveTo>
                <a:lnTo>
                  <a:pt x="761453" y="224180"/>
                </a:lnTo>
                <a:lnTo>
                  <a:pt x="761453" y="660"/>
                </a:lnTo>
                <a:lnTo>
                  <a:pt x="706234" y="660"/>
                </a:lnTo>
                <a:lnTo>
                  <a:pt x="706234" y="224180"/>
                </a:lnTo>
                <a:lnTo>
                  <a:pt x="706234" y="268630"/>
                </a:lnTo>
                <a:lnTo>
                  <a:pt x="878687" y="268630"/>
                </a:lnTo>
                <a:lnTo>
                  <a:pt x="878687" y="224180"/>
                </a:lnTo>
                <a:close/>
              </a:path>
              <a:path w="1943735" h="269240">
                <a:moveTo>
                  <a:pt x="969073" y="558"/>
                </a:moveTo>
                <a:lnTo>
                  <a:pt x="913853" y="558"/>
                </a:lnTo>
                <a:lnTo>
                  <a:pt x="913853" y="268541"/>
                </a:lnTo>
                <a:lnTo>
                  <a:pt x="969073" y="268541"/>
                </a:lnTo>
                <a:lnTo>
                  <a:pt x="969073" y="558"/>
                </a:lnTo>
                <a:close/>
              </a:path>
              <a:path w="1943735" h="269240">
                <a:moveTo>
                  <a:pt x="1225080" y="128295"/>
                </a:moveTo>
                <a:lnTo>
                  <a:pt x="1216291" y="76923"/>
                </a:lnTo>
                <a:lnTo>
                  <a:pt x="1190739" y="35750"/>
                </a:lnTo>
                <a:lnTo>
                  <a:pt x="1169136" y="18630"/>
                </a:lnTo>
                <a:lnTo>
                  <a:pt x="1169136" y="128295"/>
                </a:lnTo>
                <a:lnTo>
                  <a:pt x="1169136" y="142455"/>
                </a:lnTo>
                <a:lnTo>
                  <a:pt x="1159167" y="191300"/>
                </a:lnTo>
                <a:lnTo>
                  <a:pt x="1130719" y="218897"/>
                </a:lnTo>
                <a:lnTo>
                  <a:pt x="1102144" y="224180"/>
                </a:lnTo>
                <a:lnTo>
                  <a:pt x="1075448" y="224180"/>
                </a:lnTo>
                <a:lnTo>
                  <a:pt x="1075448" y="45275"/>
                </a:lnTo>
                <a:lnTo>
                  <a:pt x="1102702" y="45275"/>
                </a:lnTo>
                <a:lnTo>
                  <a:pt x="1142758" y="57137"/>
                </a:lnTo>
                <a:lnTo>
                  <a:pt x="1164907" y="92379"/>
                </a:lnTo>
                <a:lnTo>
                  <a:pt x="1169136" y="128295"/>
                </a:lnTo>
                <a:lnTo>
                  <a:pt x="1169136" y="18630"/>
                </a:lnTo>
                <a:lnTo>
                  <a:pt x="1119898" y="1549"/>
                </a:lnTo>
                <a:lnTo>
                  <a:pt x="1102702" y="558"/>
                </a:lnTo>
                <a:lnTo>
                  <a:pt x="1020241" y="558"/>
                </a:lnTo>
                <a:lnTo>
                  <a:pt x="1020241" y="268541"/>
                </a:lnTo>
                <a:lnTo>
                  <a:pt x="1103236" y="268541"/>
                </a:lnTo>
                <a:lnTo>
                  <a:pt x="1151940" y="259359"/>
                </a:lnTo>
                <a:lnTo>
                  <a:pt x="1191209" y="233070"/>
                </a:lnTo>
                <a:lnTo>
                  <a:pt x="1198587" y="224180"/>
                </a:lnTo>
                <a:lnTo>
                  <a:pt x="1201254" y="220980"/>
                </a:lnTo>
                <a:lnTo>
                  <a:pt x="1221244" y="176098"/>
                </a:lnTo>
                <a:lnTo>
                  <a:pt x="1225003" y="142455"/>
                </a:lnTo>
                <a:lnTo>
                  <a:pt x="1225080" y="128295"/>
                </a:lnTo>
                <a:close/>
              </a:path>
              <a:path w="1943735" h="269240">
                <a:moveTo>
                  <a:pt x="1493812" y="268541"/>
                </a:moveTo>
                <a:lnTo>
                  <a:pt x="1473149" y="213321"/>
                </a:lnTo>
                <a:lnTo>
                  <a:pt x="1456410" y="168592"/>
                </a:lnTo>
                <a:lnTo>
                  <a:pt x="1418856" y="68287"/>
                </a:lnTo>
                <a:lnTo>
                  <a:pt x="1401597" y="22174"/>
                </a:lnTo>
                <a:lnTo>
                  <a:pt x="1401597" y="168592"/>
                </a:lnTo>
                <a:lnTo>
                  <a:pt x="1334604" y="168592"/>
                </a:lnTo>
                <a:lnTo>
                  <a:pt x="1367929" y="68287"/>
                </a:lnTo>
                <a:lnTo>
                  <a:pt x="1401597" y="168592"/>
                </a:lnTo>
                <a:lnTo>
                  <a:pt x="1401597" y="22174"/>
                </a:lnTo>
                <a:lnTo>
                  <a:pt x="1393507" y="546"/>
                </a:lnTo>
                <a:lnTo>
                  <a:pt x="1342339" y="546"/>
                </a:lnTo>
                <a:lnTo>
                  <a:pt x="1242580" y="268541"/>
                </a:lnTo>
                <a:lnTo>
                  <a:pt x="1301292" y="268541"/>
                </a:lnTo>
                <a:lnTo>
                  <a:pt x="1319695" y="213321"/>
                </a:lnTo>
                <a:lnTo>
                  <a:pt x="1416507" y="213321"/>
                </a:lnTo>
                <a:lnTo>
                  <a:pt x="1435112" y="268541"/>
                </a:lnTo>
                <a:lnTo>
                  <a:pt x="1493812" y="268541"/>
                </a:lnTo>
                <a:close/>
              </a:path>
              <a:path w="1943735" h="269240">
                <a:moveTo>
                  <a:pt x="1723694" y="128295"/>
                </a:moveTo>
                <a:lnTo>
                  <a:pt x="1714906" y="76923"/>
                </a:lnTo>
                <a:lnTo>
                  <a:pt x="1689354" y="35750"/>
                </a:lnTo>
                <a:lnTo>
                  <a:pt x="1667751" y="18630"/>
                </a:lnTo>
                <a:lnTo>
                  <a:pt x="1667751" y="128295"/>
                </a:lnTo>
                <a:lnTo>
                  <a:pt x="1667751" y="142455"/>
                </a:lnTo>
                <a:lnTo>
                  <a:pt x="1657781" y="191300"/>
                </a:lnTo>
                <a:lnTo>
                  <a:pt x="1629333" y="218897"/>
                </a:lnTo>
                <a:lnTo>
                  <a:pt x="1600758" y="224180"/>
                </a:lnTo>
                <a:lnTo>
                  <a:pt x="1574063" y="224180"/>
                </a:lnTo>
                <a:lnTo>
                  <a:pt x="1574063" y="45275"/>
                </a:lnTo>
                <a:lnTo>
                  <a:pt x="1601317" y="45275"/>
                </a:lnTo>
                <a:lnTo>
                  <a:pt x="1641373" y="57137"/>
                </a:lnTo>
                <a:lnTo>
                  <a:pt x="1663522" y="92379"/>
                </a:lnTo>
                <a:lnTo>
                  <a:pt x="1667751" y="128295"/>
                </a:lnTo>
                <a:lnTo>
                  <a:pt x="1667751" y="18630"/>
                </a:lnTo>
                <a:lnTo>
                  <a:pt x="1618513" y="1549"/>
                </a:lnTo>
                <a:lnTo>
                  <a:pt x="1601317" y="558"/>
                </a:lnTo>
                <a:lnTo>
                  <a:pt x="1518856" y="558"/>
                </a:lnTo>
                <a:lnTo>
                  <a:pt x="1518856" y="268541"/>
                </a:lnTo>
                <a:lnTo>
                  <a:pt x="1601863" y="268541"/>
                </a:lnTo>
                <a:lnTo>
                  <a:pt x="1650555" y="259359"/>
                </a:lnTo>
                <a:lnTo>
                  <a:pt x="1689823" y="233070"/>
                </a:lnTo>
                <a:lnTo>
                  <a:pt x="1697202" y="224180"/>
                </a:lnTo>
                <a:lnTo>
                  <a:pt x="1699869" y="220980"/>
                </a:lnTo>
                <a:lnTo>
                  <a:pt x="1719872" y="176098"/>
                </a:lnTo>
                <a:lnTo>
                  <a:pt x="1723618" y="142455"/>
                </a:lnTo>
                <a:lnTo>
                  <a:pt x="1723694" y="128295"/>
                </a:lnTo>
                <a:close/>
              </a:path>
              <a:path w="1943735" h="269240">
                <a:moveTo>
                  <a:pt x="1943481" y="224790"/>
                </a:moveTo>
                <a:lnTo>
                  <a:pt x="1819046" y="224790"/>
                </a:lnTo>
                <a:lnTo>
                  <a:pt x="1819046" y="152400"/>
                </a:lnTo>
                <a:lnTo>
                  <a:pt x="1925066" y="152400"/>
                </a:lnTo>
                <a:lnTo>
                  <a:pt x="1925066" y="109220"/>
                </a:lnTo>
                <a:lnTo>
                  <a:pt x="1819046" y="109220"/>
                </a:lnTo>
                <a:lnTo>
                  <a:pt x="1819046" y="45720"/>
                </a:lnTo>
                <a:lnTo>
                  <a:pt x="1943112" y="45720"/>
                </a:lnTo>
                <a:lnTo>
                  <a:pt x="1943112" y="0"/>
                </a:lnTo>
                <a:lnTo>
                  <a:pt x="1763839" y="0"/>
                </a:lnTo>
                <a:lnTo>
                  <a:pt x="1763839" y="45720"/>
                </a:lnTo>
                <a:lnTo>
                  <a:pt x="1763839" y="109220"/>
                </a:lnTo>
                <a:lnTo>
                  <a:pt x="1763839" y="152400"/>
                </a:lnTo>
                <a:lnTo>
                  <a:pt x="1763839" y="224790"/>
                </a:lnTo>
                <a:lnTo>
                  <a:pt x="1763839" y="267970"/>
                </a:lnTo>
                <a:lnTo>
                  <a:pt x="1943481" y="267970"/>
                </a:lnTo>
                <a:lnTo>
                  <a:pt x="1943481" y="224790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2" name="Gráfico 131">
            <a:extLst>
              <a:ext uri="{FF2B5EF4-FFF2-40B4-BE49-F238E27FC236}">
                <a16:creationId xmlns:a16="http://schemas.microsoft.com/office/drawing/2014/main" id="{18D0FCA5-F8C0-3DBF-C270-AC7E1BC2948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493029" y="4357979"/>
            <a:ext cx="13077825" cy="742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72678"/>
            <a:ext cx="12292965" cy="1864360"/>
          </a:xfrm>
          <a:custGeom>
            <a:avLst/>
            <a:gdLst/>
            <a:ahLst/>
            <a:cxnLst/>
            <a:rect l="l" t="t" r="r" b="b"/>
            <a:pathLst>
              <a:path w="12292965" h="1864360">
                <a:moveTo>
                  <a:pt x="11878943" y="0"/>
                </a:moveTo>
                <a:lnTo>
                  <a:pt x="0" y="0"/>
                </a:lnTo>
                <a:lnTo>
                  <a:pt x="0" y="1863817"/>
                </a:lnTo>
                <a:lnTo>
                  <a:pt x="11878943" y="1863817"/>
                </a:lnTo>
                <a:lnTo>
                  <a:pt x="11927210" y="1861033"/>
                </a:lnTo>
                <a:lnTo>
                  <a:pt x="11973841" y="1852886"/>
                </a:lnTo>
                <a:lnTo>
                  <a:pt x="12018526" y="1839688"/>
                </a:lnTo>
                <a:lnTo>
                  <a:pt x="12060955" y="1821750"/>
                </a:lnTo>
                <a:lnTo>
                  <a:pt x="12100816" y="1799381"/>
                </a:lnTo>
                <a:lnTo>
                  <a:pt x="12137800" y="1772892"/>
                </a:lnTo>
                <a:lnTo>
                  <a:pt x="12171596" y="1742594"/>
                </a:lnTo>
                <a:lnTo>
                  <a:pt x="12201893" y="1708798"/>
                </a:lnTo>
                <a:lnTo>
                  <a:pt x="12228381" y="1671814"/>
                </a:lnTo>
                <a:lnTo>
                  <a:pt x="12250749" y="1631953"/>
                </a:lnTo>
                <a:lnTo>
                  <a:pt x="12268687" y="1589524"/>
                </a:lnTo>
                <a:lnTo>
                  <a:pt x="12281884" y="1544840"/>
                </a:lnTo>
                <a:lnTo>
                  <a:pt x="12290030" y="1498210"/>
                </a:lnTo>
                <a:lnTo>
                  <a:pt x="12292815" y="1449945"/>
                </a:lnTo>
                <a:lnTo>
                  <a:pt x="12292815" y="413872"/>
                </a:lnTo>
                <a:lnTo>
                  <a:pt x="12290030" y="365607"/>
                </a:lnTo>
                <a:lnTo>
                  <a:pt x="12281884" y="318977"/>
                </a:lnTo>
                <a:lnTo>
                  <a:pt x="12268687" y="274292"/>
                </a:lnTo>
                <a:lnTo>
                  <a:pt x="12250749" y="231864"/>
                </a:lnTo>
                <a:lnTo>
                  <a:pt x="12228381" y="192003"/>
                </a:lnTo>
                <a:lnTo>
                  <a:pt x="12201893" y="155018"/>
                </a:lnTo>
                <a:lnTo>
                  <a:pt x="12171596" y="121222"/>
                </a:lnTo>
                <a:lnTo>
                  <a:pt x="12137800" y="90925"/>
                </a:lnTo>
                <a:lnTo>
                  <a:pt x="12100816" y="64436"/>
                </a:lnTo>
                <a:lnTo>
                  <a:pt x="12060955" y="42067"/>
                </a:lnTo>
                <a:lnTo>
                  <a:pt x="12018526" y="24128"/>
                </a:lnTo>
                <a:lnTo>
                  <a:pt x="11973841" y="10930"/>
                </a:lnTo>
                <a:lnTo>
                  <a:pt x="11927210" y="2784"/>
                </a:lnTo>
                <a:lnTo>
                  <a:pt x="11878943" y="0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450853"/>
            <a:ext cx="12292965" cy="2302510"/>
          </a:xfrm>
          <a:custGeom>
            <a:avLst/>
            <a:gdLst/>
            <a:ahLst/>
            <a:cxnLst/>
            <a:rect l="l" t="t" r="r" b="b"/>
            <a:pathLst>
              <a:path w="12292965" h="2302509">
                <a:moveTo>
                  <a:pt x="11878943" y="0"/>
                </a:moveTo>
                <a:lnTo>
                  <a:pt x="0" y="0"/>
                </a:lnTo>
                <a:lnTo>
                  <a:pt x="0" y="2302076"/>
                </a:lnTo>
                <a:lnTo>
                  <a:pt x="11878943" y="2302076"/>
                </a:lnTo>
                <a:lnTo>
                  <a:pt x="11927210" y="2299291"/>
                </a:lnTo>
                <a:lnTo>
                  <a:pt x="11973841" y="2291145"/>
                </a:lnTo>
                <a:lnTo>
                  <a:pt x="12018526" y="2277947"/>
                </a:lnTo>
                <a:lnTo>
                  <a:pt x="12060955" y="2260008"/>
                </a:lnTo>
                <a:lnTo>
                  <a:pt x="12100816" y="2237640"/>
                </a:lnTo>
                <a:lnTo>
                  <a:pt x="12137800" y="2211151"/>
                </a:lnTo>
                <a:lnTo>
                  <a:pt x="12171596" y="2180853"/>
                </a:lnTo>
                <a:lnTo>
                  <a:pt x="12201893" y="2147057"/>
                </a:lnTo>
                <a:lnTo>
                  <a:pt x="12228381" y="2110073"/>
                </a:lnTo>
                <a:lnTo>
                  <a:pt x="12250749" y="2070212"/>
                </a:lnTo>
                <a:lnTo>
                  <a:pt x="12268687" y="2027783"/>
                </a:lnTo>
                <a:lnTo>
                  <a:pt x="12281884" y="1983099"/>
                </a:lnTo>
                <a:lnTo>
                  <a:pt x="12290030" y="1936469"/>
                </a:lnTo>
                <a:lnTo>
                  <a:pt x="12292815" y="1888204"/>
                </a:lnTo>
                <a:lnTo>
                  <a:pt x="12292815" y="413882"/>
                </a:lnTo>
                <a:lnTo>
                  <a:pt x="12290030" y="365615"/>
                </a:lnTo>
                <a:lnTo>
                  <a:pt x="12281884" y="318983"/>
                </a:lnTo>
                <a:lnTo>
                  <a:pt x="12268687" y="274297"/>
                </a:lnTo>
                <a:lnTo>
                  <a:pt x="12250749" y="231868"/>
                </a:lnTo>
                <a:lnTo>
                  <a:pt x="12228381" y="192005"/>
                </a:lnTo>
                <a:lnTo>
                  <a:pt x="12201893" y="155020"/>
                </a:lnTo>
                <a:lnTo>
                  <a:pt x="12171596" y="121224"/>
                </a:lnTo>
                <a:lnTo>
                  <a:pt x="12137800" y="90925"/>
                </a:lnTo>
                <a:lnTo>
                  <a:pt x="12100816" y="64436"/>
                </a:lnTo>
                <a:lnTo>
                  <a:pt x="12060955" y="42067"/>
                </a:lnTo>
                <a:lnTo>
                  <a:pt x="12018526" y="24128"/>
                </a:lnTo>
                <a:lnTo>
                  <a:pt x="11973841" y="10931"/>
                </a:lnTo>
                <a:lnTo>
                  <a:pt x="11927210" y="2784"/>
                </a:lnTo>
                <a:lnTo>
                  <a:pt x="11878943" y="0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036730"/>
            <a:ext cx="12292965" cy="2302510"/>
          </a:xfrm>
          <a:custGeom>
            <a:avLst/>
            <a:gdLst/>
            <a:ahLst/>
            <a:cxnLst/>
            <a:rect l="l" t="t" r="r" b="b"/>
            <a:pathLst>
              <a:path w="12292965" h="2302509">
                <a:moveTo>
                  <a:pt x="11878943" y="0"/>
                </a:moveTo>
                <a:lnTo>
                  <a:pt x="0" y="0"/>
                </a:lnTo>
                <a:lnTo>
                  <a:pt x="0" y="2302076"/>
                </a:lnTo>
                <a:lnTo>
                  <a:pt x="11878943" y="2302076"/>
                </a:lnTo>
                <a:lnTo>
                  <a:pt x="11927210" y="2299291"/>
                </a:lnTo>
                <a:lnTo>
                  <a:pt x="11973841" y="2291145"/>
                </a:lnTo>
                <a:lnTo>
                  <a:pt x="12018526" y="2277947"/>
                </a:lnTo>
                <a:lnTo>
                  <a:pt x="12060955" y="2260008"/>
                </a:lnTo>
                <a:lnTo>
                  <a:pt x="12100816" y="2237640"/>
                </a:lnTo>
                <a:lnTo>
                  <a:pt x="12137800" y="2211151"/>
                </a:lnTo>
                <a:lnTo>
                  <a:pt x="12171596" y="2180853"/>
                </a:lnTo>
                <a:lnTo>
                  <a:pt x="12201893" y="2147057"/>
                </a:lnTo>
                <a:lnTo>
                  <a:pt x="12228381" y="2110073"/>
                </a:lnTo>
                <a:lnTo>
                  <a:pt x="12250749" y="2070212"/>
                </a:lnTo>
                <a:lnTo>
                  <a:pt x="12268687" y="2027783"/>
                </a:lnTo>
                <a:lnTo>
                  <a:pt x="12281884" y="1983099"/>
                </a:lnTo>
                <a:lnTo>
                  <a:pt x="12290030" y="1936469"/>
                </a:lnTo>
                <a:lnTo>
                  <a:pt x="12292815" y="1888204"/>
                </a:lnTo>
                <a:lnTo>
                  <a:pt x="12292815" y="413882"/>
                </a:lnTo>
                <a:lnTo>
                  <a:pt x="12290030" y="365615"/>
                </a:lnTo>
                <a:lnTo>
                  <a:pt x="12281884" y="318983"/>
                </a:lnTo>
                <a:lnTo>
                  <a:pt x="12268687" y="274297"/>
                </a:lnTo>
                <a:lnTo>
                  <a:pt x="12250749" y="231868"/>
                </a:lnTo>
                <a:lnTo>
                  <a:pt x="12228381" y="192005"/>
                </a:lnTo>
                <a:lnTo>
                  <a:pt x="12201893" y="155020"/>
                </a:lnTo>
                <a:lnTo>
                  <a:pt x="12171596" y="121224"/>
                </a:lnTo>
                <a:lnTo>
                  <a:pt x="12137800" y="90925"/>
                </a:lnTo>
                <a:lnTo>
                  <a:pt x="12100816" y="64436"/>
                </a:lnTo>
                <a:lnTo>
                  <a:pt x="12060955" y="42067"/>
                </a:lnTo>
                <a:lnTo>
                  <a:pt x="12018526" y="24128"/>
                </a:lnTo>
                <a:lnTo>
                  <a:pt x="11973841" y="10931"/>
                </a:lnTo>
                <a:lnTo>
                  <a:pt x="11927210" y="2784"/>
                </a:lnTo>
                <a:lnTo>
                  <a:pt x="11878943" y="0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50248"/>
            <a:ext cx="14585943" cy="154969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852920" y="659668"/>
            <a:ext cx="3706693" cy="112104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3768015" y="450248"/>
            <a:ext cx="1048385" cy="1550670"/>
          </a:xfrm>
          <a:custGeom>
            <a:avLst/>
            <a:gdLst/>
            <a:ahLst/>
            <a:cxnLst/>
            <a:rect l="l" t="t" r="r" b="b"/>
            <a:pathLst>
              <a:path w="1048384" h="1550670">
                <a:moveTo>
                  <a:pt x="318786" y="0"/>
                </a:moveTo>
                <a:lnTo>
                  <a:pt x="243929" y="0"/>
                </a:lnTo>
                <a:lnTo>
                  <a:pt x="242338" y="1591"/>
                </a:lnTo>
                <a:lnTo>
                  <a:pt x="240348" y="2157"/>
                </a:lnTo>
                <a:lnTo>
                  <a:pt x="230349" y="2492"/>
                </a:lnTo>
                <a:lnTo>
                  <a:pt x="228757" y="2324"/>
                </a:lnTo>
                <a:lnTo>
                  <a:pt x="221207" y="5141"/>
                </a:lnTo>
                <a:lnTo>
                  <a:pt x="173794" y="17159"/>
                </a:lnTo>
                <a:lnTo>
                  <a:pt x="132742" y="36152"/>
                </a:lnTo>
                <a:lnTo>
                  <a:pt x="99875" y="58629"/>
                </a:lnTo>
                <a:lnTo>
                  <a:pt x="79903" y="77337"/>
                </a:lnTo>
                <a:lnTo>
                  <a:pt x="74479" y="82374"/>
                </a:lnTo>
                <a:lnTo>
                  <a:pt x="44365" y="120047"/>
                </a:lnTo>
                <a:lnTo>
                  <a:pt x="24428" y="155681"/>
                </a:lnTo>
                <a:lnTo>
                  <a:pt x="11046" y="192538"/>
                </a:lnTo>
                <a:lnTo>
                  <a:pt x="9999" y="197041"/>
                </a:lnTo>
                <a:lnTo>
                  <a:pt x="8188" y="201365"/>
                </a:lnTo>
                <a:lnTo>
                  <a:pt x="5926" y="211846"/>
                </a:lnTo>
                <a:lnTo>
                  <a:pt x="5172" y="217930"/>
                </a:lnTo>
                <a:lnTo>
                  <a:pt x="4083" y="223940"/>
                </a:lnTo>
                <a:lnTo>
                  <a:pt x="2922" y="232264"/>
                </a:lnTo>
                <a:lnTo>
                  <a:pt x="1561" y="249000"/>
                </a:lnTo>
                <a:lnTo>
                  <a:pt x="125" y="261939"/>
                </a:lnTo>
                <a:lnTo>
                  <a:pt x="0" y="266714"/>
                </a:lnTo>
                <a:lnTo>
                  <a:pt x="1459" y="279153"/>
                </a:lnTo>
                <a:lnTo>
                  <a:pt x="3591" y="302818"/>
                </a:lnTo>
                <a:lnTo>
                  <a:pt x="4397" y="309540"/>
                </a:lnTo>
                <a:lnTo>
                  <a:pt x="6523" y="315979"/>
                </a:lnTo>
                <a:lnTo>
                  <a:pt x="7214" y="326241"/>
                </a:lnTo>
                <a:lnTo>
                  <a:pt x="8648" y="329696"/>
                </a:lnTo>
                <a:lnTo>
                  <a:pt x="12572" y="343629"/>
                </a:lnTo>
                <a:lnTo>
                  <a:pt x="15873" y="354025"/>
                </a:lnTo>
                <a:lnTo>
                  <a:pt x="32924" y="393553"/>
                </a:lnTo>
                <a:lnTo>
                  <a:pt x="55990" y="429485"/>
                </a:lnTo>
                <a:lnTo>
                  <a:pt x="84202" y="461226"/>
                </a:lnTo>
                <a:lnTo>
                  <a:pt x="124370" y="493002"/>
                </a:lnTo>
                <a:lnTo>
                  <a:pt x="165264" y="514551"/>
                </a:lnTo>
                <a:lnTo>
                  <a:pt x="219878" y="530235"/>
                </a:lnTo>
                <a:lnTo>
                  <a:pt x="232600" y="530905"/>
                </a:lnTo>
                <a:lnTo>
                  <a:pt x="238191" y="533167"/>
                </a:lnTo>
                <a:lnTo>
                  <a:pt x="256379" y="533167"/>
                </a:lnTo>
                <a:lnTo>
                  <a:pt x="265510" y="533470"/>
                </a:lnTo>
                <a:lnTo>
                  <a:pt x="271635" y="535219"/>
                </a:lnTo>
                <a:lnTo>
                  <a:pt x="275583" y="535522"/>
                </a:lnTo>
                <a:lnTo>
                  <a:pt x="303728" y="535711"/>
                </a:lnTo>
                <a:lnTo>
                  <a:pt x="309383" y="535983"/>
                </a:lnTo>
                <a:lnTo>
                  <a:pt x="318042" y="538077"/>
                </a:lnTo>
                <a:lnTo>
                  <a:pt x="328063" y="538172"/>
                </a:lnTo>
                <a:lnTo>
                  <a:pt x="341989" y="540465"/>
                </a:lnTo>
                <a:lnTo>
                  <a:pt x="360428" y="542569"/>
                </a:lnTo>
                <a:lnTo>
                  <a:pt x="365486" y="544381"/>
                </a:lnTo>
                <a:lnTo>
                  <a:pt x="372679" y="544716"/>
                </a:lnTo>
                <a:lnTo>
                  <a:pt x="377998" y="546967"/>
                </a:lnTo>
                <a:lnTo>
                  <a:pt x="389810" y="548978"/>
                </a:lnTo>
                <a:lnTo>
                  <a:pt x="395809" y="551155"/>
                </a:lnTo>
                <a:lnTo>
                  <a:pt x="408276" y="554043"/>
                </a:lnTo>
                <a:lnTo>
                  <a:pt x="440342" y="564611"/>
                </a:lnTo>
                <a:lnTo>
                  <a:pt x="488321" y="584464"/>
                </a:lnTo>
                <a:lnTo>
                  <a:pt x="525429" y="604013"/>
                </a:lnTo>
                <a:lnTo>
                  <a:pt x="561918" y="627216"/>
                </a:lnTo>
                <a:lnTo>
                  <a:pt x="608203" y="663679"/>
                </a:lnTo>
                <a:lnTo>
                  <a:pt x="642812" y="697377"/>
                </a:lnTo>
                <a:lnTo>
                  <a:pt x="655152" y="711967"/>
                </a:lnTo>
                <a:lnTo>
                  <a:pt x="657833" y="714438"/>
                </a:lnTo>
                <a:lnTo>
                  <a:pt x="670670" y="730396"/>
                </a:lnTo>
                <a:lnTo>
                  <a:pt x="679686" y="742103"/>
                </a:lnTo>
                <a:lnTo>
                  <a:pt x="683298" y="747317"/>
                </a:lnTo>
                <a:lnTo>
                  <a:pt x="691734" y="758814"/>
                </a:lnTo>
                <a:lnTo>
                  <a:pt x="716715" y="799602"/>
                </a:lnTo>
                <a:lnTo>
                  <a:pt x="737005" y="841122"/>
                </a:lnTo>
                <a:lnTo>
                  <a:pt x="753525" y="884289"/>
                </a:lnTo>
                <a:lnTo>
                  <a:pt x="764961" y="926505"/>
                </a:lnTo>
                <a:lnTo>
                  <a:pt x="768709" y="940651"/>
                </a:lnTo>
                <a:lnTo>
                  <a:pt x="770028" y="947039"/>
                </a:lnTo>
                <a:lnTo>
                  <a:pt x="770709" y="954840"/>
                </a:lnTo>
                <a:lnTo>
                  <a:pt x="771620" y="958536"/>
                </a:lnTo>
                <a:lnTo>
                  <a:pt x="773358" y="962776"/>
                </a:lnTo>
                <a:lnTo>
                  <a:pt x="772322" y="967405"/>
                </a:lnTo>
                <a:lnTo>
                  <a:pt x="774541" y="976001"/>
                </a:lnTo>
                <a:lnTo>
                  <a:pt x="775442" y="980273"/>
                </a:lnTo>
                <a:lnTo>
                  <a:pt x="775421" y="994461"/>
                </a:lnTo>
                <a:lnTo>
                  <a:pt x="777829" y="1000870"/>
                </a:lnTo>
                <a:lnTo>
                  <a:pt x="777745" y="1004807"/>
                </a:lnTo>
                <a:lnTo>
                  <a:pt x="778037" y="1040019"/>
                </a:lnTo>
                <a:lnTo>
                  <a:pt x="777725" y="1077119"/>
                </a:lnTo>
                <a:lnTo>
                  <a:pt x="777850" y="1079171"/>
                </a:lnTo>
                <a:lnTo>
                  <a:pt x="775442" y="1085569"/>
                </a:lnTo>
                <a:lnTo>
                  <a:pt x="775295" y="1103317"/>
                </a:lnTo>
                <a:lnTo>
                  <a:pt x="773390" y="1107924"/>
                </a:lnTo>
                <a:lnTo>
                  <a:pt x="773306" y="1115138"/>
                </a:lnTo>
                <a:lnTo>
                  <a:pt x="771714" y="1121704"/>
                </a:lnTo>
                <a:lnTo>
                  <a:pt x="769494" y="1135023"/>
                </a:lnTo>
                <a:lnTo>
                  <a:pt x="768594" y="1141692"/>
                </a:lnTo>
                <a:lnTo>
                  <a:pt x="765924" y="1153640"/>
                </a:lnTo>
                <a:lnTo>
                  <a:pt x="764531" y="1158949"/>
                </a:lnTo>
                <a:lnTo>
                  <a:pt x="762332" y="1170959"/>
                </a:lnTo>
                <a:lnTo>
                  <a:pt x="760165" y="1177388"/>
                </a:lnTo>
                <a:lnTo>
                  <a:pt x="743494" y="1227125"/>
                </a:lnTo>
                <a:lnTo>
                  <a:pt x="722690" y="1272463"/>
                </a:lnTo>
                <a:lnTo>
                  <a:pt x="703528" y="1306745"/>
                </a:lnTo>
                <a:lnTo>
                  <a:pt x="681602" y="1338828"/>
                </a:lnTo>
                <a:lnTo>
                  <a:pt x="677288" y="1345341"/>
                </a:lnTo>
                <a:lnTo>
                  <a:pt x="651362" y="1376806"/>
                </a:lnTo>
                <a:lnTo>
                  <a:pt x="623834" y="1406313"/>
                </a:lnTo>
                <a:lnTo>
                  <a:pt x="618776" y="1410826"/>
                </a:lnTo>
                <a:lnTo>
                  <a:pt x="604785" y="1423859"/>
                </a:lnTo>
                <a:lnTo>
                  <a:pt x="565908" y="1455144"/>
                </a:lnTo>
                <a:lnTo>
                  <a:pt x="521902" y="1484143"/>
                </a:lnTo>
                <a:lnTo>
                  <a:pt x="503921" y="1493263"/>
                </a:lnTo>
                <a:lnTo>
                  <a:pt x="498895" y="1496457"/>
                </a:lnTo>
                <a:lnTo>
                  <a:pt x="483713" y="1503710"/>
                </a:lnTo>
                <a:lnTo>
                  <a:pt x="473774" y="1508221"/>
                </a:lnTo>
                <a:lnTo>
                  <a:pt x="463716" y="1512457"/>
                </a:lnTo>
                <a:lnTo>
                  <a:pt x="447536" y="1518414"/>
                </a:lnTo>
                <a:lnTo>
                  <a:pt x="441745" y="1521011"/>
                </a:lnTo>
                <a:lnTo>
                  <a:pt x="423301" y="1526670"/>
                </a:lnTo>
                <a:lnTo>
                  <a:pt x="409840" y="1530445"/>
                </a:lnTo>
                <a:lnTo>
                  <a:pt x="408762" y="1530298"/>
                </a:lnTo>
                <a:lnTo>
                  <a:pt x="406343" y="1530403"/>
                </a:lnTo>
                <a:lnTo>
                  <a:pt x="410699" y="1528267"/>
                </a:lnTo>
                <a:lnTo>
                  <a:pt x="413704" y="1526498"/>
                </a:lnTo>
                <a:lnTo>
                  <a:pt x="424098" y="1522277"/>
                </a:lnTo>
                <a:lnTo>
                  <a:pt x="465675" y="1500413"/>
                </a:lnTo>
                <a:lnTo>
                  <a:pt x="491754" y="1482645"/>
                </a:lnTo>
                <a:lnTo>
                  <a:pt x="498288" y="1478352"/>
                </a:lnTo>
                <a:lnTo>
                  <a:pt x="535420" y="1446603"/>
                </a:lnTo>
                <a:lnTo>
                  <a:pt x="568244" y="1410323"/>
                </a:lnTo>
                <a:lnTo>
                  <a:pt x="597234" y="1367993"/>
                </a:lnTo>
                <a:lnTo>
                  <a:pt x="620015" y="1324396"/>
                </a:lnTo>
                <a:lnTo>
                  <a:pt x="637823" y="1275479"/>
                </a:lnTo>
                <a:lnTo>
                  <a:pt x="647132" y="1236328"/>
                </a:lnTo>
                <a:lnTo>
                  <a:pt x="647310" y="1230140"/>
                </a:lnTo>
                <a:lnTo>
                  <a:pt x="649865" y="1223166"/>
                </a:lnTo>
                <a:lnTo>
                  <a:pt x="650032" y="1210444"/>
                </a:lnTo>
                <a:lnTo>
                  <a:pt x="652597" y="1203659"/>
                </a:lnTo>
                <a:lnTo>
                  <a:pt x="652378" y="1201377"/>
                </a:lnTo>
                <a:lnTo>
                  <a:pt x="652891" y="1184079"/>
                </a:lnTo>
                <a:lnTo>
                  <a:pt x="653808" y="1169373"/>
                </a:lnTo>
                <a:lnTo>
                  <a:pt x="653889" y="1162251"/>
                </a:lnTo>
                <a:lnTo>
                  <a:pt x="653631" y="1155119"/>
                </a:lnTo>
                <a:lnTo>
                  <a:pt x="652304" y="1142342"/>
                </a:lnTo>
                <a:lnTo>
                  <a:pt x="652587" y="1136583"/>
                </a:lnTo>
                <a:lnTo>
                  <a:pt x="652398" y="1126436"/>
                </a:lnTo>
                <a:lnTo>
                  <a:pt x="652556" y="1121976"/>
                </a:lnTo>
                <a:lnTo>
                  <a:pt x="650440" y="1117212"/>
                </a:lnTo>
                <a:lnTo>
                  <a:pt x="650231" y="1109756"/>
                </a:lnTo>
                <a:lnTo>
                  <a:pt x="648671" y="1103809"/>
                </a:lnTo>
                <a:lnTo>
                  <a:pt x="646785" y="1090700"/>
                </a:lnTo>
                <a:lnTo>
                  <a:pt x="634703" y="1043031"/>
                </a:lnTo>
                <a:lnTo>
                  <a:pt x="619828" y="1003969"/>
                </a:lnTo>
                <a:lnTo>
                  <a:pt x="601049" y="966630"/>
                </a:lnTo>
                <a:lnTo>
                  <a:pt x="572556" y="924005"/>
                </a:lnTo>
                <a:lnTo>
                  <a:pt x="546280" y="893114"/>
                </a:lnTo>
                <a:lnTo>
                  <a:pt x="526486" y="873774"/>
                </a:lnTo>
                <a:lnTo>
                  <a:pt x="523607" y="870664"/>
                </a:lnTo>
                <a:lnTo>
                  <a:pt x="514958" y="862926"/>
                </a:lnTo>
                <a:lnTo>
                  <a:pt x="509031" y="858486"/>
                </a:lnTo>
                <a:lnTo>
                  <a:pt x="496707" y="848497"/>
                </a:lnTo>
                <a:lnTo>
                  <a:pt x="489639" y="843901"/>
                </a:lnTo>
                <a:lnTo>
                  <a:pt x="475300" y="833893"/>
                </a:lnTo>
                <a:lnTo>
                  <a:pt x="467642" y="829126"/>
                </a:lnTo>
                <a:lnTo>
                  <a:pt x="433681" y="811059"/>
                </a:lnTo>
                <a:lnTo>
                  <a:pt x="386647" y="792394"/>
                </a:lnTo>
                <a:lnTo>
                  <a:pt x="356072" y="784457"/>
                </a:lnTo>
                <a:lnTo>
                  <a:pt x="351036" y="782761"/>
                </a:lnTo>
                <a:lnTo>
                  <a:pt x="344460" y="782541"/>
                </a:lnTo>
                <a:lnTo>
                  <a:pt x="340251" y="780824"/>
                </a:lnTo>
                <a:lnTo>
                  <a:pt x="338408" y="780447"/>
                </a:lnTo>
                <a:lnTo>
                  <a:pt x="333089" y="780374"/>
                </a:lnTo>
                <a:lnTo>
                  <a:pt x="329780" y="780028"/>
                </a:lnTo>
                <a:lnTo>
                  <a:pt x="324450" y="777651"/>
                </a:lnTo>
                <a:lnTo>
                  <a:pt x="322021" y="777882"/>
                </a:lnTo>
                <a:lnTo>
                  <a:pt x="315037" y="777882"/>
                </a:lnTo>
                <a:lnTo>
                  <a:pt x="310440" y="777494"/>
                </a:lnTo>
                <a:lnTo>
                  <a:pt x="303435" y="775766"/>
                </a:lnTo>
                <a:lnTo>
                  <a:pt x="298346" y="775494"/>
                </a:lnTo>
                <a:lnTo>
                  <a:pt x="264285" y="775421"/>
                </a:lnTo>
                <a:lnTo>
                  <a:pt x="261363" y="775704"/>
                </a:lnTo>
                <a:lnTo>
                  <a:pt x="256494" y="777620"/>
                </a:lnTo>
                <a:lnTo>
                  <a:pt x="249835" y="777159"/>
                </a:lnTo>
                <a:lnTo>
                  <a:pt x="244715" y="779505"/>
                </a:lnTo>
                <a:lnTo>
                  <a:pt x="231490" y="782897"/>
                </a:lnTo>
                <a:lnTo>
                  <a:pt x="223878" y="786101"/>
                </a:lnTo>
                <a:lnTo>
                  <a:pt x="187596" y="810220"/>
                </a:lnTo>
                <a:lnTo>
                  <a:pt x="160611" y="845807"/>
                </a:lnTo>
                <a:lnTo>
                  <a:pt x="147432" y="885045"/>
                </a:lnTo>
                <a:lnTo>
                  <a:pt x="146225" y="898621"/>
                </a:lnTo>
                <a:lnTo>
                  <a:pt x="146291" y="905641"/>
                </a:lnTo>
                <a:lnTo>
                  <a:pt x="157539" y="948964"/>
                </a:lnTo>
                <a:lnTo>
                  <a:pt x="187167" y="988786"/>
                </a:lnTo>
                <a:lnTo>
                  <a:pt x="222140" y="1012680"/>
                </a:lnTo>
                <a:lnTo>
                  <a:pt x="249615" y="1021895"/>
                </a:lnTo>
                <a:lnTo>
                  <a:pt x="254683" y="1024513"/>
                </a:lnTo>
                <a:lnTo>
                  <a:pt x="259604" y="1024094"/>
                </a:lnTo>
                <a:lnTo>
                  <a:pt x="269133" y="1024481"/>
                </a:lnTo>
                <a:lnTo>
                  <a:pt x="276525" y="1026429"/>
                </a:lnTo>
                <a:lnTo>
                  <a:pt x="281771" y="1026712"/>
                </a:lnTo>
                <a:lnTo>
                  <a:pt x="299540" y="1026775"/>
                </a:lnTo>
                <a:lnTo>
                  <a:pt x="301299" y="1026649"/>
                </a:lnTo>
                <a:lnTo>
                  <a:pt x="310922" y="1029057"/>
                </a:lnTo>
                <a:lnTo>
                  <a:pt x="357434" y="1039612"/>
                </a:lnTo>
                <a:lnTo>
                  <a:pt x="384040" y="1051329"/>
                </a:lnTo>
                <a:lnTo>
                  <a:pt x="390459" y="1054543"/>
                </a:lnTo>
                <a:lnTo>
                  <a:pt x="426039" y="1077621"/>
                </a:lnTo>
                <a:lnTo>
                  <a:pt x="462665" y="1112817"/>
                </a:lnTo>
                <a:lnTo>
                  <a:pt x="489778" y="1150008"/>
                </a:lnTo>
                <a:lnTo>
                  <a:pt x="508556" y="1186986"/>
                </a:lnTo>
                <a:lnTo>
                  <a:pt x="522371" y="1228936"/>
                </a:lnTo>
                <a:lnTo>
                  <a:pt x="522758" y="1234894"/>
                </a:lnTo>
                <a:lnTo>
                  <a:pt x="525376" y="1241805"/>
                </a:lnTo>
                <a:lnTo>
                  <a:pt x="525554" y="1247815"/>
                </a:lnTo>
                <a:lnTo>
                  <a:pt x="525963" y="1250726"/>
                </a:lnTo>
                <a:lnTo>
                  <a:pt x="527858" y="1256202"/>
                </a:lnTo>
                <a:lnTo>
                  <a:pt x="528130" y="1267615"/>
                </a:lnTo>
                <a:lnTo>
                  <a:pt x="529774" y="1287594"/>
                </a:lnTo>
                <a:lnTo>
                  <a:pt x="529763" y="1295866"/>
                </a:lnTo>
                <a:lnTo>
                  <a:pt x="528130" y="1308483"/>
                </a:lnTo>
                <a:lnTo>
                  <a:pt x="527826" y="1324148"/>
                </a:lnTo>
                <a:lnTo>
                  <a:pt x="525868" y="1328975"/>
                </a:lnTo>
                <a:lnTo>
                  <a:pt x="525680" y="1335100"/>
                </a:lnTo>
                <a:lnTo>
                  <a:pt x="521777" y="1352322"/>
                </a:lnTo>
                <a:lnTo>
                  <a:pt x="509790" y="1388490"/>
                </a:lnTo>
                <a:lnTo>
                  <a:pt x="490927" y="1424848"/>
                </a:lnTo>
                <a:lnTo>
                  <a:pt x="460237" y="1465505"/>
                </a:lnTo>
                <a:lnTo>
                  <a:pt x="424959" y="1498467"/>
                </a:lnTo>
                <a:lnTo>
                  <a:pt x="383797" y="1525033"/>
                </a:lnTo>
                <a:lnTo>
                  <a:pt x="344743" y="1540549"/>
                </a:lnTo>
                <a:lnTo>
                  <a:pt x="339005" y="1541837"/>
                </a:lnTo>
                <a:lnTo>
                  <a:pt x="333487" y="1544078"/>
                </a:lnTo>
                <a:lnTo>
                  <a:pt x="324942" y="1544769"/>
                </a:lnTo>
                <a:lnTo>
                  <a:pt x="320346" y="1547534"/>
                </a:lnTo>
                <a:lnTo>
                  <a:pt x="320482" y="1548853"/>
                </a:lnTo>
                <a:lnTo>
                  <a:pt x="320890" y="1549282"/>
                </a:lnTo>
                <a:lnTo>
                  <a:pt x="330942" y="1550067"/>
                </a:lnTo>
                <a:lnTo>
                  <a:pt x="338303" y="1547701"/>
                </a:lnTo>
                <a:lnTo>
                  <a:pt x="346858" y="1546759"/>
                </a:lnTo>
                <a:lnTo>
                  <a:pt x="354994" y="1545230"/>
                </a:lnTo>
                <a:lnTo>
                  <a:pt x="356784" y="1545115"/>
                </a:lnTo>
                <a:lnTo>
                  <a:pt x="360135" y="1548088"/>
                </a:lnTo>
                <a:lnTo>
                  <a:pt x="372449" y="1547125"/>
                </a:lnTo>
                <a:lnTo>
                  <a:pt x="380365" y="1545617"/>
                </a:lnTo>
                <a:lnTo>
                  <a:pt x="390071" y="1545397"/>
                </a:lnTo>
                <a:lnTo>
                  <a:pt x="391705" y="1544727"/>
                </a:lnTo>
                <a:lnTo>
                  <a:pt x="397087" y="1543513"/>
                </a:lnTo>
                <a:lnTo>
                  <a:pt x="403181" y="1543178"/>
                </a:lnTo>
                <a:lnTo>
                  <a:pt x="407380" y="1543125"/>
                </a:lnTo>
                <a:lnTo>
                  <a:pt x="412657" y="1540748"/>
                </a:lnTo>
                <a:lnTo>
                  <a:pt x="418510" y="1540665"/>
                </a:lnTo>
                <a:lnTo>
                  <a:pt x="421212" y="1540413"/>
                </a:lnTo>
                <a:lnTo>
                  <a:pt x="424929" y="1538769"/>
                </a:lnTo>
                <a:lnTo>
                  <a:pt x="430447" y="1538225"/>
                </a:lnTo>
                <a:lnTo>
                  <a:pt x="433285" y="1537618"/>
                </a:lnTo>
                <a:lnTo>
                  <a:pt x="438510" y="1535900"/>
                </a:lnTo>
                <a:lnTo>
                  <a:pt x="441138" y="1535932"/>
                </a:lnTo>
                <a:lnTo>
                  <a:pt x="458962" y="1531746"/>
                </a:lnTo>
                <a:lnTo>
                  <a:pt x="466604" y="1529769"/>
                </a:lnTo>
                <a:lnTo>
                  <a:pt x="481807" y="1525073"/>
                </a:lnTo>
                <a:lnTo>
                  <a:pt x="489597" y="1523168"/>
                </a:lnTo>
                <a:lnTo>
                  <a:pt x="503722" y="1518917"/>
                </a:lnTo>
                <a:lnTo>
                  <a:pt x="528363" y="1510634"/>
                </a:lnTo>
                <a:lnTo>
                  <a:pt x="569427" y="1494697"/>
                </a:lnTo>
                <a:lnTo>
                  <a:pt x="575239" y="1491640"/>
                </a:lnTo>
                <a:lnTo>
                  <a:pt x="591838" y="1484398"/>
                </a:lnTo>
                <a:lnTo>
                  <a:pt x="602293" y="1479466"/>
                </a:lnTo>
                <a:lnTo>
                  <a:pt x="630235" y="1465268"/>
                </a:lnTo>
                <a:lnTo>
                  <a:pt x="644689" y="1457369"/>
                </a:lnTo>
                <a:lnTo>
                  <a:pt x="657466" y="1449505"/>
                </a:lnTo>
                <a:lnTo>
                  <a:pt x="669204" y="1442783"/>
                </a:lnTo>
                <a:lnTo>
                  <a:pt x="706983" y="1418375"/>
                </a:lnTo>
                <a:lnTo>
                  <a:pt x="743577" y="1391946"/>
                </a:lnTo>
                <a:lnTo>
                  <a:pt x="775684" y="1365859"/>
                </a:lnTo>
                <a:lnTo>
                  <a:pt x="813319" y="1331637"/>
                </a:lnTo>
                <a:lnTo>
                  <a:pt x="830529" y="1314588"/>
                </a:lnTo>
                <a:lnTo>
                  <a:pt x="836655" y="1308808"/>
                </a:lnTo>
                <a:lnTo>
                  <a:pt x="841785" y="1301981"/>
                </a:lnTo>
                <a:lnTo>
                  <a:pt x="853905" y="1289369"/>
                </a:lnTo>
                <a:lnTo>
                  <a:pt x="859859" y="1282572"/>
                </a:lnTo>
                <a:lnTo>
                  <a:pt x="886403" y="1249459"/>
                </a:lnTo>
                <a:lnTo>
                  <a:pt x="916020" y="1207905"/>
                </a:lnTo>
                <a:lnTo>
                  <a:pt x="940689" y="1168957"/>
                </a:lnTo>
                <a:lnTo>
                  <a:pt x="959584" y="1134888"/>
                </a:lnTo>
                <a:lnTo>
                  <a:pt x="980726" y="1091428"/>
                </a:lnTo>
                <a:lnTo>
                  <a:pt x="996333" y="1053703"/>
                </a:lnTo>
                <a:lnTo>
                  <a:pt x="1009686" y="1014126"/>
                </a:lnTo>
                <a:lnTo>
                  <a:pt x="1011696" y="1008796"/>
                </a:lnTo>
                <a:lnTo>
                  <a:pt x="1020701" y="979132"/>
                </a:lnTo>
                <a:lnTo>
                  <a:pt x="1022555" y="973719"/>
                </a:lnTo>
                <a:lnTo>
                  <a:pt x="1024586" y="963185"/>
                </a:lnTo>
                <a:lnTo>
                  <a:pt x="1026408" y="958442"/>
                </a:lnTo>
                <a:lnTo>
                  <a:pt x="1027455" y="949405"/>
                </a:lnTo>
                <a:lnTo>
                  <a:pt x="1029005" y="945583"/>
                </a:lnTo>
                <a:lnTo>
                  <a:pt x="1030659" y="935395"/>
                </a:lnTo>
                <a:lnTo>
                  <a:pt x="1033015" y="929427"/>
                </a:lnTo>
                <a:lnTo>
                  <a:pt x="1033246" y="921710"/>
                </a:lnTo>
                <a:lnTo>
                  <a:pt x="1035528" y="916631"/>
                </a:lnTo>
                <a:lnTo>
                  <a:pt x="1035225" y="911647"/>
                </a:lnTo>
                <a:lnTo>
                  <a:pt x="1037913" y="898393"/>
                </a:lnTo>
                <a:lnTo>
                  <a:pt x="1042177" y="870308"/>
                </a:lnTo>
                <a:lnTo>
                  <a:pt x="1042418" y="859712"/>
                </a:lnTo>
                <a:lnTo>
                  <a:pt x="1044397" y="854696"/>
                </a:lnTo>
                <a:lnTo>
                  <a:pt x="1044816" y="832341"/>
                </a:lnTo>
                <a:lnTo>
                  <a:pt x="1045674" y="828948"/>
                </a:lnTo>
                <a:lnTo>
                  <a:pt x="1048282" y="826152"/>
                </a:lnTo>
                <a:lnTo>
                  <a:pt x="1048282" y="725894"/>
                </a:lnTo>
                <a:lnTo>
                  <a:pt x="1045455" y="722648"/>
                </a:lnTo>
                <a:lnTo>
                  <a:pt x="1044617" y="710376"/>
                </a:lnTo>
                <a:lnTo>
                  <a:pt x="1044376" y="697245"/>
                </a:lnTo>
                <a:lnTo>
                  <a:pt x="1042481" y="692429"/>
                </a:lnTo>
                <a:lnTo>
                  <a:pt x="1042135" y="684418"/>
                </a:lnTo>
                <a:lnTo>
                  <a:pt x="1042198" y="681843"/>
                </a:lnTo>
                <a:lnTo>
                  <a:pt x="1037928" y="653528"/>
                </a:lnTo>
                <a:lnTo>
                  <a:pt x="1035204" y="640284"/>
                </a:lnTo>
                <a:lnTo>
                  <a:pt x="1035371" y="635331"/>
                </a:lnTo>
                <a:lnTo>
                  <a:pt x="1033036" y="629624"/>
                </a:lnTo>
                <a:lnTo>
                  <a:pt x="1033277" y="628242"/>
                </a:lnTo>
                <a:lnTo>
                  <a:pt x="1032921" y="624441"/>
                </a:lnTo>
                <a:lnTo>
                  <a:pt x="1027633" y="601856"/>
                </a:lnTo>
                <a:lnTo>
                  <a:pt x="1027246" y="598913"/>
                </a:lnTo>
                <a:lnTo>
                  <a:pt x="1024597" y="587416"/>
                </a:lnTo>
                <a:lnTo>
                  <a:pt x="1022251" y="578893"/>
                </a:lnTo>
                <a:lnTo>
                  <a:pt x="1020597" y="574757"/>
                </a:lnTo>
                <a:lnTo>
                  <a:pt x="1017451" y="561856"/>
                </a:lnTo>
                <a:lnTo>
                  <a:pt x="1004439" y="521508"/>
                </a:lnTo>
                <a:lnTo>
                  <a:pt x="989413" y="482186"/>
                </a:lnTo>
                <a:lnTo>
                  <a:pt x="970468" y="439822"/>
                </a:lnTo>
                <a:lnTo>
                  <a:pt x="952034" y="404073"/>
                </a:lnTo>
                <a:lnTo>
                  <a:pt x="932927" y="371031"/>
                </a:lnTo>
                <a:lnTo>
                  <a:pt x="908944" y="334455"/>
                </a:lnTo>
                <a:lnTo>
                  <a:pt x="871679" y="284768"/>
                </a:lnTo>
                <a:lnTo>
                  <a:pt x="854466" y="265164"/>
                </a:lnTo>
                <a:lnTo>
                  <a:pt x="849283" y="258212"/>
                </a:lnTo>
                <a:lnTo>
                  <a:pt x="818100" y="226035"/>
                </a:lnTo>
                <a:lnTo>
                  <a:pt x="792698" y="201250"/>
                </a:lnTo>
                <a:lnTo>
                  <a:pt x="786551" y="196695"/>
                </a:lnTo>
                <a:lnTo>
                  <a:pt x="775416" y="186340"/>
                </a:lnTo>
                <a:lnTo>
                  <a:pt x="740607" y="158381"/>
                </a:lnTo>
                <a:lnTo>
                  <a:pt x="707777" y="134544"/>
                </a:lnTo>
                <a:lnTo>
                  <a:pt x="660335" y="104656"/>
                </a:lnTo>
                <a:lnTo>
                  <a:pt x="620177" y="82700"/>
                </a:lnTo>
                <a:lnTo>
                  <a:pt x="572563" y="60851"/>
                </a:lnTo>
                <a:lnTo>
                  <a:pt x="518287" y="40428"/>
                </a:lnTo>
                <a:lnTo>
                  <a:pt x="504309" y="36375"/>
                </a:lnTo>
                <a:lnTo>
                  <a:pt x="497461" y="33569"/>
                </a:lnTo>
                <a:lnTo>
                  <a:pt x="448524" y="20517"/>
                </a:lnTo>
                <a:lnTo>
                  <a:pt x="434322" y="17358"/>
                </a:lnTo>
                <a:lnTo>
                  <a:pt x="422636" y="15057"/>
                </a:lnTo>
                <a:lnTo>
                  <a:pt x="418196" y="13654"/>
                </a:lnTo>
                <a:lnTo>
                  <a:pt x="412908" y="13476"/>
                </a:lnTo>
                <a:lnTo>
                  <a:pt x="408982" y="11612"/>
                </a:lnTo>
                <a:lnTo>
                  <a:pt x="401202" y="11099"/>
                </a:lnTo>
                <a:lnTo>
                  <a:pt x="399286" y="10795"/>
                </a:lnTo>
                <a:lnTo>
                  <a:pt x="394616" y="9423"/>
                </a:lnTo>
                <a:lnTo>
                  <a:pt x="391726" y="8963"/>
                </a:lnTo>
                <a:lnTo>
                  <a:pt x="386658" y="8680"/>
                </a:lnTo>
                <a:lnTo>
                  <a:pt x="374407" y="6293"/>
                </a:lnTo>
                <a:lnTo>
                  <a:pt x="366240" y="5319"/>
                </a:lnTo>
                <a:lnTo>
                  <a:pt x="354209" y="4649"/>
                </a:lnTo>
                <a:lnTo>
                  <a:pt x="350450" y="4701"/>
                </a:lnTo>
                <a:lnTo>
                  <a:pt x="345109" y="2492"/>
                </a:lnTo>
                <a:lnTo>
                  <a:pt x="324230" y="2167"/>
                </a:lnTo>
                <a:lnTo>
                  <a:pt x="321309" y="1853"/>
                </a:lnTo>
                <a:lnTo>
                  <a:pt x="3187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8536" y="3447941"/>
            <a:ext cx="230118" cy="31997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8536" y="5698779"/>
            <a:ext cx="230118" cy="31995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8536" y="8413011"/>
            <a:ext cx="230118" cy="319969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987767" y="3445325"/>
            <a:ext cx="454025" cy="301625"/>
          </a:xfrm>
          <a:custGeom>
            <a:avLst/>
            <a:gdLst/>
            <a:ahLst/>
            <a:cxnLst/>
            <a:rect l="l" t="t" r="r" b="b"/>
            <a:pathLst>
              <a:path w="454025" h="301625">
                <a:moveTo>
                  <a:pt x="229654" y="15113"/>
                </a:moveTo>
                <a:lnTo>
                  <a:pt x="171653" y="15113"/>
                </a:lnTo>
                <a:lnTo>
                  <a:pt x="171653" y="201307"/>
                </a:lnTo>
                <a:lnTo>
                  <a:pt x="58191" y="15113"/>
                </a:lnTo>
                <a:lnTo>
                  <a:pt x="0" y="15113"/>
                </a:lnTo>
                <a:lnTo>
                  <a:pt x="0" y="297510"/>
                </a:lnTo>
                <a:lnTo>
                  <a:pt x="58191" y="297510"/>
                </a:lnTo>
                <a:lnTo>
                  <a:pt x="58191" y="111696"/>
                </a:lnTo>
                <a:lnTo>
                  <a:pt x="171450" y="297510"/>
                </a:lnTo>
                <a:lnTo>
                  <a:pt x="229654" y="297510"/>
                </a:lnTo>
                <a:lnTo>
                  <a:pt x="229654" y="15113"/>
                </a:lnTo>
                <a:close/>
              </a:path>
              <a:path w="454025" h="301625">
                <a:moveTo>
                  <a:pt x="433844" y="2120"/>
                </a:moveTo>
                <a:lnTo>
                  <a:pt x="401459" y="0"/>
                </a:lnTo>
                <a:lnTo>
                  <a:pt x="401459" y="5930"/>
                </a:lnTo>
                <a:lnTo>
                  <a:pt x="399808" y="10502"/>
                </a:lnTo>
                <a:lnTo>
                  <a:pt x="393217" y="16827"/>
                </a:lnTo>
                <a:lnTo>
                  <a:pt x="389305" y="18415"/>
                </a:lnTo>
                <a:lnTo>
                  <a:pt x="381546" y="18415"/>
                </a:lnTo>
                <a:lnTo>
                  <a:pt x="378434" y="18021"/>
                </a:lnTo>
                <a:lnTo>
                  <a:pt x="372491" y="16471"/>
                </a:lnTo>
                <a:lnTo>
                  <a:pt x="367118" y="14211"/>
                </a:lnTo>
                <a:lnTo>
                  <a:pt x="351612" y="6718"/>
                </a:lnTo>
                <a:lnTo>
                  <a:pt x="346011" y="4356"/>
                </a:lnTo>
                <a:lnTo>
                  <a:pt x="339166" y="2413"/>
                </a:lnTo>
                <a:lnTo>
                  <a:pt x="335508" y="1930"/>
                </a:lnTo>
                <a:lnTo>
                  <a:pt x="331635" y="1930"/>
                </a:lnTo>
                <a:lnTo>
                  <a:pt x="294944" y="25019"/>
                </a:lnTo>
                <a:lnTo>
                  <a:pt x="287870" y="52781"/>
                </a:lnTo>
                <a:lnTo>
                  <a:pt x="287794" y="53708"/>
                </a:lnTo>
                <a:lnTo>
                  <a:pt x="320395" y="55651"/>
                </a:lnTo>
                <a:lnTo>
                  <a:pt x="320395" y="49707"/>
                </a:lnTo>
                <a:lnTo>
                  <a:pt x="321881" y="45364"/>
                </a:lnTo>
                <a:lnTo>
                  <a:pt x="321957" y="45110"/>
                </a:lnTo>
                <a:lnTo>
                  <a:pt x="328307" y="38658"/>
                </a:lnTo>
                <a:lnTo>
                  <a:pt x="332155" y="37033"/>
                </a:lnTo>
                <a:lnTo>
                  <a:pt x="340156" y="37033"/>
                </a:lnTo>
                <a:lnTo>
                  <a:pt x="343395" y="37465"/>
                </a:lnTo>
                <a:lnTo>
                  <a:pt x="349351" y="39128"/>
                </a:lnTo>
                <a:lnTo>
                  <a:pt x="354190" y="41363"/>
                </a:lnTo>
                <a:lnTo>
                  <a:pt x="367626" y="48615"/>
                </a:lnTo>
                <a:lnTo>
                  <a:pt x="372910" y="50965"/>
                </a:lnTo>
                <a:lnTo>
                  <a:pt x="380542" y="53162"/>
                </a:lnTo>
                <a:lnTo>
                  <a:pt x="384898" y="53708"/>
                </a:lnTo>
                <a:lnTo>
                  <a:pt x="389826" y="53708"/>
                </a:lnTo>
                <a:lnTo>
                  <a:pt x="422351" y="37033"/>
                </a:lnTo>
                <a:lnTo>
                  <a:pt x="426643" y="31013"/>
                </a:lnTo>
                <a:lnTo>
                  <a:pt x="433679" y="4356"/>
                </a:lnTo>
                <a:lnTo>
                  <a:pt x="433793" y="2870"/>
                </a:lnTo>
                <a:lnTo>
                  <a:pt x="433844" y="2120"/>
                </a:lnTo>
                <a:close/>
              </a:path>
              <a:path w="454025" h="301625">
                <a:moveTo>
                  <a:pt x="453809" y="294208"/>
                </a:moveTo>
                <a:lnTo>
                  <a:pt x="445592" y="251536"/>
                </a:lnTo>
                <a:lnTo>
                  <a:pt x="445477" y="202082"/>
                </a:lnTo>
                <a:lnTo>
                  <a:pt x="445477" y="158051"/>
                </a:lnTo>
                <a:lnTo>
                  <a:pt x="444169" y="142798"/>
                </a:lnTo>
                <a:lnTo>
                  <a:pt x="422681" y="103263"/>
                </a:lnTo>
                <a:lnTo>
                  <a:pt x="396113" y="88734"/>
                </a:lnTo>
                <a:lnTo>
                  <a:pt x="396290" y="88734"/>
                </a:lnTo>
                <a:lnTo>
                  <a:pt x="379501" y="84988"/>
                </a:lnTo>
                <a:lnTo>
                  <a:pt x="361099" y="83769"/>
                </a:lnTo>
                <a:lnTo>
                  <a:pt x="348627" y="84328"/>
                </a:lnTo>
                <a:lnTo>
                  <a:pt x="305257" y="97434"/>
                </a:lnTo>
                <a:lnTo>
                  <a:pt x="278218" y="124866"/>
                </a:lnTo>
                <a:lnTo>
                  <a:pt x="272694" y="141389"/>
                </a:lnTo>
                <a:lnTo>
                  <a:pt x="272605" y="141744"/>
                </a:lnTo>
                <a:lnTo>
                  <a:pt x="271907" y="150685"/>
                </a:lnTo>
                <a:lnTo>
                  <a:pt x="327939" y="150685"/>
                </a:lnTo>
                <a:lnTo>
                  <a:pt x="327939" y="142798"/>
                </a:lnTo>
                <a:lnTo>
                  <a:pt x="330631" y="136601"/>
                </a:lnTo>
                <a:lnTo>
                  <a:pt x="341350" y="127546"/>
                </a:lnTo>
                <a:lnTo>
                  <a:pt x="348754" y="125272"/>
                </a:lnTo>
                <a:lnTo>
                  <a:pt x="368935" y="125272"/>
                </a:lnTo>
                <a:lnTo>
                  <a:pt x="376783" y="128193"/>
                </a:lnTo>
                <a:lnTo>
                  <a:pt x="386753" y="139827"/>
                </a:lnTo>
                <a:lnTo>
                  <a:pt x="389229" y="147586"/>
                </a:lnTo>
                <a:lnTo>
                  <a:pt x="389229" y="169303"/>
                </a:lnTo>
                <a:lnTo>
                  <a:pt x="389229" y="202082"/>
                </a:lnTo>
                <a:lnTo>
                  <a:pt x="389229" y="238150"/>
                </a:lnTo>
                <a:lnTo>
                  <a:pt x="385876" y="244360"/>
                </a:lnTo>
                <a:lnTo>
                  <a:pt x="380707" y="249301"/>
                </a:lnTo>
                <a:lnTo>
                  <a:pt x="366737" y="256679"/>
                </a:lnTo>
                <a:lnTo>
                  <a:pt x="359105" y="258521"/>
                </a:lnTo>
                <a:lnTo>
                  <a:pt x="342303" y="258521"/>
                </a:lnTo>
                <a:lnTo>
                  <a:pt x="335572" y="256260"/>
                </a:lnTo>
                <a:lnTo>
                  <a:pt x="325742" y="247218"/>
                </a:lnTo>
                <a:lnTo>
                  <a:pt x="323291" y="241452"/>
                </a:lnTo>
                <a:lnTo>
                  <a:pt x="323291" y="234467"/>
                </a:lnTo>
                <a:lnTo>
                  <a:pt x="349707" y="203898"/>
                </a:lnTo>
                <a:lnTo>
                  <a:pt x="368287" y="202082"/>
                </a:lnTo>
                <a:lnTo>
                  <a:pt x="389229" y="202082"/>
                </a:lnTo>
                <a:lnTo>
                  <a:pt x="389229" y="169303"/>
                </a:lnTo>
                <a:lnTo>
                  <a:pt x="363435" y="169303"/>
                </a:lnTo>
                <a:lnTo>
                  <a:pt x="341439" y="170497"/>
                </a:lnTo>
                <a:lnTo>
                  <a:pt x="291960" y="187337"/>
                </a:lnTo>
                <a:lnTo>
                  <a:pt x="268782" y="222834"/>
                </a:lnTo>
                <a:lnTo>
                  <a:pt x="267246" y="238544"/>
                </a:lnTo>
                <a:lnTo>
                  <a:pt x="268503" y="251536"/>
                </a:lnTo>
                <a:lnTo>
                  <a:pt x="298297" y="291350"/>
                </a:lnTo>
                <a:lnTo>
                  <a:pt x="338607" y="301383"/>
                </a:lnTo>
                <a:lnTo>
                  <a:pt x="354139" y="299974"/>
                </a:lnTo>
                <a:lnTo>
                  <a:pt x="368134" y="295706"/>
                </a:lnTo>
                <a:lnTo>
                  <a:pt x="380619" y="288620"/>
                </a:lnTo>
                <a:lnTo>
                  <a:pt x="391566" y="278688"/>
                </a:lnTo>
                <a:lnTo>
                  <a:pt x="392645" y="285635"/>
                </a:lnTo>
                <a:lnTo>
                  <a:pt x="392722" y="286194"/>
                </a:lnTo>
                <a:lnTo>
                  <a:pt x="394601" y="292468"/>
                </a:lnTo>
                <a:lnTo>
                  <a:pt x="397192" y="297497"/>
                </a:lnTo>
                <a:lnTo>
                  <a:pt x="453809" y="297497"/>
                </a:lnTo>
                <a:lnTo>
                  <a:pt x="453809" y="294208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66388" y="3529091"/>
            <a:ext cx="198800" cy="217616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698325" y="3599314"/>
            <a:ext cx="109220" cy="45720"/>
          </a:xfrm>
          <a:custGeom>
            <a:avLst/>
            <a:gdLst/>
            <a:ahLst/>
            <a:cxnLst/>
            <a:rect l="l" t="t" r="r" b="b"/>
            <a:pathLst>
              <a:path w="109219" h="45720">
                <a:moveTo>
                  <a:pt x="109190" y="0"/>
                </a:moveTo>
                <a:lnTo>
                  <a:pt x="0" y="0"/>
                </a:lnTo>
                <a:lnTo>
                  <a:pt x="0" y="45181"/>
                </a:lnTo>
                <a:lnTo>
                  <a:pt x="109190" y="45181"/>
                </a:lnTo>
                <a:lnTo>
                  <a:pt x="109190" y="0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42599" y="3529090"/>
            <a:ext cx="183868" cy="21761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55911" y="3532971"/>
            <a:ext cx="181345" cy="213731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2278343" y="3529088"/>
            <a:ext cx="300990" cy="213995"/>
          </a:xfrm>
          <a:custGeom>
            <a:avLst/>
            <a:gdLst/>
            <a:ahLst/>
            <a:cxnLst/>
            <a:rect l="l" t="t" r="r" b="b"/>
            <a:pathLst>
              <a:path w="300989" h="213995">
                <a:moveTo>
                  <a:pt x="233322" y="0"/>
                </a:moveTo>
                <a:lnTo>
                  <a:pt x="214035" y="2000"/>
                </a:lnTo>
                <a:lnTo>
                  <a:pt x="197101" y="8002"/>
                </a:lnTo>
                <a:lnTo>
                  <a:pt x="182519" y="18005"/>
                </a:lnTo>
                <a:lnTo>
                  <a:pt x="170288" y="32009"/>
                </a:lnTo>
                <a:lnTo>
                  <a:pt x="161137" y="18005"/>
                </a:lnTo>
                <a:lnTo>
                  <a:pt x="148809" y="8002"/>
                </a:lnTo>
                <a:lnTo>
                  <a:pt x="133305" y="2000"/>
                </a:lnTo>
                <a:lnTo>
                  <a:pt x="114624" y="0"/>
                </a:lnTo>
                <a:lnTo>
                  <a:pt x="96601" y="1709"/>
                </a:lnTo>
                <a:lnTo>
                  <a:pt x="80542" y="6838"/>
                </a:lnTo>
                <a:lnTo>
                  <a:pt x="66445" y="15385"/>
                </a:lnTo>
                <a:lnTo>
                  <a:pt x="54312" y="27349"/>
                </a:lnTo>
                <a:lnTo>
                  <a:pt x="52563" y="3884"/>
                </a:lnTo>
                <a:lnTo>
                  <a:pt x="0" y="3884"/>
                </a:lnTo>
                <a:lnTo>
                  <a:pt x="0" y="213742"/>
                </a:lnTo>
                <a:lnTo>
                  <a:pt x="56050" y="213742"/>
                </a:lnTo>
                <a:lnTo>
                  <a:pt x="56050" y="65369"/>
                </a:lnTo>
                <a:lnTo>
                  <a:pt x="62211" y="56711"/>
                </a:lnTo>
                <a:lnTo>
                  <a:pt x="70017" y="50527"/>
                </a:lnTo>
                <a:lnTo>
                  <a:pt x="79470" y="46816"/>
                </a:lnTo>
                <a:lnTo>
                  <a:pt x="90573" y="45579"/>
                </a:lnTo>
                <a:lnTo>
                  <a:pt x="98573" y="46089"/>
                </a:lnTo>
                <a:lnTo>
                  <a:pt x="122184" y="80102"/>
                </a:lnTo>
                <a:lnTo>
                  <a:pt x="122184" y="213742"/>
                </a:lnTo>
                <a:lnTo>
                  <a:pt x="178245" y="213742"/>
                </a:lnTo>
                <a:lnTo>
                  <a:pt x="178036" y="69631"/>
                </a:lnTo>
                <a:lnTo>
                  <a:pt x="212956" y="45579"/>
                </a:lnTo>
                <a:lnTo>
                  <a:pt x="221112" y="46095"/>
                </a:lnTo>
                <a:lnTo>
                  <a:pt x="244568" y="79913"/>
                </a:lnTo>
                <a:lnTo>
                  <a:pt x="244568" y="213742"/>
                </a:lnTo>
                <a:lnTo>
                  <a:pt x="300818" y="213742"/>
                </a:lnTo>
                <a:lnTo>
                  <a:pt x="300818" y="79714"/>
                </a:lnTo>
                <a:lnTo>
                  <a:pt x="299775" y="60996"/>
                </a:lnTo>
                <a:lnTo>
                  <a:pt x="284137" y="19884"/>
                </a:lnTo>
                <a:lnTo>
                  <a:pt x="249302" y="1244"/>
                </a:lnTo>
                <a:lnTo>
                  <a:pt x="233322" y="0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19662" y="3532971"/>
            <a:ext cx="181345" cy="213731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2845002" y="3444921"/>
            <a:ext cx="56515" cy="298450"/>
          </a:xfrm>
          <a:custGeom>
            <a:avLst/>
            <a:gdLst/>
            <a:ahLst/>
            <a:cxnLst/>
            <a:rect l="l" t="t" r="r" b="b"/>
            <a:pathLst>
              <a:path w="56514" h="298450">
                <a:moveTo>
                  <a:pt x="56249" y="0"/>
                </a:moveTo>
                <a:lnTo>
                  <a:pt x="0" y="0"/>
                </a:lnTo>
                <a:lnTo>
                  <a:pt x="0" y="297907"/>
                </a:lnTo>
                <a:lnTo>
                  <a:pt x="56249" y="297907"/>
                </a:lnTo>
                <a:lnTo>
                  <a:pt x="56249" y="0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37885" y="3529091"/>
            <a:ext cx="186570" cy="217616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3138373" y="3449770"/>
            <a:ext cx="215265" cy="297180"/>
          </a:xfrm>
          <a:custGeom>
            <a:avLst/>
            <a:gdLst/>
            <a:ahLst/>
            <a:cxnLst/>
            <a:rect l="l" t="t" r="r" b="b"/>
            <a:pathLst>
              <a:path w="215264" h="297179">
                <a:moveTo>
                  <a:pt x="124714" y="249428"/>
                </a:moveTo>
                <a:lnTo>
                  <a:pt x="119926" y="250329"/>
                </a:lnTo>
                <a:lnTo>
                  <a:pt x="114439" y="250774"/>
                </a:lnTo>
                <a:lnTo>
                  <a:pt x="99822" y="250774"/>
                </a:lnTo>
                <a:lnTo>
                  <a:pt x="94145" y="249097"/>
                </a:lnTo>
                <a:lnTo>
                  <a:pt x="88188" y="242379"/>
                </a:lnTo>
                <a:lnTo>
                  <a:pt x="86702" y="236816"/>
                </a:lnTo>
                <a:lnTo>
                  <a:pt x="86702" y="124333"/>
                </a:lnTo>
                <a:lnTo>
                  <a:pt x="122593" y="124333"/>
                </a:lnTo>
                <a:lnTo>
                  <a:pt x="122593" y="83210"/>
                </a:lnTo>
                <a:lnTo>
                  <a:pt x="86702" y="83210"/>
                </a:lnTo>
                <a:lnTo>
                  <a:pt x="86702" y="31623"/>
                </a:lnTo>
                <a:lnTo>
                  <a:pt x="30657" y="31623"/>
                </a:lnTo>
                <a:lnTo>
                  <a:pt x="30657" y="83210"/>
                </a:lnTo>
                <a:lnTo>
                  <a:pt x="0" y="83210"/>
                </a:lnTo>
                <a:lnTo>
                  <a:pt x="0" y="124333"/>
                </a:lnTo>
                <a:lnTo>
                  <a:pt x="30657" y="124333"/>
                </a:lnTo>
                <a:lnTo>
                  <a:pt x="30657" y="237388"/>
                </a:lnTo>
                <a:lnTo>
                  <a:pt x="34848" y="263448"/>
                </a:lnTo>
                <a:lnTo>
                  <a:pt x="46266" y="282054"/>
                </a:lnTo>
                <a:lnTo>
                  <a:pt x="64909" y="293217"/>
                </a:lnTo>
                <a:lnTo>
                  <a:pt x="90792" y="296938"/>
                </a:lnTo>
                <a:lnTo>
                  <a:pt x="99453" y="296621"/>
                </a:lnTo>
                <a:lnTo>
                  <a:pt x="107988" y="295681"/>
                </a:lnTo>
                <a:lnTo>
                  <a:pt x="116420" y="294106"/>
                </a:lnTo>
                <a:lnTo>
                  <a:pt x="124714" y="291896"/>
                </a:lnTo>
                <a:lnTo>
                  <a:pt x="124714" y="249428"/>
                </a:lnTo>
                <a:close/>
              </a:path>
              <a:path w="215264" h="297179">
                <a:moveTo>
                  <a:pt x="211772" y="83210"/>
                </a:moveTo>
                <a:lnTo>
                  <a:pt x="155536" y="83210"/>
                </a:lnTo>
                <a:lnTo>
                  <a:pt x="155536" y="293065"/>
                </a:lnTo>
                <a:lnTo>
                  <a:pt x="211772" y="293065"/>
                </a:lnTo>
                <a:lnTo>
                  <a:pt x="211772" y="83210"/>
                </a:lnTo>
                <a:close/>
              </a:path>
              <a:path w="215264" h="297179">
                <a:moveTo>
                  <a:pt x="215074" y="20497"/>
                </a:moveTo>
                <a:lnTo>
                  <a:pt x="212217" y="13589"/>
                </a:lnTo>
                <a:lnTo>
                  <a:pt x="200850" y="2717"/>
                </a:lnTo>
                <a:lnTo>
                  <a:pt x="193230" y="0"/>
                </a:lnTo>
                <a:lnTo>
                  <a:pt x="173964" y="0"/>
                </a:lnTo>
                <a:lnTo>
                  <a:pt x="166281" y="2717"/>
                </a:lnTo>
                <a:lnTo>
                  <a:pt x="155041" y="13589"/>
                </a:lnTo>
                <a:lnTo>
                  <a:pt x="152247" y="20497"/>
                </a:lnTo>
                <a:lnTo>
                  <a:pt x="152247" y="37439"/>
                </a:lnTo>
                <a:lnTo>
                  <a:pt x="155105" y="44424"/>
                </a:lnTo>
                <a:lnTo>
                  <a:pt x="166624" y="55283"/>
                </a:lnTo>
                <a:lnTo>
                  <a:pt x="174205" y="57988"/>
                </a:lnTo>
                <a:lnTo>
                  <a:pt x="193090" y="57988"/>
                </a:lnTo>
                <a:lnTo>
                  <a:pt x="200685" y="55283"/>
                </a:lnTo>
                <a:lnTo>
                  <a:pt x="212191" y="44424"/>
                </a:lnTo>
                <a:lnTo>
                  <a:pt x="215074" y="37439"/>
                </a:lnTo>
                <a:lnTo>
                  <a:pt x="215074" y="20497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376118" y="3532971"/>
            <a:ext cx="195104" cy="209857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3594277" y="3444931"/>
            <a:ext cx="285115" cy="302260"/>
          </a:xfrm>
          <a:custGeom>
            <a:avLst/>
            <a:gdLst/>
            <a:ahLst/>
            <a:cxnLst/>
            <a:rect l="l" t="t" r="r" b="b"/>
            <a:pathLst>
              <a:path w="285114" h="302260">
                <a:moveTo>
                  <a:pt x="59537" y="88049"/>
                </a:moveTo>
                <a:lnTo>
                  <a:pt x="3289" y="88049"/>
                </a:lnTo>
                <a:lnTo>
                  <a:pt x="3289" y="297903"/>
                </a:lnTo>
                <a:lnTo>
                  <a:pt x="59537" y="297903"/>
                </a:lnTo>
                <a:lnTo>
                  <a:pt x="59537" y="88049"/>
                </a:lnTo>
                <a:close/>
              </a:path>
              <a:path w="285114" h="302260">
                <a:moveTo>
                  <a:pt x="62839" y="25336"/>
                </a:moveTo>
                <a:lnTo>
                  <a:pt x="59994" y="18427"/>
                </a:lnTo>
                <a:lnTo>
                  <a:pt x="48602" y="7556"/>
                </a:lnTo>
                <a:lnTo>
                  <a:pt x="40982" y="4838"/>
                </a:lnTo>
                <a:lnTo>
                  <a:pt x="21704" y="4838"/>
                </a:lnTo>
                <a:lnTo>
                  <a:pt x="14058" y="7556"/>
                </a:lnTo>
                <a:lnTo>
                  <a:pt x="2806" y="18427"/>
                </a:lnTo>
                <a:lnTo>
                  <a:pt x="0" y="25336"/>
                </a:lnTo>
                <a:lnTo>
                  <a:pt x="0" y="42278"/>
                </a:lnTo>
                <a:lnTo>
                  <a:pt x="2870" y="49263"/>
                </a:lnTo>
                <a:lnTo>
                  <a:pt x="14376" y="60121"/>
                </a:lnTo>
                <a:lnTo>
                  <a:pt x="21971" y="62826"/>
                </a:lnTo>
                <a:lnTo>
                  <a:pt x="40855" y="62826"/>
                </a:lnTo>
                <a:lnTo>
                  <a:pt x="48450" y="60121"/>
                </a:lnTo>
                <a:lnTo>
                  <a:pt x="59944" y="49263"/>
                </a:lnTo>
                <a:lnTo>
                  <a:pt x="62839" y="42278"/>
                </a:lnTo>
                <a:lnTo>
                  <a:pt x="62839" y="25336"/>
                </a:lnTo>
                <a:close/>
              </a:path>
              <a:path w="285114" h="302260">
                <a:moveTo>
                  <a:pt x="284873" y="0"/>
                </a:moveTo>
                <a:lnTo>
                  <a:pt x="228638" y="0"/>
                </a:lnTo>
                <a:lnTo>
                  <a:pt x="228638" y="107048"/>
                </a:lnTo>
                <a:lnTo>
                  <a:pt x="228638" y="151701"/>
                </a:lnTo>
                <a:lnTo>
                  <a:pt x="228638" y="234645"/>
                </a:lnTo>
                <a:lnTo>
                  <a:pt x="222338" y="244233"/>
                </a:lnTo>
                <a:lnTo>
                  <a:pt x="214134" y="251104"/>
                </a:lnTo>
                <a:lnTo>
                  <a:pt x="204012" y="255219"/>
                </a:lnTo>
                <a:lnTo>
                  <a:pt x="191973" y="256590"/>
                </a:lnTo>
                <a:lnTo>
                  <a:pt x="182765" y="255600"/>
                </a:lnTo>
                <a:lnTo>
                  <a:pt x="154393" y="221678"/>
                </a:lnTo>
                <a:lnTo>
                  <a:pt x="151828" y="195592"/>
                </a:lnTo>
                <a:lnTo>
                  <a:pt x="154241" y="168135"/>
                </a:lnTo>
                <a:lnTo>
                  <a:pt x="154355" y="166789"/>
                </a:lnTo>
                <a:lnTo>
                  <a:pt x="161963" y="146202"/>
                </a:lnTo>
                <a:lnTo>
                  <a:pt x="174625" y="133858"/>
                </a:lnTo>
                <a:lnTo>
                  <a:pt x="192366" y="129743"/>
                </a:lnTo>
                <a:lnTo>
                  <a:pt x="204304" y="131114"/>
                </a:lnTo>
                <a:lnTo>
                  <a:pt x="214325" y="135229"/>
                </a:lnTo>
                <a:lnTo>
                  <a:pt x="222440" y="142087"/>
                </a:lnTo>
                <a:lnTo>
                  <a:pt x="228638" y="151701"/>
                </a:lnTo>
                <a:lnTo>
                  <a:pt x="228638" y="107048"/>
                </a:lnTo>
                <a:lnTo>
                  <a:pt x="217970" y="97040"/>
                </a:lnTo>
                <a:lnTo>
                  <a:pt x="205981" y="89890"/>
                </a:lnTo>
                <a:lnTo>
                  <a:pt x="192671" y="85598"/>
                </a:lnTo>
                <a:lnTo>
                  <a:pt x="178015" y="84162"/>
                </a:lnTo>
                <a:lnTo>
                  <a:pt x="159918" y="85979"/>
                </a:lnTo>
                <a:lnTo>
                  <a:pt x="117792" y="113258"/>
                </a:lnTo>
                <a:lnTo>
                  <a:pt x="97155" y="168135"/>
                </a:lnTo>
                <a:lnTo>
                  <a:pt x="95783" y="191427"/>
                </a:lnTo>
                <a:lnTo>
                  <a:pt x="97180" y="215988"/>
                </a:lnTo>
                <a:lnTo>
                  <a:pt x="108381" y="256590"/>
                </a:lnTo>
                <a:lnTo>
                  <a:pt x="144233" y="294487"/>
                </a:lnTo>
                <a:lnTo>
                  <a:pt x="177622" y="301777"/>
                </a:lnTo>
                <a:lnTo>
                  <a:pt x="193357" y="300139"/>
                </a:lnTo>
                <a:lnTo>
                  <a:pt x="207581" y="295236"/>
                </a:lnTo>
                <a:lnTo>
                  <a:pt x="220306" y="287058"/>
                </a:lnTo>
                <a:lnTo>
                  <a:pt x="231533" y="275602"/>
                </a:lnTo>
                <a:lnTo>
                  <a:pt x="234251" y="297903"/>
                </a:lnTo>
                <a:lnTo>
                  <a:pt x="284873" y="297903"/>
                </a:lnTo>
                <a:lnTo>
                  <a:pt x="284873" y="275602"/>
                </a:lnTo>
                <a:lnTo>
                  <a:pt x="284873" y="256590"/>
                </a:lnTo>
                <a:lnTo>
                  <a:pt x="284873" y="129743"/>
                </a:lnTo>
                <a:lnTo>
                  <a:pt x="284873" y="107048"/>
                </a:lnTo>
                <a:lnTo>
                  <a:pt x="284873" y="0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3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13078" y="3529091"/>
            <a:ext cx="186570" cy="217616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4124440" y="3444923"/>
            <a:ext cx="189230" cy="302260"/>
          </a:xfrm>
          <a:custGeom>
            <a:avLst/>
            <a:gdLst/>
            <a:ahLst/>
            <a:cxnLst/>
            <a:rect l="l" t="t" r="r" b="b"/>
            <a:pathLst>
              <a:path w="189229" h="302260">
                <a:moveTo>
                  <a:pt x="82238" y="84164"/>
                </a:moveTo>
                <a:lnTo>
                  <a:pt x="34035" y="100535"/>
                </a:lnTo>
                <a:lnTo>
                  <a:pt x="5508" y="147351"/>
                </a:lnTo>
                <a:lnTo>
                  <a:pt x="0" y="191428"/>
                </a:lnTo>
                <a:lnTo>
                  <a:pt x="1399" y="215991"/>
                </a:lnTo>
                <a:lnTo>
                  <a:pt x="12610" y="256589"/>
                </a:lnTo>
                <a:lnTo>
                  <a:pt x="48469" y="294485"/>
                </a:lnTo>
                <a:lnTo>
                  <a:pt x="81850" y="301781"/>
                </a:lnTo>
                <a:lnTo>
                  <a:pt x="97584" y="300145"/>
                </a:lnTo>
                <a:lnTo>
                  <a:pt x="111817" y="295238"/>
                </a:lnTo>
                <a:lnTo>
                  <a:pt x="124548" y="287058"/>
                </a:lnTo>
                <a:lnTo>
                  <a:pt x="135775" y="275604"/>
                </a:lnTo>
                <a:lnTo>
                  <a:pt x="189114" y="275604"/>
                </a:lnTo>
                <a:lnTo>
                  <a:pt x="189114" y="256589"/>
                </a:lnTo>
                <a:lnTo>
                  <a:pt x="96206" y="256589"/>
                </a:lnTo>
                <a:lnTo>
                  <a:pt x="86990" y="255607"/>
                </a:lnTo>
                <a:lnTo>
                  <a:pt x="58625" y="221676"/>
                </a:lnTo>
                <a:lnTo>
                  <a:pt x="56061" y="195596"/>
                </a:lnTo>
                <a:lnTo>
                  <a:pt x="58474" y="168142"/>
                </a:lnTo>
                <a:lnTo>
                  <a:pt x="58593" y="166789"/>
                </a:lnTo>
                <a:lnTo>
                  <a:pt x="66193" y="146210"/>
                </a:lnTo>
                <a:lnTo>
                  <a:pt x="78859" y="133861"/>
                </a:lnTo>
                <a:lnTo>
                  <a:pt x="96593" y="129744"/>
                </a:lnTo>
                <a:lnTo>
                  <a:pt x="189114" y="129744"/>
                </a:lnTo>
                <a:lnTo>
                  <a:pt x="189114" y="107054"/>
                </a:lnTo>
                <a:lnTo>
                  <a:pt x="132865" y="107054"/>
                </a:lnTo>
                <a:lnTo>
                  <a:pt x="122204" y="97041"/>
                </a:lnTo>
                <a:lnTo>
                  <a:pt x="110213" y="89888"/>
                </a:lnTo>
                <a:lnTo>
                  <a:pt x="96892" y="85596"/>
                </a:lnTo>
                <a:lnTo>
                  <a:pt x="82238" y="84164"/>
                </a:lnTo>
                <a:close/>
              </a:path>
              <a:path w="189229" h="302260">
                <a:moveTo>
                  <a:pt x="189114" y="275604"/>
                </a:moveTo>
                <a:lnTo>
                  <a:pt x="135775" y="275604"/>
                </a:lnTo>
                <a:lnTo>
                  <a:pt x="138487" y="297907"/>
                </a:lnTo>
                <a:lnTo>
                  <a:pt x="189114" y="297907"/>
                </a:lnTo>
                <a:lnTo>
                  <a:pt x="189114" y="275604"/>
                </a:lnTo>
                <a:close/>
              </a:path>
              <a:path w="189229" h="302260">
                <a:moveTo>
                  <a:pt x="189114" y="129744"/>
                </a:moveTo>
                <a:lnTo>
                  <a:pt x="96593" y="129744"/>
                </a:lnTo>
                <a:lnTo>
                  <a:pt x="108536" y="131117"/>
                </a:lnTo>
                <a:lnTo>
                  <a:pt x="118561" y="135234"/>
                </a:lnTo>
                <a:lnTo>
                  <a:pt x="126670" y="142095"/>
                </a:lnTo>
                <a:lnTo>
                  <a:pt x="132865" y="151702"/>
                </a:lnTo>
                <a:lnTo>
                  <a:pt x="132865" y="234642"/>
                </a:lnTo>
                <a:lnTo>
                  <a:pt x="126573" y="244242"/>
                </a:lnTo>
                <a:lnTo>
                  <a:pt x="118364" y="251100"/>
                </a:lnTo>
                <a:lnTo>
                  <a:pt x="108240" y="255216"/>
                </a:lnTo>
                <a:lnTo>
                  <a:pt x="96206" y="256589"/>
                </a:lnTo>
                <a:lnTo>
                  <a:pt x="189114" y="256589"/>
                </a:lnTo>
                <a:lnTo>
                  <a:pt x="189114" y="129744"/>
                </a:lnTo>
                <a:close/>
              </a:path>
              <a:path w="189229" h="302260">
                <a:moveTo>
                  <a:pt x="189114" y="0"/>
                </a:moveTo>
                <a:lnTo>
                  <a:pt x="132865" y="0"/>
                </a:lnTo>
                <a:lnTo>
                  <a:pt x="132865" y="107054"/>
                </a:lnTo>
                <a:lnTo>
                  <a:pt x="189114" y="107054"/>
                </a:lnTo>
                <a:lnTo>
                  <a:pt x="189114" y="0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348239" y="3529091"/>
            <a:ext cx="190454" cy="217616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658295" y="3444923"/>
            <a:ext cx="2353455" cy="301784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80990" y="4116077"/>
            <a:ext cx="166801" cy="217616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1183843" y="4031913"/>
            <a:ext cx="604520" cy="379095"/>
          </a:xfrm>
          <a:custGeom>
            <a:avLst/>
            <a:gdLst/>
            <a:ahLst/>
            <a:cxnLst/>
            <a:rect l="l" t="t" r="r" b="b"/>
            <a:pathLst>
              <a:path w="604519" h="379095">
                <a:moveTo>
                  <a:pt x="154940" y="0"/>
                </a:moveTo>
                <a:lnTo>
                  <a:pt x="111518" y="0"/>
                </a:lnTo>
                <a:lnTo>
                  <a:pt x="74015" y="57023"/>
                </a:lnTo>
                <a:lnTo>
                  <a:pt x="102984" y="57023"/>
                </a:lnTo>
                <a:lnTo>
                  <a:pt x="154940" y="0"/>
                </a:lnTo>
                <a:close/>
              </a:path>
              <a:path w="604519" h="379095">
                <a:moveTo>
                  <a:pt x="191033" y="195300"/>
                </a:moveTo>
                <a:lnTo>
                  <a:pt x="184404" y="148412"/>
                </a:lnTo>
                <a:lnTo>
                  <a:pt x="164553" y="113842"/>
                </a:lnTo>
                <a:lnTo>
                  <a:pt x="155143" y="105283"/>
                </a:lnTo>
                <a:lnTo>
                  <a:pt x="155143" y="191033"/>
                </a:lnTo>
                <a:lnTo>
                  <a:pt x="154139" y="209257"/>
                </a:lnTo>
                <a:lnTo>
                  <a:pt x="139052" y="251066"/>
                </a:lnTo>
                <a:lnTo>
                  <a:pt x="108521" y="271170"/>
                </a:lnTo>
                <a:lnTo>
                  <a:pt x="108381" y="271170"/>
                </a:lnTo>
                <a:lnTo>
                  <a:pt x="95592" y="272491"/>
                </a:lnTo>
                <a:lnTo>
                  <a:pt x="52260" y="251345"/>
                </a:lnTo>
                <a:lnTo>
                  <a:pt x="37084" y="211899"/>
                </a:lnTo>
                <a:lnTo>
                  <a:pt x="36068" y="195300"/>
                </a:lnTo>
                <a:lnTo>
                  <a:pt x="37084" y="176758"/>
                </a:lnTo>
                <a:lnTo>
                  <a:pt x="52349" y="134785"/>
                </a:lnTo>
                <a:lnTo>
                  <a:pt x="82511" y="114985"/>
                </a:lnTo>
                <a:lnTo>
                  <a:pt x="82384" y="114985"/>
                </a:lnTo>
                <a:lnTo>
                  <a:pt x="93306" y="113842"/>
                </a:lnTo>
                <a:lnTo>
                  <a:pt x="97129" y="113842"/>
                </a:lnTo>
                <a:lnTo>
                  <a:pt x="138760" y="135077"/>
                </a:lnTo>
                <a:lnTo>
                  <a:pt x="154127" y="174599"/>
                </a:lnTo>
                <a:lnTo>
                  <a:pt x="155143" y="191033"/>
                </a:lnTo>
                <a:lnTo>
                  <a:pt x="155143" y="105283"/>
                </a:lnTo>
                <a:lnTo>
                  <a:pt x="150291" y="100863"/>
                </a:lnTo>
                <a:lnTo>
                  <a:pt x="134175" y="91694"/>
                </a:lnTo>
                <a:lnTo>
                  <a:pt x="134353" y="91694"/>
                </a:lnTo>
                <a:lnTo>
                  <a:pt x="115620" y="86029"/>
                </a:lnTo>
                <a:lnTo>
                  <a:pt x="95211" y="84175"/>
                </a:lnTo>
                <a:lnTo>
                  <a:pt x="81724" y="85013"/>
                </a:lnTo>
                <a:lnTo>
                  <a:pt x="35636" y="104952"/>
                </a:lnTo>
                <a:lnTo>
                  <a:pt x="12115" y="135559"/>
                </a:lnTo>
                <a:lnTo>
                  <a:pt x="749" y="176009"/>
                </a:lnTo>
                <a:lnTo>
                  <a:pt x="0" y="191033"/>
                </a:lnTo>
                <a:lnTo>
                  <a:pt x="127" y="195300"/>
                </a:lnTo>
                <a:lnTo>
                  <a:pt x="1651" y="216789"/>
                </a:lnTo>
                <a:lnTo>
                  <a:pt x="6654" y="237718"/>
                </a:lnTo>
                <a:lnTo>
                  <a:pt x="14871" y="256070"/>
                </a:lnTo>
                <a:lnTo>
                  <a:pt x="26339" y="271932"/>
                </a:lnTo>
                <a:lnTo>
                  <a:pt x="26454" y="272110"/>
                </a:lnTo>
                <a:lnTo>
                  <a:pt x="40703" y="285089"/>
                </a:lnTo>
                <a:lnTo>
                  <a:pt x="56984" y="294360"/>
                </a:lnTo>
                <a:lnTo>
                  <a:pt x="75285" y="299923"/>
                </a:lnTo>
                <a:lnTo>
                  <a:pt x="95592" y="301777"/>
                </a:lnTo>
                <a:lnTo>
                  <a:pt x="109347" y="300926"/>
                </a:lnTo>
                <a:lnTo>
                  <a:pt x="145757" y="288201"/>
                </a:lnTo>
                <a:lnTo>
                  <a:pt x="179285" y="250278"/>
                </a:lnTo>
                <a:lnTo>
                  <a:pt x="190296" y="210235"/>
                </a:lnTo>
                <a:lnTo>
                  <a:pt x="191033" y="195300"/>
                </a:lnTo>
                <a:close/>
              </a:path>
              <a:path w="604519" h="379095">
                <a:moveTo>
                  <a:pt x="604100" y="195300"/>
                </a:moveTo>
                <a:lnTo>
                  <a:pt x="598589" y="146761"/>
                </a:lnTo>
                <a:lnTo>
                  <a:pt x="583260" y="114630"/>
                </a:lnTo>
                <a:lnTo>
                  <a:pt x="582066" y="112687"/>
                </a:lnTo>
                <a:lnTo>
                  <a:pt x="580758" y="111328"/>
                </a:lnTo>
                <a:lnTo>
                  <a:pt x="570077" y="100203"/>
                </a:lnTo>
                <a:lnTo>
                  <a:pt x="568198" y="99009"/>
                </a:lnTo>
                <a:lnTo>
                  <a:pt x="568198" y="191223"/>
                </a:lnTo>
                <a:lnTo>
                  <a:pt x="567258" y="210159"/>
                </a:lnTo>
                <a:lnTo>
                  <a:pt x="552983" y="252031"/>
                </a:lnTo>
                <a:lnTo>
                  <a:pt x="511962" y="272491"/>
                </a:lnTo>
                <a:lnTo>
                  <a:pt x="496455" y="270700"/>
                </a:lnTo>
                <a:lnTo>
                  <a:pt x="483069" y="265315"/>
                </a:lnTo>
                <a:lnTo>
                  <a:pt x="471817" y="256349"/>
                </a:lnTo>
                <a:lnTo>
                  <a:pt x="462699" y="243789"/>
                </a:lnTo>
                <a:lnTo>
                  <a:pt x="462699" y="143510"/>
                </a:lnTo>
                <a:lnTo>
                  <a:pt x="496303" y="116433"/>
                </a:lnTo>
                <a:lnTo>
                  <a:pt x="535139" y="119761"/>
                </a:lnTo>
                <a:lnTo>
                  <a:pt x="564426" y="159473"/>
                </a:lnTo>
                <a:lnTo>
                  <a:pt x="568198" y="191223"/>
                </a:lnTo>
                <a:lnTo>
                  <a:pt x="568198" y="99009"/>
                </a:lnTo>
                <a:lnTo>
                  <a:pt x="556120" y="91300"/>
                </a:lnTo>
                <a:lnTo>
                  <a:pt x="540169" y="85940"/>
                </a:lnTo>
                <a:lnTo>
                  <a:pt x="522236" y="84162"/>
                </a:lnTo>
                <a:lnTo>
                  <a:pt x="502894" y="85940"/>
                </a:lnTo>
                <a:lnTo>
                  <a:pt x="503542" y="85940"/>
                </a:lnTo>
                <a:lnTo>
                  <a:pt x="487527" y="90957"/>
                </a:lnTo>
                <a:lnTo>
                  <a:pt x="473367" y="99441"/>
                </a:lnTo>
                <a:lnTo>
                  <a:pt x="461352" y="111328"/>
                </a:lnTo>
                <a:lnTo>
                  <a:pt x="459600" y="88049"/>
                </a:lnTo>
                <a:lnTo>
                  <a:pt x="426821" y="88049"/>
                </a:lnTo>
                <a:lnTo>
                  <a:pt x="426821" y="378587"/>
                </a:lnTo>
                <a:lnTo>
                  <a:pt x="462699" y="378587"/>
                </a:lnTo>
                <a:lnTo>
                  <a:pt x="462699" y="277545"/>
                </a:lnTo>
                <a:lnTo>
                  <a:pt x="474675" y="288150"/>
                </a:lnTo>
                <a:lnTo>
                  <a:pt x="488683" y="295719"/>
                </a:lnTo>
                <a:lnTo>
                  <a:pt x="504736" y="300266"/>
                </a:lnTo>
                <a:lnTo>
                  <a:pt x="522820" y="301777"/>
                </a:lnTo>
                <a:lnTo>
                  <a:pt x="540562" y="299948"/>
                </a:lnTo>
                <a:lnTo>
                  <a:pt x="577469" y="277545"/>
                </a:lnTo>
                <a:lnTo>
                  <a:pt x="598614" y="238556"/>
                </a:lnTo>
                <a:lnTo>
                  <a:pt x="602729" y="218084"/>
                </a:lnTo>
                <a:lnTo>
                  <a:pt x="604100" y="1953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822816" y="4116072"/>
            <a:ext cx="191041" cy="217616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2048927" y="4031907"/>
            <a:ext cx="177165" cy="302260"/>
          </a:xfrm>
          <a:custGeom>
            <a:avLst/>
            <a:gdLst/>
            <a:ahLst/>
            <a:cxnLst/>
            <a:rect l="l" t="t" r="r" b="b"/>
            <a:pathLst>
              <a:path w="177164" h="302260">
                <a:moveTo>
                  <a:pt x="82814" y="84164"/>
                </a:moveTo>
                <a:lnTo>
                  <a:pt x="35215" y="100694"/>
                </a:lnTo>
                <a:lnTo>
                  <a:pt x="5723" y="147660"/>
                </a:lnTo>
                <a:lnTo>
                  <a:pt x="0" y="191229"/>
                </a:lnTo>
                <a:lnTo>
                  <a:pt x="85" y="195302"/>
                </a:lnTo>
                <a:lnTo>
                  <a:pt x="5747" y="237487"/>
                </a:lnTo>
                <a:lnTo>
                  <a:pt x="22983" y="271907"/>
                </a:lnTo>
                <a:lnTo>
                  <a:pt x="65035" y="299914"/>
                </a:lnTo>
                <a:lnTo>
                  <a:pt x="82426" y="301781"/>
                </a:lnTo>
                <a:lnTo>
                  <a:pt x="100577" y="300132"/>
                </a:lnTo>
                <a:lnTo>
                  <a:pt x="116615" y="295186"/>
                </a:lnTo>
                <a:lnTo>
                  <a:pt x="130542" y="286943"/>
                </a:lnTo>
                <a:lnTo>
                  <a:pt x="142362" y="275405"/>
                </a:lnTo>
                <a:lnTo>
                  <a:pt x="177073" y="275405"/>
                </a:lnTo>
                <a:lnTo>
                  <a:pt x="177073" y="271332"/>
                </a:lnTo>
                <a:lnTo>
                  <a:pt x="91348" y="271332"/>
                </a:lnTo>
                <a:lnTo>
                  <a:pt x="79060" y="270071"/>
                </a:lnTo>
                <a:lnTo>
                  <a:pt x="44175" y="240101"/>
                </a:lnTo>
                <a:lnTo>
                  <a:pt x="35883" y="195302"/>
                </a:lnTo>
                <a:lnTo>
                  <a:pt x="36804" y="176549"/>
                </a:lnTo>
                <a:lnTo>
                  <a:pt x="50626" y="134980"/>
                </a:lnTo>
                <a:lnTo>
                  <a:pt x="91735" y="114614"/>
                </a:lnTo>
                <a:lnTo>
                  <a:pt x="177073" y="114614"/>
                </a:lnTo>
                <a:lnTo>
                  <a:pt x="177073" y="109378"/>
                </a:lnTo>
                <a:lnTo>
                  <a:pt x="141199" y="109378"/>
                </a:lnTo>
                <a:lnTo>
                  <a:pt x="129479" y="98349"/>
                </a:lnTo>
                <a:lnTo>
                  <a:pt x="115839" y="90469"/>
                </a:lnTo>
                <a:lnTo>
                  <a:pt x="100282" y="85741"/>
                </a:lnTo>
                <a:lnTo>
                  <a:pt x="82814" y="84164"/>
                </a:lnTo>
                <a:close/>
              </a:path>
              <a:path w="177164" h="302260">
                <a:moveTo>
                  <a:pt x="177073" y="275405"/>
                </a:moveTo>
                <a:lnTo>
                  <a:pt x="142362" y="275405"/>
                </a:lnTo>
                <a:lnTo>
                  <a:pt x="144110" y="297896"/>
                </a:lnTo>
                <a:lnTo>
                  <a:pt x="177073" y="297896"/>
                </a:lnTo>
                <a:lnTo>
                  <a:pt x="177073" y="275405"/>
                </a:lnTo>
                <a:close/>
              </a:path>
              <a:path w="177164" h="302260">
                <a:moveTo>
                  <a:pt x="177073" y="114614"/>
                </a:moveTo>
                <a:lnTo>
                  <a:pt x="91735" y="114614"/>
                </a:lnTo>
                <a:lnTo>
                  <a:pt x="107336" y="116469"/>
                </a:lnTo>
                <a:lnTo>
                  <a:pt x="120779" y="122034"/>
                </a:lnTo>
                <a:lnTo>
                  <a:pt x="132066" y="131307"/>
                </a:lnTo>
                <a:lnTo>
                  <a:pt x="141199" y="144288"/>
                </a:lnTo>
                <a:lnTo>
                  <a:pt x="141199" y="240683"/>
                </a:lnTo>
                <a:lnTo>
                  <a:pt x="132189" y="254095"/>
                </a:lnTo>
                <a:lnTo>
                  <a:pt x="120879" y="263672"/>
                </a:lnTo>
                <a:lnTo>
                  <a:pt x="107266" y="269417"/>
                </a:lnTo>
                <a:lnTo>
                  <a:pt x="91348" y="271332"/>
                </a:lnTo>
                <a:lnTo>
                  <a:pt x="177073" y="271332"/>
                </a:lnTo>
                <a:lnTo>
                  <a:pt x="177073" y="114614"/>
                </a:lnTo>
                <a:close/>
              </a:path>
              <a:path w="177164" h="302260">
                <a:moveTo>
                  <a:pt x="177073" y="0"/>
                </a:moveTo>
                <a:lnTo>
                  <a:pt x="141199" y="0"/>
                </a:lnTo>
                <a:lnTo>
                  <a:pt x="141199" y="109378"/>
                </a:lnTo>
                <a:lnTo>
                  <a:pt x="177073" y="109378"/>
                </a:lnTo>
                <a:lnTo>
                  <a:pt x="1770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object 4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271361" y="4116079"/>
            <a:ext cx="178046" cy="217605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489713" y="4116078"/>
            <a:ext cx="101441" cy="213731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2616921" y="4031904"/>
            <a:ext cx="173355" cy="302260"/>
          </a:xfrm>
          <a:custGeom>
            <a:avLst/>
            <a:gdLst/>
            <a:ahLst/>
            <a:cxnLst/>
            <a:rect l="l" t="t" r="r" b="b"/>
            <a:pathLst>
              <a:path w="173355" h="302260">
                <a:moveTo>
                  <a:pt x="152623" y="0"/>
                </a:moveTo>
                <a:lnTo>
                  <a:pt x="109190" y="0"/>
                </a:lnTo>
                <a:lnTo>
                  <a:pt x="71705" y="57024"/>
                </a:lnTo>
                <a:lnTo>
                  <a:pt x="100667" y="57024"/>
                </a:lnTo>
                <a:lnTo>
                  <a:pt x="152623" y="0"/>
                </a:lnTo>
                <a:close/>
              </a:path>
              <a:path w="173355" h="302260">
                <a:moveTo>
                  <a:pt x="154008" y="113075"/>
                </a:moveTo>
                <a:lnTo>
                  <a:pt x="85526" y="113075"/>
                </a:lnTo>
                <a:lnTo>
                  <a:pt x="95815" y="113772"/>
                </a:lnTo>
                <a:lnTo>
                  <a:pt x="104814" y="115881"/>
                </a:lnTo>
                <a:lnTo>
                  <a:pt x="129239" y="145265"/>
                </a:lnTo>
                <a:lnTo>
                  <a:pt x="129943" y="154194"/>
                </a:lnTo>
                <a:lnTo>
                  <a:pt x="129943" y="170675"/>
                </a:lnTo>
                <a:lnTo>
                  <a:pt x="95033" y="170675"/>
                </a:lnTo>
                <a:lnTo>
                  <a:pt x="73706" y="171808"/>
                </a:lnTo>
                <a:lnTo>
                  <a:pt x="24910" y="188811"/>
                </a:lnTo>
                <a:lnTo>
                  <a:pt x="1556" y="224247"/>
                </a:lnTo>
                <a:lnTo>
                  <a:pt x="59" y="239134"/>
                </a:lnTo>
                <a:lnTo>
                  <a:pt x="0" y="239720"/>
                </a:lnTo>
                <a:lnTo>
                  <a:pt x="1164" y="251794"/>
                </a:lnTo>
                <a:lnTo>
                  <a:pt x="1242" y="252609"/>
                </a:lnTo>
                <a:lnTo>
                  <a:pt x="4971" y="264324"/>
                </a:lnTo>
                <a:lnTo>
                  <a:pt x="42541" y="297396"/>
                </a:lnTo>
                <a:lnTo>
                  <a:pt x="70783" y="301781"/>
                </a:lnTo>
                <a:lnTo>
                  <a:pt x="87538" y="300157"/>
                </a:lnTo>
                <a:lnTo>
                  <a:pt x="103078" y="295285"/>
                </a:lnTo>
                <a:lnTo>
                  <a:pt x="117404" y="287164"/>
                </a:lnTo>
                <a:lnTo>
                  <a:pt x="130519" y="275792"/>
                </a:lnTo>
                <a:lnTo>
                  <a:pt x="167879" y="275792"/>
                </a:lnTo>
                <a:lnTo>
                  <a:pt x="167680" y="274865"/>
                </a:lnTo>
                <a:lnTo>
                  <a:pt x="167184" y="270557"/>
                </a:lnTo>
                <a:lnTo>
                  <a:pt x="76018" y="270557"/>
                </a:lnTo>
                <a:lnTo>
                  <a:pt x="68271" y="270011"/>
                </a:lnTo>
                <a:lnTo>
                  <a:pt x="67801" y="270011"/>
                </a:lnTo>
                <a:lnTo>
                  <a:pt x="59974" y="268182"/>
                </a:lnTo>
                <a:lnTo>
                  <a:pt x="35873" y="234673"/>
                </a:lnTo>
                <a:lnTo>
                  <a:pt x="39995" y="217790"/>
                </a:lnTo>
                <a:lnTo>
                  <a:pt x="52362" y="205733"/>
                </a:lnTo>
                <a:lnTo>
                  <a:pt x="72970" y="198499"/>
                </a:lnTo>
                <a:lnTo>
                  <a:pt x="101818" y="196088"/>
                </a:lnTo>
                <a:lnTo>
                  <a:pt x="165816" y="196088"/>
                </a:lnTo>
                <a:lnTo>
                  <a:pt x="165816" y="152246"/>
                </a:lnTo>
                <a:lnTo>
                  <a:pt x="164454" y="139604"/>
                </a:lnTo>
                <a:lnTo>
                  <a:pt x="164330" y="138449"/>
                </a:lnTo>
                <a:lnTo>
                  <a:pt x="164205" y="137294"/>
                </a:lnTo>
                <a:lnTo>
                  <a:pt x="163054" y="133482"/>
                </a:lnTo>
                <a:lnTo>
                  <a:pt x="160212" y="124226"/>
                </a:lnTo>
                <a:lnTo>
                  <a:pt x="160099" y="123858"/>
                </a:lnTo>
                <a:lnTo>
                  <a:pt x="154008" y="113075"/>
                </a:lnTo>
                <a:close/>
              </a:path>
              <a:path w="173355" h="302260">
                <a:moveTo>
                  <a:pt x="167879" y="275792"/>
                </a:moveTo>
                <a:lnTo>
                  <a:pt x="130519" y="275792"/>
                </a:lnTo>
                <a:lnTo>
                  <a:pt x="131701" y="285527"/>
                </a:lnTo>
                <a:lnTo>
                  <a:pt x="131807" y="286399"/>
                </a:lnTo>
                <a:lnTo>
                  <a:pt x="133493" y="293771"/>
                </a:lnTo>
                <a:lnTo>
                  <a:pt x="135577" y="297907"/>
                </a:lnTo>
                <a:lnTo>
                  <a:pt x="173188" y="297907"/>
                </a:lnTo>
                <a:lnTo>
                  <a:pt x="173188" y="294797"/>
                </a:lnTo>
                <a:lnTo>
                  <a:pt x="169964" y="285527"/>
                </a:lnTo>
                <a:lnTo>
                  <a:pt x="167879" y="275792"/>
                </a:lnTo>
                <a:close/>
              </a:path>
              <a:path w="173355" h="302260">
                <a:moveTo>
                  <a:pt x="165816" y="196088"/>
                </a:moveTo>
                <a:lnTo>
                  <a:pt x="129943" y="196088"/>
                </a:lnTo>
                <a:lnTo>
                  <a:pt x="129943" y="239134"/>
                </a:lnTo>
                <a:lnTo>
                  <a:pt x="126024" y="245793"/>
                </a:lnTo>
                <a:lnTo>
                  <a:pt x="92459" y="268374"/>
                </a:lnTo>
                <a:lnTo>
                  <a:pt x="76018" y="270557"/>
                </a:lnTo>
                <a:lnTo>
                  <a:pt x="167184" y="270557"/>
                </a:lnTo>
                <a:lnTo>
                  <a:pt x="166278" y="262545"/>
                </a:lnTo>
                <a:lnTo>
                  <a:pt x="166096" y="257137"/>
                </a:lnTo>
                <a:lnTo>
                  <a:pt x="166052" y="255843"/>
                </a:lnTo>
                <a:lnTo>
                  <a:pt x="165943" y="252609"/>
                </a:lnTo>
                <a:lnTo>
                  <a:pt x="165816" y="196088"/>
                </a:lnTo>
                <a:close/>
              </a:path>
              <a:path w="173355" h="302260">
                <a:moveTo>
                  <a:pt x="87651" y="84175"/>
                </a:moveTo>
                <a:lnTo>
                  <a:pt x="45674" y="92709"/>
                </a:lnTo>
                <a:lnTo>
                  <a:pt x="15423" y="115881"/>
                </a:lnTo>
                <a:lnTo>
                  <a:pt x="4348" y="145265"/>
                </a:lnTo>
                <a:lnTo>
                  <a:pt x="4261" y="146236"/>
                </a:lnTo>
                <a:lnTo>
                  <a:pt x="40333" y="146236"/>
                </a:lnTo>
                <a:lnTo>
                  <a:pt x="41146" y="139604"/>
                </a:lnTo>
                <a:lnTo>
                  <a:pt x="43585" y="133482"/>
                </a:lnTo>
                <a:lnTo>
                  <a:pt x="75887" y="113772"/>
                </a:lnTo>
                <a:lnTo>
                  <a:pt x="74915" y="113772"/>
                </a:lnTo>
                <a:lnTo>
                  <a:pt x="85526" y="113075"/>
                </a:lnTo>
                <a:lnTo>
                  <a:pt x="154008" y="113075"/>
                </a:lnTo>
                <a:lnTo>
                  <a:pt x="153530" y="112229"/>
                </a:lnTo>
                <a:lnTo>
                  <a:pt x="144487" y="102311"/>
                </a:lnTo>
                <a:lnTo>
                  <a:pt x="133230" y="94375"/>
                </a:lnTo>
                <a:lnTo>
                  <a:pt x="120004" y="88708"/>
                </a:lnTo>
                <a:lnTo>
                  <a:pt x="104810" y="85308"/>
                </a:lnTo>
                <a:lnTo>
                  <a:pt x="87651" y="841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021054" y="4116077"/>
            <a:ext cx="166801" cy="217616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24293" y="4116079"/>
            <a:ext cx="178046" cy="217605"/>
          </a:xfrm>
          <a:prstGeom prst="rect">
            <a:avLst/>
          </a:prstGeom>
        </p:spPr>
      </p:pic>
      <p:sp>
        <p:nvSpPr>
          <p:cNvPr id="50" name="object 50"/>
          <p:cNvSpPr/>
          <p:nvPr/>
        </p:nvSpPr>
        <p:spPr>
          <a:xfrm>
            <a:off x="3609226" y="4069139"/>
            <a:ext cx="114300" cy="264795"/>
          </a:xfrm>
          <a:custGeom>
            <a:avLst/>
            <a:gdLst/>
            <a:ahLst/>
            <a:cxnLst/>
            <a:rect l="l" t="t" r="r" b="b"/>
            <a:pathLst>
              <a:path w="114300" h="264795">
                <a:moveTo>
                  <a:pt x="74091" y="0"/>
                </a:moveTo>
                <a:lnTo>
                  <a:pt x="38208" y="0"/>
                </a:lnTo>
                <a:lnTo>
                  <a:pt x="38208" y="50815"/>
                </a:lnTo>
                <a:lnTo>
                  <a:pt x="0" y="50815"/>
                </a:lnTo>
                <a:lnTo>
                  <a:pt x="0" y="78552"/>
                </a:lnTo>
                <a:lnTo>
                  <a:pt x="38208" y="78552"/>
                </a:lnTo>
                <a:lnTo>
                  <a:pt x="38208" y="208695"/>
                </a:lnTo>
                <a:lnTo>
                  <a:pt x="50427" y="250002"/>
                </a:lnTo>
                <a:lnTo>
                  <a:pt x="86698" y="264546"/>
                </a:lnTo>
                <a:lnTo>
                  <a:pt x="93443" y="264305"/>
                </a:lnTo>
                <a:lnTo>
                  <a:pt x="100279" y="263582"/>
                </a:lnTo>
                <a:lnTo>
                  <a:pt x="107210" y="262377"/>
                </a:lnTo>
                <a:lnTo>
                  <a:pt x="114237" y="260693"/>
                </a:lnTo>
                <a:lnTo>
                  <a:pt x="114237" y="231773"/>
                </a:lnTo>
                <a:lnTo>
                  <a:pt x="107001" y="233322"/>
                </a:lnTo>
                <a:lnTo>
                  <a:pt x="101316" y="234097"/>
                </a:lnTo>
                <a:lnTo>
                  <a:pt x="88761" y="234097"/>
                </a:lnTo>
                <a:lnTo>
                  <a:pt x="82824" y="231992"/>
                </a:lnTo>
                <a:lnTo>
                  <a:pt x="75840" y="223584"/>
                </a:lnTo>
                <a:lnTo>
                  <a:pt x="74091" y="217270"/>
                </a:lnTo>
                <a:lnTo>
                  <a:pt x="74091" y="78552"/>
                </a:lnTo>
                <a:lnTo>
                  <a:pt x="113274" y="78552"/>
                </a:lnTo>
                <a:lnTo>
                  <a:pt x="113274" y="50815"/>
                </a:lnTo>
                <a:lnTo>
                  <a:pt x="74091" y="50815"/>
                </a:lnTo>
                <a:lnTo>
                  <a:pt x="740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object 5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749807" y="4116072"/>
            <a:ext cx="191041" cy="217616"/>
          </a:xfrm>
          <a:prstGeom prst="rect">
            <a:avLst/>
          </a:prstGeom>
        </p:spPr>
      </p:pic>
      <p:sp>
        <p:nvSpPr>
          <p:cNvPr id="52" name="object 52"/>
          <p:cNvSpPr/>
          <p:nvPr/>
        </p:nvSpPr>
        <p:spPr>
          <a:xfrm>
            <a:off x="3984460" y="4116071"/>
            <a:ext cx="294640" cy="213995"/>
          </a:xfrm>
          <a:custGeom>
            <a:avLst/>
            <a:gdLst/>
            <a:ahLst/>
            <a:cxnLst/>
            <a:rect l="l" t="t" r="r" b="b"/>
            <a:pathLst>
              <a:path w="294639" h="213995">
                <a:moveTo>
                  <a:pt x="224003" y="0"/>
                </a:moveTo>
                <a:lnTo>
                  <a:pt x="184339" y="9319"/>
                </a:lnTo>
                <a:lnTo>
                  <a:pt x="157105" y="33758"/>
                </a:lnTo>
                <a:lnTo>
                  <a:pt x="147386" y="18990"/>
                </a:lnTo>
                <a:lnTo>
                  <a:pt x="134156" y="8440"/>
                </a:lnTo>
                <a:lnTo>
                  <a:pt x="117414" y="2110"/>
                </a:lnTo>
                <a:lnTo>
                  <a:pt x="97159" y="0"/>
                </a:lnTo>
                <a:lnTo>
                  <a:pt x="78578" y="1698"/>
                </a:lnTo>
                <a:lnTo>
                  <a:pt x="62009" y="6791"/>
                </a:lnTo>
                <a:lnTo>
                  <a:pt x="47453" y="15279"/>
                </a:lnTo>
                <a:lnTo>
                  <a:pt x="34909" y="27161"/>
                </a:lnTo>
                <a:lnTo>
                  <a:pt x="33936" y="3884"/>
                </a:lnTo>
                <a:lnTo>
                  <a:pt x="0" y="3884"/>
                </a:lnTo>
                <a:lnTo>
                  <a:pt x="0" y="213742"/>
                </a:lnTo>
                <a:lnTo>
                  <a:pt x="35883" y="213742"/>
                </a:lnTo>
                <a:lnTo>
                  <a:pt x="35883" y="60521"/>
                </a:lnTo>
                <a:lnTo>
                  <a:pt x="43772" y="47369"/>
                </a:lnTo>
                <a:lnTo>
                  <a:pt x="54449" y="37975"/>
                </a:lnTo>
                <a:lnTo>
                  <a:pt x="67917" y="32338"/>
                </a:lnTo>
                <a:lnTo>
                  <a:pt x="84175" y="30459"/>
                </a:lnTo>
                <a:lnTo>
                  <a:pt x="103768" y="33320"/>
                </a:lnTo>
                <a:lnTo>
                  <a:pt x="117767" y="41901"/>
                </a:lnTo>
                <a:lnTo>
                  <a:pt x="126168" y="56204"/>
                </a:lnTo>
                <a:lnTo>
                  <a:pt x="128969" y="76228"/>
                </a:lnTo>
                <a:lnTo>
                  <a:pt x="128969" y="213742"/>
                </a:lnTo>
                <a:lnTo>
                  <a:pt x="165042" y="213742"/>
                </a:lnTo>
                <a:lnTo>
                  <a:pt x="165042" y="74479"/>
                </a:lnTo>
                <a:lnTo>
                  <a:pt x="166802" y="64910"/>
                </a:lnTo>
                <a:lnTo>
                  <a:pt x="195251" y="33438"/>
                </a:lnTo>
                <a:lnTo>
                  <a:pt x="213532" y="30459"/>
                </a:lnTo>
                <a:lnTo>
                  <a:pt x="224782" y="31156"/>
                </a:lnTo>
                <a:lnTo>
                  <a:pt x="255768" y="55597"/>
                </a:lnTo>
                <a:lnTo>
                  <a:pt x="258337" y="75254"/>
                </a:lnTo>
                <a:lnTo>
                  <a:pt x="258337" y="213742"/>
                </a:lnTo>
                <a:lnTo>
                  <a:pt x="294210" y="213742"/>
                </a:lnTo>
                <a:lnTo>
                  <a:pt x="294210" y="73128"/>
                </a:lnTo>
                <a:lnTo>
                  <a:pt x="289387" y="41139"/>
                </a:lnTo>
                <a:lnTo>
                  <a:pt x="276077" y="18286"/>
                </a:lnTo>
                <a:lnTo>
                  <a:pt x="254283" y="4572"/>
                </a:lnTo>
                <a:lnTo>
                  <a:pt x="2240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object 5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325577" y="4116078"/>
            <a:ext cx="173198" cy="217605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546465" y="4116078"/>
            <a:ext cx="101431" cy="213731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862353" y="4116073"/>
            <a:ext cx="176884" cy="217616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078384" y="4116078"/>
            <a:ext cx="101431" cy="213731"/>
          </a:xfrm>
          <a:prstGeom prst="rect">
            <a:avLst/>
          </a:prstGeom>
        </p:spPr>
      </p:pic>
      <p:sp>
        <p:nvSpPr>
          <p:cNvPr id="57" name="object 57"/>
          <p:cNvSpPr/>
          <p:nvPr/>
        </p:nvSpPr>
        <p:spPr>
          <a:xfrm>
            <a:off x="5202478" y="4031913"/>
            <a:ext cx="625475" cy="302260"/>
          </a:xfrm>
          <a:custGeom>
            <a:avLst/>
            <a:gdLst/>
            <a:ahLst/>
            <a:cxnLst/>
            <a:rect l="l" t="t" r="r" b="b"/>
            <a:pathLst>
              <a:path w="625475" h="302260">
                <a:moveTo>
                  <a:pt x="152628" y="0"/>
                </a:moveTo>
                <a:lnTo>
                  <a:pt x="109194" y="0"/>
                </a:lnTo>
                <a:lnTo>
                  <a:pt x="71704" y="57023"/>
                </a:lnTo>
                <a:lnTo>
                  <a:pt x="100660" y="57023"/>
                </a:lnTo>
                <a:lnTo>
                  <a:pt x="152628" y="0"/>
                </a:lnTo>
                <a:close/>
              </a:path>
              <a:path w="625475" h="302260">
                <a:moveTo>
                  <a:pt x="178041" y="188315"/>
                </a:moveTo>
                <a:lnTo>
                  <a:pt x="172377" y="143903"/>
                </a:lnTo>
                <a:lnTo>
                  <a:pt x="157035" y="113652"/>
                </a:lnTo>
                <a:lnTo>
                  <a:pt x="155359" y="111125"/>
                </a:lnTo>
                <a:lnTo>
                  <a:pt x="142862" y="99339"/>
                </a:lnTo>
                <a:lnTo>
                  <a:pt x="142163" y="98945"/>
                </a:lnTo>
                <a:lnTo>
                  <a:pt x="142163" y="171056"/>
                </a:lnTo>
                <a:lnTo>
                  <a:pt x="142163" y="173774"/>
                </a:lnTo>
                <a:lnTo>
                  <a:pt x="37045" y="173774"/>
                </a:lnTo>
                <a:lnTo>
                  <a:pt x="39497" y="160312"/>
                </a:lnTo>
                <a:lnTo>
                  <a:pt x="63080" y="122542"/>
                </a:lnTo>
                <a:lnTo>
                  <a:pt x="91732" y="113652"/>
                </a:lnTo>
                <a:lnTo>
                  <a:pt x="102946" y="114630"/>
                </a:lnTo>
                <a:lnTo>
                  <a:pt x="102565" y="114630"/>
                </a:lnTo>
                <a:lnTo>
                  <a:pt x="111899" y="117411"/>
                </a:lnTo>
                <a:lnTo>
                  <a:pt x="137693" y="146799"/>
                </a:lnTo>
                <a:lnTo>
                  <a:pt x="142163" y="171056"/>
                </a:lnTo>
                <a:lnTo>
                  <a:pt x="142163" y="98945"/>
                </a:lnTo>
                <a:lnTo>
                  <a:pt x="128092" y="90906"/>
                </a:lnTo>
                <a:lnTo>
                  <a:pt x="111048" y="85852"/>
                </a:lnTo>
                <a:lnTo>
                  <a:pt x="91732" y="84175"/>
                </a:lnTo>
                <a:lnTo>
                  <a:pt x="79451" y="85039"/>
                </a:lnTo>
                <a:lnTo>
                  <a:pt x="35166" y="105638"/>
                </a:lnTo>
                <a:lnTo>
                  <a:pt x="11938" y="136448"/>
                </a:lnTo>
                <a:lnTo>
                  <a:pt x="749" y="177012"/>
                </a:lnTo>
                <a:lnTo>
                  <a:pt x="0" y="192201"/>
                </a:lnTo>
                <a:lnTo>
                  <a:pt x="0" y="198793"/>
                </a:lnTo>
                <a:lnTo>
                  <a:pt x="6692" y="241007"/>
                </a:lnTo>
                <a:lnTo>
                  <a:pt x="26758" y="273761"/>
                </a:lnTo>
                <a:lnTo>
                  <a:pt x="75857" y="300024"/>
                </a:lnTo>
                <a:lnTo>
                  <a:pt x="96189" y="301777"/>
                </a:lnTo>
                <a:lnTo>
                  <a:pt x="120929" y="299250"/>
                </a:lnTo>
                <a:lnTo>
                  <a:pt x="142354" y="291642"/>
                </a:lnTo>
                <a:lnTo>
                  <a:pt x="160489" y="278980"/>
                </a:lnTo>
                <a:lnTo>
                  <a:pt x="165912" y="272491"/>
                </a:lnTo>
                <a:lnTo>
                  <a:pt x="175323" y="261251"/>
                </a:lnTo>
                <a:lnTo>
                  <a:pt x="153416" y="244182"/>
                </a:lnTo>
                <a:lnTo>
                  <a:pt x="148259" y="250266"/>
                </a:lnTo>
                <a:lnTo>
                  <a:pt x="142697" y="255714"/>
                </a:lnTo>
                <a:lnTo>
                  <a:pt x="107276" y="272008"/>
                </a:lnTo>
                <a:lnTo>
                  <a:pt x="98132" y="272491"/>
                </a:lnTo>
                <a:lnTo>
                  <a:pt x="85344" y="271297"/>
                </a:lnTo>
                <a:lnTo>
                  <a:pt x="46367" y="243090"/>
                </a:lnTo>
                <a:lnTo>
                  <a:pt x="35877" y="203263"/>
                </a:lnTo>
                <a:lnTo>
                  <a:pt x="178041" y="203263"/>
                </a:lnTo>
                <a:lnTo>
                  <a:pt x="178041" y="188315"/>
                </a:lnTo>
                <a:close/>
              </a:path>
              <a:path w="625475" h="302260">
                <a:moveTo>
                  <a:pt x="386702" y="0"/>
                </a:moveTo>
                <a:lnTo>
                  <a:pt x="350824" y="0"/>
                </a:lnTo>
                <a:lnTo>
                  <a:pt x="350824" y="109385"/>
                </a:lnTo>
                <a:lnTo>
                  <a:pt x="350824" y="144284"/>
                </a:lnTo>
                <a:lnTo>
                  <a:pt x="350824" y="240690"/>
                </a:lnTo>
                <a:lnTo>
                  <a:pt x="341820" y="254101"/>
                </a:lnTo>
                <a:lnTo>
                  <a:pt x="330517" y="263677"/>
                </a:lnTo>
                <a:lnTo>
                  <a:pt x="316903" y="269417"/>
                </a:lnTo>
                <a:lnTo>
                  <a:pt x="300990" y="271335"/>
                </a:lnTo>
                <a:lnTo>
                  <a:pt x="288696" y="270078"/>
                </a:lnTo>
                <a:lnTo>
                  <a:pt x="253796" y="240106"/>
                </a:lnTo>
                <a:lnTo>
                  <a:pt x="245516" y="195300"/>
                </a:lnTo>
                <a:lnTo>
                  <a:pt x="246430" y="176555"/>
                </a:lnTo>
                <a:lnTo>
                  <a:pt x="260248" y="134975"/>
                </a:lnTo>
                <a:lnTo>
                  <a:pt x="301371" y="114617"/>
                </a:lnTo>
                <a:lnTo>
                  <a:pt x="316966" y="116471"/>
                </a:lnTo>
                <a:lnTo>
                  <a:pt x="330415" y="122034"/>
                </a:lnTo>
                <a:lnTo>
                  <a:pt x="341693" y="131305"/>
                </a:lnTo>
                <a:lnTo>
                  <a:pt x="350824" y="144284"/>
                </a:lnTo>
                <a:lnTo>
                  <a:pt x="350824" y="109385"/>
                </a:lnTo>
                <a:lnTo>
                  <a:pt x="339102" y="98348"/>
                </a:lnTo>
                <a:lnTo>
                  <a:pt x="325462" y="90474"/>
                </a:lnTo>
                <a:lnTo>
                  <a:pt x="309918" y="85737"/>
                </a:lnTo>
                <a:lnTo>
                  <a:pt x="292442" y="84162"/>
                </a:lnTo>
                <a:lnTo>
                  <a:pt x="274815" y="86004"/>
                </a:lnTo>
                <a:lnTo>
                  <a:pt x="232524" y="113550"/>
                </a:lnTo>
                <a:lnTo>
                  <a:pt x="215353" y="147662"/>
                </a:lnTo>
                <a:lnTo>
                  <a:pt x="209626" y="191236"/>
                </a:lnTo>
                <a:lnTo>
                  <a:pt x="209715" y="195300"/>
                </a:lnTo>
                <a:lnTo>
                  <a:pt x="215379" y="237490"/>
                </a:lnTo>
                <a:lnTo>
                  <a:pt x="232625" y="271907"/>
                </a:lnTo>
                <a:lnTo>
                  <a:pt x="274675" y="299910"/>
                </a:lnTo>
                <a:lnTo>
                  <a:pt x="292061" y="301777"/>
                </a:lnTo>
                <a:lnTo>
                  <a:pt x="310210" y="300139"/>
                </a:lnTo>
                <a:lnTo>
                  <a:pt x="326237" y="295186"/>
                </a:lnTo>
                <a:lnTo>
                  <a:pt x="340169" y="286943"/>
                </a:lnTo>
                <a:lnTo>
                  <a:pt x="351993" y="275399"/>
                </a:lnTo>
                <a:lnTo>
                  <a:pt x="353733" y="297891"/>
                </a:lnTo>
                <a:lnTo>
                  <a:pt x="386702" y="297891"/>
                </a:lnTo>
                <a:lnTo>
                  <a:pt x="386702" y="275399"/>
                </a:lnTo>
                <a:lnTo>
                  <a:pt x="386702" y="271335"/>
                </a:lnTo>
                <a:lnTo>
                  <a:pt x="386702" y="114617"/>
                </a:lnTo>
                <a:lnTo>
                  <a:pt x="386702" y="109385"/>
                </a:lnTo>
                <a:lnTo>
                  <a:pt x="386702" y="0"/>
                </a:lnTo>
                <a:close/>
              </a:path>
              <a:path w="625475" h="302260">
                <a:moveTo>
                  <a:pt x="480161" y="88036"/>
                </a:moveTo>
                <a:lnTo>
                  <a:pt x="444284" y="88036"/>
                </a:lnTo>
                <a:lnTo>
                  <a:pt x="444284" y="297903"/>
                </a:lnTo>
                <a:lnTo>
                  <a:pt x="480161" y="297903"/>
                </a:lnTo>
                <a:lnTo>
                  <a:pt x="480161" y="88036"/>
                </a:lnTo>
                <a:close/>
              </a:path>
              <a:path w="625475" h="302260">
                <a:moveTo>
                  <a:pt x="483844" y="26568"/>
                </a:moveTo>
                <a:lnTo>
                  <a:pt x="482041" y="21653"/>
                </a:lnTo>
                <a:lnTo>
                  <a:pt x="474802" y="13639"/>
                </a:lnTo>
                <a:lnTo>
                  <a:pt x="469493" y="11633"/>
                </a:lnTo>
                <a:lnTo>
                  <a:pt x="455536" y="11633"/>
                </a:lnTo>
                <a:lnTo>
                  <a:pt x="450265" y="13639"/>
                </a:lnTo>
                <a:lnTo>
                  <a:pt x="443141" y="21653"/>
                </a:lnTo>
                <a:lnTo>
                  <a:pt x="441375" y="26568"/>
                </a:lnTo>
                <a:lnTo>
                  <a:pt x="441375" y="38214"/>
                </a:lnTo>
                <a:lnTo>
                  <a:pt x="443141" y="43053"/>
                </a:lnTo>
                <a:lnTo>
                  <a:pt x="450265" y="50812"/>
                </a:lnTo>
                <a:lnTo>
                  <a:pt x="455536" y="52755"/>
                </a:lnTo>
                <a:lnTo>
                  <a:pt x="469493" y="52755"/>
                </a:lnTo>
                <a:lnTo>
                  <a:pt x="474802" y="50812"/>
                </a:lnTo>
                <a:lnTo>
                  <a:pt x="482041" y="43053"/>
                </a:lnTo>
                <a:lnTo>
                  <a:pt x="483844" y="38214"/>
                </a:lnTo>
                <a:lnTo>
                  <a:pt x="483844" y="26568"/>
                </a:lnTo>
                <a:close/>
              </a:path>
              <a:path w="625475" h="302260">
                <a:moveTo>
                  <a:pt x="625208" y="269011"/>
                </a:moveTo>
                <a:lnTo>
                  <a:pt x="617956" y="270560"/>
                </a:lnTo>
                <a:lnTo>
                  <a:pt x="612279" y="271335"/>
                </a:lnTo>
                <a:lnTo>
                  <a:pt x="599732" y="271335"/>
                </a:lnTo>
                <a:lnTo>
                  <a:pt x="593788" y="269227"/>
                </a:lnTo>
                <a:lnTo>
                  <a:pt x="586816" y="260819"/>
                </a:lnTo>
                <a:lnTo>
                  <a:pt x="585050" y="254508"/>
                </a:lnTo>
                <a:lnTo>
                  <a:pt x="585050" y="115785"/>
                </a:lnTo>
                <a:lnTo>
                  <a:pt x="624230" y="115785"/>
                </a:lnTo>
                <a:lnTo>
                  <a:pt x="624230" y="88049"/>
                </a:lnTo>
                <a:lnTo>
                  <a:pt x="585050" y="88049"/>
                </a:lnTo>
                <a:lnTo>
                  <a:pt x="585050" y="37236"/>
                </a:lnTo>
                <a:lnTo>
                  <a:pt x="549173" y="37236"/>
                </a:lnTo>
                <a:lnTo>
                  <a:pt x="549173" y="88049"/>
                </a:lnTo>
                <a:lnTo>
                  <a:pt x="510971" y="88049"/>
                </a:lnTo>
                <a:lnTo>
                  <a:pt x="510971" y="115785"/>
                </a:lnTo>
                <a:lnTo>
                  <a:pt x="549173" y="115785"/>
                </a:lnTo>
                <a:lnTo>
                  <a:pt x="549173" y="245922"/>
                </a:lnTo>
                <a:lnTo>
                  <a:pt x="549948" y="258546"/>
                </a:lnTo>
                <a:lnTo>
                  <a:pt x="568248" y="293598"/>
                </a:lnTo>
                <a:lnTo>
                  <a:pt x="597674" y="301777"/>
                </a:lnTo>
                <a:lnTo>
                  <a:pt x="604405" y="301536"/>
                </a:lnTo>
                <a:lnTo>
                  <a:pt x="611251" y="300812"/>
                </a:lnTo>
                <a:lnTo>
                  <a:pt x="618185" y="299605"/>
                </a:lnTo>
                <a:lnTo>
                  <a:pt x="625208" y="297929"/>
                </a:lnTo>
                <a:lnTo>
                  <a:pt x="625208" y="2690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object 5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854045" y="4116072"/>
            <a:ext cx="191030" cy="217616"/>
          </a:xfrm>
          <a:prstGeom prst="rect">
            <a:avLst/>
          </a:prstGeom>
        </p:spPr>
      </p:pic>
      <p:sp>
        <p:nvSpPr>
          <p:cNvPr id="59" name="object 59"/>
          <p:cNvSpPr/>
          <p:nvPr/>
        </p:nvSpPr>
        <p:spPr>
          <a:xfrm>
            <a:off x="6272139" y="4031907"/>
            <a:ext cx="177165" cy="302260"/>
          </a:xfrm>
          <a:custGeom>
            <a:avLst/>
            <a:gdLst/>
            <a:ahLst/>
            <a:cxnLst/>
            <a:rect l="l" t="t" r="r" b="b"/>
            <a:pathLst>
              <a:path w="177164" h="302260">
                <a:moveTo>
                  <a:pt x="82814" y="84164"/>
                </a:moveTo>
                <a:lnTo>
                  <a:pt x="35216" y="100694"/>
                </a:lnTo>
                <a:lnTo>
                  <a:pt x="5723" y="147660"/>
                </a:lnTo>
                <a:lnTo>
                  <a:pt x="0" y="191229"/>
                </a:lnTo>
                <a:lnTo>
                  <a:pt x="85" y="195302"/>
                </a:lnTo>
                <a:lnTo>
                  <a:pt x="5748" y="237487"/>
                </a:lnTo>
                <a:lnTo>
                  <a:pt x="22994" y="271907"/>
                </a:lnTo>
                <a:lnTo>
                  <a:pt x="65040" y="299914"/>
                </a:lnTo>
                <a:lnTo>
                  <a:pt x="82426" y="301781"/>
                </a:lnTo>
                <a:lnTo>
                  <a:pt x="100573" y="300132"/>
                </a:lnTo>
                <a:lnTo>
                  <a:pt x="116611" y="295186"/>
                </a:lnTo>
                <a:lnTo>
                  <a:pt x="130541" y="286943"/>
                </a:lnTo>
                <a:lnTo>
                  <a:pt x="142362" y="275405"/>
                </a:lnTo>
                <a:lnTo>
                  <a:pt x="177073" y="275405"/>
                </a:lnTo>
                <a:lnTo>
                  <a:pt x="177073" y="271332"/>
                </a:lnTo>
                <a:lnTo>
                  <a:pt x="91358" y="271332"/>
                </a:lnTo>
                <a:lnTo>
                  <a:pt x="79064" y="270071"/>
                </a:lnTo>
                <a:lnTo>
                  <a:pt x="44170" y="240101"/>
                </a:lnTo>
                <a:lnTo>
                  <a:pt x="35883" y="195302"/>
                </a:lnTo>
                <a:lnTo>
                  <a:pt x="36804" y="176549"/>
                </a:lnTo>
                <a:lnTo>
                  <a:pt x="50616" y="134980"/>
                </a:lnTo>
                <a:lnTo>
                  <a:pt x="91745" y="114614"/>
                </a:lnTo>
                <a:lnTo>
                  <a:pt x="177073" y="114614"/>
                </a:lnTo>
                <a:lnTo>
                  <a:pt x="177073" y="109378"/>
                </a:lnTo>
                <a:lnTo>
                  <a:pt x="141199" y="109378"/>
                </a:lnTo>
                <a:lnTo>
                  <a:pt x="129475" y="98349"/>
                </a:lnTo>
                <a:lnTo>
                  <a:pt x="115835" y="90469"/>
                </a:lnTo>
                <a:lnTo>
                  <a:pt x="100281" y="85741"/>
                </a:lnTo>
                <a:lnTo>
                  <a:pt x="82814" y="84164"/>
                </a:lnTo>
                <a:close/>
              </a:path>
              <a:path w="177164" h="302260">
                <a:moveTo>
                  <a:pt x="177073" y="275405"/>
                </a:moveTo>
                <a:lnTo>
                  <a:pt x="142362" y="275405"/>
                </a:lnTo>
                <a:lnTo>
                  <a:pt x="144100" y="297896"/>
                </a:lnTo>
                <a:lnTo>
                  <a:pt x="177073" y="297896"/>
                </a:lnTo>
                <a:lnTo>
                  <a:pt x="177073" y="275405"/>
                </a:lnTo>
                <a:close/>
              </a:path>
              <a:path w="177164" h="302260">
                <a:moveTo>
                  <a:pt x="177073" y="114614"/>
                </a:moveTo>
                <a:lnTo>
                  <a:pt x="91745" y="114614"/>
                </a:lnTo>
                <a:lnTo>
                  <a:pt x="107340" y="116469"/>
                </a:lnTo>
                <a:lnTo>
                  <a:pt x="120780" y="122034"/>
                </a:lnTo>
                <a:lnTo>
                  <a:pt x="132066" y="131307"/>
                </a:lnTo>
                <a:lnTo>
                  <a:pt x="141199" y="144288"/>
                </a:lnTo>
                <a:lnTo>
                  <a:pt x="141199" y="240683"/>
                </a:lnTo>
                <a:lnTo>
                  <a:pt x="132194" y="254095"/>
                </a:lnTo>
                <a:lnTo>
                  <a:pt x="120885" y="263672"/>
                </a:lnTo>
                <a:lnTo>
                  <a:pt x="107272" y="269417"/>
                </a:lnTo>
                <a:lnTo>
                  <a:pt x="91358" y="271332"/>
                </a:lnTo>
                <a:lnTo>
                  <a:pt x="177073" y="271332"/>
                </a:lnTo>
                <a:lnTo>
                  <a:pt x="177073" y="114614"/>
                </a:lnTo>
                <a:close/>
              </a:path>
              <a:path w="177164" h="302260">
                <a:moveTo>
                  <a:pt x="177073" y="0"/>
                </a:moveTo>
                <a:lnTo>
                  <a:pt x="141199" y="0"/>
                </a:lnTo>
                <a:lnTo>
                  <a:pt x="141199" y="109378"/>
                </a:lnTo>
                <a:lnTo>
                  <a:pt x="177073" y="109378"/>
                </a:lnTo>
                <a:lnTo>
                  <a:pt x="1770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0" name="object 6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494181" y="4116072"/>
            <a:ext cx="191041" cy="217616"/>
          </a:xfrm>
          <a:prstGeom prst="rect">
            <a:avLst/>
          </a:prstGeom>
        </p:spPr>
      </p:pic>
      <p:sp>
        <p:nvSpPr>
          <p:cNvPr id="61" name="object 61"/>
          <p:cNvSpPr/>
          <p:nvPr/>
        </p:nvSpPr>
        <p:spPr>
          <a:xfrm>
            <a:off x="6912285" y="4116072"/>
            <a:ext cx="177165" cy="294640"/>
          </a:xfrm>
          <a:custGeom>
            <a:avLst/>
            <a:gdLst/>
            <a:ahLst/>
            <a:cxnLst/>
            <a:rect l="l" t="t" r="r" b="b"/>
            <a:pathLst>
              <a:path w="177165" h="294639">
                <a:moveTo>
                  <a:pt x="176884" y="194339"/>
                </a:moveTo>
                <a:lnTo>
                  <a:pt x="141000" y="194339"/>
                </a:lnTo>
                <a:lnTo>
                  <a:pt x="141000" y="294420"/>
                </a:lnTo>
                <a:lnTo>
                  <a:pt x="176884" y="294420"/>
                </a:lnTo>
                <a:lnTo>
                  <a:pt x="176884" y="194339"/>
                </a:lnTo>
                <a:close/>
              </a:path>
              <a:path w="177165" h="294639">
                <a:moveTo>
                  <a:pt x="83599" y="0"/>
                </a:moveTo>
                <a:lnTo>
                  <a:pt x="35011" y="16203"/>
                </a:lnTo>
                <a:lnTo>
                  <a:pt x="5671" y="62771"/>
                </a:lnTo>
                <a:lnTo>
                  <a:pt x="0" y="107064"/>
                </a:lnTo>
                <a:lnTo>
                  <a:pt x="94" y="111137"/>
                </a:lnTo>
                <a:lnTo>
                  <a:pt x="5650" y="153634"/>
                </a:lnTo>
                <a:lnTo>
                  <a:pt x="22585" y="188036"/>
                </a:lnTo>
                <a:lnTo>
                  <a:pt x="65169" y="215768"/>
                </a:lnTo>
                <a:lnTo>
                  <a:pt x="83212" y="217616"/>
                </a:lnTo>
                <a:lnTo>
                  <a:pt x="100347" y="216161"/>
                </a:lnTo>
                <a:lnTo>
                  <a:pt x="115691" y="211797"/>
                </a:lnTo>
                <a:lnTo>
                  <a:pt x="129242" y="204523"/>
                </a:lnTo>
                <a:lnTo>
                  <a:pt x="141000" y="194339"/>
                </a:lnTo>
                <a:lnTo>
                  <a:pt x="176884" y="194339"/>
                </a:lnTo>
                <a:lnTo>
                  <a:pt x="176884" y="188329"/>
                </a:lnTo>
                <a:lnTo>
                  <a:pt x="92122" y="188329"/>
                </a:lnTo>
                <a:lnTo>
                  <a:pt x="79887" y="187043"/>
                </a:lnTo>
                <a:lnTo>
                  <a:pt x="44440" y="156525"/>
                </a:lnTo>
                <a:lnTo>
                  <a:pt x="35883" y="111137"/>
                </a:lnTo>
                <a:lnTo>
                  <a:pt x="36840" y="92200"/>
                </a:lnTo>
                <a:lnTo>
                  <a:pt x="51202" y="50134"/>
                </a:lnTo>
                <a:lnTo>
                  <a:pt x="92510" y="29486"/>
                </a:lnTo>
                <a:lnTo>
                  <a:pt x="176884" y="29486"/>
                </a:lnTo>
                <a:lnTo>
                  <a:pt x="176884" y="25025"/>
                </a:lnTo>
                <a:lnTo>
                  <a:pt x="142362" y="25025"/>
                </a:lnTo>
                <a:lnTo>
                  <a:pt x="130615" y="14078"/>
                </a:lnTo>
                <a:lnTo>
                  <a:pt x="116907" y="6257"/>
                </a:lnTo>
                <a:lnTo>
                  <a:pt x="101236" y="1564"/>
                </a:lnTo>
                <a:lnTo>
                  <a:pt x="83599" y="0"/>
                </a:lnTo>
                <a:close/>
              </a:path>
              <a:path w="177165" h="294639">
                <a:moveTo>
                  <a:pt x="176884" y="29486"/>
                </a:moveTo>
                <a:lnTo>
                  <a:pt x="92510" y="29486"/>
                </a:lnTo>
                <a:lnTo>
                  <a:pt x="107321" y="31219"/>
                </a:lnTo>
                <a:lnTo>
                  <a:pt x="120340" y="36420"/>
                </a:lnTo>
                <a:lnTo>
                  <a:pt x="131567" y="45088"/>
                </a:lnTo>
                <a:lnTo>
                  <a:pt x="141000" y="57223"/>
                </a:lnTo>
                <a:lnTo>
                  <a:pt x="141000" y="160005"/>
                </a:lnTo>
                <a:lnTo>
                  <a:pt x="131618" y="172400"/>
                </a:lnTo>
                <a:lnTo>
                  <a:pt x="120343" y="181251"/>
                </a:lnTo>
                <a:lnTo>
                  <a:pt x="107176" y="186560"/>
                </a:lnTo>
                <a:lnTo>
                  <a:pt x="92122" y="188329"/>
                </a:lnTo>
                <a:lnTo>
                  <a:pt x="176884" y="188329"/>
                </a:lnTo>
                <a:lnTo>
                  <a:pt x="176884" y="29486"/>
                </a:lnTo>
                <a:close/>
              </a:path>
              <a:path w="177165" h="294639">
                <a:moveTo>
                  <a:pt x="176884" y="3884"/>
                </a:moveTo>
                <a:lnTo>
                  <a:pt x="143901" y="3884"/>
                </a:lnTo>
                <a:lnTo>
                  <a:pt x="142362" y="25025"/>
                </a:lnTo>
                <a:lnTo>
                  <a:pt x="176884" y="25025"/>
                </a:lnTo>
                <a:lnTo>
                  <a:pt x="176884" y="38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2" name="object 6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144807" y="4119950"/>
            <a:ext cx="165241" cy="213742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354240" y="4116079"/>
            <a:ext cx="178046" cy="217605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755858" y="4116077"/>
            <a:ext cx="166801" cy="217616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959087" y="4116079"/>
            <a:ext cx="178046" cy="217605"/>
          </a:xfrm>
          <a:prstGeom prst="rect">
            <a:avLst/>
          </a:prstGeom>
        </p:spPr>
      </p:pic>
      <p:sp>
        <p:nvSpPr>
          <p:cNvPr id="66" name="object 66"/>
          <p:cNvSpPr/>
          <p:nvPr/>
        </p:nvSpPr>
        <p:spPr>
          <a:xfrm>
            <a:off x="8344029" y="4069139"/>
            <a:ext cx="114300" cy="264795"/>
          </a:xfrm>
          <a:custGeom>
            <a:avLst/>
            <a:gdLst/>
            <a:ahLst/>
            <a:cxnLst/>
            <a:rect l="l" t="t" r="r" b="b"/>
            <a:pathLst>
              <a:path w="114300" h="264795">
                <a:moveTo>
                  <a:pt x="74091" y="0"/>
                </a:moveTo>
                <a:lnTo>
                  <a:pt x="38197" y="0"/>
                </a:lnTo>
                <a:lnTo>
                  <a:pt x="38197" y="50815"/>
                </a:lnTo>
                <a:lnTo>
                  <a:pt x="0" y="50815"/>
                </a:lnTo>
                <a:lnTo>
                  <a:pt x="0" y="78552"/>
                </a:lnTo>
                <a:lnTo>
                  <a:pt x="38197" y="78552"/>
                </a:lnTo>
                <a:lnTo>
                  <a:pt x="38197" y="208695"/>
                </a:lnTo>
                <a:lnTo>
                  <a:pt x="50427" y="250002"/>
                </a:lnTo>
                <a:lnTo>
                  <a:pt x="86688" y="264546"/>
                </a:lnTo>
                <a:lnTo>
                  <a:pt x="93432" y="264305"/>
                </a:lnTo>
                <a:lnTo>
                  <a:pt x="100270" y="263582"/>
                </a:lnTo>
                <a:lnTo>
                  <a:pt x="107204" y="262377"/>
                </a:lnTo>
                <a:lnTo>
                  <a:pt x="114237" y="260693"/>
                </a:lnTo>
                <a:lnTo>
                  <a:pt x="114237" y="231773"/>
                </a:lnTo>
                <a:lnTo>
                  <a:pt x="107001" y="233322"/>
                </a:lnTo>
                <a:lnTo>
                  <a:pt x="101316" y="234097"/>
                </a:lnTo>
                <a:lnTo>
                  <a:pt x="88751" y="234097"/>
                </a:lnTo>
                <a:lnTo>
                  <a:pt x="82814" y="231992"/>
                </a:lnTo>
                <a:lnTo>
                  <a:pt x="75830" y="223584"/>
                </a:lnTo>
                <a:lnTo>
                  <a:pt x="74091" y="217270"/>
                </a:lnTo>
                <a:lnTo>
                  <a:pt x="74091" y="78552"/>
                </a:lnTo>
                <a:lnTo>
                  <a:pt x="113263" y="78552"/>
                </a:lnTo>
                <a:lnTo>
                  <a:pt x="113263" y="50815"/>
                </a:lnTo>
                <a:lnTo>
                  <a:pt x="74091" y="50815"/>
                </a:lnTo>
                <a:lnTo>
                  <a:pt x="740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7" name="object 6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488878" y="4116079"/>
            <a:ext cx="178046" cy="217605"/>
          </a:xfrm>
          <a:prstGeom prst="rect">
            <a:avLst/>
          </a:prstGeom>
        </p:spPr>
      </p:pic>
      <p:sp>
        <p:nvSpPr>
          <p:cNvPr id="68" name="object 68"/>
          <p:cNvSpPr/>
          <p:nvPr/>
        </p:nvSpPr>
        <p:spPr>
          <a:xfrm>
            <a:off x="8707055" y="4116071"/>
            <a:ext cx="294640" cy="213995"/>
          </a:xfrm>
          <a:custGeom>
            <a:avLst/>
            <a:gdLst/>
            <a:ahLst/>
            <a:cxnLst/>
            <a:rect l="l" t="t" r="r" b="b"/>
            <a:pathLst>
              <a:path w="294640" h="213995">
                <a:moveTo>
                  <a:pt x="223993" y="0"/>
                </a:moveTo>
                <a:lnTo>
                  <a:pt x="184339" y="9319"/>
                </a:lnTo>
                <a:lnTo>
                  <a:pt x="157094" y="33758"/>
                </a:lnTo>
                <a:lnTo>
                  <a:pt x="147382" y="18990"/>
                </a:lnTo>
                <a:lnTo>
                  <a:pt x="134155" y="8440"/>
                </a:lnTo>
                <a:lnTo>
                  <a:pt x="117414" y="2110"/>
                </a:lnTo>
                <a:lnTo>
                  <a:pt x="97159" y="0"/>
                </a:lnTo>
                <a:lnTo>
                  <a:pt x="78577" y="1698"/>
                </a:lnTo>
                <a:lnTo>
                  <a:pt x="62005" y="6791"/>
                </a:lnTo>
                <a:lnTo>
                  <a:pt x="47448" y="15279"/>
                </a:lnTo>
                <a:lnTo>
                  <a:pt x="34909" y="27161"/>
                </a:lnTo>
                <a:lnTo>
                  <a:pt x="33925" y="3884"/>
                </a:lnTo>
                <a:lnTo>
                  <a:pt x="0" y="3884"/>
                </a:lnTo>
                <a:lnTo>
                  <a:pt x="0" y="213742"/>
                </a:lnTo>
                <a:lnTo>
                  <a:pt x="35873" y="213742"/>
                </a:lnTo>
                <a:lnTo>
                  <a:pt x="35873" y="60521"/>
                </a:lnTo>
                <a:lnTo>
                  <a:pt x="43767" y="47369"/>
                </a:lnTo>
                <a:lnTo>
                  <a:pt x="54447" y="37975"/>
                </a:lnTo>
                <a:lnTo>
                  <a:pt x="67912" y="32338"/>
                </a:lnTo>
                <a:lnTo>
                  <a:pt x="84164" y="30459"/>
                </a:lnTo>
                <a:lnTo>
                  <a:pt x="103762" y="33320"/>
                </a:lnTo>
                <a:lnTo>
                  <a:pt x="117760" y="41901"/>
                </a:lnTo>
                <a:lnTo>
                  <a:pt x="126159" y="56204"/>
                </a:lnTo>
                <a:lnTo>
                  <a:pt x="128959" y="76228"/>
                </a:lnTo>
                <a:lnTo>
                  <a:pt x="128959" y="213742"/>
                </a:lnTo>
                <a:lnTo>
                  <a:pt x="165031" y="213742"/>
                </a:lnTo>
                <a:lnTo>
                  <a:pt x="165031" y="74479"/>
                </a:lnTo>
                <a:lnTo>
                  <a:pt x="166796" y="64910"/>
                </a:lnTo>
                <a:lnTo>
                  <a:pt x="195245" y="33438"/>
                </a:lnTo>
                <a:lnTo>
                  <a:pt x="213522" y="30459"/>
                </a:lnTo>
                <a:lnTo>
                  <a:pt x="224773" y="31156"/>
                </a:lnTo>
                <a:lnTo>
                  <a:pt x="255763" y="55597"/>
                </a:lnTo>
                <a:lnTo>
                  <a:pt x="258337" y="75254"/>
                </a:lnTo>
                <a:lnTo>
                  <a:pt x="258337" y="213742"/>
                </a:lnTo>
                <a:lnTo>
                  <a:pt x="294200" y="213742"/>
                </a:lnTo>
                <a:lnTo>
                  <a:pt x="294200" y="73128"/>
                </a:lnTo>
                <a:lnTo>
                  <a:pt x="289378" y="41139"/>
                </a:lnTo>
                <a:lnTo>
                  <a:pt x="276071" y="18286"/>
                </a:lnTo>
                <a:lnTo>
                  <a:pt x="254277" y="4572"/>
                </a:lnTo>
                <a:lnTo>
                  <a:pt x="2239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object 6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236862" y="4035788"/>
            <a:ext cx="2368020" cy="380138"/>
          </a:xfrm>
          <a:prstGeom prst="rect">
            <a:avLst/>
          </a:prstGeom>
        </p:spPr>
      </p:pic>
      <p:sp>
        <p:nvSpPr>
          <p:cNvPr id="70" name="object 70"/>
          <p:cNvSpPr/>
          <p:nvPr/>
        </p:nvSpPr>
        <p:spPr>
          <a:xfrm>
            <a:off x="993906" y="4650905"/>
            <a:ext cx="194945" cy="29845"/>
          </a:xfrm>
          <a:custGeom>
            <a:avLst/>
            <a:gdLst/>
            <a:ahLst/>
            <a:cxnLst/>
            <a:rect l="l" t="t" r="r" b="b"/>
            <a:pathLst>
              <a:path w="194944" h="29845">
                <a:moveTo>
                  <a:pt x="194339" y="0"/>
                </a:moveTo>
                <a:lnTo>
                  <a:pt x="0" y="0"/>
                </a:lnTo>
                <a:lnTo>
                  <a:pt x="0" y="29287"/>
                </a:lnTo>
                <a:lnTo>
                  <a:pt x="194339" y="29287"/>
                </a:lnTo>
                <a:lnTo>
                  <a:pt x="1943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" name="object 7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346349" y="4592716"/>
            <a:ext cx="165031" cy="213742"/>
          </a:xfrm>
          <a:prstGeom prst="rect">
            <a:avLst/>
          </a:prstGeom>
        </p:spPr>
      </p:pic>
      <p:sp>
        <p:nvSpPr>
          <p:cNvPr id="72" name="object 72"/>
          <p:cNvSpPr/>
          <p:nvPr/>
        </p:nvSpPr>
        <p:spPr>
          <a:xfrm>
            <a:off x="1558298" y="4512433"/>
            <a:ext cx="173355" cy="298450"/>
          </a:xfrm>
          <a:custGeom>
            <a:avLst/>
            <a:gdLst/>
            <a:ahLst/>
            <a:cxnLst/>
            <a:rect l="l" t="t" r="r" b="b"/>
            <a:pathLst>
              <a:path w="173355" h="298450">
                <a:moveTo>
                  <a:pt x="154008" y="109190"/>
                </a:moveTo>
                <a:lnTo>
                  <a:pt x="85526" y="109190"/>
                </a:lnTo>
                <a:lnTo>
                  <a:pt x="95820" y="109887"/>
                </a:lnTo>
                <a:lnTo>
                  <a:pt x="104841" y="112007"/>
                </a:lnTo>
                <a:lnTo>
                  <a:pt x="129240" y="141380"/>
                </a:lnTo>
                <a:lnTo>
                  <a:pt x="129943" y="150309"/>
                </a:lnTo>
                <a:lnTo>
                  <a:pt x="129943" y="166790"/>
                </a:lnTo>
                <a:lnTo>
                  <a:pt x="95033" y="166790"/>
                </a:lnTo>
                <a:lnTo>
                  <a:pt x="73706" y="167925"/>
                </a:lnTo>
                <a:lnTo>
                  <a:pt x="24920" y="184926"/>
                </a:lnTo>
                <a:lnTo>
                  <a:pt x="1557" y="220362"/>
                </a:lnTo>
                <a:lnTo>
                  <a:pt x="0" y="235835"/>
                </a:lnTo>
                <a:lnTo>
                  <a:pt x="1164" y="247912"/>
                </a:lnTo>
                <a:lnTo>
                  <a:pt x="1242" y="248724"/>
                </a:lnTo>
                <a:lnTo>
                  <a:pt x="30517" y="288028"/>
                </a:lnTo>
                <a:lnTo>
                  <a:pt x="70793" y="297896"/>
                </a:lnTo>
                <a:lnTo>
                  <a:pt x="87544" y="296272"/>
                </a:lnTo>
                <a:lnTo>
                  <a:pt x="103084" y="291400"/>
                </a:lnTo>
                <a:lnTo>
                  <a:pt x="117413" y="283279"/>
                </a:lnTo>
                <a:lnTo>
                  <a:pt x="130530" y="271907"/>
                </a:lnTo>
                <a:lnTo>
                  <a:pt x="167888" y="271907"/>
                </a:lnTo>
                <a:lnTo>
                  <a:pt x="167689" y="270980"/>
                </a:lnTo>
                <a:lnTo>
                  <a:pt x="167194" y="266672"/>
                </a:lnTo>
                <a:lnTo>
                  <a:pt x="76029" y="266672"/>
                </a:lnTo>
                <a:lnTo>
                  <a:pt x="68278" y="266126"/>
                </a:lnTo>
                <a:lnTo>
                  <a:pt x="67806" y="266126"/>
                </a:lnTo>
                <a:lnTo>
                  <a:pt x="59977" y="264298"/>
                </a:lnTo>
                <a:lnTo>
                  <a:pt x="35883" y="230788"/>
                </a:lnTo>
                <a:lnTo>
                  <a:pt x="40004" y="213906"/>
                </a:lnTo>
                <a:lnTo>
                  <a:pt x="52368" y="201848"/>
                </a:lnTo>
                <a:lnTo>
                  <a:pt x="72976" y="194614"/>
                </a:lnTo>
                <a:lnTo>
                  <a:pt x="101829" y="192203"/>
                </a:lnTo>
                <a:lnTo>
                  <a:pt x="165827" y="192203"/>
                </a:lnTo>
                <a:lnTo>
                  <a:pt x="165827" y="148361"/>
                </a:lnTo>
                <a:lnTo>
                  <a:pt x="164459" y="135719"/>
                </a:lnTo>
                <a:lnTo>
                  <a:pt x="164335" y="134565"/>
                </a:lnTo>
                <a:lnTo>
                  <a:pt x="164210" y="133409"/>
                </a:lnTo>
                <a:lnTo>
                  <a:pt x="163058" y="129598"/>
                </a:lnTo>
                <a:lnTo>
                  <a:pt x="160214" y="120341"/>
                </a:lnTo>
                <a:lnTo>
                  <a:pt x="160101" y="119974"/>
                </a:lnTo>
                <a:lnTo>
                  <a:pt x="154008" y="109190"/>
                </a:lnTo>
                <a:close/>
              </a:path>
              <a:path w="173355" h="298450">
                <a:moveTo>
                  <a:pt x="167888" y="271907"/>
                </a:moveTo>
                <a:lnTo>
                  <a:pt x="130530" y="271907"/>
                </a:lnTo>
                <a:lnTo>
                  <a:pt x="131712" y="281643"/>
                </a:lnTo>
                <a:lnTo>
                  <a:pt x="131817" y="282514"/>
                </a:lnTo>
                <a:lnTo>
                  <a:pt x="133503" y="289886"/>
                </a:lnTo>
                <a:lnTo>
                  <a:pt x="135577" y="294022"/>
                </a:lnTo>
                <a:lnTo>
                  <a:pt x="173198" y="294022"/>
                </a:lnTo>
                <a:lnTo>
                  <a:pt x="173198" y="290912"/>
                </a:lnTo>
                <a:lnTo>
                  <a:pt x="169975" y="281643"/>
                </a:lnTo>
                <a:lnTo>
                  <a:pt x="167888" y="271907"/>
                </a:lnTo>
                <a:close/>
              </a:path>
              <a:path w="173355" h="298450">
                <a:moveTo>
                  <a:pt x="165827" y="192203"/>
                </a:moveTo>
                <a:lnTo>
                  <a:pt x="129943" y="192203"/>
                </a:lnTo>
                <a:lnTo>
                  <a:pt x="129943" y="235259"/>
                </a:lnTo>
                <a:lnTo>
                  <a:pt x="126030" y="241913"/>
                </a:lnTo>
                <a:lnTo>
                  <a:pt x="92464" y="264490"/>
                </a:lnTo>
                <a:lnTo>
                  <a:pt x="76029" y="266672"/>
                </a:lnTo>
                <a:lnTo>
                  <a:pt x="167194" y="266672"/>
                </a:lnTo>
                <a:lnTo>
                  <a:pt x="166288" y="258665"/>
                </a:lnTo>
                <a:lnTo>
                  <a:pt x="166106" y="253257"/>
                </a:lnTo>
                <a:lnTo>
                  <a:pt x="166062" y="251958"/>
                </a:lnTo>
                <a:lnTo>
                  <a:pt x="165954" y="248724"/>
                </a:lnTo>
                <a:lnTo>
                  <a:pt x="165827" y="192203"/>
                </a:lnTo>
                <a:close/>
              </a:path>
              <a:path w="173355" h="298450">
                <a:moveTo>
                  <a:pt x="87662" y="80290"/>
                </a:moveTo>
                <a:lnTo>
                  <a:pt x="45674" y="88824"/>
                </a:lnTo>
                <a:lnTo>
                  <a:pt x="15423" y="112007"/>
                </a:lnTo>
                <a:lnTo>
                  <a:pt x="4348" y="141380"/>
                </a:lnTo>
                <a:lnTo>
                  <a:pt x="4261" y="142351"/>
                </a:lnTo>
                <a:lnTo>
                  <a:pt x="40344" y="142351"/>
                </a:lnTo>
                <a:lnTo>
                  <a:pt x="41155" y="135719"/>
                </a:lnTo>
                <a:lnTo>
                  <a:pt x="43590" y="129598"/>
                </a:lnTo>
                <a:lnTo>
                  <a:pt x="75896" y="109887"/>
                </a:lnTo>
                <a:lnTo>
                  <a:pt x="74942" y="109887"/>
                </a:lnTo>
                <a:lnTo>
                  <a:pt x="85526" y="109190"/>
                </a:lnTo>
                <a:lnTo>
                  <a:pt x="154008" y="109190"/>
                </a:lnTo>
                <a:lnTo>
                  <a:pt x="153530" y="108344"/>
                </a:lnTo>
                <a:lnTo>
                  <a:pt x="144487" y="98426"/>
                </a:lnTo>
                <a:lnTo>
                  <a:pt x="133227" y="90490"/>
                </a:lnTo>
                <a:lnTo>
                  <a:pt x="120005" y="84823"/>
                </a:lnTo>
                <a:lnTo>
                  <a:pt x="104817" y="81423"/>
                </a:lnTo>
                <a:lnTo>
                  <a:pt x="87662" y="80290"/>
                </a:lnTo>
                <a:close/>
              </a:path>
              <a:path w="173355" h="298450">
                <a:moveTo>
                  <a:pt x="69306" y="3298"/>
                </a:moveTo>
                <a:lnTo>
                  <a:pt x="64783" y="3298"/>
                </a:lnTo>
                <a:lnTo>
                  <a:pt x="56154" y="4146"/>
                </a:lnTo>
                <a:lnTo>
                  <a:pt x="26208" y="32235"/>
                </a:lnTo>
                <a:lnTo>
                  <a:pt x="23276" y="51192"/>
                </a:lnTo>
                <a:lnTo>
                  <a:pt x="47328" y="52553"/>
                </a:lnTo>
                <a:lnTo>
                  <a:pt x="47395" y="46030"/>
                </a:lnTo>
                <a:lnTo>
                  <a:pt x="49102" y="41265"/>
                </a:lnTo>
                <a:lnTo>
                  <a:pt x="49192" y="41014"/>
                </a:lnTo>
                <a:lnTo>
                  <a:pt x="56621" y="32941"/>
                </a:lnTo>
                <a:lnTo>
                  <a:pt x="58100" y="32235"/>
                </a:lnTo>
                <a:lnTo>
                  <a:pt x="61223" y="30836"/>
                </a:lnTo>
                <a:lnTo>
                  <a:pt x="152523" y="30836"/>
                </a:lnTo>
                <a:lnTo>
                  <a:pt x="153693" y="29267"/>
                </a:lnTo>
                <a:lnTo>
                  <a:pt x="157123" y="21915"/>
                </a:lnTo>
                <a:lnTo>
                  <a:pt x="112938" y="21915"/>
                </a:lnTo>
                <a:lnTo>
                  <a:pt x="109295" y="21329"/>
                </a:lnTo>
                <a:lnTo>
                  <a:pt x="102698" y="19004"/>
                </a:lnTo>
                <a:lnTo>
                  <a:pt x="97944" y="16543"/>
                </a:lnTo>
                <a:lnTo>
                  <a:pt x="85526" y="9046"/>
                </a:lnTo>
                <a:lnTo>
                  <a:pt x="80615" y="6523"/>
                </a:lnTo>
                <a:lnTo>
                  <a:pt x="73379" y="3937"/>
                </a:lnTo>
                <a:lnTo>
                  <a:pt x="69306" y="3298"/>
                </a:lnTo>
                <a:close/>
              </a:path>
              <a:path w="173355" h="298450">
                <a:moveTo>
                  <a:pt x="152523" y="30836"/>
                </a:moveTo>
                <a:lnTo>
                  <a:pt x="70144" y="30836"/>
                </a:lnTo>
                <a:lnTo>
                  <a:pt x="73338" y="31255"/>
                </a:lnTo>
                <a:lnTo>
                  <a:pt x="78898" y="32941"/>
                </a:lnTo>
                <a:lnTo>
                  <a:pt x="83432" y="35360"/>
                </a:lnTo>
                <a:lnTo>
                  <a:pt x="95976" y="43370"/>
                </a:lnTo>
                <a:lnTo>
                  <a:pt x="101054" y="46030"/>
                </a:lnTo>
                <a:lnTo>
                  <a:pt x="108802" y="48616"/>
                </a:lnTo>
                <a:lnTo>
                  <a:pt x="113389" y="49255"/>
                </a:lnTo>
                <a:lnTo>
                  <a:pt x="118697" y="49255"/>
                </a:lnTo>
                <a:lnTo>
                  <a:pt x="127250" y="48443"/>
                </a:lnTo>
                <a:lnTo>
                  <a:pt x="134996" y="46030"/>
                </a:lnTo>
                <a:lnTo>
                  <a:pt x="142139" y="41948"/>
                </a:lnTo>
                <a:lnTo>
                  <a:pt x="148477" y="36260"/>
                </a:lnTo>
                <a:lnTo>
                  <a:pt x="152523" y="30836"/>
                </a:lnTo>
                <a:close/>
              </a:path>
              <a:path w="173355" h="298450">
                <a:moveTo>
                  <a:pt x="136351" y="0"/>
                </a:moveTo>
                <a:lnTo>
                  <a:pt x="136351" y="5811"/>
                </a:lnTo>
                <a:lnTo>
                  <a:pt x="134500" y="10931"/>
                </a:lnTo>
                <a:lnTo>
                  <a:pt x="127137" y="19716"/>
                </a:lnTo>
                <a:lnTo>
                  <a:pt x="122498" y="21915"/>
                </a:lnTo>
                <a:lnTo>
                  <a:pt x="157123" y="21915"/>
                </a:lnTo>
                <a:lnTo>
                  <a:pt x="157397" y="21329"/>
                </a:lnTo>
                <a:lnTo>
                  <a:pt x="159657" y="12297"/>
                </a:lnTo>
                <a:lnTo>
                  <a:pt x="160076" y="6690"/>
                </a:lnTo>
                <a:lnTo>
                  <a:pt x="160142" y="5811"/>
                </a:lnTo>
                <a:lnTo>
                  <a:pt x="160267" y="4146"/>
                </a:lnTo>
                <a:lnTo>
                  <a:pt x="160330" y="3298"/>
                </a:lnTo>
                <a:lnTo>
                  <a:pt x="160403" y="2324"/>
                </a:lnTo>
                <a:lnTo>
                  <a:pt x="1363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3" name="object 73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769685" y="4592717"/>
            <a:ext cx="191030" cy="217616"/>
          </a:xfrm>
          <a:prstGeom prst="rect">
            <a:avLst/>
          </a:prstGeom>
        </p:spPr>
      </p:pic>
      <p:sp>
        <p:nvSpPr>
          <p:cNvPr id="74" name="object 74"/>
          <p:cNvSpPr/>
          <p:nvPr/>
        </p:nvSpPr>
        <p:spPr>
          <a:xfrm>
            <a:off x="2092538" y="4508549"/>
            <a:ext cx="178435" cy="302260"/>
          </a:xfrm>
          <a:custGeom>
            <a:avLst/>
            <a:gdLst/>
            <a:ahLst/>
            <a:cxnLst/>
            <a:rect l="l" t="t" r="r" b="b"/>
            <a:pathLst>
              <a:path w="178435" h="302260">
                <a:moveTo>
                  <a:pt x="152644" y="0"/>
                </a:moveTo>
                <a:lnTo>
                  <a:pt x="109200" y="0"/>
                </a:lnTo>
                <a:lnTo>
                  <a:pt x="71705" y="57024"/>
                </a:lnTo>
                <a:lnTo>
                  <a:pt x="100667" y="57024"/>
                </a:lnTo>
                <a:lnTo>
                  <a:pt x="152644" y="0"/>
                </a:lnTo>
                <a:close/>
              </a:path>
              <a:path w="178435" h="302260">
                <a:moveTo>
                  <a:pt x="91745" y="84175"/>
                </a:moveTo>
                <a:lnTo>
                  <a:pt x="45297" y="98038"/>
                </a:lnTo>
                <a:lnTo>
                  <a:pt x="11936" y="136446"/>
                </a:lnTo>
                <a:lnTo>
                  <a:pt x="747" y="177009"/>
                </a:lnTo>
                <a:lnTo>
                  <a:pt x="0" y="192203"/>
                </a:lnTo>
                <a:lnTo>
                  <a:pt x="0" y="198800"/>
                </a:lnTo>
                <a:lnTo>
                  <a:pt x="6696" y="241004"/>
                </a:lnTo>
                <a:lnTo>
                  <a:pt x="26774" y="273761"/>
                </a:lnTo>
                <a:lnTo>
                  <a:pt x="75864" y="300030"/>
                </a:lnTo>
                <a:lnTo>
                  <a:pt x="96206" y="301781"/>
                </a:lnTo>
                <a:lnTo>
                  <a:pt x="120935" y="299248"/>
                </a:lnTo>
                <a:lnTo>
                  <a:pt x="142366" y="291649"/>
                </a:lnTo>
                <a:lnTo>
                  <a:pt x="160495" y="278983"/>
                </a:lnTo>
                <a:lnTo>
                  <a:pt x="165921" y="272494"/>
                </a:lnTo>
                <a:lnTo>
                  <a:pt x="98143" y="272494"/>
                </a:lnTo>
                <a:lnTo>
                  <a:pt x="85349" y="271300"/>
                </a:lnTo>
                <a:lnTo>
                  <a:pt x="46378" y="243095"/>
                </a:lnTo>
                <a:lnTo>
                  <a:pt x="35894" y="203260"/>
                </a:lnTo>
                <a:lnTo>
                  <a:pt x="178046" y="203260"/>
                </a:lnTo>
                <a:lnTo>
                  <a:pt x="178046" y="188318"/>
                </a:lnTo>
                <a:lnTo>
                  <a:pt x="177175" y="173774"/>
                </a:lnTo>
                <a:lnTo>
                  <a:pt x="37045" y="173774"/>
                </a:lnTo>
                <a:lnTo>
                  <a:pt x="39498" y="160316"/>
                </a:lnTo>
                <a:lnTo>
                  <a:pt x="63090" y="122543"/>
                </a:lnTo>
                <a:lnTo>
                  <a:pt x="91745" y="113650"/>
                </a:lnTo>
                <a:lnTo>
                  <a:pt x="157033" y="113650"/>
                </a:lnTo>
                <a:lnTo>
                  <a:pt x="155356" y="111127"/>
                </a:lnTo>
                <a:lnTo>
                  <a:pt x="142874" y="99335"/>
                </a:lnTo>
                <a:lnTo>
                  <a:pt x="128109" y="90913"/>
                </a:lnTo>
                <a:lnTo>
                  <a:pt x="111066" y="85859"/>
                </a:lnTo>
                <a:lnTo>
                  <a:pt x="91745" y="84175"/>
                </a:lnTo>
                <a:close/>
              </a:path>
              <a:path w="178435" h="302260">
                <a:moveTo>
                  <a:pt x="153429" y="244181"/>
                </a:moveTo>
                <a:lnTo>
                  <a:pt x="123381" y="268129"/>
                </a:lnTo>
                <a:lnTo>
                  <a:pt x="98143" y="272494"/>
                </a:lnTo>
                <a:lnTo>
                  <a:pt x="165921" y="272494"/>
                </a:lnTo>
                <a:lnTo>
                  <a:pt x="175324" y="261248"/>
                </a:lnTo>
                <a:lnTo>
                  <a:pt x="153429" y="244181"/>
                </a:lnTo>
                <a:close/>
              </a:path>
              <a:path w="178435" h="302260">
                <a:moveTo>
                  <a:pt x="157033" y="113650"/>
                </a:moveTo>
                <a:lnTo>
                  <a:pt x="91745" y="113650"/>
                </a:lnTo>
                <a:lnTo>
                  <a:pt x="102948" y="114638"/>
                </a:lnTo>
                <a:lnTo>
                  <a:pt x="102570" y="114638"/>
                </a:lnTo>
                <a:lnTo>
                  <a:pt x="137711" y="146796"/>
                </a:lnTo>
                <a:lnTo>
                  <a:pt x="142173" y="171062"/>
                </a:lnTo>
                <a:lnTo>
                  <a:pt x="142173" y="173774"/>
                </a:lnTo>
                <a:lnTo>
                  <a:pt x="177175" y="173774"/>
                </a:lnTo>
                <a:lnTo>
                  <a:pt x="176629" y="164663"/>
                </a:lnTo>
                <a:lnTo>
                  <a:pt x="172375" y="143911"/>
                </a:lnTo>
                <a:lnTo>
                  <a:pt x="165285" y="126065"/>
                </a:lnTo>
                <a:lnTo>
                  <a:pt x="157033" y="113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5" name="object 75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402022" y="4592723"/>
            <a:ext cx="173198" cy="217605"/>
          </a:xfrm>
          <a:prstGeom prst="rect">
            <a:avLst/>
          </a:prstGeom>
        </p:spPr>
      </p:pic>
      <p:sp>
        <p:nvSpPr>
          <p:cNvPr id="76" name="object 76"/>
          <p:cNvSpPr/>
          <p:nvPr/>
        </p:nvSpPr>
        <p:spPr>
          <a:xfrm>
            <a:off x="2622702" y="4508544"/>
            <a:ext cx="608330" cy="379095"/>
          </a:xfrm>
          <a:custGeom>
            <a:avLst/>
            <a:gdLst/>
            <a:ahLst/>
            <a:cxnLst/>
            <a:rect l="l" t="t" r="r" b="b"/>
            <a:pathLst>
              <a:path w="608330" h="379095">
                <a:moveTo>
                  <a:pt x="294220" y="157302"/>
                </a:moveTo>
                <a:lnTo>
                  <a:pt x="289407" y="125323"/>
                </a:lnTo>
                <a:lnTo>
                  <a:pt x="276098" y="102463"/>
                </a:lnTo>
                <a:lnTo>
                  <a:pt x="254292" y="88747"/>
                </a:lnTo>
                <a:lnTo>
                  <a:pt x="224015" y="84175"/>
                </a:lnTo>
                <a:lnTo>
                  <a:pt x="212953" y="84759"/>
                </a:lnTo>
                <a:lnTo>
                  <a:pt x="176352" y="98513"/>
                </a:lnTo>
                <a:lnTo>
                  <a:pt x="157111" y="117932"/>
                </a:lnTo>
                <a:lnTo>
                  <a:pt x="147396" y="103174"/>
                </a:lnTo>
                <a:lnTo>
                  <a:pt x="134175" y="92621"/>
                </a:lnTo>
                <a:lnTo>
                  <a:pt x="117424" y="86283"/>
                </a:lnTo>
                <a:lnTo>
                  <a:pt x="97167" y="84175"/>
                </a:lnTo>
                <a:lnTo>
                  <a:pt x="78587" y="85877"/>
                </a:lnTo>
                <a:lnTo>
                  <a:pt x="62014" y="90970"/>
                </a:lnTo>
                <a:lnTo>
                  <a:pt x="47459" y="99453"/>
                </a:lnTo>
                <a:lnTo>
                  <a:pt x="34912" y="111340"/>
                </a:lnTo>
                <a:lnTo>
                  <a:pt x="33947" y="88061"/>
                </a:lnTo>
                <a:lnTo>
                  <a:pt x="0" y="88061"/>
                </a:lnTo>
                <a:lnTo>
                  <a:pt x="0" y="297916"/>
                </a:lnTo>
                <a:lnTo>
                  <a:pt x="35902" y="297916"/>
                </a:lnTo>
                <a:lnTo>
                  <a:pt x="35902" y="144703"/>
                </a:lnTo>
                <a:lnTo>
                  <a:pt x="43776" y="131546"/>
                </a:lnTo>
                <a:lnTo>
                  <a:pt x="54457" y="122148"/>
                </a:lnTo>
                <a:lnTo>
                  <a:pt x="67919" y="116522"/>
                </a:lnTo>
                <a:lnTo>
                  <a:pt x="84175" y="114642"/>
                </a:lnTo>
                <a:lnTo>
                  <a:pt x="103784" y="117500"/>
                </a:lnTo>
                <a:lnTo>
                  <a:pt x="117779" y="126085"/>
                </a:lnTo>
                <a:lnTo>
                  <a:pt x="126187" y="140385"/>
                </a:lnTo>
                <a:lnTo>
                  <a:pt x="128981" y="160401"/>
                </a:lnTo>
                <a:lnTo>
                  <a:pt x="128981" y="297916"/>
                </a:lnTo>
                <a:lnTo>
                  <a:pt x="165061" y="297916"/>
                </a:lnTo>
                <a:lnTo>
                  <a:pt x="165061" y="158661"/>
                </a:lnTo>
                <a:lnTo>
                  <a:pt x="166814" y="149085"/>
                </a:lnTo>
                <a:lnTo>
                  <a:pt x="195262" y="117614"/>
                </a:lnTo>
                <a:lnTo>
                  <a:pt x="213550" y="114642"/>
                </a:lnTo>
                <a:lnTo>
                  <a:pt x="224790" y="115341"/>
                </a:lnTo>
                <a:lnTo>
                  <a:pt x="255778" y="139776"/>
                </a:lnTo>
                <a:lnTo>
                  <a:pt x="258343" y="159435"/>
                </a:lnTo>
                <a:lnTo>
                  <a:pt x="258343" y="297916"/>
                </a:lnTo>
                <a:lnTo>
                  <a:pt x="294220" y="297916"/>
                </a:lnTo>
                <a:lnTo>
                  <a:pt x="294220" y="157302"/>
                </a:lnTo>
                <a:close/>
              </a:path>
              <a:path w="608330" h="379095">
                <a:moveTo>
                  <a:pt x="524421" y="195313"/>
                </a:moveTo>
                <a:lnTo>
                  <a:pt x="518909" y="146773"/>
                </a:lnTo>
                <a:lnTo>
                  <a:pt x="503593" y="114642"/>
                </a:lnTo>
                <a:lnTo>
                  <a:pt x="502399" y="112699"/>
                </a:lnTo>
                <a:lnTo>
                  <a:pt x="501091" y="111340"/>
                </a:lnTo>
                <a:lnTo>
                  <a:pt x="490410" y="100228"/>
                </a:lnTo>
                <a:lnTo>
                  <a:pt x="488530" y="99034"/>
                </a:lnTo>
                <a:lnTo>
                  <a:pt x="488530" y="191249"/>
                </a:lnTo>
                <a:lnTo>
                  <a:pt x="487578" y="210172"/>
                </a:lnTo>
                <a:lnTo>
                  <a:pt x="473316" y="252044"/>
                </a:lnTo>
                <a:lnTo>
                  <a:pt x="432295" y="272503"/>
                </a:lnTo>
                <a:lnTo>
                  <a:pt x="416775" y="270713"/>
                </a:lnTo>
                <a:lnTo>
                  <a:pt x="403390" y="265328"/>
                </a:lnTo>
                <a:lnTo>
                  <a:pt x="392137" y="256362"/>
                </a:lnTo>
                <a:lnTo>
                  <a:pt x="383032" y="243801"/>
                </a:lnTo>
                <a:lnTo>
                  <a:pt x="383032" y="143522"/>
                </a:lnTo>
                <a:lnTo>
                  <a:pt x="416636" y="116446"/>
                </a:lnTo>
                <a:lnTo>
                  <a:pt x="455472" y="119773"/>
                </a:lnTo>
                <a:lnTo>
                  <a:pt x="484759" y="159486"/>
                </a:lnTo>
                <a:lnTo>
                  <a:pt x="488530" y="191249"/>
                </a:lnTo>
                <a:lnTo>
                  <a:pt x="488530" y="99034"/>
                </a:lnTo>
                <a:lnTo>
                  <a:pt x="476440" y="91313"/>
                </a:lnTo>
                <a:lnTo>
                  <a:pt x="460489" y="85966"/>
                </a:lnTo>
                <a:lnTo>
                  <a:pt x="442556" y="84175"/>
                </a:lnTo>
                <a:lnTo>
                  <a:pt x="423214" y="85966"/>
                </a:lnTo>
                <a:lnTo>
                  <a:pt x="423862" y="85966"/>
                </a:lnTo>
                <a:lnTo>
                  <a:pt x="407847" y="90970"/>
                </a:lnTo>
                <a:lnTo>
                  <a:pt x="393687" y="99453"/>
                </a:lnTo>
                <a:lnTo>
                  <a:pt x="381673" y="111340"/>
                </a:lnTo>
                <a:lnTo>
                  <a:pt x="379920" y="88061"/>
                </a:lnTo>
                <a:lnTo>
                  <a:pt x="347141" y="88061"/>
                </a:lnTo>
                <a:lnTo>
                  <a:pt x="347141" y="378599"/>
                </a:lnTo>
                <a:lnTo>
                  <a:pt x="383032" y="378599"/>
                </a:lnTo>
                <a:lnTo>
                  <a:pt x="383032" y="277558"/>
                </a:lnTo>
                <a:lnTo>
                  <a:pt x="394995" y="288163"/>
                </a:lnTo>
                <a:lnTo>
                  <a:pt x="409003" y="295732"/>
                </a:lnTo>
                <a:lnTo>
                  <a:pt x="425056" y="300278"/>
                </a:lnTo>
                <a:lnTo>
                  <a:pt x="443153" y="301790"/>
                </a:lnTo>
                <a:lnTo>
                  <a:pt x="460895" y="299961"/>
                </a:lnTo>
                <a:lnTo>
                  <a:pt x="497801" y="277558"/>
                </a:lnTo>
                <a:lnTo>
                  <a:pt x="518934" y="238569"/>
                </a:lnTo>
                <a:lnTo>
                  <a:pt x="523049" y="218109"/>
                </a:lnTo>
                <a:lnTo>
                  <a:pt x="524421" y="195313"/>
                </a:lnTo>
                <a:close/>
              </a:path>
              <a:path w="608330" h="379095">
                <a:moveTo>
                  <a:pt x="607783" y="0"/>
                </a:moveTo>
                <a:lnTo>
                  <a:pt x="571893" y="0"/>
                </a:lnTo>
                <a:lnTo>
                  <a:pt x="571893" y="297916"/>
                </a:lnTo>
                <a:lnTo>
                  <a:pt x="607783" y="297916"/>
                </a:lnTo>
                <a:lnTo>
                  <a:pt x="6077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7" name="object 77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280698" y="4592723"/>
            <a:ext cx="173188" cy="217605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589598" y="4592725"/>
            <a:ext cx="178046" cy="217605"/>
          </a:xfrm>
          <a:prstGeom prst="rect">
            <a:avLst/>
          </a:prstGeom>
        </p:spPr>
      </p:pic>
      <p:sp>
        <p:nvSpPr>
          <p:cNvPr id="79" name="object 79"/>
          <p:cNvSpPr/>
          <p:nvPr/>
        </p:nvSpPr>
        <p:spPr>
          <a:xfrm>
            <a:off x="3905294" y="4520186"/>
            <a:ext cx="42545" cy="286385"/>
          </a:xfrm>
          <a:custGeom>
            <a:avLst/>
            <a:gdLst/>
            <a:ahLst/>
            <a:cxnLst/>
            <a:rect l="l" t="t" r="r" b="b"/>
            <a:pathLst>
              <a:path w="42545" h="286385">
                <a:moveTo>
                  <a:pt x="38794" y="76406"/>
                </a:moveTo>
                <a:lnTo>
                  <a:pt x="2910" y="76406"/>
                </a:lnTo>
                <a:lnTo>
                  <a:pt x="2910" y="286263"/>
                </a:lnTo>
                <a:lnTo>
                  <a:pt x="38794" y="286263"/>
                </a:lnTo>
                <a:lnTo>
                  <a:pt x="38794" y="76406"/>
                </a:lnTo>
                <a:close/>
              </a:path>
              <a:path w="42545" h="286385">
                <a:moveTo>
                  <a:pt x="28114" y="0"/>
                </a:moveTo>
                <a:lnTo>
                  <a:pt x="14156" y="0"/>
                </a:lnTo>
                <a:lnTo>
                  <a:pt x="8889" y="1999"/>
                </a:lnTo>
                <a:lnTo>
                  <a:pt x="1780" y="10020"/>
                </a:lnTo>
                <a:lnTo>
                  <a:pt x="0" y="14931"/>
                </a:lnTo>
                <a:lnTo>
                  <a:pt x="0" y="26575"/>
                </a:lnTo>
                <a:lnTo>
                  <a:pt x="1780" y="31412"/>
                </a:lnTo>
                <a:lnTo>
                  <a:pt x="8889" y="39182"/>
                </a:lnTo>
                <a:lnTo>
                  <a:pt x="14156" y="41119"/>
                </a:lnTo>
                <a:lnTo>
                  <a:pt x="28114" y="41119"/>
                </a:lnTo>
                <a:lnTo>
                  <a:pt x="33423" y="39182"/>
                </a:lnTo>
                <a:lnTo>
                  <a:pt x="40668" y="31412"/>
                </a:lnTo>
                <a:lnTo>
                  <a:pt x="42469" y="26575"/>
                </a:lnTo>
                <a:lnTo>
                  <a:pt x="42469" y="14931"/>
                </a:lnTo>
                <a:lnTo>
                  <a:pt x="40668" y="10020"/>
                </a:lnTo>
                <a:lnTo>
                  <a:pt x="33423" y="1999"/>
                </a:lnTo>
                <a:lnTo>
                  <a:pt x="281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8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000302" y="4592723"/>
            <a:ext cx="101431" cy="213731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133509" y="4592723"/>
            <a:ext cx="101431" cy="213731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257608" y="4592725"/>
            <a:ext cx="178046" cy="217605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467243" y="4592723"/>
            <a:ext cx="166801" cy="217616"/>
          </a:xfrm>
          <a:prstGeom prst="rect">
            <a:avLst/>
          </a:prstGeom>
        </p:spPr>
      </p:pic>
      <p:sp>
        <p:nvSpPr>
          <p:cNvPr id="84" name="object 84"/>
          <p:cNvSpPr/>
          <p:nvPr/>
        </p:nvSpPr>
        <p:spPr>
          <a:xfrm>
            <a:off x="4654188" y="4545785"/>
            <a:ext cx="114300" cy="264795"/>
          </a:xfrm>
          <a:custGeom>
            <a:avLst/>
            <a:gdLst/>
            <a:ahLst/>
            <a:cxnLst/>
            <a:rect l="l" t="t" r="r" b="b"/>
            <a:pathLst>
              <a:path w="114300" h="264795">
                <a:moveTo>
                  <a:pt x="74081" y="0"/>
                </a:moveTo>
                <a:lnTo>
                  <a:pt x="38197" y="0"/>
                </a:lnTo>
                <a:lnTo>
                  <a:pt x="38197" y="50815"/>
                </a:lnTo>
                <a:lnTo>
                  <a:pt x="0" y="50815"/>
                </a:lnTo>
                <a:lnTo>
                  <a:pt x="0" y="78552"/>
                </a:lnTo>
                <a:lnTo>
                  <a:pt x="38197" y="78552"/>
                </a:lnTo>
                <a:lnTo>
                  <a:pt x="38197" y="208695"/>
                </a:lnTo>
                <a:lnTo>
                  <a:pt x="50417" y="250002"/>
                </a:lnTo>
                <a:lnTo>
                  <a:pt x="86688" y="264546"/>
                </a:lnTo>
                <a:lnTo>
                  <a:pt x="93428" y="264305"/>
                </a:lnTo>
                <a:lnTo>
                  <a:pt x="100266" y="263582"/>
                </a:lnTo>
                <a:lnTo>
                  <a:pt x="107202" y="262377"/>
                </a:lnTo>
                <a:lnTo>
                  <a:pt x="114237" y="260693"/>
                </a:lnTo>
                <a:lnTo>
                  <a:pt x="114237" y="231773"/>
                </a:lnTo>
                <a:lnTo>
                  <a:pt x="106991" y="233322"/>
                </a:lnTo>
                <a:lnTo>
                  <a:pt x="101305" y="234097"/>
                </a:lnTo>
                <a:lnTo>
                  <a:pt x="88751" y="234097"/>
                </a:lnTo>
                <a:lnTo>
                  <a:pt x="82803" y="231992"/>
                </a:lnTo>
                <a:lnTo>
                  <a:pt x="75830" y="223584"/>
                </a:lnTo>
                <a:lnTo>
                  <a:pt x="74081" y="217270"/>
                </a:lnTo>
                <a:lnTo>
                  <a:pt x="74081" y="78552"/>
                </a:lnTo>
                <a:lnTo>
                  <a:pt x="113253" y="78552"/>
                </a:lnTo>
                <a:lnTo>
                  <a:pt x="113253" y="50815"/>
                </a:lnTo>
                <a:lnTo>
                  <a:pt x="74081" y="50815"/>
                </a:lnTo>
                <a:lnTo>
                  <a:pt x="740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5" name="object 8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808145" y="4592723"/>
            <a:ext cx="101431" cy="213731"/>
          </a:xfrm>
          <a:prstGeom prst="rect">
            <a:avLst/>
          </a:prstGeom>
        </p:spPr>
      </p:pic>
      <p:sp>
        <p:nvSpPr>
          <p:cNvPr id="86" name="object 86"/>
          <p:cNvSpPr/>
          <p:nvPr/>
        </p:nvSpPr>
        <p:spPr>
          <a:xfrm>
            <a:off x="4941544" y="4520189"/>
            <a:ext cx="184150" cy="290195"/>
          </a:xfrm>
          <a:custGeom>
            <a:avLst/>
            <a:gdLst/>
            <a:ahLst/>
            <a:cxnLst/>
            <a:rect l="l" t="t" r="r" b="b"/>
            <a:pathLst>
              <a:path w="184150" h="290195">
                <a:moveTo>
                  <a:pt x="38785" y="76403"/>
                </a:moveTo>
                <a:lnTo>
                  <a:pt x="2921" y="76403"/>
                </a:lnTo>
                <a:lnTo>
                  <a:pt x="2921" y="286270"/>
                </a:lnTo>
                <a:lnTo>
                  <a:pt x="38785" y="286270"/>
                </a:lnTo>
                <a:lnTo>
                  <a:pt x="38785" y="76403"/>
                </a:lnTo>
                <a:close/>
              </a:path>
              <a:path w="184150" h="290195">
                <a:moveTo>
                  <a:pt x="42468" y="14935"/>
                </a:moveTo>
                <a:lnTo>
                  <a:pt x="40665" y="10020"/>
                </a:lnTo>
                <a:lnTo>
                  <a:pt x="33426" y="2006"/>
                </a:lnTo>
                <a:lnTo>
                  <a:pt x="28117" y="0"/>
                </a:lnTo>
                <a:lnTo>
                  <a:pt x="14160" y="0"/>
                </a:lnTo>
                <a:lnTo>
                  <a:pt x="8890" y="2006"/>
                </a:lnTo>
                <a:lnTo>
                  <a:pt x="1778" y="10020"/>
                </a:lnTo>
                <a:lnTo>
                  <a:pt x="0" y="14935"/>
                </a:lnTo>
                <a:lnTo>
                  <a:pt x="0" y="26581"/>
                </a:lnTo>
                <a:lnTo>
                  <a:pt x="1778" y="31419"/>
                </a:lnTo>
                <a:lnTo>
                  <a:pt x="8890" y="39179"/>
                </a:lnTo>
                <a:lnTo>
                  <a:pt x="14160" y="41122"/>
                </a:lnTo>
                <a:lnTo>
                  <a:pt x="28117" y="41122"/>
                </a:lnTo>
                <a:lnTo>
                  <a:pt x="33426" y="39179"/>
                </a:lnTo>
                <a:lnTo>
                  <a:pt x="40665" y="31419"/>
                </a:lnTo>
                <a:lnTo>
                  <a:pt x="42468" y="26581"/>
                </a:lnTo>
                <a:lnTo>
                  <a:pt x="42468" y="14935"/>
                </a:lnTo>
                <a:close/>
              </a:path>
              <a:path w="184150" h="290195">
                <a:moveTo>
                  <a:pt x="183832" y="257378"/>
                </a:moveTo>
                <a:lnTo>
                  <a:pt x="176593" y="258927"/>
                </a:lnTo>
                <a:lnTo>
                  <a:pt x="170903" y="259702"/>
                </a:lnTo>
                <a:lnTo>
                  <a:pt x="158356" y="259702"/>
                </a:lnTo>
                <a:lnTo>
                  <a:pt x="152412" y="257594"/>
                </a:lnTo>
                <a:lnTo>
                  <a:pt x="145440" y="249186"/>
                </a:lnTo>
                <a:lnTo>
                  <a:pt x="143675" y="242874"/>
                </a:lnTo>
                <a:lnTo>
                  <a:pt x="143675" y="104152"/>
                </a:lnTo>
                <a:lnTo>
                  <a:pt x="182867" y="104152"/>
                </a:lnTo>
                <a:lnTo>
                  <a:pt x="182867" y="76415"/>
                </a:lnTo>
                <a:lnTo>
                  <a:pt x="143675" y="76415"/>
                </a:lnTo>
                <a:lnTo>
                  <a:pt x="143675" y="25603"/>
                </a:lnTo>
                <a:lnTo>
                  <a:pt x="107810" y="25603"/>
                </a:lnTo>
                <a:lnTo>
                  <a:pt x="107810" y="76415"/>
                </a:lnTo>
                <a:lnTo>
                  <a:pt x="69596" y="76415"/>
                </a:lnTo>
                <a:lnTo>
                  <a:pt x="69596" y="104152"/>
                </a:lnTo>
                <a:lnTo>
                  <a:pt x="107810" y="104152"/>
                </a:lnTo>
                <a:lnTo>
                  <a:pt x="107810" y="234302"/>
                </a:lnTo>
                <a:lnTo>
                  <a:pt x="108572" y="246913"/>
                </a:lnTo>
                <a:lnTo>
                  <a:pt x="126873" y="281965"/>
                </a:lnTo>
                <a:lnTo>
                  <a:pt x="156298" y="290144"/>
                </a:lnTo>
                <a:lnTo>
                  <a:pt x="163042" y="289902"/>
                </a:lnTo>
                <a:lnTo>
                  <a:pt x="169875" y="289179"/>
                </a:lnTo>
                <a:lnTo>
                  <a:pt x="176809" y="287985"/>
                </a:lnTo>
                <a:lnTo>
                  <a:pt x="183832" y="286296"/>
                </a:lnTo>
                <a:lnTo>
                  <a:pt x="183832" y="2573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7" name="object 8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159096" y="4592723"/>
            <a:ext cx="173198" cy="217605"/>
          </a:xfrm>
          <a:prstGeom prst="rect">
            <a:avLst/>
          </a:prstGeom>
        </p:spPr>
      </p:pic>
      <p:sp>
        <p:nvSpPr>
          <p:cNvPr id="88" name="object 88"/>
          <p:cNvSpPr/>
          <p:nvPr/>
        </p:nvSpPr>
        <p:spPr>
          <a:xfrm>
            <a:off x="987777" y="5698027"/>
            <a:ext cx="215900" cy="282575"/>
          </a:xfrm>
          <a:custGeom>
            <a:avLst/>
            <a:gdLst/>
            <a:ahLst/>
            <a:cxnLst/>
            <a:rect l="l" t="t" r="r" b="b"/>
            <a:pathLst>
              <a:path w="215900" h="282575">
                <a:moveTo>
                  <a:pt x="86897" y="0"/>
                </a:moveTo>
                <a:lnTo>
                  <a:pt x="0" y="0"/>
                </a:lnTo>
                <a:lnTo>
                  <a:pt x="0" y="282389"/>
                </a:lnTo>
                <a:lnTo>
                  <a:pt x="87473" y="282389"/>
                </a:lnTo>
                <a:lnTo>
                  <a:pt x="105524" y="281250"/>
                </a:lnTo>
                <a:lnTo>
                  <a:pt x="153995" y="265321"/>
                </a:lnTo>
                <a:lnTo>
                  <a:pt x="187936" y="235647"/>
                </a:lnTo>
                <a:lnTo>
                  <a:pt x="58186" y="235647"/>
                </a:lnTo>
                <a:lnTo>
                  <a:pt x="58186" y="47129"/>
                </a:lnTo>
                <a:lnTo>
                  <a:pt x="188027" y="47129"/>
                </a:lnTo>
                <a:lnTo>
                  <a:pt x="179676" y="37090"/>
                </a:lnTo>
                <a:lnTo>
                  <a:pt x="138331" y="9435"/>
                </a:lnTo>
                <a:lnTo>
                  <a:pt x="105025" y="1048"/>
                </a:lnTo>
                <a:lnTo>
                  <a:pt x="86897" y="0"/>
                </a:lnTo>
                <a:close/>
              </a:path>
              <a:path w="215900" h="282575">
                <a:moveTo>
                  <a:pt x="188027" y="47129"/>
                </a:moveTo>
                <a:lnTo>
                  <a:pt x="86897" y="47129"/>
                </a:lnTo>
                <a:lnTo>
                  <a:pt x="103032" y="48517"/>
                </a:lnTo>
                <a:lnTo>
                  <a:pt x="117105" y="52681"/>
                </a:lnTo>
                <a:lnTo>
                  <a:pt x="146874" y="81744"/>
                </a:lnTo>
                <a:lnTo>
                  <a:pt x="156906" y="134603"/>
                </a:lnTo>
                <a:lnTo>
                  <a:pt x="156906" y="149534"/>
                </a:lnTo>
                <a:lnTo>
                  <a:pt x="146395" y="200991"/>
                </a:lnTo>
                <a:lnTo>
                  <a:pt x="116424" y="230071"/>
                </a:lnTo>
                <a:lnTo>
                  <a:pt x="86311" y="235647"/>
                </a:lnTo>
                <a:lnTo>
                  <a:pt x="187936" y="235647"/>
                </a:lnTo>
                <a:lnTo>
                  <a:pt x="206759" y="201937"/>
                </a:lnTo>
                <a:lnTo>
                  <a:pt x="215775" y="149534"/>
                </a:lnTo>
                <a:lnTo>
                  <a:pt x="215857" y="134603"/>
                </a:lnTo>
                <a:lnTo>
                  <a:pt x="214837" y="115631"/>
                </a:lnTo>
                <a:lnTo>
                  <a:pt x="211744" y="97528"/>
                </a:lnTo>
                <a:lnTo>
                  <a:pt x="206591" y="80481"/>
                </a:lnTo>
                <a:lnTo>
                  <a:pt x="199376" y="64490"/>
                </a:lnTo>
                <a:lnTo>
                  <a:pt x="190335" y="49904"/>
                </a:lnTo>
                <a:lnTo>
                  <a:pt x="188027" y="47129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9" name="object 8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233488" y="5766680"/>
            <a:ext cx="190454" cy="217616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457473" y="5682507"/>
            <a:ext cx="1359788" cy="387711"/>
          </a:xfrm>
          <a:prstGeom prst="rect">
            <a:avLst/>
          </a:prstGeom>
        </p:spPr>
      </p:pic>
      <p:sp>
        <p:nvSpPr>
          <p:cNvPr id="91" name="object 91"/>
          <p:cNvSpPr/>
          <p:nvPr/>
        </p:nvSpPr>
        <p:spPr>
          <a:xfrm>
            <a:off x="2939583" y="5682512"/>
            <a:ext cx="189230" cy="302260"/>
          </a:xfrm>
          <a:custGeom>
            <a:avLst/>
            <a:gdLst/>
            <a:ahLst/>
            <a:cxnLst/>
            <a:rect l="l" t="t" r="r" b="b"/>
            <a:pathLst>
              <a:path w="189230" h="302260">
                <a:moveTo>
                  <a:pt x="82238" y="84164"/>
                </a:moveTo>
                <a:lnTo>
                  <a:pt x="34031" y="100535"/>
                </a:lnTo>
                <a:lnTo>
                  <a:pt x="5505" y="147351"/>
                </a:lnTo>
                <a:lnTo>
                  <a:pt x="0" y="191428"/>
                </a:lnTo>
                <a:lnTo>
                  <a:pt x="1399" y="215991"/>
                </a:lnTo>
                <a:lnTo>
                  <a:pt x="12610" y="256589"/>
                </a:lnTo>
                <a:lnTo>
                  <a:pt x="48465" y="294485"/>
                </a:lnTo>
                <a:lnTo>
                  <a:pt x="81850" y="301781"/>
                </a:lnTo>
                <a:lnTo>
                  <a:pt x="97578" y="300145"/>
                </a:lnTo>
                <a:lnTo>
                  <a:pt x="111808" y="295238"/>
                </a:lnTo>
                <a:lnTo>
                  <a:pt x="124537" y="287058"/>
                </a:lnTo>
                <a:lnTo>
                  <a:pt x="135765" y="275604"/>
                </a:lnTo>
                <a:lnTo>
                  <a:pt x="189104" y="275604"/>
                </a:lnTo>
                <a:lnTo>
                  <a:pt x="189104" y="256589"/>
                </a:lnTo>
                <a:lnTo>
                  <a:pt x="96196" y="256589"/>
                </a:lnTo>
                <a:lnTo>
                  <a:pt x="86985" y="255607"/>
                </a:lnTo>
                <a:lnTo>
                  <a:pt x="58619" y="221676"/>
                </a:lnTo>
                <a:lnTo>
                  <a:pt x="56050" y="195596"/>
                </a:lnTo>
                <a:lnTo>
                  <a:pt x="58465" y="168142"/>
                </a:lnTo>
                <a:lnTo>
                  <a:pt x="58584" y="166789"/>
                </a:lnTo>
                <a:lnTo>
                  <a:pt x="66186" y="146210"/>
                </a:lnTo>
                <a:lnTo>
                  <a:pt x="78853" y="133861"/>
                </a:lnTo>
                <a:lnTo>
                  <a:pt x="96583" y="129744"/>
                </a:lnTo>
                <a:lnTo>
                  <a:pt x="189104" y="129744"/>
                </a:lnTo>
                <a:lnTo>
                  <a:pt x="189104" y="107054"/>
                </a:lnTo>
                <a:lnTo>
                  <a:pt x="132865" y="107054"/>
                </a:lnTo>
                <a:lnTo>
                  <a:pt x="122202" y="97041"/>
                </a:lnTo>
                <a:lnTo>
                  <a:pt x="110209" y="89888"/>
                </a:lnTo>
                <a:lnTo>
                  <a:pt x="96888" y="85596"/>
                </a:lnTo>
                <a:lnTo>
                  <a:pt x="82238" y="84164"/>
                </a:lnTo>
                <a:close/>
              </a:path>
              <a:path w="189230" h="302260">
                <a:moveTo>
                  <a:pt x="189104" y="275604"/>
                </a:moveTo>
                <a:lnTo>
                  <a:pt x="135765" y="275604"/>
                </a:lnTo>
                <a:lnTo>
                  <a:pt x="138487" y="297907"/>
                </a:lnTo>
                <a:lnTo>
                  <a:pt x="189104" y="297907"/>
                </a:lnTo>
                <a:lnTo>
                  <a:pt x="189104" y="275604"/>
                </a:lnTo>
                <a:close/>
              </a:path>
              <a:path w="189230" h="302260">
                <a:moveTo>
                  <a:pt x="189104" y="129744"/>
                </a:moveTo>
                <a:lnTo>
                  <a:pt x="96583" y="129744"/>
                </a:lnTo>
                <a:lnTo>
                  <a:pt x="108526" y="131117"/>
                </a:lnTo>
                <a:lnTo>
                  <a:pt x="118552" y="135234"/>
                </a:lnTo>
                <a:lnTo>
                  <a:pt x="126664" y="142095"/>
                </a:lnTo>
                <a:lnTo>
                  <a:pt x="132865" y="151702"/>
                </a:lnTo>
                <a:lnTo>
                  <a:pt x="132865" y="234642"/>
                </a:lnTo>
                <a:lnTo>
                  <a:pt x="126568" y="244242"/>
                </a:lnTo>
                <a:lnTo>
                  <a:pt x="118358" y="251100"/>
                </a:lnTo>
                <a:lnTo>
                  <a:pt x="108235" y="255216"/>
                </a:lnTo>
                <a:lnTo>
                  <a:pt x="96196" y="256589"/>
                </a:lnTo>
                <a:lnTo>
                  <a:pt x="189104" y="256589"/>
                </a:lnTo>
                <a:lnTo>
                  <a:pt x="189104" y="129744"/>
                </a:lnTo>
                <a:close/>
              </a:path>
              <a:path w="189230" h="302260">
                <a:moveTo>
                  <a:pt x="189104" y="0"/>
                </a:moveTo>
                <a:lnTo>
                  <a:pt x="132865" y="0"/>
                </a:lnTo>
                <a:lnTo>
                  <a:pt x="132865" y="107054"/>
                </a:lnTo>
                <a:lnTo>
                  <a:pt x="189104" y="107054"/>
                </a:lnTo>
                <a:lnTo>
                  <a:pt x="189104" y="0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" name="object 92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162202" y="5766680"/>
            <a:ext cx="198810" cy="217616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3492056" y="5766676"/>
            <a:ext cx="189230" cy="294640"/>
          </a:xfrm>
          <a:custGeom>
            <a:avLst/>
            <a:gdLst/>
            <a:ahLst/>
            <a:cxnLst/>
            <a:rect l="l" t="t" r="r" b="b"/>
            <a:pathLst>
              <a:path w="189229" h="294639">
                <a:moveTo>
                  <a:pt x="51977" y="3884"/>
                </a:moveTo>
                <a:lnTo>
                  <a:pt x="0" y="3884"/>
                </a:lnTo>
                <a:lnTo>
                  <a:pt x="0" y="294420"/>
                </a:lnTo>
                <a:lnTo>
                  <a:pt x="56061" y="294420"/>
                </a:lnTo>
                <a:lnTo>
                  <a:pt x="56061" y="195501"/>
                </a:lnTo>
                <a:lnTo>
                  <a:pt x="160270" y="195501"/>
                </a:lnTo>
                <a:lnTo>
                  <a:pt x="166895" y="188434"/>
                </a:lnTo>
                <a:lnTo>
                  <a:pt x="176524" y="172629"/>
                </a:lnTo>
                <a:lnTo>
                  <a:pt x="176602" y="172424"/>
                </a:lnTo>
                <a:lnTo>
                  <a:pt x="92709" y="172424"/>
                </a:lnTo>
                <a:lnTo>
                  <a:pt x="80524" y="171127"/>
                </a:lnTo>
                <a:lnTo>
                  <a:pt x="70356" y="167238"/>
                </a:lnTo>
                <a:lnTo>
                  <a:pt x="62202" y="160753"/>
                </a:lnTo>
                <a:lnTo>
                  <a:pt x="56061" y="151670"/>
                </a:lnTo>
                <a:lnTo>
                  <a:pt x="56061" y="65757"/>
                </a:lnTo>
                <a:lnTo>
                  <a:pt x="62031" y="56934"/>
                </a:lnTo>
                <a:lnTo>
                  <a:pt x="70064" y="50631"/>
                </a:lnTo>
                <a:lnTo>
                  <a:pt x="80161" y="46850"/>
                </a:lnTo>
                <a:lnTo>
                  <a:pt x="92321" y="45590"/>
                </a:lnTo>
                <a:lnTo>
                  <a:pt x="177225" y="45590"/>
                </a:lnTo>
                <a:lnTo>
                  <a:pt x="176798" y="44423"/>
                </a:lnTo>
                <a:lnTo>
                  <a:pt x="167377" y="28711"/>
                </a:lnTo>
                <a:lnTo>
                  <a:pt x="163348" y="24439"/>
                </a:lnTo>
                <a:lnTo>
                  <a:pt x="53914" y="24439"/>
                </a:lnTo>
                <a:lnTo>
                  <a:pt x="51977" y="3884"/>
                </a:lnTo>
                <a:close/>
              </a:path>
              <a:path w="189229" h="294639">
                <a:moveTo>
                  <a:pt x="160270" y="195501"/>
                </a:moveTo>
                <a:lnTo>
                  <a:pt x="56061" y="195501"/>
                </a:lnTo>
                <a:lnTo>
                  <a:pt x="66613" y="205176"/>
                </a:lnTo>
                <a:lnTo>
                  <a:pt x="78697" y="212087"/>
                </a:lnTo>
                <a:lnTo>
                  <a:pt x="92311" y="216234"/>
                </a:lnTo>
                <a:lnTo>
                  <a:pt x="107452" y="217616"/>
                </a:lnTo>
                <a:lnTo>
                  <a:pt x="125203" y="215792"/>
                </a:lnTo>
                <a:lnTo>
                  <a:pt x="141029" y="210320"/>
                </a:lnTo>
                <a:lnTo>
                  <a:pt x="154927" y="201201"/>
                </a:lnTo>
                <a:lnTo>
                  <a:pt x="160270" y="195501"/>
                </a:lnTo>
                <a:close/>
              </a:path>
              <a:path w="189229" h="294639">
                <a:moveTo>
                  <a:pt x="177225" y="45590"/>
                </a:moveTo>
                <a:lnTo>
                  <a:pt x="92321" y="45590"/>
                </a:lnTo>
                <a:lnTo>
                  <a:pt x="101627" y="46583"/>
                </a:lnTo>
                <a:lnTo>
                  <a:pt x="109757" y="49565"/>
                </a:lnTo>
                <a:lnTo>
                  <a:pt x="132206" y="92873"/>
                </a:lnTo>
                <a:lnTo>
                  <a:pt x="132854" y="106677"/>
                </a:lnTo>
                <a:lnTo>
                  <a:pt x="130346" y="135441"/>
                </a:lnTo>
                <a:lnTo>
                  <a:pt x="122822" y="155987"/>
                </a:lnTo>
                <a:lnTo>
                  <a:pt x="110277" y="168314"/>
                </a:lnTo>
                <a:lnTo>
                  <a:pt x="92709" y="172424"/>
                </a:lnTo>
                <a:lnTo>
                  <a:pt x="176602" y="172424"/>
                </a:lnTo>
                <a:lnTo>
                  <a:pt x="183406" y="154414"/>
                </a:lnTo>
                <a:lnTo>
                  <a:pt x="187537" y="133787"/>
                </a:lnTo>
                <a:lnTo>
                  <a:pt x="188915" y="110750"/>
                </a:lnTo>
                <a:lnTo>
                  <a:pt x="188850" y="106677"/>
                </a:lnTo>
                <a:lnTo>
                  <a:pt x="187569" y="83987"/>
                </a:lnTo>
                <a:lnTo>
                  <a:pt x="183529" y="62848"/>
                </a:lnTo>
                <a:lnTo>
                  <a:pt x="177225" y="45590"/>
                </a:lnTo>
                <a:close/>
              </a:path>
              <a:path w="189229" h="294639">
                <a:moveTo>
                  <a:pt x="107064" y="0"/>
                </a:moveTo>
                <a:lnTo>
                  <a:pt x="91446" y="1528"/>
                </a:lnTo>
                <a:lnTo>
                  <a:pt x="77383" y="6113"/>
                </a:lnTo>
                <a:lnTo>
                  <a:pt x="64874" y="13751"/>
                </a:lnTo>
                <a:lnTo>
                  <a:pt x="53914" y="24439"/>
                </a:lnTo>
                <a:lnTo>
                  <a:pt x="163348" y="24439"/>
                </a:lnTo>
                <a:lnTo>
                  <a:pt x="155536" y="16154"/>
                </a:lnTo>
                <a:lnTo>
                  <a:pt x="141536" y="7181"/>
                </a:lnTo>
                <a:lnTo>
                  <a:pt x="125377" y="1795"/>
                </a:lnTo>
                <a:lnTo>
                  <a:pt x="107064" y="0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4" name="object 9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3705758" y="5766680"/>
            <a:ext cx="198800" cy="217616"/>
          </a:xfrm>
          <a:prstGeom prst="rect">
            <a:avLst/>
          </a:prstGeom>
        </p:spPr>
      </p:pic>
      <p:sp>
        <p:nvSpPr>
          <p:cNvPr id="95" name="object 95"/>
          <p:cNvSpPr/>
          <p:nvPr/>
        </p:nvSpPr>
        <p:spPr>
          <a:xfrm>
            <a:off x="3929153" y="5682512"/>
            <a:ext cx="189230" cy="302260"/>
          </a:xfrm>
          <a:custGeom>
            <a:avLst/>
            <a:gdLst/>
            <a:ahLst/>
            <a:cxnLst/>
            <a:rect l="l" t="t" r="r" b="b"/>
            <a:pathLst>
              <a:path w="189229" h="302260">
                <a:moveTo>
                  <a:pt x="82238" y="84164"/>
                </a:moveTo>
                <a:lnTo>
                  <a:pt x="34035" y="100535"/>
                </a:lnTo>
                <a:lnTo>
                  <a:pt x="5508" y="147351"/>
                </a:lnTo>
                <a:lnTo>
                  <a:pt x="0" y="191428"/>
                </a:lnTo>
                <a:lnTo>
                  <a:pt x="1399" y="215991"/>
                </a:lnTo>
                <a:lnTo>
                  <a:pt x="12610" y="256589"/>
                </a:lnTo>
                <a:lnTo>
                  <a:pt x="48469" y="294485"/>
                </a:lnTo>
                <a:lnTo>
                  <a:pt x="81850" y="301781"/>
                </a:lnTo>
                <a:lnTo>
                  <a:pt x="97584" y="300145"/>
                </a:lnTo>
                <a:lnTo>
                  <a:pt x="111817" y="295238"/>
                </a:lnTo>
                <a:lnTo>
                  <a:pt x="124548" y="287058"/>
                </a:lnTo>
                <a:lnTo>
                  <a:pt x="135775" y="275604"/>
                </a:lnTo>
                <a:lnTo>
                  <a:pt x="189114" y="275604"/>
                </a:lnTo>
                <a:lnTo>
                  <a:pt x="189114" y="256589"/>
                </a:lnTo>
                <a:lnTo>
                  <a:pt x="96206" y="256589"/>
                </a:lnTo>
                <a:lnTo>
                  <a:pt x="86990" y="255607"/>
                </a:lnTo>
                <a:lnTo>
                  <a:pt x="58625" y="221676"/>
                </a:lnTo>
                <a:lnTo>
                  <a:pt x="56061" y="195596"/>
                </a:lnTo>
                <a:lnTo>
                  <a:pt x="58474" y="168142"/>
                </a:lnTo>
                <a:lnTo>
                  <a:pt x="58593" y="166789"/>
                </a:lnTo>
                <a:lnTo>
                  <a:pt x="66193" y="146210"/>
                </a:lnTo>
                <a:lnTo>
                  <a:pt x="78859" y="133861"/>
                </a:lnTo>
                <a:lnTo>
                  <a:pt x="96593" y="129744"/>
                </a:lnTo>
                <a:lnTo>
                  <a:pt x="189114" y="129744"/>
                </a:lnTo>
                <a:lnTo>
                  <a:pt x="189114" y="107054"/>
                </a:lnTo>
                <a:lnTo>
                  <a:pt x="132865" y="107054"/>
                </a:lnTo>
                <a:lnTo>
                  <a:pt x="122204" y="97041"/>
                </a:lnTo>
                <a:lnTo>
                  <a:pt x="110213" y="89888"/>
                </a:lnTo>
                <a:lnTo>
                  <a:pt x="96892" y="85596"/>
                </a:lnTo>
                <a:lnTo>
                  <a:pt x="82238" y="84164"/>
                </a:lnTo>
                <a:close/>
              </a:path>
              <a:path w="189229" h="302260">
                <a:moveTo>
                  <a:pt x="189114" y="275604"/>
                </a:moveTo>
                <a:lnTo>
                  <a:pt x="135775" y="275604"/>
                </a:lnTo>
                <a:lnTo>
                  <a:pt x="138487" y="297907"/>
                </a:lnTo>
                <a:lnTo>
                  <a:pt x="189114" y="297907"/>
                </a:lnTo>
                <a:lnTo>
                  <a:pt x="189114" y="275604"/>
                </a:lnTo>
                <a:close/>
              </a:path>
              <a:path w="189229" h="302260">
                <a:moveTo>
                  <a:pt x="189114" y="129744"/>
                </a:moveTo>
                <a:lnTo>
                  <a:pt x="96593" y="129744"/>
                </a:lnTo>
                <a:lnTo>
                  <a:pt x="108536" y="131117"/>
                </a:lnTo>
                <a:lnTo>
                  <a:pt x="118561" y="135234"/>
                </a:lnTo>
                <a:lnTo>
                  <a:pt x="126670" y="142095"/>
                </a:lnTo>
                <a:lnTo>
                  <a:pt x="132865" y="151702"/>
                </a:lnTo>
                <a:lnTo>
                  <a:pt x="132865" y="234642"/>
                </a:lnTo>
                <a:lnTo>
                  <a:pt x="126573" y="244242"/>
                </a:lnTo>
                <a:lnTo>
                  <a:pt x="118364" y="251100"/>
                </a:lnTo>
                <a:lnTo>
                  <a:pt x="108240" y="255216"/>
                </a:lnTo>
                <a:lnTo>
                  <a:pt x="96206" y="256589"/>
                </a:lnTo>
                <a:lnTo>
                  <a:pt x="189114" y="256589"/>
                </a:lnTo>
                <a:lnTo>
                  <a:pt x="189114" y="129744"/>
                </a:lnTo>
                <a:close/>
              </a:path>
              <a:path w="189229" h="302260">
                <a:moveTo>
                  <a:pt x="189114" y="0"/>
                </a:moveTo>
                <a:lnTo>
                  <a:pt x="132865" y="0"/>
                </a:lnTo>
                <a:lnTo>
                  <a:pt x="132865" y="107054"/>
                </a:lnTo>
                <a:lnTo>
                  <a:pt x="189114" y="107054"/>
                </a:lnTo>
                <a:lnTo>
                  <a:pt x="189114" y="0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6" name="object 96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152953" y="5766680"/>
            <a:ext cx="190454" cy="217616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4374024" y="5766682"/>
            <a:ext cx="118687" cy="213731"/>
          </a:xfrm>
          <a:prstGeom prst="rect">
            <a:avLst/>
          </a:prstGeom>
        </p:spPr>
      </p:pic>
      <p:sp>
        <p:nvSpPr>
          <p:cNvPr id="98" name="object 98"/>
          <p:cNvSpPr/>
          <p:nvPr/>
        </p:nvSpPr>
        <p:spPr>
          <a:xfrm>
            <a:off x="4606693" y="5682512"/>
            <a:ext cx="189230" cy="302260"/>
          </a:xfrm>
          <a:custGeom>
            <a:avLst/>
            <a:gdLst/>
            <a:ahLst/>
            <a:cxnLst/>
            <a:rect l="l" t="t" r="r" b="b"/>
            <a:pathLst>
              <a:path w="189229" h="302260">
                <a:moveTo>
                  <a:pt x="82238" y="84164"/>
                </a:moveTo>
                <a:lnTo>
                  <a:pt x="34035" y="100535"/>
                </a:lnTo>
                <a:lnTo>
                  <a:pt x="5508" y="147351"/>
                </a:lnTo>
                <a:lnTo>
                  <a:pt x="0" y="191428"/>
                </a:lnTo>
                <a:lnTo>
                  <a:pt x="1399" y="215991"/>
                </a:lnTo>
                <a:lnTo>
                  <a:pt x="12610" y="256589"/>
                </a:lnTo>
                <a:lnTo>
                  <a:pt x="48469" y="294485"/>
                </a:lnTo>
                <a:lnTo>
                  <a:pt x="81850" y="301781"/>
                </a:lnTo>
                <a:lnTo>
                  <a:pt x="97584" y="300145"/>
                </a:lnTo>
                <a:lnTo>
                  <a:pt x="111817" y="295238"/>
                </a:lnTo>
                <a:lnTo>
                  <a:pt x="124548" y="287058"/>
                </a:lnTo>
                <a:lnTo>
                  <a:pt x="135775" y="275604"/>
                </a:lnTo>
                <a:lnTo>
                  <a:pt x="189114" y="275604"/>
                </a:lnTo>
                <a:lnTo>
                  <a:pt x="189114" y="256589"/>
                </a:lnTo>
                <a:lnTo>
                  <a:pt x="96206" y="256589"/>
                </a:lnTo>
                <a:lnTo>
                  <a:pt x="86990" y="255607"/>
                </a:lnTo>
                <a:lnTo>
                  <a:pt x="58625" y="221676"/>
                </a:lnTo>
                <a:lnTo>
                  <a:pt x="56061" y="195596"/>
                </a:lnTo>
                <a:lnTo>
                  <a:pt x="58474" y="168142"/>
                </a:lnTo>
                <a:lnTo>
                  <a:pt x="58593" y="166789"/>
                </a:lnTo>
                <a:lnTo>
                  <a:pt x="66193" y="146210"/>
                </a:lnTo>
                <a:lnTo>
                  <a:pt x="78859" y="133861"/>
                </a:lnTo>
                <a:lnTo>
                  <a:pt x="96593" y="129744"/>
                </a:lnTo>
                <a:lnTo>
                  <a:pt x="189114" y="129744"/>
                </a:lnTo>
                <a:lnTo>
                  <a:pt x="189114" y="107054"/>
                </a:lnTo>
                <a:lnTo>
                  <a:pt x="132865" y="107054"/>
                </a:lnTo>
                <a:lnTo>
                  <a:pt x="122204" y="97041"/>
                </a:lnTo>
                <a:lnTo>
                  <a:pt x="110213" y="89888"/>
                </a:lnTo>
                <a:lnTo>
                  <a:pt x="96892" y="85596"/>
                </a:lnTo>
                <a:lnTo>
                  <a:pt x="82238" y="84164"/>
                </a:lnTo>
                <a:close/>
              </a:path>
              <a:path w="189229" h="302260">
                <a:moveTo>
                  <a:pt x="189114" y="275604"/>
                </a:moveTo>
                <a:lnTo>
                  <a:pt x="135775" y="275604"/>
                </a:lnTo>
                <a:lnTo>
                  <a:pt x="138487" y="297907"/>
                </a:lnTo>
                <a:lnTo>
                  <a:pt x="189114" y="297907"/>
                </a:lnTo>
                <a:lnTo>
                  <a:pt x="189114" y="275604"/>
                </a:lnTo>
                <a:close/>
              </a:path>
              <a:path w="189229" h="302260">
                <a:moveTo>
                  <a:pt x="189114" y="129744"/>
                </a:moveTo>
                <a:lnTo>
                  <a:pt x="96593" y="129744"/>
                </a:lnTo>
                <a:lnTo>
                  <a:pt x="108536" y="131117"/>
                </a:lnTo>
                <a:lnTo>
                  <a:pt x="118561" y="135234"/>
                </a:lnTo>
                <a:lnTo>
                  <a:pt x="126670" y="142095"/>
                </a:lnTo>
                <a:lnTo>
                  <a:pt x="132865" y="151702"/>
                </a:lnTo>
                <a:lnTo>
                  <a:pt x="132865" y="234642"/>
                </a:lnTo>
                <a:lnTo>
                  <a:pt x="126573" y="244242"/>
                </a:lnTo>
                <a:lnTo>
                  <a:pt x="118364" y="251100"/>
                </a:lnTo>
                <a:lnTo>
                  <a:pt x="108240" y="255216"/>
                </a:lnTo>
                <a:lnTo>
                  <a:pt x="96206" y="256589"/>
                </a:lnTo>
                <a:lnTo>
                  <a:pt x="189114" y="256589"/>
                </a:lnTo>
                <a:lnTo>
                  <a:pt x="189114" y="129744"/>
                </a:lnTo>
                <a:close/>
              </a:path>
              <a:path w="189229" h="302260">
                <a:moveTo>
                  <a:pt x="189114" y="0"/>
                </a:moveTo>
                <a:lnTo>
                  <a:pt x="132865" y="0"/>
                </a:lnTo>
                <a:lnTo>
                  <a:pt x="132865" y="107054"/>
                </a:lnTo>
                <a:lnTo>
                  <a:pt x="189114" y="107054"/>
                </a:lnTo>
                <a:lnTo>
                  <a:pt x="189114" y="0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9" name="object 99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830492" y="5766680"/>
            <a:ext cx="190454" cy="217616"/>
          </a:xfrm>
          <a:prstGeom prst="rect">
            <a:avLst/>
          </a:prstGeom>
        </p:spPr>
      </p:pic>
      <p:sp>
        <p:nvSpPr>
          <p:cNvPr id="100" name="object 100"/>
          <p:cNvSpPr/>
          <p:nvPr/>
        </p:nvSpPr>
        <p:spPr>
          <a:xfrm>
            <a:off x="5133365" y="5678442"/>
            <a:ext cx="219710" cy="302260"/>
          </a:xfrm>
          <a:custGeom>
            <a:avLst/>
            <a:gdLst/>
            <a:ahLst/>
            <a:cxnLst/>
            <a:rect l="l" t="t" r="r" b="b"/>
            <a:pathLst>
              <a:path w="219710" h="302260">
                <a:moveTo>
                  <a:pt x="136728" y="3886"/>
                </a:moveTo>
                <a:lnTo>
                  <a:pt x="128625" y="2184"/>
                </a:lnTo>
                <a:lnTo>
                  <a:pt x="121170" y="965"/>
                </a:lnTo>
                <a:lnTo>
                  <a:pt x="114376" y="241"/>
                </a:lnTo>
                <a:lnTo>
                  <a:pt x="108229" y="0"/>
                </a:lnTo>
                <a:lnTo>
                  <a:pt x="91008" y="1219"/>
                </a:lnTo>
                <a:lnTo>
                  <a:pt x="51498" y="19494"/>
                </a:lnTo>
                <a:lnTo>
                  <a:pt x="32499" y="57619"/>
                </a:lnTo>
                <a:lnTo>
                  <a:pt x="31229" y="74282"/>
                </a:lnTo>
                <a:lnTo>
                  <a:pt x="31229" y="92125"/>
                </a:lnTo>
                <a:lnTo>
                  <a:pt x="0" y="92125"/>
                </a:lnTo>
                <a:lnTo>
                  <a:pt x="0" y="133235"/>
                </a:lnTo>
                <a:lnTo>
                  <a:pt x="31229" y="133235"/>
                </a:lnTo>
                <a:lnTo>
                  <a:pt x="31229" y="301980"/>
                </a:lnTo>
                <a:lnTo>
                  <a:pt x="87464" y="301980"/>
                </a:lnTo>
                <a:lnTo>
                  <a:pt x="87464" y="133235"/>
                </a:lnTo>
                <a:lnTo>
                  <a:pt x="129171" y="133235"/>
                </a:lnTo>
                <a:lnTo>
                  <a:pt x="129171" y="92125"/>
                </a:lnTo>
                <a:lnTo>
                  <a:pt x="87464" y="92125"/>
                </a:lnTo>
                <a:lnTo>
                  <a:pt x="87464" y="75247"/>
                </a:lnTo>
                <a:lnTo>
                  <a:pt x="89446" y="62268"/>
                </a:lnTo>
                <a:lnTo>
                  <a:pt x="95377" y="52997"/>
                </a:lnTo>
                <a:lnTo>
                  <a:pt x="105257" y="47434"/>
                </a:lnTo>
                <a:lnTo>
                  <a:pt x="119087" y="45580"/>
                </a:lnTo>
                <a:lnTo>
                  <a:pt x="125818" y="45580"/>
                </a:lnTo>
                <a:lnTo>
                  <a:pt x="131495" y="46164"/>
                </a:lnTo>
                <a:lnTo>
                  <a:pt x="136156" y="47320"/>
                </a:lnTo>
                <a:lnTo>
                  <a:pt x="136728" y="3886"/>
                </a:lnTo>
                <a:close/>
              </a:path>
              <a:path w="219710" h="302260">
                <a:moveTo>
                  <a:pt x="216230" y="92125"/>
                </a:moveTo>
                <a:lnTo>
                  <a:pt x="159981" y="92125"/>
                </a:lnTo>
                <a:lnTo>
                  <a:pt x="159981" y="301980"/>
                </a:lnTo>
                <a:lnTo>
                  <a:pt x="216230" y="301980"/>
                </a:lnTo>
                <a:lnTo>
                  <a:pt x="216230" y="92125"/>
                </a:lnTo>
                <a:close/>
              </a:path>
              <a:path w="219710" h="302260">
                <a:moveTo>
                  <a:pt x="219519" y="29425"/>
                </a:moveTo>
                <a:lnTo>
                  <a:pt x="216674" y="22504"/>
                </a:lnTo>
                <a:lnTo>
                  <a:pt x="205295" y="11633"/>
                </a:lnTo>
                <a:lnTo>
                  <a:pt x="197675" y="8915"/>
                </a:lnTo>
                <a:lnTo>
                  <a:pt x="178409" y="8915"/>
                </a:lnTo>
                <a:lnTo>
                  <a:pt x="170751" y="11633"/>
                </a:lnTo>
                <a:lnTo>
                  <a:pt x="159499" y="22504"/>
                </a:lnTo>
                <a:lnTo>
                  <a:pt x="156692" y="29425"/>
                </a:lnTo>
                <a:lnTo>
                  <a:pt x="156692" y="46355"/>
                </a:lnTo>
                <a:lnTo>
                  <a:pt x="159550" y="53340"/>
                </a:lnTo>
                <a:lnTo>
                  <a:pt x="171069" y="64198"/>
                </a:lnTo>
                <a:lnTo>
                  <a:pt x="178650" y="66916"/>
                </a:lnTo>
                <a:lnTo>
                  <a:pt x="197535" y="66916"/>
                </a:lnTo>
                <a:lnTo>
                  <a:pt x="205143" y="64198"/>
                </a:lnTo>
                <a:lnTo>
                  <a:pt x="216636" y="53340"/>
                </a:lnTo>
                <a:lnTo>
                  <a:pt x="219519" y="46355"/>
                </a:lnTo>
                <a:lnTo>
                  <a:pt x="219519" y="29425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1" name="object 101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5383896" y="5766682"/>
            <a:ext cx="178821" cy="217616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5588875" y="5766679"/>
            <a:ext cx="183858" cy="217616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5795209" y="5766680"/>
            <a:ext cx="186570" cy="217616"/>
          </a:xfrm>
          <a:prstGeom prst="rect">
            <a:avLst/>
          </a:prstGeom>
        </p:spPr>
      </p:pic>
      <p:sp>
        <p:nvSpPr>
          <p:cNvPr id="104" name="object 104"/>
          <p:cNvSpPr/>
          <p:nvPr/>
        </p:nvSpPr>
        <p:spPr>
          <a:xfrm>
            <a:off x="6018225" y="5682519"/>
            <a:ext cx="163830" cy="298450"/>
          </a:xfrm>
          <a:custGeom>
            <a:avLst/>
            <a:gdLst/>
            <a:ahLst/>
            <a:cxnLst/>
            <a:rect l="l" t="t" r="r" b="b"/>
            <a:pathLst>
              <a:path w="163829" h="298450">
                <a:moveTo>
                  <a:pt x="56235" y="0"/>
                </a:moveTo>
                <a:lnTo>
                  <a:pt x="0" y="0"/>
                </a:lnTo>
                <a:lnTo>
                  <a:pt x="0" y="297903"/>
                </a:lnTo>
                <a:lnTo>
                  <a:pt x="56235" y="297903"/>
                </a:lnTo>
                <a:lnTo>
                  <a:pt x="56235" y="0"/>
                </a:lnTo>
                <a:close/>
              </a:path>
              <a:path w="163829" h="298450">
                <a:moveTo>
                  <a:pt x="160350" y="88049"/>
                </a:moveTo>
                <a:lnTo>
                  <a:pt x="104101" y="88049"/>
                </a:lnTo>
                <a:lnTo>
                  <a:pt x="104101" y="297903"/>
                </a:lnTo>
                <a:lnTo>
                  <a:pt x="160350" y="297903"/>
                </a:lnTo>
                <a:lnTo>
                  <a:pt x="160350" y="88049"/>
                </a:lnTo>
                <a:close/>
              </a:path>
              <a:path w="163829" h="298450">
                <a:moveTo>
                  <a:pt x="163664" y="25349"/>
                </a:moveTo>
                <a:lnTo>
                  <a:pt x="160807" y="18427"/>
                </a:lnTo>
                <a:lnTo>
                  <a:pt x="149428" y="7556"/>
                </a:lnTo>
                <a:lnTo>
                  <a:pt x="141795" y="4838"/>
                </a:lnTo>
                <a:lnTo>
                  <a:pt x="122529" y="4838"/>
                </a:lnTo>
                <a:lnTo>
                  <a:pt x="114871" y="7556"/>
                </a:lnTo>
                <a:lnTo>
                  <a:pt x="103619" y="18427"/>
                </a:lnTo>
                <a:lnTo>
                  <a:pt x="100812" y="25349"/>
                </a:lnTo>
                <a:lnTo>
                  <a:pt x="100812" y="42278"/>
                </a:lnTo>
                <a:lnTo>
                  <a:pt x="103682" y="49263"/>
                </a:lnTo>
                <a:lnTo>
                  <a:pt x="115189" y="60121"/>
                </a:lnTo>
                <a:lnTo>
                  <a:pt x="122796" y="62839"/>
                </a:lnTo>
                <a:lnTo>
                  <a:pt x="141681" y="62839"/>
                </a:lnTo>
                <a:lnTo>
                  <a:pt x="149263" y="60121"/>
                </a:lnTo>
                <a:lnTo>
                  <a:pt x="160769" y="49263"/>
                </a:lnTo>
                <a:lnTo>
                  <a:pt x="163664" y="42278"/>
                </a:lnTo>
                <a:lnTo>
                  <a:pt x="163664" y="25349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5" name="object 105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216372" y="5770558"/>
            <a:ext cx="174172" cy="209857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6416120" y="5766680"/>
            <a:ext cx="186570" cy="217616"/>
          </a:xfrm>
          <a:prstGeom prst="rect">
            <a:avLst/>
          </a:prstGeom>
        </p:spPr>
      </p:pic>
      <p:sp>
        <p:nvSpPr>
          <p:cNvPr id="107" name="object 107"/>
          <p:cNvSpPr/>
          <p:nvPr/>
        </p:nvSpPr>
        <p:spPr>
          <a:xfrm>
            <a:off x="6627533" y="5682913"/>
            <a:ext cx="393065" cy="387350"/>
          </a:xfrm>
          <a:custGeom>
            <a:avLst/>
            <a:gdLst/>
            <a:ahLst/>
            <a:cxnLst/>
            <a:rect l="l" t="t" r="r" b="b"/>
            <a:pathLst>
              <a:path w="393065" h="387350">
                <a:moveTo>
                  <a:pt x="183807" y="165823"/>
                </a:moveTo>
                <a:lnTo>
                  <a:pt x="182156" y="148132"/>
                </a:lnTo>
                <a:lnTo>
                  <a:pt x="177647" y="132537"/>
                </a:lnTo>
                <a:lnTo>
                  <a:pt x="177584" y="132295"/>
                </a:lnTo>
                <a:lnTo>
                  <a:pt x="175793" y="128968"/>
                </a:lnTo>
                <a:lnTo>
                  <a:pt x="170091" y="118300"/>
                </a:lnTo>
                <a:lnTo>
                  <a:pt x="159677" y="106184"/>
                </a:lnTo>
                <a:lnTo>
                  <a:pt x="146812" y="96380"/>
                </a:lnTo>
                <a:lnTo>
                  <a:pt x="132003" y="89382"/>
                </a:lnTo>
                <a:lnTo>
                  <a:pt x="115252" y="85178"/>
                </a:lnTo>
                <a:lnTo>
                  <a:pt x="96532" y="83769"/>
                </a:lnTo>
                <a:lnTo>
                  <a:pt x="75234" y="85585"/>
                </a:lnTo>
                <a:lnTo>
                  <a:pt x="39852" y="100037"/>
                </a:lnTo>
                <a:lnTo>
                  <a:pt x="6400" y="146469"/>
                </a:lnTo>
                <a:lnTo>
                  <a:pt x="0" y="189572"/>
                </a:lnTo>
                <a:lnTo>
                  <a:pt x="76" y="195389"/>
                </a:lnTo>
                <a:lnTo>
                  <a:pt x="6451" y="238721"/>
                </a:lnTo>
                <a:lnTo>
                  <a:pt x="25933" y="272783"/>
                </a:lnTo>
                <a:lnTo>
                  <a:pt x="73825" y="299097"/>
                </a:lnTo>
                <a:lnTo>
                  <a:pt x="68414" y="324078"/>
                </a:lnTo>
                <a:lnTo>
                  <a:pt x="78117" y="324713"/>
                </a:lnTo>
                <a:lnTo>
                  <a:pt x="85128" y="326047"/>
                </a:lnTo>
                <a:lnTo>
                  <a:pt x="93789" y="330060"/>
                </a:lnTo>
                <a:lnTo>
                  <a:pt x="95961" y="333768"/>
                </a:lnTo>
                <a:lnTo>
                  <a:pt x="95961" y="339204"/>
                </a:lnTo>
                <a:lnTo>
                  <a:pt x="94602" y="346075"/>
                </a:lnTo>
                <a:lnTo>
                  <a:pt x="90525" y="350989"/>
                </a:lnTo>
                <a:lnTo>
                  <a:pt x="83731" y="353936"/>
                </a:lnTo>
                <a:lnTo>
                  <a:pt x="74231" y="354914"/>
                </a:lnTo>
                <a:lnTo>
                  <a:pt x="75450" y="384200"/>
                </a:lnTo>
                <a:lnTo>
                  <a:pt x="75552" y="386537"/>
                </a:lnTo>
                <a:lnTo>
                  <a:pt x="75577" y="387311"/>
                </a:lnTo>
                <a:lnTo>
                  <a:pt x="90779" y="386537"/>
                </a:lnTo>
                <a:lnTo>
                  <a:pt x="133299" y="368122"/>
                </a:lnTo>
                <a:lnTo>
                  <a:pt x="143281" y="341147"/>
                </a:lnTo>
                <a:lnTo>
                  <a:pt x="141452" y="328434"/>
                </a:lnTo>
                <a:lnTo>
                  <a:pt x="136004" y="318604"/>
                </a:lnTo>
                <a:lnTo>
                  <a:pt x="126911" y="311658"/>
                </a:lnTo>
                <a:lnTo>
                  <a:pt x="114185" y="307594"/>
                </a:lnTo>
                <a:lnTo>
                  <a:pt x="115366" y="301383"/>
                </a:lnTo>
                <a:lnTo>
                  <a:pt x="115697" y="299631"/>
                </a:lnTo>
                <a:lnTo>
                  <a:pt x="119926" y="298932"/>
                </a:lnTo>
                <a:lnTo>
                  <a:pt x="129019" y="296341"/>
                </a:lnTo>
                <a:lnTo>
                  <a:pt x="165925" y="272427"/>
                </a:lnTo>
                <a:lnTo>
                  <a:pt x="183019" y="235407"/>
                </a:lnTo>
                <a:lnTo>
                  <a:pt x="183807" y="224967"/>
                </a:lnTo>
                <a:lnTo>
                  <a:pt x="131254" y="224967"/>
                </a:lnTo>
                <a:lnTo>
                  <a:pt x="131000" y="233781"/>
                </a:lnTo>
                <a:lnTo>
                  <a:pt x="130987" y="234403"/>
                </a:lnTo>
                <a:lnTo>
                  <a:pt x="129070" y="238721"/>
                </a:lnTo>
                <a:lnTo>
                  <a:pt x="127584" y="242023"/>
                </a:lnTo>
                <a:lnTo>
                  <a:pt x="121170" y="247662"/>
                </a:lnTo>
                <a:lnTo>
                  <a:pt x="116319" y="251142"/>
                </a:lnTo>
                <a:lnTo>
                  <a:pt x="116319" y="296341"/>
                </a:lnTo>
                <a:lnTo>
                  <a:pt x="115836" y="298932"/>
                </a:lnTo>
                <a:lnTo>
                  <a:pt x="115798" y="299097"/>
                </a:lnTo>
                <a:lnTo>
                  <a:pt x="116319" y="296341"/>
                </a:lnTo>
                <a:lnTo>
                  <a:pt x="116319" y="251142"/>
                </a:lnTo>
                <a:lnTo>
                  <a:pt x="115963" y="251396"/>
                </a:lnTo>
                <a:lnTo>
                  <a:pt x="110020" y="254063"/>
                </a:lnTo>
                <a:lnTo>
                  <a:pt x="103352" y="255663"/>
                </a:lnTo>
                <a:lnTo>
                  <a:pt x="95961" y="256197"/>
                </a:lnTo>
                <a:lnTo>
                  <a:pt x="86512" y="255308"/>
                </a:lnTo>
                <a:lnTo>
                  <a:pt x="58483" y="223266"/>
                </a:lnTo>
                <a:lnTo>
                  <a:pt x="56007" y="195389"/>
                </a:lnTo>
                <a:lnTo>
                  <a:pt x="56007" y="189572"/>
                </a:lnTo>
                <a:lnTo>
                  <a:pt x="61620" y="151485"/>
                </a:lnTo>
                <a:lnTo>
                  <a:pt x="95567" y="128968"/>
                </a:lnTo>
                <a:lnTo>
                  <a:pt x="103136" y="129603"/>
                </a:lnTo>
                <a:lnTo>
                  <a:pt x="130479" y="158013"/>
                </a:lnTo>
                <a:lnTo>
                  <a:pt x="131254" y="165823"/>
                </a:lnTo>
                <a:lnTo>
                  <a:pt x="183807" y="165823"/>
                </a:lnTo>
                <a:close/>
              </a:path>
              <a:path w="393065" h="387350">
                <a:moveTo>
                  <a:pt x="372884" y="2120"/>
                </a:moveTo>
                <a:lnTo>
                  <a:pt x="340499" y="0"/>
                </a:lnTo>
                <a:lnTo>
                  <a:pt x="340499" y="5930"/>
                </a:lnTo>
                <a:lnTo>
                  <a:pt x="338848" y="10502"/>
                </a:lnTo>
                <a:lnTo>
                  <a:pt x="332257" y="16827"/>
                </a:lnTo>
                <a:lnTo>
                  <a:pt x="328345" y="18415"/>
                </a:lnTo>
                <a:lnTo>
                  <a:pt x="320598" y="18415"/>
                </a:lnTo>
                <a:lnTo>
                  <a:pt x="317487" y="18021"/>
                </a:lnTo>
                <a:lnTo>
                  <a:pt x="311531" y="16471"/>
                </a:lnTo>
                <a:lnTo>
                  <a:pt x="306171" y="14211"/>
                </a:lnTo>
                <a:lnTo>
                  <a:pt x="290639" y="6718"/>
                </a:lnTo>
                <a:lnTo>
                  <a:pt x="285064" y="4356"/>
                </a:lnTo>
                <a:lnTo>
                  <a:pt x="278218" y="2413"/>
                </a:lnTo>
                <a:lnTo>
                  <a:pt x="274548" y="1930"/>
                </a:lnTo>
                <a:lnTo>
                  <a:pt x="270675" y="1930"/>
                </a:lnTo>
                <a:lnTo>
                  <a:pt x="233984" y="25019"/>
                </a:lnTo>
                <a:lnTo>
                  <a:pt x="226910" y="52781"/>
                </a:lnTo>
                <a:lnTo>
                  <a:pt x="226834" y="53708"/>
                </a:lnTo>
                <a:lnTo>
                  <a:pt x="259435" y="55651"/>
                </a:lnTo>
                <a:lnTo>
                  <a:pt x="259435" y="49707"/>
                </a:lnTo>
                <a:lnTo>
                  <a:pt x="260921" y="45364"/>
                </a:lnTo>
                <a:lnTo>
                  <a:pt x="261010" y="45110"/>
                </a:lnTo>
                <a:lnTo>
                  <a:pt x="267347" y="38658"/>
                </a:lnTo>
                <a:lnTo>
                  <a:pt x="271195" y="37033"/>
                </a:lnTo>
                <a:lnTo>
                  <a:pt x="279209" y="37033"/>
                </a:lnTo>
                <a:lnTo>
                  <a:pt x="282448" y="37465"/>
                </a:lnTo>
                <a:lnTo>
                  <a:pt x="288378" y="39141"/>
                </a:lnTo>
                <a:lnTo>
                  <a:pt x="293243" y="41363"/>
                </a:lnTo>
                <a:lnTo>
                  <a:pt x="306679" y="48615"/>
                </a:lnTo>
                <a:lnTo>
                  <a:pt x="311950" y="50965"/>
                </a:lnTo>
                <a:lnTo>
                  <a:pt x="319582" y="53162"/>
                </a:lnTo>
                <a:lnTo>
                  <a:pt x="323938" y="53708"/>
                </a:lnTo>
                <a:lnTo>
                  <a:pt x="328866" y="53708"/>
                </a:lnTo>
                <a:lnTo>
                  <a:pt x="361391" y="37033"/>
                </a:lnTo>
                <a:lnTo>
                  <a:pt x="365683" y="31013"/>
                </a:lnTo>
                <a:lnTo>
                  <a:pt x="369684" y="22275"/>
                </a:lnTo>
                <a:lnTo>
                  <a:pt x="370649" y="18415"/>
                </a:lnTo>
                <a:lnTo>
                  <a:pt x="372084" y="12636"/>
                </a:lnTo>
                <a:lnTo>
                  <a:pt x="372529" y="6718"/>
                </a:lnTo>
                <a:lnTo>
                  <a:pt x="372605" y="5715"/>
                </a:lnTo>
                <a:lnTo>
                  <a:pt x="372719" y="4356"/>
                </a:lnTo>
                <a:lnTo>
                  <a:pt x="372821" y="2882"/>
                </a:lnTo>
                <a:lnTo>
                  <a:pt x="372884" y="2120"/>
                </a:lnTo>
                <a:close/>
              </a:path>
              <a:path w="393065" h="387350">
                <a:moveTo>
                  <a:pt x="392861" y="294208"/>
                </a:moveTo>
                <a:lnTo>
                  <a:pt x="384924" y="258521"/>
                </a:lnTo>
                <a:lnTo>
                  <a:pt x="384619" y="251536"/>
                </a:lnTo>
                <a:lnTo>
                  <a:pt x="384517" y="202082"/>
                </a:lnTo>
                <a:lnTo>
                  <a:pt x="384517" y="158051"/>
                </a:lnTo>
                <a:lnTo>
                  <a:pt x="383209" y="142798"/>
                </a:lnTo>
                <a:lnTo>
                  <a:pt x="383095" y="141401"/>
                </a:lnTo>
                <a:lnTo>
                  <a:pt x="378828" y="126707"/>
                </a:lnTo>
                <a:lnTo>
                  <a:pt x="378015" y="125285"/>
                </a:lnTo>
                <a:lnTo>
                  <a:pt x="371703" y="114007"/>
                </a:lnTo>
                <a:lnTo>
                  <a:pt x="361734" y="103276"/>
                </a:lnTo>
                <a:lnTo>
                  <a:pt x="349338" y="94742"/>
                </a:lnTo>
                <a:lnTo>
                  <a:pt x="335153" y="88734"/>
                </a:lnTo>
                <a:lnTo>
                  <a:pt x="335343" y="88734"/>
                </a:lnTo>
                <a:lnTo>
                  <a:pt x="318541" y="84988"/>
                </a:lnTo>
                <a:lnTo>
                  <a:pt x="300151" y="83769"/>
                </a:lnTo>
                <a:lnTo>
                  <a:pt x="287667" y="84328"/>
                </a:lnTo>
                <a:lnTo>
                  <a:pt x="244297" y="97434"/>
                </a:lnTo>
                <a:lnTo>
                  <a:pt x="217271" y="124879"/>
                </a:lnTo>
                <a:lnTo>
                  <a:pt x="211734" y="141401"/>
                </a:lnTo>
                <a:lnTo>
                  <a:pt x="211645" y="141744"/>
                </a:lnTo>
                <a:lnTo>
                  <a:pt x="210947" y="150698"/>
                </a:lnTo>
                <a:lnTo>
                  <a:pt x="266979" y="150698"/>
                </a:lnTo>
                <a:lnTo>
                  <a:pt x="266979" y="142798"/>
                </a:lnTo>
                <a:lnTo>
                  <a:pt x="269671" y="136601"/>
                </a:lnTo>
                <a:lnTo>
                  <a:pt x="280403" y="127546"/>
                </a:lnTo>
                <a:lnTo>
                  <a:pt x="287807" y="125285"/>
                </a:lnTo>
                <a:lnTo>
                  <a:pt x="307975" y="125285"/>
                </a:lnTo>
                <a:lnTo>
                  <a:pt x="315823" y="128193"/>
                </a:lnTo>
                <a:lnTo>
                  <a:pt x="325780" y="139827"/>
                </a:lnTo>
                <a:lnTo>
                  <a:pt x="328282" y="147586"/>
                </a:lnTo>
                <a:lnTo>
                  <a:pt x="328282" y="169303"/>
                </a:lnTo>
                <a:lnTo>
                  <a:pt x="328282" y="202082"/>
                </a:lnTo>
                <a:lnTo>
                  <a:pt x="328282" y="238150"/>
                </a:lnTo>
                <a:lnTo>
                  <a:pt x="324916" y="244360"/>
                </a:lnTo>
                <a:lnTo>
                  <a:pt x="319760" y="249313"/>
                </a:lnTo>
                <a:lnTo>
                  <a:pt x="305790" y="256679"/>
                </a:lnTo>
                <a:lnTo>
                  <a:pt x="298157" y="258521"/>
                </a:lnTo>
                <a:lnTo>
                  <a:pt x="281343" y="258521"/>
                </a:lnTo>
                <a:lnTo>
                  <a:pt x="274612" y="256260"/>
                </a:lnTo>
                <a:lnTo>
                  <a:pt x="264795" y="247218"/>
                </a:lnTo>
                <a:lnTo>
                  <a:pt x="262343" y="241452"/>
                </a:lnTo>
                <a:lnTo>
                  <a:pt x="262343" y="234467"/>
                </a:lnTo>
                <a:lnTo>
                  <a:pt x="288747" y="203898"/>
                </a:lnTo>
                <a:lnTo>
                  <a:pt x="307340" y="202082"/>
                </a:lnTo>
                <a:lnTo>
                  <a:pt x="328282" y="202082"/>
                </a:lnTo>
                <a:lnTo>
                  <a:pt x="328282" y="169303"/>
                </a:lnTo>
                <a:lnTo>
                  <a:pt x="302488" y="169303"/>
                </a:lnTo>
                <a:lnTo>
                  <a:pt x="280492" y="170497"/>
                </a:lnTo>
                <a:lnTo>
                  <a:pt x="231013" y="187337"/>
                </a:lnTo>
                <a:lnTo>
                  <a:pt x="207835" y="222834"/>
                </a:lnTo>
                <a:lnTo>
                  <a:pt x="206286" y="238544"/>
                </a:lnTo>
                <a:lnTo>
                  <a:pt x="207556" y="251536"/>
                </a:lnTo>
                <a:lnTo>
                  <a:pt x="211251" y="263042"/>
                </a:lnTo>
                <a:lnTo>
                  <a:pt x="211353" y="263372"/>
                </a:lnTo>
                <a:lnTo>
                  <a:pt x="237350" y="291350"/>
                </a:lnTo>
                <a:lnTo>
                  <a:pt x="277660" y="301396"/>
                </a:lnTo>
                <a:lnTo>
                  <a:pt x="293192" y="299974"/>
                </a:lnTo>
                <a:lnTo>
                  <a:pt x="307187" y="295719"/>
                </a:lnTo>
                <a:lnTo>
                  <a:pt x="319659" y="288620"/>
                </a:lnTo>
                <a:lnTo>
                  <a:pt x="330619" y="278688"/>
                </a:lnTo>
                <a:lnTo>
                  <a:pt x="331685" y="285635"/>
                </a:lnTo>
                <a:lnTo>
                  <a:pt x="331774" y="286194"/>
                </a:lnTo>
                <a:lnTo>
                  <a:pt x="333641" y="292468"/>
                </a:lnTo>
                <a:lnTo>
                  <a:pt x="336232" y="297510"/>
                </a:lnTo>
                <a:lnTo>
                  <a:pt x="392861" y="297510"/>
                </a:lnTo>
                <a:lnTo>
                  <a:pt x="392861" y="294208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8" name="object 108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7045203" y="5766680"/>
            <a:ext cx="198789" cy="217616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80217" y="6353662"/>
            <a:ext cx="191041" cy="217616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360915" y="6353662"/>
            <a:ext cx="176884" cy="217616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567445" y="6353662"/>
            <a:ext cx="191041" cy="217616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802282" y="6353661"/>
            <a:ext cx="165052" cy="213742"/>
          </a:xfrm>
          <a:prstGeom prst="rect">
            <a:avLst/>
          </a:prstGeom>
        </p:spPr>
      </p:pic>
      <p:sp>
        <p:nvSpPr>
          <p:cNvPr id="113" name="object 113"/>
          <p:cNvSpPr/>
          <p:nvPr/>
        </p:nvSpPr>
        <p:spPr>
          <a:xfrm>
            <a:off x="1994848" y="6306729"/>
            <a:ext cx="114300" cy="264795"/>
          </a:xfrm>
          <a:custGeom>
            <a:avLst/>
            <a:gdLst/>
            <a:ahLst/>
            <a:cxnLst/>
            <a:rect l="l" t="t" r="r" b="b"/>
            <a:pathLst>
              <a:path w="114300" h="264795">
                <a:moveTo>
                  <a:pt x="74091" y="0"/>
                </a:moveTo>
                <a:lnTo>
                  <a:pt x="38197" y="0"/>
                </a:lnTo>
                <a:lnTo>
                  <a:pt x="38197" y="50815"/>
                </a:lnTo>
                <a:lnTo>
                  <a:pt x="0" y="50815"/>
                </a:lnTo>
                <a:lnTo>
                  <a:pt x="0" y="78552"/>
                </a:lnTo>
                <a:lnTo>
                  <a:pt x="38197" y="78552"/>
                </a:lnTo>
                <a:lnTo>
                  <a:pt x="38197" y="208695"/>
                </a:lnTo>
                <a:lnTo>
                  <a:pt x="50427" y="250002"/>
                </a:lnTo>
                <a:lnTo>
                  <a:pt x="86688" y="264546"/>
                </a:lnTo>
                <a:lnTo>
                  <a:pt x="93432" y="264305"/>
                </a:lnTo>
                <a:lnTo>
                  <a:pt x="100270" y="263582"/>
                </a:lnTo>
                <a:lnTo>
                  <a:pt x="107204" y="262377"/>
                </a:lnTo>
                <a:lnTo>
                  <a:pt x="114237" y="260693"/>
                </a:lnTo>
                <a:lnTo>
                  <a:pt x="114237" y="231773"/>
                </a:lnTo>
                <a:lnTo>
                  <a:pt x="107001" y="233322"/>
                </a:lnTo>
                <a:lnTo>
                  <a:pt x="101316" y="234097"/>
                </a:lnTo>
                <a:lnTo>
                  <a:pt x="88751" y="234097"/>
                </a:lnTo>
                <a:lnTo>
                  <a:pt x="82814" y="231992"/>
                </a:lnTo>
                <a:lnTo>
                  <a:pt x="75830" y="223584"/>
                </a:lnTo>
                <a:lnTo>
                  <a:pt x="74091" y="217270"/>
                </a:lnTo>
                <a:lnTo>
                  <a:pt x="74091" y="78552"/>
                </a:lnTo>
                <a:lnTo>
                  <a:pt x="113263" y="78552"/>
                </a:lnTo>
                <a:lnTo>
                  <a:pt x="113263" y="50815"/>
                </a:lnTo>
                <a:lnTo>
                  <a:pt x="74091" y="50815"/>
                </a:lnTo>
                <a:lnTo>
                  <a:pt x="740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4" name="object 114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2148817" y="6353668"/>
            <a:ext cx="101431" cy="213731"/>
          </a:xfrm>
          <a:prstGeom prst="rect">
            <a:avLst/>
          </a:prstGeom>
        </p:spPr>
      </p:pic>
      <p:sp>
        <p:nvSpPr>
          <p:cNvPr id="115" name="object 115"/>
          <p:cNvSpPr/>
          <p:nvPr/>
        </p:nvSpPr>
        <p:spPr>
          <a:xfrm>
            <a:off x="2282215" y="6269500"/>
            <a:ext cx="273050" cy="302260"/>
          </a:xfrm>
          <a:custGeom>
            <a:avLst/>
            <a:gdLst/>
            <a:ahLst/>
            <a:cxnLst/>
            <a:rect l="l" t="t" r="r" b="b"/>
            <a:pathLst>
              <a:path w="273050" h="302259">
                <a:moveTo>
                  <a:pt x="38798" y="88049"/>
                </a:moveTo>
                <a:lnTo>
                  <a:pt x="2908" y="88049"/>
                </a:lnTo>
                <a:lnTo>
                  <a:pt x="2908" y="297903"/>
                </a:lnTo>
                <a:lnTo>
                  <a:pt x="38798" y="297903"/>
                </a:lnTo>
                <a:lnTo>
                  <a:pt x="38798" y="88049"/>
                </a:lnTo>
                <a:close/>
              </a:path>
              <a:path w="273050" h="302259">
                <a:moveTo>
                  <a:pt x="42481" y="26568"/>
                </a:moveTo>
                <a:lnTo>
                  <a:pt x="40665" y="21653"/>
                </a:lnTo>
                <a:lnTo>
                  <a:pt x="33413" y="13639"/>
                </a:lnTo>
                <a:lnTo>
                  <a:pt x="28130" y="11633"/>
                </a:lnTo>
                <a:lnTo>
                  <a:pt x="14160" y="11633"/>
                </a:lnTo>
                <a:lnTo>
                  <a:pt x="8890" y="13639"/>
                </a:lnTo>
                <a:lnTo>
                  <a:pt x="1778" y="21653"/>
                </a:lnTo>
                <a:lnTo>
                  <a:pt x="0" y="26568"/>
                </a:lnTo>
                <a:lnTo>
                  <a:pt x="0" y="38214"/>
                </a:lnTo>
                <a:lnTo>
                  <a:pt x="1778" y="43053"/>
                </a:lnTo>
                <a:lnTo>
                  <a:pt x="8890" y="50812"/>
                </a:lnTo>
                <a:lnTo>
                  <a:pt x="14160" y="52755"/>
                </a:lnTo>
                <a:lnTo>
                  <a:pt x="28130" y="52755"/>
                </a:lnTo>
                <a:lnTo>
                  <a:pt x="33413" y="50812"/>
                </a:lnTo>
                <a:lnTo>
                  <a:pt x="40665" y="43053"/>
                </a:lnTo>
                <a:lnTo>
                  <a:pt x="42481" y="38214"/>
                </a:lnTo>
                <a:lnTo>
                  <a:pt x="42481" y="26568"/>
                </a:lnTo>
                <a:close/>
              </a:path>
              <a:path w="273050" h="302259">
                <a:moveTo>
                  <a:pt x="272669" y="195300"/>
                </a:moveTo>
                <a:lnTo>
                  <a:pt x="267271" y="147599"/>
                </a:lnTo>
                <a:lnTo>
                  <a:pt x="251777" y="114630"/>
                </a:lnTo>
                <a:lnTo>
                  <a:pt x="250850" y="113080"/>
                </a:lnTo>
                <a:lnTo>
                  <a:pt x="249008" y="111125"/>
                </a:lnTo>
                <a:lnTo>
                  <a:pt x="238912" y="100431"/>
                </a:lnTo>
                <a:lnTo>
                  <a:pt x="236778" y="99060"/>
                </a:lnTo>
                <a:lnTo>
                  <a:pt x="236778" y="191236"/>
                </a:lnTo>
                <a:lnTo>
                  <a:pt x="235889" y="210045"/>
                </a:lnTo>
                <a:lnTo>
                  <a:pt x="222427" y="251358"/>
                </a:lnTo>
                <a:lnTo>
                  <a:pt x="182283" y="271335"/>
                </a:lnTo>
                <a:lnTo>
                  <a:pt x="165976" y="269278"/>
                </a:lnTo>
                <a:lnTo>
                  <a:pt x="151980" y="263093"/>
                </a:lnTo>
                <a:lnTo>
                  <a:pt x="140284" y="252793"/>
                </a:lnTo>
                <a:lnTo>
                  <a:pt x="130886" y="238366"/>
                </a:lnTo>
                <a:lnTo>
                  <a:pt x="130886" y="147599"/>
                </a:lnTo>
                <a:lnTo>
                  <a:pt x="139903" y="133172"/>
                </a:lnTo>
                <a:lnTo>
                  <a:pt x="151396" y="122872"/>
                </a:lnTo>
                <a:lnTo>
                  <a:pt x="165392" y="116687"/>
                </a:lnTo>
                <a:lnTo>
                  <a:pt x="181889" y="114630"/>
                </a:lnTo>
                <a:lnTo>
                  <a:pt x="194398" y="115874"/>
                </a:lnTo>
                <a:lnTo>
                  <a:pt x="228815" y="145630"/>
                </a:lnTo>
                <a:lnTo>
                  <a:pt x="236778" y="191236"/>
                </a:lnTo>
                <a:lnTo>
                  <a:pt x="236778" y="99060"/>
                </a:lnTo>
                <a:lnTo>
                  <a:pt x="224929" y="91401"/>
                </a:lnTo>
                <a:lnTo>
                  <a:pt x="208889" y="85979"/>
                </a:lnTo>
                <a:lnTo>
                  <a:pt x="190804" y="84162"/>
                </a:lnTo>
                <a:lnTo>
                  <a:pt x="171437" y="85979"/>
                </a:lnTo>
                <a:lnTo>
                  <a:pt x="172351" y="85979"/>
                </a:lnTo>
                <a:lnTo>
                  <a:pt x="156730" y="90906"/>
                </a:lnTo>
                <a:lnTo>
                  <a:pt x="142786" y="99339"/>
                </a:lnTo>
                <a:lnTo>
                  <a:pt x="130886" y="111125"/>
                </a:lnTo>
                <a:lnTo>
                  <a:pt x="130886" y="0"/>
                </a:lnTo>
                <a:lnTo>
                  <a:pt x="95008" y="0"/>
                </a:lnTo>
                <a:lnTo>
                  <a:pt x="95008" y="297903"/>
                </a:lnTo>
                <a:lnTo>
                  <a:pt x="127977" y="297903"/>
                </a:lnTo>
                <a:lnTo>
                  <a:pt x="129717" y="273659"/>
                </a:lnTo>
                <a:lnTo>
                  <a:pt x="141706" y="285965"/>
                </a:lnTo>
                <a:lnTo>
                  <a:pt x="155943" y="294754"/>
                </a:lnTo>
                <a:lnTo>
                  <a:pt x="172440" y="300024"/>
                </a:lnTo>
                <a:lnTo>
                  <a:pt x="191198" y="301777"/>
                </a:lnTo>
                <a:lnTo>
                  <a:pt x="208229" y="300024"/>
                </a:lnTo>
                <a:lnTo>
                  <a:pt x="208686" y="300024"/>
                </a:lnTo>
                <a:lnTo>
                  <a:pt x="224650" y="294487"/>
                </a:lnTo>
                <a:lnTo>
                  <a:pt x="238544" y="285369"/>
                </a:lnTo>
                <a:lnTo>
                  <a:pt x="249542" y="273659"/>
                </a:lnTo>
                <a:lnTo>
                  <a:pt x="250545" y="272605"/>
                </a:lnTo>
                <a:lnTo>
                  <a:pt x="251320" y="271335"/>
                </a:lnTo>
                <a:lnTo>
                  <a:pt x="260223" y="256819"/>
                </a:lnTo>
                <a:lnTo>
                  <a:pt x="267131" y="238683"/>
                </a:lnTo>
                <a:lnTo>
                  <a:pt x="271284" y="218173"/>
                </a:lnTo>
                <a:lnTo>
                  <a:pt x="272669" y="1953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6" name="object 116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598111" y="6357540"/>
            <a:ext cx="165241" cy="213742"/>
          </a:xfrm>
          <a:prstGeom prst="rect">
            <a:avLst/>
          </a:prstGeom>
        </p:spPr>
      </p:pic>
      <p:sp>
        <p:nvSpPr>
          <p:cNvPr id="117" name="object 117"/>
          <p:cNvSpPr/>
          <p:nvPr/>
        </p:nvSpPr>
        <p:spPr>
          <a:xfrm>
            <a:off x="2816856" y="6281128"/>
            <a:ext cx="42545" cy="286385"/>
          </a:xfrm>
          <a:custGeom>
            <a:avLst/>
            <a:gdLst/>
            <a:ahLst/>
            <a:cxnLst/>
            <a:rect l="l" t="t" r="r" b="b"/>
            <a:pathLst>
              <a:path w="42544" h="286384">
                <a:moveTo>
                  <a:pt x="38794" y="76416"/>
                </a:moveTo>
                <a:lnTo>
                  <a:pt x="2900" y="76416"/>
                </a:lnTo>
                <a:lnTo>
                  <a:pt x="2900" y="286274"/>
                </a:lnTo>
                <a:lnTo>
                  <a:pt x="38794" y="286274"/>
                </a:lnTo>
                <a:lnTo>
                  <a:pt x="38794" y="76416"/>
                </a:lnTo>
                <a:close/>
              </a:path>
              <a:path w="42544" h="286384">
                <a:moveTo>
                  <a:pt x="28114" y="0"/>
                </a:moveTo>
                <a:lnTo>
                  <a:pt x="14146" y="0"/>
                </a:lnTo>
                <a:lnTo>
                  <a:pt x="8879" y="2010"/>
                </a:lnTo>
                <a:lnTo>
                  <a:pt x="1769" y="10020"/>
                </a:lnTo>
                <a:lnTo>
                  <a:pt x="0" y="14931"/>
                </a:lnTo>
                <a:lnTo>
                  <a:pt x="0" y="26575"/>
                </a:lnTo>
                <a:lnTo>
                  <a:pt x="1769" y="31423"/>
                </a:lnTo>
                <a:lnTo>
                  <a:pt x="8879" y="39182"/>
                </a:lnTo>
                <a:lnTo>
                  <a:pt x="14146" y="41119"/>
                </a:lnTo>
                <a:lnTo>
                  <a:pt x="28114" y="41119"/>
                </a:lnTo>
                <a:lnTo>
                  <a:pt x="33412" y="39182"/>
                </a:lnTo>
                <a:lnTo>
                  <a:pt x="40647" y="31423"/>
                </a:lnTo>
                <a:lnTo>
                  <a:pt x="42469" y="26575"/>
                </a:lnTo>
                <a:lnTo>
                  <a:pt x="42469" y="14931"/>
                </a:lnTo>
                <a:lnTo>
                  <a:pt x="40647" y="10020"/>
                </a:lnTo>
                <a:lnTo>
                  <a:pt x="33412" y="2010"/>
                </a:lnTo>
                <a:lnTo>
                  <a:pt x="281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8" name="object 118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2911859" y="6353661"/>
            <a:ext cx="165042" cy="213742"/>
          </a:xfrm>
          <a:prstGeom prst="rect">
            <a:avLst/>
          </a:prstGeom>
        </p:spPr>
      </p:pic>
      <p:sp>
        <p:nvSpPr>
          <p:cNvPr id="119" name="object 119"/>
          <p:cNvSpPr/>
          <p:nvPr/>
        </p:nvSpPr>
        <p:spPr>
          <a:xfrm>
            <a:off x="3104414" y="6306729"/>
            <a:ext cx="114300" cy="264795"/>
          </a:xfrm>
          <a:custGeom>
            <a:avLst/>
            <a:gdLst/>
            <a:ahLst/>
            <a:cxnLst/>
            <a:rect l="l" t="t" r="r" b="b"/>
            <a:pathLst>
              <a:path w="114300" h="264795">
                <a:moveTo>
                  <a:pt x="74091" y="0"/>
                </a:moveTo>
                <a:lnTo>
                  <a:pt x="38208" y="0"/>
                </a:lnTo>
                <a:lnTo>
                  <a:pt x="38208" y="50815"/>
                </a:lnTo>
                <a:lnTo>
                  <a:pt x="0" y="50815"/>
                </a:lnTo>
                <a:lnTo>
                  <a:pt x="0" y="78552"/>
                </a:lnTo>
                <a:lnTo>
                  <a:pt x="38208" y="78552"/>
                </a:lnTo>
                <a:lnTo>
                  <a:pt x="38208" y="208695"/>
                </a:lnTo>
                <a:lnTo>
                  <a:pt x="50427" y="250002"/>
                </a:lnTo>
                <a:lnTo>
                  <a:pt x="86698" y="264546"/>
                </a:lnTo>
                <a:lnTo>
                  <a:pt x="93443" y="264305"/>
                </a:lnTo>
                <a:lnTo>
                  <a:pt x="100279" y="263582"/>
                </a:lnTo>
                <a:lnTo>
                  <a:pt x="107210" y="262377"/>
                </a:lnTo>
                <a:lnTo>
                  <a:pt x="114237" y="260693"/>
                </a:lnTo>
                <a:lnTo>
                  <a:pt x="114237" y="231773"/>
                </a:lnTo>
                <a:lnTo>
                  <a:pt x="107001" y="233322"/>
                </a:lnTo>
                <a:lnTo>
                  <a:pt x="101316" y="234097"/>
                </a:lnTo>
                <a:lnTo>
                  <a:pt x="88761" y="234097"/>
                </a:lnTo>
                <a:lnTo>
                  <a:pt x="82824" y="231992"/>
                </a:lnTo>
                <a:lnTo>
                  <a:pt x="75840" y="223584"/>
                </a:lnTo>
                <a:lnTo>
                  <a:pt x="74091" y="217270"/>
                </a:lnTo>
                <a:lnTo>
                  <a:pt x="74091" y="78552"/>
                </a:lnTo>
                <a:lnTo>
                  <a:pt x="113274" y="78552"/>
                </a:lnTo>
                <a:lnTo>
                  <a:pt x="113274" y="50815"/>
                </a:lnTo>
                <a:lnTo>
                  <a:pt x="74091" y="50815"/>
                </a:lnTo>
                <a:lnTo>
                  <a:pt x="740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0" name="object 120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3249264" y="6353669"/>
            <a:ext cx="178046" cy="217605"/>
          </a:xfrm>
          <a:prstGeom prst="rect">
            <a:avLst/>
          </a:prstGeom>
        </p:spPr>
      </p:pic>
      <p:sp>
        <p:nvSpPr>
          <p:cNvPr id="121" name="object 121"/>
          <p:cNvSpPr/>
          <p:nvPr/>
        </p:nvSpPr>
        <p:spPr>
          <a:xfrm>
            <a:off x="3597384" y="6306729"/>
            <a:ext cx="114300" cy="264795"/>
          </a:xfrm>
          <a:custGeom>
            <a:avLst/>
            <a:gdLst/>
            <a:ahLst/>
            <a:cxnLst/>
            <a:rect l="l" t="t" r="r" b="b"/>
            <a:pathLst>
              <a:path w="114300" h="264795">
                <a:moveTo>
                  <a:pt x="74091" y="0"/>
                </a:moveTo>
                <a:lnTo>
                  <a:pt x="38197" y="0"/>
                </a:lnTo>
                <a:lnTo>
                  <a:pt x="38197" y="50815"/>
                </a:lnTo>
                <a:lnTo>
                  <a:pt x="0" y="50815"/>
                </a:lnTo>
                <a:lnTo>
                  <a:pt x="0" y="78552"/>
                </a:lnTo>
                <a:lnTo>
                  <a:pt x="38197" y="78552"/>
                </a:lnTo>
                <a:lnTo>
                  <a:pt x="38197" y="208695"/>
                </a:lnTo>
                <a:lnTo>
                  <a:pt x="50427" y="250002"/>
                </a:lnTo>
                <a:lnTo>
                  <a:pt x="86688" y="264546"/>
                </a:lnTo>
                <a:lnTo>
                  <a:pt x="93432" y="264305"/>
                </a:lnTo>
                <a:lnTo>
                  <a:pt x="100270" y="263582"/>
                </a:lnTo>
                <a:lnTo>
                  <a:pt x="107204" y="262377"/>
                </a:lnTo>
                <a:lnTo>
                  <a:pt x="114237" y="260693"/>
                </a:lnTo>
                <a:lnTo>
                  <a:pt x="114237" y="231773"/>
                </a:lnTo>
                <a:lnTo>
                  <a:pt x="107001" y="233322"/>
                </a:lnTo>
                <a:lnTo>
                  <a:pt x="101316" y="234097"/>
                </a:lnTo>
                <a:lnTo>
                  <a:pt x="88751" y="234097"/>
                </a:lnTo>
                <a:lnTo>
                  <a:pt x="82814" y="231992"/>
                </a:lnTo>
                <a:lnTo>
                  <a:pt x="75830" y="223584"/>
                </a:lnTo>
                <a:lnTo>
                  <a:pt x="74091" y="217270"/>
                </a:lnTo>
                <a:lnTo>
                  <a:pt x="74091" y="78552"/>
                </a:lnTo>
                <a:lnTo>
                  <a:pt x="113263" y="78552"/>
                </a:lnTo>
                <a:lnTo>
                  <a:pt x="113263" y="50815"/>
                </a:lnTo>
                <a:lnTo>
                  <a:pt x="74091" y="50815"/>
                </a:lnTo>
                <a:lnTo>
                  <a:pt x="740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2" name="object 122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3742233" y="6353669"/>
            <a:ext cx="178046" cy="217605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3960586" y="6353668"/>
            <a:ext cx="101441" cy="213731"/>
          </a:xfrm>
          <a:prstGeom prst="rect">
            <a:avLst/>
          </a:prstGeom>
        </p:spPr>
      </p:pic>
      <p:sp>
        <p:nvSpPr>
          <p:cNvPr id="124" name="object 124"/>
          <p:cNvSpPr/>
          <p:nvPr/>
        </p:nvSpPr>
        <p:spPr>
          <a:xfrm>
            <a:off x="4087787" y="6269500"/>
            <a:ext cx="544830" cy="379095"/>
          </a:xfrm>
          <a:custGeom>
            <a:avLst/>
            <a:gdLst/>
            <a:ahLst/>
            <a:cxnLst/>
            <a:rect l="l" t="t" r="r" b="b"/>
            <a:pathLst>
              <a:path w="544829" h="379095">
                <a:moveTo>
                  <a:pt x="152628" y="0"/>
                </a:moveTo>
                <a:lnTo>
                  <a:pt x="109194" y="0"/>
                </a:lnTo>
                <a:lnTo>
                  <a:pt x="71704" y="57023"/>
                </a:lnTo>
                <a:lnTo>
                  <a:pt x="100672" y="57023"/>
                </a:lnTo>
                <a:lnTo>
                  <a:pt x="152628" y="0"/>
                </a:lnTo>
                <a:close/>
              </a:path>
              <a:path w="544829" h="379095">
                <a:moveTo>
                  <a:pt x="173202" y="294792"/>
                </a:moveTo>
                <a:lnTo>
                  <a:pt x="169976" y="285521"/>
                </a:lnTo>
                <a:lnTo>
                  <a:pt x="167894" y="275793"/>
                </a:lnTo>
                <a:lnTo>
                  <a:pt x="167690" y="274866"/>
                </a:lnTo>
                <a:lnTo>
                  <a:pt x="167195" y="270560"/>
                </a:lnTo>
                <a:lnTo>
                  <a:pt x="166293" y="262547"/>
                </a:lnTo>
                <a:lnTo>
                  <a:pt x="166103" y="257136"/>
                </a:lnTo>
                <a:lnTo>
                  <a:pt x="166065" y="255841"/>
                </a:lnTo>
                <a:lnTo>
                  <a:pt x="165950" y="252603"/>
                </a:lnTo>
                <a:lnTo>
                  <a:pt x="165823" y="196088"/>
                </a:lnTo>
                <a:lnTo>
                  <a:pt x="165823" y="152247"/>
                </a:lnTo>
                <a:lnTo>
                  <a:pt x="164465" y="139598"/>
                </a:lnTo>
                <a:lnTo>
                  <a:pt x="164338" y="138455"/>
                </a:lnTo>
                <a:lnTo>
                  <a:pt x="164211" y="137299"/>
                </a:lnTo>
                <a:lnTo>
                  <a:pt x="163055" y="133477"/>
                </a:lnTo>
                <a:lnTo>
                  <a:pt x="133235" y="94373"/>
                </a:lnTo>
                <a:lnTo>
                  <a:pt x="87668" y="84175"/>
                </a:lnTo>
                <a:lnTo>
                  <a:pt x="76454" y="84709"/>
                </a:lnTo>
                <a:lnTo>
                  <a:pt x="36626" y="97358"/>
                </a:lnTo>
                <a:lnTo>
                  <a:pt x="7048" y="130797"/>
                </a:lnTo>
                <a:lnTo>
                  <a:pt x="4267" y="146240"/>
                </a:lnTo>
                <a:lnTo>
                  <a:pt x="40347" y="146240"/>
                </a:lnTo>
                <a:lnTo>
                  <a:pt x="41160" y="139598"/>
                </a:lnTo>
                <a:lnTo>
                  <a:pt x="43586" y="133477"/>
                </a:lnTo>
                <a:lnTo>
                  <a:pt x="75895" y="113766"/>
                </a:lnTo>
                <a:lnTo>
                  <a:pt x="74917" y="113766"/>
                </a:lnTo>
                <a:lnTo>
                  <a:pt x="85521" y="113068"/>
                </a:lnTo>
                <a:lnTo>
                  <a:pt x="95821" y="113766"/>
                </a:lnTo>
                <a:lnTo>
                  <a:pt x="104813" y="115874"/>
                </a:lnTo>
                <a:lnTo>
                  <a:pt x="129235" y="145262"/>
                </a:lnTo>
                <a:lnTo>
                  <a:pt x="129946" y="154190"/>
                </a:lnTo>
                <a:lnTo>
                  <a:pt x="129946" y="170675"/>
                </a:lnTo>
                <a:lnTo>
                  <a:pt x="129946" y="196088"/>
                </a:lnTo>
                <a:lnTo>
                  <a:pt x="129946" y="239128"/>
                </a:lnTo>
                <a:lnTo>
                  <a:pt x="126034" y="245795"/>
                </a:lnTo>
                <a:lnTo>
                  <a:pt x="92468" y="268376"/>
                </a:lnTo>
                <a:lnTo>
                  <a:pt x="76034" y="270560"/>
                </a:lnTo>
                <a:lnTo>
                  <a:pt x="68275" y="270014"/>
                </a:lnTo>
                <a:lnTo>
                  <a:pt x="67805" y="270014"/>
                </a:lnTo>
                <a:lnTo>
                  <a:pt x="36588" y="242658"/>
                </a:lnTo>
                <a:lnTo>
                  <a:pt x="35890" y="234670"/>
                </a:lnTo>
                <a:lnTo>
                  <a:pt x="40005" y="217792"/>
                </a:lnTo>
                <a:lnTo>
                  <a:pt x="52374" y="205727"/>
                </a:lnTo>
                <a:lnTo>
                  <a:pt x="72974" y="198501"/>
                </a:lnTo>
                <a:lnTo>
                  <a:pt x="101828" y="196088"/>
                </a:lnTo>
                <a:lnTo>
                  <a:pt x="129946" y="196088"/>
                </a:lnTo>
                <a:lnTo>
                  <a:pt x="129946" y="170675"/>
                </a:lnTo>
                <a:lnTo>
                  <a:pt x="95034" y="170675"/>
                </a:lnTo>
                <a:lnTo>
                  <a:pt x="73710" y="171805"/>
                </a:lnTo>
                <a:lnTo>
                  <a:pt x="24917" y="188810"/>
                </a:lnTo>
                <a:lnTo>
                  <a:pt x="1562" y="224243"/>
                </a:lnTo>
                <a:lnTo>
                  <a:pt x="63" y="239128"/>
                </a:lnTo>
                <a:lnTo>
                  <a:pt x="0" y="239725"/>
                </a:lnTo>
                <a:lnTo>
                  <a:pt x="1168" y="251790"/>
                </a:lnTo>
                <a:lnTo>
                  <a:pt x="1244" y="252603"/>
                </a:lnTo>
                <a:lnTo>
                  <a:pt x="4965" y="264325"/>
                </a:lnTo>
                <a:lnTo>
                  <a:pt x="42545" y="297395"/>
                </a:lnTo>
                <a:lnTo>
                  <a:pt x="70789" y="301777"/>
                </a:lnTo>
                <a:lnTo>
                  <a:pt x="87541" y="300151"/>
                </a:lnTo>
                <a:lnTo>
                  <a:pt x="103085" y="295287"/>
                </a:lnTo>
                <a:lnTo>
                  <a:pt x="117411" y="287159"/>
                </a:lnTo>
                <a:lnTo>
                  <a:pt x="130530" y="275793"/>
                </a:lnTo>
                <a:lnTo>
                  <a:pt x="131711" y="285521"/>
                </a:lnTo>
                <a:lnTo>
                  <a:pt x="131813" y="286397"/>
                </a:lnTo>
                <a:lnTo>
                  <a:pt x="133502" y="293776"/>
                </a:lnTo>
                <a:lnTo>
                  <a:pt x="135572" y="297903"/>
                </a:lnTo>
                <a:lnTo>
                  <a:pt x="173202" y="297903"/>
                </a:lnTo>
                <a:lnTo>
                  <a:pt x="173202" y="294792"/>
                </a:lnTo>
                <a:close/>
              </a:path>
              <a:path w="544829" h="379095">
                <a:moveTo>
                  <a:pt x="544207" y="88049"/>
                </a:moveTo>
                <a:lnTo>
                  <a:pt x="511225" y="88049"/>
                </a:lnTo>
                <a:lnTo>
                  <a:pt x="509676" y="109194"/>
                </a:lnTo>
                <a:lnTo>
                  <a:pt x="508317" y="107937"/>
                </a:lnTo>
                <a:lnTo>
                  <a:pt x="508317" y="141389"/>
                </a:lnTo>
                <a:lnTo>
                  <a:pt x="508317" y="244170"/>
                </a:lnTo>
                <a:lnTo>
                  <a:pt x="498944" y="256565"/>
                </a:lnTo>
                <a:lnTo>
                  <a:pt x="487667" y="265417"/>
                </a:lnTo>
                <a:lnTo>
                  <a:pt x="474510" y="270725"/>
                </a:lnTo>
                <a:lnTo>
                  <a:pt x="459447" y="272491"/>
                </a:lnTo>
                <a:lnTo>
                  <a:pt x="447217" y="271208"/>
                </a:lnTo>
                <a:lnTo>
                  <a:pt x="411759" y="240690"/>
                </a:lnTo>
                <a:lnTo>
                  <a:pt x="403199" y="195300"/>
                </a:lnTo>
                <a:lnTo>
                  <a:pt x="404164" y="176364"/>
                </a:lnTo>
                <a:lnTo>
                  <a:pt x="418528" y="134302"/>
                </a:lnTo>
                <a:lnTo>
                  <a:pt x="459828" y="113652"/>
                </a:lnTo>
                <a:lnTo>
                  <a:pt x="474649" y="115392"/>
                </a:lnTo>
                <a:lnTo>
                  <a:pt x="487667" y="120586"/>
                </a:lnTo>
                <a:lnTo>
                  <a:pt x="498894" y="129260"/>
                </a:lnTo>
                <a:lnTo>
                  <a:pt x="508317" y="141389"/>
                </a:lnTo>
                <a:lnTo>
                  <a:pt x="508317" y="107937"/>
                </a:lnTo>
                <a:lnTo>
                  <a:pt x="497928" y="98247"/>
                </a:lnTo>
                <a:lnTo>
                  <a:pt x="484225" y="90424"/>
                </a:lnTo>
                <a:lnTo>
                  <a:pt x="468541" y="85737"/>
                </a:lnTo>
                <a:lnTo>
                  <a:pt x="450913" y="84162"/>
                </a:lnTo>
                <a:lnTo>
                  <a:pt x="432777" y="85966"/>
                </a:lnTo>
                <a:lnTo>
                  <a:pt x="390004" y="112966"/>
                </a:lnTo>
                <a:lnTo>
                  <a:pt x="368744" y="167792"/>
                </a:lnTo>
                <a:lnTo>
                  <a:pt x="367322" y="191236"/>
                </a:lnTo>
                <a:lnTo>
                  <a:pt x="367411" y="195300"/>
                </a:lnTo>
                <a:lnTo>
                  <a:pt x="372973" y="237807"/>
                </a:lnTo>
                <a:lnTo>
                  <a:pt x="389915" y="272199"/>
                </a:lnTo>
                <a:lnTo>
                  <a:pt x="432485" y="299935"/>
                </a:lnTo>
                <a:lnTo>
                  <a:pt x="450532" y="301790"/>
                </a:lnTo>
                <a:lnTo>
                  <a:pt x="467664" y="300329"/>
                </a:lnTo>
                <a:lnTo>
                  <a:pt x="483006" y="295960"/>
                </a:lnTo>
                <a:lnTo>
                  <a:pt x="496557" y="288696"/>
                </a:lnTo>
                <a:lnTo>
                  <a:pt x="508317" y="278511"/>
                </a:lnTo>
                <a:lnTo>
                  <a:pt x="508317" y="378587"/>
                </a:lnTo>
                <a:lnTo>
                  <a:pt x="544207" y="378587"/>
                </a:lnTo>
                <a:lnTo>
                  <a:pt x="544207" y="278511"/>
                </a:lnTo>
                <a:lnTo>
                  <a:pt x="544207" y="272491"/>
                </a:lnTo>
                <a:lnTo>
                  <a:pt x="544207" y="113652"/>
                </a:lnTo>
                <a:lnTo>
                  <a:pt x="544207" y="109194"/>
                </a:lnTo>
                <a:lnTo>
                  <a:pt x="544207" y="880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5" name="object 125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4687625" y="6357540"/>
            <a:ext cx="165241" cy="213742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4897058" y="6353669"/>
            <a:ext cx="178046" cy="217605"/>
          </a:xfrm>
          <a:prstGeom prst="rect">
            <a:avLst/>
          </a:prstGeom>
        </p:spPr>
      </p:pic>
      <p:sp>
        <p:nvSpPr>
          <p:cNvPr id="127" name="object 127"/>
          <p:cNvSpPr/>
          <p:nvPr/>
        </p:nvSpPr>
        <p:spPr>
          <a:xfrm>
            <a:off x="5245179" y="6306729"/>
            <a:ext cx="114300" cy="264795"/>
          </a:xfrm>
          <a:custGeom>
            <a:avLst/>
            <a:gdLst/>
            <a:ahLst/>
            <a:cxnLst/>
            <a:rect l="l" t="t" r="r" b="b"/>
            <a:pathLst>
              <a:path w="114300" h="264795">
                <a:moveTo>
                  <a:pt x="74091" y="0"/>
                </a:moveTo>
                <a:lnTo>
                  <a:pt x="38197" y="0"/>
                </a:lnTo>
                <a:lnTo>
                  <a:pt x="38197" y="50815"/>
                </a:lnTo>
                <a:lnTo>
                  <a:pt x="0" y="50815"/>
                </a:lnTo>
                <a:lnTo>
                  <a:pt x="0" y="78552"/>
                </a:lnTo>
                <a:lnTo>
                  <a:pt x="38197" y="78552"/>
                </a:lnTo>
                <a:lnTo>
                  <a:pt x="38197" y="208695"/>
                </a:lnTo>
                <a:lnTo>
                  <a:pt x="50427" y="250002"/>
                </a:lnTo>
                <a:lnTo>
                  <a:pt x="86688" y="264546"/>
                </a:lnTo>
                <a:lnTo>
                  <a:pt x="93432" y="264305"/>
                </a:lnTo>
                <a:lnTo>
                  <a:pt x="100270" y="263582"/>
                </a:lnTo>
                <a:lnTo>
                  <a:pt x="107204" y="262377"/>
                </a:lnTo>
                <a:lnTo>
                  <a:pt x="114237" y="260693"/>
                </a:lnTo>
                <a:lnTo>
                  <a:pt x="114237" y="231773"/>
                </a:lnTo>
                <a:lnTo>
                  <a:pt x="107001" y="233322"/>
                </a:lnTo>
                <a:lnTo>
                  <a:pt x="101316" y="234097"/>
                </a:lnTo>
                <a:lnTo>
                  <a:pt x="88751" y="234097"/>
                </a:lnTo>
                <a:lnTo>
                  <a:pt x="82814" y="231992"/>
                </a:lnTo>
                <a:lnTo>
                  <a:pt x="75830" y="223584"/>
                </a:lnTo>
                <a:lnTo>
                  <a:pt x="74091" y="217270"/>
                </a:lnTo>
                <a:lnTo>
                  <a:pt x="74091" y="78552"/>
                </a:lnTo>
                <a:lnTo>
                  <a:pt x="113263" y="78552"/>
                </a:lnTo>
                <a:lnTo>
                  <a:pt x="113263" y="50815"/>
                </a:lnTo>
                <a:lnTo>
                  <a:pt x="74091" y="50815"/>
                </a:lnTo>
                <a:lnTo>
                  <a:pt x="740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8" name="object 128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5399147" y="6353668"/>
            <a:ext cx="292634" cy="217605"/>
          </a:xfrm>
          <a:prstGeom prst="rect">
            <a:avLst/>
          </a:prstGeom>
        </p:spPr>
      </p:pic>
      <p:sp>
        <p:nvSpPr>
          <p:cNvPr id="129" name="object 129"/>
          <p:cNvSpPr/>
          <p:nvPr/>
        </p:nvSpPr>
        <p:spPr>
          <a:xfrm>
            <a:off x="5739477" y="6269495"/>
            <a:ext cx="177800" cy="302260"/>
          </a:xfrm>
          <a:custGeom>
            <a:avLst/>
            <a:gdLst/>
            <a:ahLst/>
            <a:cxnLst/>
            <a:rect l="l" t="t" r="r" b="b"/>
            <a:pathLst>
              <a:path w="177800" h="302259">
                <a:moveTo>
                  <a:pt x="154540" y="273656"/>
                </a:moveTo>
                <a:lnTo>
                  <a:pt x="34700" y="273656"/>
                </a:lnTo>
                <a:lnTo>
                  <a:pt x="46690" y="285962"/>
                </a:lnTo>
                <a:lnTo>
                  <a:pt x="60935" y="294751"/>
                </a:lnTo>
                <a:lnTo>
                  <a:pt x="77434" y="300024"/>
                </a:lnTo>
                <a:lnTo>
                  <a:pt x="96185" y="301781"/>
                </a:lnTo>
                <a:lnTo>
                  <a:pt x="113219" y="300024"/>
                </a:lnTo>
                <a:lnTo>
                  <a:pt x="113673" y="300024"/>
                </a:lnTo>
                <a:lnTo>
                  <a:pt x="129649" y="294485"/>
                </a:lnTo>
                <a:lnTo>
                  <a:pt x="143538" y="285366"/>
                </a:lnTo>
                <a:lnTo>
                  <a:pt x="154540" y="273656"/>
                </a:lnTo>
                <a:close/>
              </a:path>
              <a:path w="177800" h="302259">
                <a:moveTo>
                  <a:pt x="35873" y="0"/>
                </a:moveTo>
                <a:lnTo>
                  <a:pt x="0" y="0"/>
                </a:lnTo>
                <a:lnTo>
                  <a:pt x="0" y="297907"/>
                </a:lnTo>
                <a:lnTo>
                  <a:pt x="32962" y="297907"/>
                </a:lnTo>
                <a:lnTo>
                  <a:pt x="34700" y="273656"/>
                </a:lnTo>
                <a:lnTo>
                  <a:pt x="154540" y="273656"/>
                </a:lnTo>
                <a:lnTo>
                  <a:pt x="155534" y="272599"/>
                </a:lnTo>
                <a:lnTo>
                  <a:pt x="156311" y="271332"/>
                </a:lnTo>
                <a:lnTo>
                  <a:pt x="87264" y="271332"/>
                </a:lnTo>
                <a:lnTo>
                  <a:pt x="70960" y="269272"/>
                </a:lnTo>
                <a:lnTo>
                  <a:pt x="56962" y="263091"/>
                </a:lnTo>
                <a:lnTo>
                  <a:pt x="45268" y="252787"/>
                </a:lnTo>
                <a:lnTo>
                  <a:pt x="35873" y="238359"/>
                </a:lnTo>
                <a:lnTo>
                  <a:pt x="35873" y="147597"/>
                </a:lnTo>
                <a:lnTo>
                  <a:pt x="44879" y="133169"/>
                </a:lnTo>
                <a:lnTo>
                  <a:pt x="56380" y="122865"/>
                </a:lnTo>
                <a:lnTo>
                  <a:pt x="70379" y="116684"/>
                </a:lnTo>
                <a:lnTo>
                  <a:pt x="86876" y="114624"/>
                </a:lnTo>
                <a:lnTo>
                  <a:pt x="156775" y="114624"/>
                </a:lnTo>
                <a:lnTo>
                  <a:pt x="155838" y="113075"/>
                </a:lnTo>
                <a:lnTo>
                  <a:pt x="153999" y="111127"/>
                </a:lnTo>
                <a:lnTo>
                  <a:pt x="35873" y="111127"/>
                </a:lnTo>
                <a:lnTo>
                  <a:pt x="35873" y="0"/>
                </a:lnTo>
                <a:close/>
              </a:path>
              <a:path w="177800" h="302259">
                <a:moveTo>
                  <a:pt x="156775" y="114624"/>
                </a:moveTo>
                <a:lnTo>
                  <a:pt x="86876" y="114624"/>
                </a:lnTo>
                <a:lnTo>
                  <a:pt x="99387" y="115873"/>
                </a:lnTo>
                <a:lnTo>
                  <a:pt x="110344" y="119618"/>
                </a:lnTo>
                <a:lnTo>
                  <a:pt x="138224" y="158741"/>
                </a:lnTo>
                <a:lnTo>
                  <a:pt x="141765" y="191229"/>
                </a:lnTo>
                <a:lnTo>
                  <a:pt x="140868" y="210042"/>
                </a:lnTo>
                <a:lnTo>
                  <a:pt x="127420" y="251353"/>
                </a:lnTo>
                <a:lnTo>
                  <a:pt x="87264" y="271332"/>
                </a:lnTo>
                <a:lnTo>
                  <a:pt x="156311" y="271332"/>
                </a:lnTo>
                <a:lnTo>
                  <a:pt x="165211" y="256819"/>
                </a:lnTo>
                <a:lnTo>
                  <a:pt x="172125" y="238678"/>
                </a:lnTo>
                <a:lnTo>
                  <a:pt x="176275" y="218173"/>
                </a:lnTo>
                <a:lnTo>
                  <a:pt x="177659" y="195302"/>
                </a:lnTo>
                <a:lnTo>
                  <a:pt x="177603" y="191229"/>
                </a:lnTo>
                <a:lnTo>
                  <a:pt x="176293" y="168420"/>
                </a:lnTo>
                <a:lnTo>
                  <a:pt x="172256" y="147597"/>
                </a:lnTo>
                <a:lnTo>
                  <a:pt x="172198" y="147303"/>
                </a:lnTo>
                <a:lnTo>
                  <a:pt x="165379" y="128853"/>
                </a:lnTo>
                <a:lnTo>
                  <a:pt x="156775" y="114624"/>
                </a:lnTo>
                <a:close/>
              </a:path>
              <a:path w="177800" h="302259">
                <a:moveTo>
                  <a:pt x="95798" y="84164"/>
                </a:moveTo>
                <a:lnTo>
                  <a:pt x="76423" y="85972"/>
                </a:lnTo>
                <a:lnTo>
                  <a:pt x="77342" y="85972"/>
                </a:lnTo>
                <a:lnTo>
                  <a:pt x="61716" y="90908"/>
                </a:lnTo>
                <a:lnTo>
                  <a:pt x="47764" y="99334"/>
                </a:lnTo>
                <a:lnTo>
                  <a:pt x="35873" y="111127"/>
                </a:lnTo>
                <a:lnTo>
                  <a:pt x="153999" y="111127"/>
                </a:lnTo>
                <a:lnTo>
                  <a:pt x="143899" y="100429"/>
                </a:lnTo>
                <a:lnTo>
                  <a:pt x="129913" y="91395"/>
                </a:lnTo>
                <a:lnTo>
                  <a:pt x="113880" y="85972"/>
                </a:lnTo>
                <a:lnTo>
                  <a:pt x="95798" y="841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0" name="object 130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5955108" y="6353668"/>
            <a:ext cx="173198" cy="217605"/>
          </a:xfrm>
          <a:prstGeom prst="rect">
            <a:avLst/>
          </a:prstGeom>
        </p:spPr>
      </p:pic>
      <p:sp>
        <p:nvSpPr>
          <p:cNvPr id="131" name="object 131"/>
          <p:cNvSpPr/>
          <p:nvPr/>
        </p:nvSpPr>
        <p:spPr>
          <a:xfrm>
            <a:off x="6179083" y="6269500"/>
            <a:ext cx="257175" cy="298450"/>
          </a:xfrm>
          <a:custGeom>
            <a:avLst/>
            <a:gdLst/>
            <a:ahLst/>
            <a:cxnLst/>
            <a:rect l="l" t="t" r="r" b="b"/>
            <a:pathLst>
              <a:path w="257175" h="298450">
                <a:moveTo>
                  <a:pt x="35890" y="0"/>
                </a:moveTo>
                <a:lnTo>
                  <a:pt x="0" y="0"/>
                </a:lnTo>
                <a:lnTo>
                  <a:pt x="0" y="297903"/>
                </a:lnTo>
                <a:lnTo>
                  <a:pt x="35890" y="297903"/>
                </a:lnTo>
                <a:lnTo>
                  <a:pt x="35890" y="0"/>
                </a:lnTo>
                <a:close/>
              </a:path>
              <a:path w="257175" h="298450">
                <a:moveTo>
                  <a:pt x="257149" y="159232"/>
                </a:moveTo>
                <a:lnTo>
                  <a:pt x="252742" y="126390"/>
                </a:lnTo>
                <a:lnTo>
                  <a:pt x="240080" y="102933"/>
                </a:lnTo>
                <a:lnTo>
                  <a:pt x="219189" y="88861"/>
                </a:lnTo>
                <a:lnTo>
                  <a:pt x="190055" y="84162"/>
                </a:lnTo>
                <a:lnTo>
                  <a:pt x="171843" y="86004"/>
                </a:lnTo>
                <a:lnTo>
                  <a:pt x="155422" y="91490"/>
                </a:lnTo>
                <a:lnTo>
                  <a:pt x="140804" y="100647"/>
                </a:lnTo>
                <a:lnTo>
                  <a:pt x="127977" y="113461"/>
                </a:lnTo>
                <a:lnTo>
                  <a:pt x="127977" y="0"/>
                </a:lnTo>
                <a:lnTo>
                  <a:pt x="92100" y="0"/>
                </a:lnTo>
                <a:lnTo>
                  <a:pt x="92100" y="297903"/>
                </a:lnTo>
                <a:lnTo>
                  <a:pt x="127977" y="297903"/>
                </a:lnTo>
                <a:lnTo>
                  <a:pt x="127977" y="148361"/>
                </a:lnTo>
                <a:lnTo>
                  <a:pt x="132029" y="141160"/>
                </a:lnTo>
                <a:lnTo>
                  <a:pt x="162788" y="116941"/>
                </a:lnTo>
                <a:lnTo>
                  <a:pt x="179184" y="114617"/>
                </a:lnTo>
                <a:lnTo>
                  <a:pt x="189242" y="115290"/>
                </a:lnTo>
                <a:lnTo>
                  <a:pt x="220548" y="148424"/>
                </a:lnTo>
                <a:lnTo>
                  <a:pt x="221272" y="159029"/>
                </a:lnTo>
                <a:lnTo>
                  <a:pt x="221272" y="297903"/>
                </a:lnTo>
                <a:lnTo>
                  <a:pt x="257149" y="297903"/>
                </a:lnTo>
                <a:lnTo>
                  <a:pt x="257149" y="159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2" name="object 132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6482763" y="6353668"/>
            <a:ext cx="173188" cy="217605"/>
          </a:xfrm>
          <a:prstGeom prst="rect">
            <a:avLst/>
          </a:prstGeom>
        </p:spPr>
      </p:pic>
      <p:pic>
        <p:nvPicPr>
          <p:cNvPr id="133" name="object 133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6703631" y="6353668"/>
            <a:ext cx="101441" cy="213731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6982707" y="6353662"/>
            <a:ext cx="176884" cy="217616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7189237" y="6353662"/>
            <a:ext cx="191041" cy="217616"/>
          </a:xfrm>
          <a:prstGeom prst="rect">
            <a:avLst/>
          </a:prstGeom>
        </p:spPr>
      </p:pic>
      <p:sp>
        <p:nvSpPr>
          <p:cNvPr id="136" name="object 136"/>
          <p:cNvSpPr/>
          <p:nvPr/>
        </p:nvSpPr>
        <p:spPr>
          <a:xfrm>
            <a:off x="7423880" y="6353661"/>
            <a:ext cx="294640" cy="213995"/>
          </a:xfrm>
          <a:custGeom>
            <a:avLst/>
            <a:gdLst/>
            <a:ahLst/>
            <a:cxnLst/>
            <a:rect l="l" t="t" r="r" b="b"/>
            <a:pathLst>
              <a:path w="294640" h="213995">
                <a:moveTo>
                  <a:pt x="224014" y="0"/>
                </a:moveTo>
                <a:lnTo>
                  <a:pt x="184339" y="9319"/>
                </a:lnTo>
                <a:lnTo>
                  <a:pt x="157105" y="33758"/>
                </a:lnTo>
                <a:lnTo>
                  <a:pt x="147392" y="18990"/>
                </a:lnTo>
                <a:lnTo>
                  <a:pt x="134166" y="8440"/>
                </a:lnTo>
                <a:lnTo>
                  <a:pt x="117425" y="2110"/>
                </a:lnTo>
                <a:lnTo>
                  <a:pt x="97169" y="0"/>
                </a:lnTo>
                <a:lnTo>
                  <a:pt x="78584" y="1698"/>
                </a:lnTo>
                <a:lnTo>
                  <a:pt x="62015" y="6791"/>
                </a:lnTo>
                <a:lnTo>
                  <a:pt x="47457" y="15279"/>
                </a:lnTo>
                <a:lnTo>
                  <a:pt x="34909" y="27161"/>
                </a:lnTo>
                <a:lnTo>
                  <a:pt x="33946" y="3884"/>
                </a:lnTo>
                <a:lnTo>
                  <a:pt x="0" y="3884"/>
                </a:lnTo>
                <a:lnTo>
                  <a:pt x="0" y="213742"/>
                </a:lnTo>
                <a:lnTo>
                  <a:pt x="35894" y="213742"/>
                </a:lnTo>
                <a:lnTo>
                  <a:pt x="35894" y="60521"/>
                </a:lnTo>
                <a:lnTo>
                  <a:pt x="43776" y="47369"/>
                </a:lnTo>
                <a:lnTo>
                  <a:pt x="54451" y="37975"/>
                </a:lnTo>
                <a:lnTo>
                  <a:pt x="67917" y="32338"/>
                </a:lnTo>
                <a:lnTo>
                  <a:pt x="84175" y="30459"/>
                </a:lnTo>
                <a:lnTo>
                  <a:pt x="103774" y="33320"/>
                </a:lnTo>
                <a:lnTo>
                  <a:pt x="117776" y="41901"/>
                </a:lnTo>
                <a:lnTo>
                  <a:pt x="126179" y="56204"/>
                </a:lnTo>
                <a:lnTo>
                  <a:pt x="128980" y="76228"/>
                </a:lnTo>
                <a:lnTo>
                  <a:pt x="128980" y="213742"/>
                </a:lnTo>
                <a:lnTo>
                  <a:pt x="165052" y="213742"/>
                </a:lnTo>
                <a:lnTo>
                  <a:pt x="165052" y="74479"/>
                </a:lnTo>
                <a:lnTo>
                  <a:pt x="166807" y="64910"/>
                </a:lnTo>
                <a:lnTo>
                  <a:pt x="195257" y="33438"/>
                </a:lnTo>
                <a:lnTo>
                  <a:pt x="213543" y="30459"/>
                </a:lnTo>
                <a:lnTo>
                  <a:pt x="224788" y="31156"/>
                </a:lnTo>
                <a:lnTo>
                  <a:pt x="255773" y="55597"/>
                </a:lnTo>
                <a:lnTo>
                  <a:pt x="258337" y="75254"/>
                </a:lnTo>
                <a:lnTo>
                  <a:pt x="258337" y="213742"/>
                </a:lnTo>
                <a:lnTo>
                  <a:pt x="294221" y="213742"/>
                </a:lnTo>
                <a:lnTo>
                  <a:pt x="294221" y="73128"/>
                </a:lnTo>
                <a:lnTo>
                  <a:pt x="289397" y="41139"/>
                </a:lnTo>
                <a:lnTo>
                  <a:pt x="276088" y="18286"/>
                </a:lnTo>
                <a:lnTo>
                  <a:pt x="254293" y="4572"/>
                </a:lnTo>
                <a:lnTo>
                  <a:pt x="2240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7" name="object 137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7761526" y="6353662"/>
            <a:ext cx="191030" cy="217616"/>
          </a:xfrm>
          <a:prstGeom prst="rect">
            <a:avLst/>
          </a:prstGeom>
        </p:spPr>
      </p:pic>
      <p:sp>
        <p:nvSpPr>
          <p:cNvPr id="138" name="object 138"/>
          <p:cNvSpPr/>
          <p:nvPr/>
        </p:nvSpPr>
        <p:spPr>
          <a:xfrm>
            <a:off x="8136001" y="6265424"/>
            <a:ext cx="194945" cy="302260"/>
          </a:xfrm>
          <a:custGeom>
            <a:avLst/>
            <a:gdLst/>
            <a:ahLst/>
            <a:cxnLst/>
            <a:rect l="l" t="t" r="r" b="b"/>
            <a:pathLst>
              <a:path w="194945" h="302259">
                <a:moveTo>
                  <a:pt x="126847" y="3276"/>
                </a:moveTo>
                <a:lnTo>
                  <a:pt x="118706" y="1104"/>
                </a:lnTo>
                <a:lnTo>
                  <a:pt x="110490" y="0"/>
                </a:lnTo>
                <a:lnTo>
                  <a:pt x="102209" y="0"/>
                </a:lnTo>
                <a:lnTo>
                  <a:pt x="61150" y="10363"/>
                </a:lnTo>
                <a:lnTo>
                  <a:pt x="37668" y="40678"/>
                </a:lnTo>
                <a:lnTo>
                  <a:pt x="33159" y="70599"/>
                </a:lnTo>
                <a:lnTo>
                  <a:pt x="33159" y="92125"/>
                </a:lnTo>
                <a:lnTo>
                  <a:pt x="0" y="92125"/>
                </a:lnTo>
                <a:lnTo>
                  <a:pt x="0" y="119862"/>
                </a:lnTo>
                <a:lnTo>
                  <a:pt x="33159" y="119862"/>
                </a:lnTo>
                <a:lnTo>
                  <a:pt x="33159" y="301980"/>
                </a:lnTo>
                <a:lnTo>
                  <a:pt x="69062" y="301980"/>
                </a:lnTo>
                <a:lnTo>
                  <a:pt x="69062" y="119862"/>
                </a:lnTo>
                <a:lnTo>
                  <a:pt x="113842" y="119862"/>
                </a:lnTo>
                <a:lnTo>
                  <a:pt x="113842" y="92125"/>
                </a:lnTo>
                <a:lnTo>
                  <a:pt x="69062" y="92125"/>
                </a:lnTo>
                <a:lnTo>
                  <a:pt x="69062" y="69938"/>
                </a:lnTo>
                <a:lnTo>
                  <a:pt x="90043" y="33007"/>
                </a:lnTo>
                <a:lnTo>
                  <a:pt x="105511" y="30454"/>
                </a:lnTo>
                <a:lnTo>
                  <a:pt x="112356" y="30454"/>
                </a:lnTo>
                <a:lnTo>
                  <a:pt x="118833" y="31038"/>
                </a:lnTo>
                <a:lnTo>
                  <a:pt x="124904" y="32194"/>
                </a:lnTo>
                <a:lnTo>
                  <a:pt x="126847" y="3276"/>
                </a:lnTo>
                <a:close/>
              </a:path>
              <a:path w="194945" h="302259">
                <a:moveTo>
                  <a:pt x="191211" y="92125"/>
                </a:moveTo>
                <a:lnTo>
                  <a:pt x="155321" y="92125"/>
                </a:lnTo>
                <a:lnTo>
                  <a:pt x="155321" y="301980"/>
                </a:lnTo>
                <a:lnTo>
                  <a:pt x="191211" y="301980"/>
                </a:lnTo>
                <a:lnTo>
                  <a:pt x="191211" y="92125"/>
                </a:lnTo>
                <a:close/>
              </a:path>
              <a:path w="194945" h="302259">
                <a:moveTo>
                  <a:pt x="194894" y="30645"/>
                </a:moveTo>
                <a:lnTo>
                  <a:pt x="193078" y="25730"/>
                </a:lnTo>
                <a:lnTo>
                  <a:pt x="185839" y="17716"/>
                </a:lnTo>
                <a:lnTo>
                  <a:pt x="180530" y="15709"/>
                </a:lnTo>
                <a:lnTo>
                  <a:pt x="166573" y="15709"/>
                </a:lnTo>
                <a:lnTo>
                  <a:pt x="161315" y="17716"/>
                </a:lnTo>
                <a:lnTo>
                  <a:pt x="154190" y="25730"/>
                </a:lnTo>
                <a:lnTo>
                  <a:pt x="152412" y="30645"/>
                </a:lnTo>
                <a:lnTo>
                  <a:pt x="152412" y="42291"/>
                </a:lnTo>
                <a:lnTo>
                  <a:pt x="154190" y="47129"/>
                </a:lnTo>
                <a:lnTo>
                  <a:pt x="161315" y="54889"/>
                </a:lnTo>
                <a:lnTo>
                  <a:pt x="166573" y="56832"/>
                </a:lnTo>
                <a:lnTo>
                  <a:pt x="180530" y="56832"/>
                </a:lnTo>
                <a:lnTo>
                  <a:pt x="185839" y="54889"/>
                </a:lnTo>
                <a:lnTo>
                  <a:pt x="193078" y="47129"/>
                </a:lnTo>
                <a:lnTo>
                  <a:pt x="194894" y="42291"/>
                </a:lnTo>
                <a:lnTo>
                  <a:pt x="194894" y="306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9" name="object 139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8374703" y="6353666"/>
            <a:ext cx="166801" cy="217616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8577739" y="6353662"/>
            <a:ext cx="176884" cy="217616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8787749" y="6353668"/>
            <a:ext cx="173198" cy="217605"/>
          </a:xfrm>
          <a:prstGeom prst="rect">
            <a:avLst/>
          </a:prstGeom>
        </p:spPr>
      </p:pic>
      <p:sp>
        <p:nvSpPr>
          <p:cNvPr id="142" name="object 142"/>
          <p:cNvSpPr/>
          <p:nvPr/>
        </p:nvSpPr>
        <p:spPr>
          <a:xfrm>
            <a:off x="9011729" y="6269500"/>
            <a:ext cx="125095" cy="354330"/>
          </a:xfrm>
          <a:custGeom>
            <a:avLst/>
            <a:gdLst/>
            <a:ahLst/>
            <a:cxnLst/>
            <a:rect l="l" t="t" r="r" b="b"/>
            <a:pathLst>
              <a:path w="125095" h="354329">
                <a:moveTo>
                  <a:pt x="35890" y="0"/>
                </a:moveTo>
                <a:lnTo>
                  <a:pt x="0" y="0"/>
                </a:lnTo>
                <a:lnTo>
                  <a:pt x="0" y="297903"/>
                </a:lnTo>
                <a:lnTo>
                  <a:pt x="35890" y="297903"/>
                </a:lnTo>
                <a:lnTo>
                  <a:pt x="35890" y="0"/>
                </a:lnTo>
                <a:close/>
              </a:path>
              <a:path w="125095" h="354329">
                <a:moveTo>
                  <a:pt x="124688" y="255422"/>
                </a:moveTo>
                <a:lnTo>
                  <a:pt x="89573" y="255422"/>
                </a:lnTo>
                <a:lnTo>
                  <a:pt x="89573" y="287820"/>
                </a:lnTo>
                <a:lnTo>
                  <a:pt x="88099" y="301193"/>
                </a:lnTo>
                <a:lnTo>
                  <a:pt x="84429" y="314388"/>
                </a:lnTo>
                <a:lnTo>
                  <a:pt x="78600" y="327380"/>
                </a:lnTo>
                <a:lnTo>
                  <a:pt x="70573" y="340194"/>
                </a:lnTo>
                <a:lnTo>
                  <a:pt x="90944" y="354152"/>
                </a:lnTo>
                <a:lnTo>
                  <a:pt x="115087" y="322732"/>
                </a:lnTo>
                <a:lnTo>
                  <a:pt x="124688" y="283552"/>
                </a:lnTo>
                <a:lnTo>
                  <a:pt x="124688" y="2554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3" name="object 143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9315025" y="6357546"/>
            <a:ext cx="178633" cy="209847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9517868" y="6353669"/>
            <a:ext cx="178046" cy="217605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9736221" y="6353668"/>
            <a:ext cx="101441" cy="213731"/>
          </a:xfrm>
          <a:prstGeom prst="rect">
            <a:avLst/>
          </a:prstGeom>
        </p:spPr>
      </p:pic>
      <p:sp>
        <p:nvSpPr>
          <p:cNvPr id="146" name="object 146"/>
          <p:cNvSpPr/>
          <p:nvPr/>
        </p:nvSpPr>
        <p:spPr>
          <a:xfrm>
            <a:off x="9869627" y="6265424"/>
            <a:ext cx="274955" cy="302260"/>
          </a:xfrm>
          <a:custGeom>
            <a:avLst/>
            <a:gdLst/>
            <a:ahLst/>
            <a:cxnLst/>
            <a:rect l="l" t="t" r="r" b="b"/>
            <a:pathLst>
              <a:path w="274954" h="302259">
                <a:moveTo>
                  <a:pt x="38785" y="92125"/>
                </a:moveTo>
                <a:lnTo>
                  <a:pt x="2908" y="92125"/>
                </a:lnTo>
                <a:lnTo>
                  <a:pt x="2908" y="301980"/>
                </a:lnTo>
                <a:lnTo>
                  <a:pt x="38785" y="301980"/>
                </a:lnTo>
                <a:lnTo>
                  <a:pt x="38785" y="92125"/>
                </a:lnTo>
                <a:close/>
              </a:path>
              <a:path w="274954" h="302259">
                <a:moveTo>
                  <a:pt x="42468" y="30645"/>
                </a:moveTo>
                <a:lnTo>
                  <a:pt x="40678" y="25730"/>
                </a:lnTo>
                <a:lnTo>
                  <a:pt x="33426" y="17716"/>
                </a:lnTo>
                <a:lnTo>
                  <a:pt x="28130" y="15709"/>
                </a:lnTo>
                <a:lnTo>
                  <a:pt x="14173" y="15709"/>
                </a:lnTo>
                <a:lnTo>
                  <a:pt x="8890" y="17716"/>
                </a:lnTo>
                <a:lnTo>
                  <a:pt x="1778" y="25730"/>
                </a:lnTo>
                <a:lnTo>
                  <a:pt x="0" y="30645"/>
                </a:lnTo>
                <a:lnTo>
                  <a:pt x="0" y="42291"/>
                </a:lnTo>
                <a:lnTo>
                  <a:pt x="1778" y="47129"/>
                </a:lnTo>
                <a:lnTo>
                  <a:pt x="8890" y="54889"/>
                </a:lnTo>
                <a:lnTo>
                  <a:pt x="14173" y="56832"/>
                </a:lnTo>
                <a:lnTo>
                  <a:pt x="28130" y="56832"/>
                </a:lnTo>
                <a:lnTo>
                  <a:pt x="33426" y="54889"/>
                </a:lnTo>
                <a:lnTo>
                  <a:pt x="40678" y="47129"/>
                </a:lnTo>
                <a:lnTo>
                  <a:pt x="42468" y="42291"/>
                </a:lnTo>
                <a:lnTo>
                  <a:pt x="42468" y="30645"/>
                </a:lnTo>
                <a:close/>
              </a:path>
              <a:path w="274954" h="302259">
                <a:moveTo>
                  <a:pt x="206336" y="3276"/>
                </a:moveTo>
                <a:lnTo>
                  <a:pt x="198183" y="1104"/>
                </a:lnTo>
                <a:lnTo>
                  <a:pt x="189992" y="0"/>
                </a:lnTo>
                <a:lnTo>
                  <a:pt x="181698" y="0"/>
                </a:lnTo>
                <a:lnTo>
                  <a:pt x="140652" y="10363"/>
                </a:lnTo>
                <a:lnTo>
                  <a:pt x="117170" y="40678"/>
                </a:lnTo>
                <a:lnTo>
                  <a:pt x="112661" y="70599"/>
                </a:lnTo>
                <a:lnTo>
                  <a:pt x="112661" y="92125"/>
                </a:lnTo>
                <a:lnTo>
                  <a:pt x="79489" y="92125"/>
                </a:lnTo>
                <a:lnTo>
                  <a:pt x="79489" y="119862"/>
                </a:lnTo>
                <a:lnTo>
                  <a:pt x="112661" y="119862"/>
                </a:lnTo>
                <a:lnTo>
                  <a:pt x="112661" y="301980"/>
                </a:lnTo>
                <a:lnTo>
                  <a:pt x="148539" y="301980"/>
                </a:lnTo>
                <a:lnTo>
                  <a:pt x="148539" y="119862"/>
                </a:lnTo>
                <a:lnTo>
                  <a:pt x="193332" y="119862"/>
                </a:lnTo>
                <a:lnTo>
                  <a:pt x="193332" y="92125"/>
                </a:lnTo>
                <a:lnTo>
                  <a:pt x="148539" y="92125"/>
                </a:lnTo>
                <a:lnTo>
                  <a:pt x="148539" y="69938"/>
                </a:lnTo>
                <a:lnTo>
                  <a:pt x="169532" y="33007"/>
                </a:lnTo>
                <a:lnTo>
                  <a:pt x="184988" y="30454"/>
                </a:lnTo>
                <a:lnTo>
                  <a:pt x="191833" y="30454"/>
                </a:lnTo>
                <a:lnTo>
                  <a:pt x="198323" y="31038"/>
                </a:lnTo>
                <a:lnTo>
                  <a:pt x="204406" y="32194"/>
                </a:lnTo>
                <a:lnTo>
                  <a:pt x="206336" y="3276"/>
                </a:lnTo>
                <a:close/>
              </a:path>
              <a:path w="274954" h="302259">
                <a:moveTo>
                  <a:pt x="270713" y="92125"/>
                </a:moveTo>
                <a:lnTo>
                  <a:pt x="234810" y="92125"/>
                </a:lnTo>
                <a:lnTo>
                  <a:pt x="234810" y="301980"/>
                </a:lnTo>
                <a:lnTo>
                  <a:pt x="270713" y="301980"/>
                </a:lnTo>
                <a:lnTo>
                  <a:pt x="270713" y="92125"/>
                </a:lnTo>
                <a:close/>
              </a:path>
              <a:path w="274954" h="302259">
                <a:moveTo>
                  <a:pt x="274383" y="30645"/>
                </a:moveTo>
                <a:lnTo>
                  <a:pt x="272554" y="25730"/>
                </a:lnTo>
                <a:lnTo>
                  <a:pt x="265328" y="17716"/>
                </a:lnTo>
                <a:lnTo>
                  <a:pt x="260032" y="15709"/>
                </a:lnTo>
                <a:lnTo>
                  <a:pt x="246062" y="15709"/>
                </a:lnTo>
                <a:lnTo>
                  <a:pt x="240792" y="17716"/>
                </a:lnTo>
                <a:lnTo>
                  <a:pt x="233680" y="25730"/>
                </a:lnTo>
                <a:lnTo>
                  <a:pt x="231914" y="30645"/>
                </a:lnTo>
                <a:lnTo>
                  <a:pt x="231914" y="42291"/>
                </a:lnTo>
                <a:lnTo>
                  <a:pt x="233680" y="47129"/>
                </a:lnTo>
                <a:lnTo>
                  <a:pt x="240792" y="54889"/>
                </a:lnTo>
                <a:lnTo>
                  <a:pt x="246062" y="56832"/>
                </a:lnTo>
                <a:lnTo>
                  <a:pt x="260032" y="56832"/>
                </a:lnTo>
                <a:lnTo>
                  <a:pt x="265328" y="54889"/>
                </a:lnTo>
                <a:lnTo>
                  <a:pt x="272554" y="47129"/>
                </a:lnTo>
                <a:lnTo>
                  <a:pt x="274383" y="42291"/>
                </a:lnTo>
                <a:lnTo>
                  <a:pt x="274383" y="306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7" name="object 147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10187227" y="6353662"/>
            <a:ext cx="176884" cy="217616"/>
          </a:xfrm>
          <a:prstGeom prst="rect">
            <a:avLst/>
          </a:prstGeom>
        </p:spPr>
      </p:pic>
      <p:pic>
        <p:nvPicPr>
          <p:cNvPr id="148" name="object 148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10397249" y="6353668"/>
            <a:ext cx="173188" cy="217605"/>
          </a:xfrm>
          <a:prstGeom prst="rect">
            <a:avLst/>
          </a:prstGeom>
        </p:spPr>
      </p:pic>
      <p:pic>
        <p:nvPicPr>
          <p:cNvPr id="149" name="object 149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0618133" y="6353661"/>
            <a:ext cx="165042" cy="213742"/>
          </a:xfrm>
          <a:prstGeom prst="rect">
            <a:avLst/>
          </a:prstGeom>
        </p:spPr>
      </p:pic>
      <p:sp>
        <p:nvSpPr>
          <p:cNvPr id="150" name="object 150"/>
          <p:cNvSpPr/>
          <p:nvPr/>
        </p:nvSpPr>
        <p:spPr>
          <a:xfrm>
            <a:off x="10827373" y="6269497"/>
            <a:ext cx="177165" cy="302260"/>
          </a:xfrm>
          <a:custGeom>
            <a:avLst/>
            <a:gdLst/>
            <a:ahLst/>
            <a:cxnLst/>
            <a:rect l="l" t="t" r="r" b="b"/>
            <a:pathLst>
              <a:path w="177165" h="302259">
                <a:moveTo>
                  <a:pt x="82814" y="84164"/>
                </a:moveTo>
                <a:lnTo>
                  <a:pt x="35215" y="100694"/>
                </a:lnTo>
                <a:lnTo>
                  <a:pt x="5723" y="147660"/>
                </a:lnTo>
                <a:lnTo>
                  <a:pt x="0" y="191229"/>
                </a:lnTo>
                <a:lnTo>
                  <a:pt x="85" y="195302"/>
                </a:lnTo>
                <a:lnTo>
                  <a:pt x="5747" y="237487"/>
                </a:lnTo>
                <a:lnTo>
                  <a:pt x="22983" y="271907"/>
                </a:lnTo>
                <a:lnTo>
                  <a:pt x="65035" y="299914"/>
                </a:lnTo>
                <a:lnTo>
                  <a:pt x="82426" y="301781"/>
                </a:lnTo>
                <a:lnTo>
                  <a:pt x="100577" y="300132"/>
                </a:lnTo>
                <a:lnTo>
                  <a:pt x="116615" y="295186"/>
                </a:lnTo>
                <a:lnTo>
                  <a:pt x="130542" y="286943"/>
                </a:lnTo>
                <a:lnTo>
                  <a:pt x="142362" y="275405"/>
                </a:lnTo>
                <a:lnTo>
                  <a:pt x="177073" y="275405"/>
                </a:lnTo>
                <a:lnTo>
                  <a:pt x="177073" y="271332"/>
                </a:lnTo>
                <a:lnTo>
                  <a:pt x="91348" y="271332"/>
                </a:lnTo>
                <a:lnTo>
                  <a:pt x="79060" y="270071"/>
                </a:lnTo>
                <a:lnTo>
                  <a:pt x="44175" y="240101"/>
                </a:lnTo>
                <a:lnTo>
                  <a:pt x="35883" y="195302"/>
                </a:lnTo>
                <a:lnTo>
                  <a:pt x="36804" y="176549"/>
                </a:lnTo>
                <a:lnTo>
                  <a:pt x="50626" y="134980"/>
                </a:lnTo>
                <a:lnTo>
                  <a:pt x="91735" y="114614"/>
                </a:lnTo>
                <a:lnTo>
                  <a:pt x="177073" y="114614"/>
                </a:lnTo>
                <a:lnTo>
                  <a:pt x="177073" y="109378"/>
                </a:lnTo>
                <a:lnTo>
                  <a:pt x="141199" y="109378"/>
                </a:lnTo>
                <a:lnTo>
                  <a:pt x="129479" y="98349"/>
                </a:lnTo>
                <a:lnTo>
                  <a:pt x="115839" y="90469"/>
                </a:lnTo>
                <a:lnTo>
                  <a:pt x="100282" y="85741"/>
                </a:lnTo>
                <a:lnTo>
                  <a:pt x="82814" y="84164"/>
                </a:lnTo>
                <a:close/>
              </a:path>
              <a:path w="177165" h="302259">
                <a:moveTo>
                  <a:pt x="177073" y="275405"/>
                </a:moveTo>
                <a:lnTo>
                  <a:pt x="142362" y="275405"/>
                </a:lnTo>
                <a:lnTo>
                  <a:pt x="144110" y="297896"/>
                </a:lnTo>
                <a:lnTo>
                  <a:pt x="177073" y="297896"/>
                </a:lnTo>
                <a:lnTo>
                  <a:pt x="177073" y="275405"/>
                </a:lnTo>
                <a:close/>
              </a:path>
              <a:path w="177165" h="302259">
                <a:moveTo>
                  <a:pt x="177073" y="114614"/>
                </a:moveTo>
                <a:lnTo>
                  <a:pt x="91735" y="114614"/>
                </a:lnTo>
                <a:lnTo>
                  <a:pt x="107336" y="116469"/>
                </a:lnTo>
                <a:lnTo>
                  <a:pt x="120779" y="122034"/>
                </a:lnTo>
                <a:lnTo>
                  <a:pt x="132066" y="131307"/>
                </a:lnTo>
                <a:lnTo>
                  <a:pt x="141199" y="144288"/>
                </a:lnTo>
                <a:lnTo>
                  <a:pt x="141199" y="240683"/>
                </a:lnTo>
                <a:lnTo>
                  <a:pt x="132189" y="254095"/>
                </a:lnTo>
                <a:lnTo>
                  <a:pt x="120879" y="263672"/>
                </a:lnTo>
                <a:lnTo>
                  <a:pt x="107266" y="269417"/>
                </a:lnTo>
                <a:lnTo>
                  <a:pt x="91348" y="271332"/>
                </a:lnTo>
                <a:lnTo>
                  <a:pt x="177073" y="271332"/>
                </a:lnTo>
                <a:lnTo>
                  <a:pt x="177073" y="114614"/>
                </a:lnTo>
                <a:close/>
              </a:path>
              <a:path w="177165" h="302259">
                <a:moveTo>
                  <a:pt x="177073" y="0"/>
                </a:moveTo>
                <a:lnTo>
                  <a:pt x="141199" y="0"/>
                </a:lnTo>
                <a:lnTo>
                  <a:pt x="141199" y="109378"/>
                </a:lnTo>
                <a:lnTo>
                  <a:pt x="177073" y="109378"/>
                </a:lnTo>
                <a:lnTo>
                  <a:pt x="1770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1" name="object 151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11049426" y="6353662"/>
            <a:ext cx="191030" cy="217616"/>
          </a:xfrm>
          <a:prstGeom prst="rect">
            <a:avLst/>
          </a:prstGeom>
        </p:spPr>
      </p:pic>
      <p:pic>
        <p:nvPicPr>
          <p:cNvPr id="152" name="object 152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1430308" y="6353669"/>
            <a:ext cx="178046" cy="217605"/>
          </a:xfrm>
          <a:prstGeom prst="rect">
            <a:avLst/>
          </a:prstGeom>
        </p:spPr>
      </p:pic>
      <p:pic>
        <p:nvPicPr>
          <p:cNvPr id="153" name="object 153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980415" y="6746142"/>
            <a:ext cx="2387214" cy="378584"/>
          </a:xfrm>
          <a:prstGeom prst="rect">
            <a:avLst/>
          </a:prstGeom>
        </p:spPr>
      </p:pic>
      <p:sp>
        <p:nvSpPr>
          <p:cNvPr id="154" name="object 154"/>
          <p:cNvSpPr/>
          <p:nvPr/>
        </p:nvSpPr>
        <p:spPr>
          <a:xfrm>
            <a:off x="3761193" y="6830307"/>
            <a:ext cx="177165" cy="294640"/>
          </a:xfrm>
          <a:custGeom>
            <a:avLst/>
            <a:gdLst/>
            <a:ahLst/>
            <a:cxnLst/>
            <a:rect l="l" t="t" r="r" b="b"/>
            <a:pathLst>
              <a:path w="177164" h="294640">
                <a:moveTo>
                  <a:pt x="176884" y="194339"/>
                </a:moveTo>
                <a:lnTo>
                  <a:pt x="140990" y="194339"/>
                </a:lnTo>
                <a:lnTo>
                  <a:pt x="140990" y="294420"/>
                </a:lnTo>
                <a:lnTo>
                  <a:pt x="176884" y="294420"/>
                </a:lnTo>
                <a:lnTo>
                  <a:pt x="176884" y="194339"/>
                </a:lnTo>
                <a:close/>
              </a:path>
              <a:path w="177164" h="294640">
                <a:moveTo>
                  <a:pt x="83589" y="0"/>
                </a:moveTo>
                <a:lnTo>
                  <a:pt x="35002" y="16203"/>
                </a:lnTo>
                <a:lnTo>
                  <a:pt x="5669" y="62771"/>
                </a:lnTo>
                <a:lnTo>
                  <a:pt x="0" y="107064"/>
                </a:lnTo>
                <a:lnTo>
                  <a:pt x="94" y="111137"/>
                </a:lnTo>
                <a:lnTo>
                  <a:pt x="5646" y="153634"/>
                </a:lnTo>
                <a:lnTo>
                  <a:pt x="22585" y="188036"/>
                </a:lnTo>
                <a:lnTo>
                  <a:pt x="65159" y="215768"/>
                </a:lnTo>
                <a:lnTo>
                  <a:pt x="83201" y="217616"/>
                </a:lnTo>
                <a:lnTo>
                  <a:pt x="100337" y="216161"/>
                </a:lnTo>
                <a:lnTo>
                  <a:pt x="115681" y="211797"/>
                </a:lnTo>
                <a:lnTo>
                  <a:pt x="129232" y="204523"/>
                </a:lnTo>
                <a:lnTo>
                  <a:pt x="140990" y="194339"/>
                </a:lnTo>
                <a:lnTo>
                  <a:pt x="176884" y="194339"/>
                </a:lnTo>
                <a:lnTo>
                  <a:pt x="176884" y="188329"/>
                </a:lnTo>
                <a:lnTo>
                  <a:pt x="92122" y="188329"/>
                </a:lnTo>
                <a:lnTo>
                  <a:pt x="79883" y="187043"/>
                </a:lnTo>
                <a:lnTo>
                  <a:pt x="44434" y="156525"/>
                </a:lnTo>
                <a:lnTo>
                  <a:pt x="35873" y="111137"/>
                </a:lnTo>
                <a:lnTo>
                  <a:pt x="36831" y="92200"/>
                </a:lnTo>
                <a:lnTo>
                  <a:pt x="51192" y="50134"/>
                </a:lnTo>
                <a:lnTo>
                  <a:pt x="92499" y="29486"/>
                </a:lnTo>
                <a:lnTo>
                  <a:pt x="176884" y="29486"/>
                </a:lnTo>
                <a:lnTo>
                  <a:pt x="176884" y="25025"/>
                </a:lnTo>
                <a:lnTo>
                  <a:pt x="142362" y="25025"/>
                </a:lnTo>
                <a:lnTo>
                  <a:pt x="130613" y="14078"/>
                </a:lnTo>
                <a:lnTo>
                  <a:pt x="116902" y="6257"/>
                </a:lnTo>
                <a:lnTo>
                  <a:pt x="101227" y="1564"/>
                </a:lnTo>
                <a:lnTo>
                  <a:pt x="83589" y="0"/>
                </a:lnTo>
                <a:close/>
              </a:path>
              <a:path w="177164" h="294640">
                <a:moveTo>
                  <a:pt x="176884" y="29486"/>
                </a:moveTo>
                <a:lnTo>
                  <a:pt x="92499" y="29486"/>
                </a:lnTo>
                <a:lnTo>
                  <a:pt x="107316" y="31219"/>
                </a:lnTo>
                <a:lnTo>
                  <a:pt x="120337" y="36420"/>
                </a:lnTo>
                <a:lnTo>
                  <a:pt x="131562" y="45088"/>
                </a:lnTo>
                <a:lnTo>
                  <a:pt x="140990" y="57223"/>
                </a:lnTo>
                <a:lnTo>
                  <a:pt x="140990" y="160005"/>
                </a:lnTo>
                <a:lnTo>
                  <a:pt x="131610" y="172400"/>
                </a:lnTo>
                <a:lnTo>
                  <a:pt x="120337" y="181251"/>
                </a:lnTo>
                <a:lnTo>
                  <a:pt x="107175" y="186560"/>
                </a:lnTo>
                <a:lnTo>
                  <a:pt x="92122" y="188329"/>
                </a:lnTo>
                <a:lnTo>
                  <a:pt x="176884" y="188329"/>
                </a:lnTo>
                <a:lnTo>
                  <a:pt x="176884" y="29486"/>
                </a:lnTo>
                <a:close/>
              </a:path>
              <a:path w="177164" h="294640">
                <a:moveTo>
                  <a:pt x="176884" y="3884"/>
                </a:moveTo>
                <a:lnTo>
                  <a:pt x="143901" y="3884"/>
                </a:lnTo>
                <a:lnTo>
                  <a:pt x="142362" y="25025"/>
                </a:lnTo>
                <a:lnTo>
                  <a:pt x="176884" y="25025"/>
                </a:lnTo>
                <a:lnTo>
                  <a:pt x="176884" y="38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5" name="object 155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3993704" y="6834185"/>
            <a:ext cx="165241" cy="213742"/>
          </a:xfrm>
          <a:prstGeom prst="rect">
            <a:avLst/>
          </a:prstGeom>
        </p:spPr>
      </p:pic>
      <p:pic>
        <p:nvPicPr>
          <p:cNvPr id="156" name="object 15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203137" y="6830314"/>
            <a:ext cx="178046" cy="217605"/>
          </a:xfrm>
          <a:prstGeom prst="rect">
            <a:avLst/>
          </a:prstGeom>
        </p:spPr>
      </p:pic>
      <p:pic>
        <p:nvPicPr>
          <p:cNvPr id="157" name="object 157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4771246" y="6830311"/>
            <a:ext cx="166801" cy="217616"/>
          </a:xfrm>
          <a:prstGeom prst="rect">
            <a:avLst/>
          </a:prstGeom>
        </p:spPr>
      </p:pic>
      <p:pic>
        <p:nvPicPr>
          <p:cNvPr id="158" name="object 15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974486" y="6830314"/>
            <a:ext cx="178046" cy="217605"/>
          </a:xfrm>
          <a:prstGeom prst="rect">
            <a:avLst/>
          </a:prstGeom>
        </p:spPr>
      </p:pic>
      <p:pic>
        <p:nvPicPr>
          <p:cNvPr id="159" name="object 159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5192069" y="6834185"/>
            <a:ext cx="165241" cy="213742"/>
          </a:xfrm>
          <a:prstGeom prst="rect">
            <a:avLst/>
          </a:prstGeom>
        </p:spPr>
      </p:pic>
      <p:sp>
        <p:nvSpPr>
          <p:cNvPr id="160" name="object 160"/>
          <p:cNvSpPr/>
          <p:nvPr/>
        </p:nvSpPr>
        <p:spPr>
          <a:xfrm>
            <a:off x="5753588" y="6742062"/>
            <a:ext cx="127000" cy="302260"/>
          </a:xfrm>
          <a:custGeom>
            <a:avLst/>
            <a:gdLst/>
            <a:ahLst/>
            <a:cxnLst/>
            <a:rect l="l" t="t" r="r" b="b"/>
            <a:pathLst>
              <a:path w="127000" h="302259">
                <a:moveTo>
                  <a:pt x="110478" y="0"/>
                </a:moveTo>
                <a:lnTo>
                  <a:pt x="102206" y="0"/>
                </a:lnTo>
                <a:lnTo>
                  <a:pt x="86655" y="1152"/>
                </a:lnTo>
                <a:lnTo>
                  <a:pt x="51202" y="18428"/>
                </a:lnTo>
                <a:lnTo>
                  <a:pt x="34288" y="54682"/>
                </a:lnTo>
                <a:lnTo>
                  <a:pt x="33161" y="70594"/>
                </a:lnTo>
                <a:lnTo>
                  <a:pt x="33161" y="92122"/>
                </a:lnTo>
                <a:lnTo>
                  <a:pt x="0" y="92122"/>
                </a:lnTo>
                <a:lnTo>
                  <a:pt x="0" y="119860"/>
                </a:lnTo>
                <a:lnTo>
                  <a:pt x="33161" y="119860"/>
                </a:lnTo>
                <a:lnTo>
                  <a:pt x="33161" y="301980"/>
                </a:lnTo>
                <a:lnTo>
                  <a:pt x="69045" y="301980"/>
                </a:lnTo>
                <a:lnTo>
                  <a:pt x="69045" y="119860"/>
                </a:lnTo>
                <a:lnTo>
                  <a:pt x="113839" y="119860"/>
                </a:lnTo>
                <a:lnTo>
                  <a:pt x="113839" y="92122"/>
                </a:lnTo>
                <a:lnTo>
                  <a:pt x="69045" y="92122"/>
                </a:lnTo>
                <a:lnTo>
                  <a:pt x="69045" y="69945"/>
                </a:lnTo>
                <a:lnTo>
                  <a:pt x="90032" y="33006"/>
                </a:lnTo>
                <a:lnTo>
                  <a:pt x="105504" y="30449"/>
                </a:lnTo>
                <a:lnTo>
                  <a:pt x="112352" y="30449"/>
                </a:lnTo>
                <a:lnTo>
                  <a:pt x="118823" y="31035"/>
                </a:lnTo>
                <a:lnTo>
                  <a:pt x="124896" y="32197"/>
                </a:lnTo>
                <a:lnTo>
                  <a:pt x="126833" y="3277"/>
                </a:lnTo>
                <a:lnTo>
                  <a:pt x="118697" y="1099"/>
                </a:lnTo>
                <a:lnTo>
                  <a:pt x="1104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1" name="object 161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5896297" y="6830307"/>
            <a:ext cx="191041" cy="217616"/>
          </a:xfrm>
          <a:prstGeom prst="rect">
            <a:avLst/>
          </a:prstGeom>
        </p:spPr>
      </p:pic>
      <p:pic>
        <p:nvPicPr>
          <p:cNvPr id="162" name="object 16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131138" y="6830313"/>
            <a:ext cx="101431" cy="213731"/>
          </a:xfrm>
          <a:prstGeom prst="rect">
            <a:avLst/>
          </a:prstGeom>
        </p:spPr>
      </p:pic>
      <p:pic>
        <p:nvPicPr>
          <p:cNvPr id="163" name="object 163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6264352" y="6830306"/>
            <a:ext cx="165052" cy="213742"/>
          </a:xfrm>
          <a:prstGeom prst="rect">
            <a:avLst/>
          </a:prstGeom>
        </p:spPr>
      </p:pic>
      <p:pic>
        <p:nvPicPr>
          <p:cNvPr id="164" name="object 164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6473213" y="6830314"/>
            <a:ext cx="178046" cy="217605"/>
          </a:xfrm>
          <a:prstGeom prst="rect">
            <a:avLst/>
          </a:prstGeom>
        </p:spPr>
      </p:pic>
      <p:pic>
        <p:nvPicPr>
          <p:cNvPr id="165" name="object 165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6682262" y="6830308"/>
            <a:ext cx="176884" cy="217616"/>
          </a:xfrm>
          <a:prstGeom prst="rect">
            <a:avLst/>
          </a:prstGeom>
        </p:spPr>
      </p:pic>
      <p:pic>
        <p:nvPicPr>
          <p:cNvPr id="166" name="object 166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6889175" y="6830314"/>
            <a:ext cx="178046" cy="217605"/>
          </a:xfrm>
          <a:prstGeom prst="rect">
            <a:avLst/>
          </a:prstGeom>
        </p:spPr>
      </p:pic>
      <p:sp>
        <p:nvSpPr>
          <p:cNvPr id="167" name="object 167"/>
          <p:cNvSpPr/>
          <p:nvPr/>
        </p:nvSpPr>
        <p:spPr>
          <a:xfrm>
            <a:off x="7098807" y="6746142"/>
            <a:ext cx="177165" cy="302260"/>
          </a:xfrm>
          <a:custGeom>
            <a:avLst/>
            <a:gdLst/>
            <a:ahLst/>
            <a:cxnLst/>
            <a:rect l="l" t="t" r="r" b="b"/>
            <a:pathLst>
              <a:path w="177165" h="302259">
                <a:moveTo>
                  <a:pt x="82803" y="84164"/>
                </a:moveTo>
                <a:lnTo>
                  <a:pt x="35215" y="100694"/>
                </a:lnTo>
                <a:lnTo>
                  <a:pt x="5723" y="147660"/>
                </a:lnTo>
                <a:lnTo>
                  <a:pt x="0" y="191229"/>
                </a:lnTo>
                <a:lnTo>
                  <a:pt x="85" y="195302"/>
                </a:lnTo>
                <a:lnTo>
                  <a:pt x="5743" y="237487"/>
                </a:lnTo>
                <a:lnTo>
                  <a:pt x="22983" y="271907"/>
                </a:lnTo>
                <a:lnTo>
                  <a:pt x="65031" y="299914"/>
                </a:lnTo>
                <a:lnTo>
                  <a:pt x="82416" y="301781"/>
                </a:lnTo>
                <a:lnTo>
                  <a:pt x="100569" y="300132"/>
                </a:lnTo>
                <a:lnTo>
                  <a:pt x="116610" y="295186"/>
                </a:lnTo>
                <a:lnTo>
                  <a:pt x="130541" y="286943"/>
                </a:lnTo>
                <a:lnTo>
                  <a:pt x="142362" y="275405"/>
                </a:lnTo>
                <a:lnTo>
                  <a:pt x="177062" y="275405"/>
                </a:lnTo>
                <a:lnTo>
                  <a:pt x="177062" y="271332"/>
                </a:lnTo>
                <a:lnTo>
                  <a:pt x="91348" y="271332"/>
                </a:lnTo>
                <a:lnTo>
                  <a:pt x="79054" y="270071"/>
                </a:lnTo>
                <a:lnTo>
                  <a:pt x="44164" y="240101"/>
                </a:lnTo>
                <a:lnTo>
                  <a:pt x="35873" y="195302"/>
                </a:lnTo>
                <a:lnTo>
                  <a:pt x="36794" y="176549"/>
                </a:lnTo>
                <a:lnTo>
                  <a:pt x="50616" y="134980"/>
                </a:lnTo>
                <a:lnTo>
                  <a:pt x="91735" y="114614"/>
                </a:lnTo>
                <a:lnTo>
                  <a:pt x="177062" y="114614"/>
                </a:lnTo>
                <a:lnTo>
                  <a:pt x="177062" y="109378"/>
                </a:lnTo>
                <a:lnTo>
                  <a:pt x="141199" y="109378"/>
                </a:lnTo>
                <a:lnTo>
                  <a:pt x="129473" y="98349"/>
                </a:lnTo>
                <a:lnTo>
                  <a:pt x="115830" y="90469"/>
                </a:lnTo>
                <a:lnTo>
                  <a:pt x="100272" y="85741"/>
                </a:lnTo>
                <a:lnTo>
                  <a:pt x="82803" y="84164"/>
                </a:lnTo>
                <a:close/>
              </a:path>
              <a:path w="177165" h="302259">
                <a:moveTo>
                  <a:pt x="177062" y="275405"/>
                </a:moveTo>
                <a:lnTo>
                  <a:pt x="142362" y="275405"/>
                </a:lnTo>
                <a:lnTo>
                  <a:pt x="144100" y="297896"/>
                </a:lnTo>
                <a:lnTo>
                  <a:pt x="177062" y="297896"/>
                </a:lnTo>
                <a:lnTo>
                  <a:pt x="177062" y="275405"/>
                </a:lnTo>
                <a:close/>
              </a:path>
              <a:path w="177165" h="302259">
                <a:moveTo>
                  <a:pt x="177062" y="114614"/>
                </a:moveTo>
                <a:lnTo>
                  <a:pt x="91735" y="114614"/>
                </a:lnTo>
                <a:lnTo>
                  <a:pt x="107336" y="116469"/>
                </a:lnTo>
                <a:lnTo>
                  <a:pt x="120779" y="122034"/>
                </a:lnTo>
                <a:lnTo>
                  <a:pt x="132066" y="131307"/>
                </a:lnTo>
                <a:lnTo>
                  <a:pt x="141199" y="144288"/>
                </a:lnTo>
                <a:lnTo>
                  <a:pt x="141199" y="240683"/>
                </a:lnTo>
                <a:lnTo>
                  <a:pt x="132188" y="254095"/>
                </a:lnTo>
                <a:lnTo>
                  <a:pt x="120875" y="263672"/>
                </a:lnTo>
                <a:lnTo>
                  <a:pt x="107262" y="269417"/>
                </a:lnTo>
                <a:lnTo>
                  <a:pt x="91348" y="271332"/>
                </a:lnTo>
                <a:lnTo>
                  <a:pt x="177062" y="271332"/>
                </a:lnTo>
                <a:lnTo>
                  <a:pt x="177062" y="114614"/>
                </a:lnTo>
                <a:close/>
              </a:path>
              <a:path w="177165" h="302259">
                <a:moveTo>
                  <a:pt x="177062" y="0"/>
                </a:moveTo>
                <a:lnTo>
                  <a:pt x="141199" y="0"/>
                </a:lnTo>
                <a:lnTo>
                  <a:pt x="141199" y="109378"/>
                </a:lnTo>
                <a:lnTo>
                  <a:pt x="177062" y="109378"/>
                </a:lnTo>
                <a:lnTo>
                  <a:pt x="1770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8" name="object 168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7320849" y="6830307"/>
            <a:ext cx="191030" cy="217616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7555679" y="6830313"/>
            <a:ext cx="101441" cy="213731"/>
          </a:xfrm>
          <a:prstGeom prst="rect">
            <a:avLst/>
          </a:prstGeom>
        </p:spPr>
      </p:pic>
      <p:sp>
        <p:nvSpPr>
          <p:cNvPr id="170" name="object 170"/>
          <p:cNvSpPr/>
          <p:nvPr/>
        </p:nvSpPr>
        <p:spPr>
          <a:xfrm>
            <a:off x="8038651" y="6830307"/>
            <a:ext cx="177165" cy="294640"/>
          </a:xfrm>
          <a:custGeom>
            <a:avLst/>
            <a:gdLst/>
            <a:ahLst/>
            <a:cxnLst/>
            <a:rect l="l" t="t" r="r" b="b"/>
            <a:pathLst>
              <a:path w="177165" h="294640">
                <a:moveTo>
                  <a:pt x="176884" y="194339"/>
                </a:moveTo>
                <a:lnTo>
                  <a:pt x="141011" y="194339"/>
                </a:lnTo>
                <a:lnTo>
                  <a:pt x="141011" y="294420"/>
                </a:lnTo>
                <a:lnTo>
                  <a:pt x="176884" y="294420"/>
                </a:lnTo>
                <a:lnTo>
                  <a:pt x="176884" y="194339"/>
                </a:lnTo>
                <a:close/>
              </a:path>
              <a:path w="177165" h="294640">
                <a:moveTo>
                  <a:pt x="83599" y="0"/>
                </a:moveTo>
                <a:lnTo>
                  <a:pt x="35016" y="16203"/>
                </a:lnTo>
                <a:lnTo>
                  <a:pt x="5676" y="62771"/>
                </a:lnTo>
                <a:lnTo>
                  <a:pt x="0" y="107064"/>
                </a:lnTo>
                <a:lnTo>
                  <a:pt x="94" y="111137"/>
                </a:lnTo>
                <a:lnTo>
                  <a:pt x="5651" y="153634"/>
                </a:lnTo>
                <a:lnTo>
                  <a:pt x="22596" y="188036"/>
                </a:lnTo>
                <a:lnTo>
                  <a:pt x="65174" y="215768"/>
                </a:lnTo>
                <a:lnTo>
                  <a:pt x="83222" y="217616"/>
                </a:lnTo>
                <a:lnTo>
                  <a:pt x="100352" y="216161"/>
                </a:lnTo>
                <a:lnTo>
                  <a:pt x="115694" y="211797"/>
                </a:lnTo>
                <a:lnTo>
                  <a:pt x="129247" y="204523"/>
                </a:lnTo>
                <a:lnTo>
                  <a:pt x="141011" y="194339"/>
                </a:lnTo>
                <a:lnTo>
                  <a:pt x="176884" y="194339"/>
                </a:lnTo>
                <a:lnTo>
                  <a:pt x="176884" y="188329"/>
                </a:lnTo>
                <a:lnTo>
                  <a:pt x="92133" y="188329"/>
                </a:lnTo>
                <a:lnTo>
                  <a:pt x="79896" y="187043"/>
                </a:lnTo>
                <a:lnTo>
                  <a:pt x="44450" y="156525"/>
                </a:lnTo>
                <a:lnTo>
                  <a:pt x="35894" y="111137"/>
                </a:lnTo>
                <a:lnTo>
                  <a:pt x="36849" y="92200"/>
                </a:lnTo>
                <a:lnTo>
                  <a:pt x="51213" y="50134"/>
                </a:lnTo>
                <a:lnTo>
                  <a:pt x="92520" y="29486"/>
                </a:lnTo>
                <a:lnTo>
                  <a:pt x="176884" y="29486"/>
                </a:lnTo>
                <a:lnTo>
                  <a:pt x="176884" y="25025"/>
                </a:lnTo>
                <a:lnTo>
                  <a:pt x="142362" y="25025"/>
                </a:lnTo>
                <a:lnTo>
                  <a:pt x="130615" y="14078"/>
                </a:lnTo>
                <a:lnTo>
                  <a:pt x="116907" y="6257"/>
                </a:lnTo>
                <a:lnTo>
                  <a:pt x="101236" y="1564"/>
                </a:lnTo>
                <a:lnTo>
                  <a:pt x="83599" y="0"/>
                </a:lnTo>
                <a:close/>
              </a:path>
              <a:path w="177165" h="294640">
                <a:moveTo>
                  <a:pt x="176884" y="29486"/>
                </a:moveTo>
                <a:lnTo>
                  <a:pt x="92520" y="29486"/>
                </a:lnTo>
                <a:lnTo>
                  <a:pt x="107330" y="31219"/>
                </a:lnTo>
                <a:lnTo>
                  <a:pt x="120347" y="36420"/>
                </a:lnTo>
                <a:lnTo>
                  <a:pt x="131573" y="45088"/>
                </a:lnTo>
                <a:lnTo>
                  <a:pt x="141011" y="57223"/>
                </a:lnTo>
                <a:lnTo>
                  <a:pt x="141011" y="160005"/>
                </a:lnTo>
                <a:lnTo>
                  <a:pt x="131629" y="172400"/>
                </a:lnTo>
                <a:lnTo>
                  <a:pt x="120353" y="181251"/>
                </a:lnTo>
                <a:lnTo>
                  <a:pt x="107187" y="186560"/>
                </a:lnTo>
                <a:lnTo>
                  <a:pt x="92133" y="188329"/>
                </a:lnTo>
                <a:lnTo>
                  <a:pt x="176884" y="188329"/>
                </a:lnTo>
                <a:lnTo>
                  <a:pt x="176884" y="29486"/>
                </a:lnTo>
                <a:close/>
              </a:path>
              <a:path w="177165" h="294640">
                <a:moveTo>
                  <a:pt x="176884" y="3884"/>
                </a:moveTo>
                <a:lnTo>
                  <a:pt x="143911" y="3884"/>
                </a:lnTo>
                <a:lnTo>
                  <a:pt x="142362" y="25025"/>
                </a:lnTo>
                <a:lnTo>
                  <a:pt x="176884" y="25025"/>
                </a:lnTo>
                <a:lnTo>
                  <a:pt x="176884" y="38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1" name="object 171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8271174" y="6834185"/>
            <a:ext cx="165241" cy="213742"/>
          </a:xfrm>
          <a:prstGeom prst="rect">
            <a:avLst/>
          </a:prstGeom>
        </p:spPr>
      </p:pic>
      <p:sp>
        <p:nvSpPr>
          <p:cNvPr id="172" name="object 172"/>
          <p:cNvSpPr/>
          <p:nvPr/>
        </p:nvSpPr>
        <p:spPr>
          <a:xfrm>
            <a:off x="8489911" y="6757777"/>
            <a:ext cx="184150" cy="290195"/>
          </a:xfrm>
          <a:custGeom>
            <a:avLst/>
            <a:gdLst/>
            <a:ahLst/>
            <a:cxnLst/>
            <a:rect l="l" t="t" r="r" b="b"/>
            <a:pathLst>
              <a:path w="184150" h="290195">
                <a:moveTo>
                  <a:pt x="38785" y="76415"/>
                </a:moveTo>
                <a:lnTo>
                  <a:pt x="2908" y="76415"/>
                </a:lnTo>
                <a:lnTo>
                  <a:pt x="2908" y="286270"/>
                </a:lnTo>
                <a:lnTo>
                  <a:pt x="38785" y="286270"/>
                </a:lnTo>
                <a:lnTo>
                  <a:pt x="38785" y="76415"/>
                </a:lnTo>
                <a:close/>
              </a:path>
              <a:path w="184150" h="290195">
                <a:moveTo>
                  <a:pt x="42456" y="14935"/>
                </a:moveTo>
                <a:lnTo>
                  <a:pt x="40665" y="10020"/>
                </a:lnTo>
                <a:lnTo>
                  <a:pt x="33426" y="2006"/>
                </a:lnTo>
                <a:lnTo>
                  <a:pt x="28117" y="0"/>
                </a:lnTo>
                <a:lnTo>
                  <a:pt x="14160" y="0"/>
                </a:lnTo>
                <a:lnTo>
                  <a:pt x="8877" y="2006"/>
                </a:lnTo>
                <a:lnTo>
                  <a:pt x="1765" y="10020"/>
                </a:lnTo>
                <a:lnTo>
                  <a:pt x="0" y="14935"/>
                </a:lnTo>
                <a:lnTo>
                  <a:pt x="0" y="26581"/>
                </a:lnTo>
                <a:lnTo>
                  <a:pt x="1765" y="31419"/>
                </a:lnTo>
                <a:lnTo>
                  <a:pt x="8877" y="39179"/>
                </a:lnTo>
                <a:lnTo>
                  <a:pt x="14160" y="41122"/>
                </a:lnTo>
                <a:lnTo>
                  <a:pt x="28117" y="41122"/>
                </a:lnTo>
                <a:lnTo>
                  <a:pt x="33426" y="39179"/>
                </a:lnTo>
                <a:lnTo>
                  <a:pt x="40665" y="31419"/>
                </a:lnTo>
                <a:lnTo>
                  <a:pt x="42456" y="26581"/>
                </a:lnTo>
                <a:lnTo>
                  <a:pt x="42456" y="14935"/>
                </a:lnTo>
                <a:close/>
              </a:path>
              <a:path w="184150" h="290195">
                <a:moveTo>
                  <a:pt x="183832" y="257378"/>
                </a:moveTo>
                <a:lnTo>
                  <a:pt x="176580" y="258927"/>
                </a:lnTo>
                <a:lnTo>
                  <a:pt x="170903" y="259702"/>
                </a:lnTo>
                <a:lnTo>
                  <a:pt x="158356" y="259702"/>
                </a:lnTo>
                <a:lnTo>
                  <a:pt x="152412" y="257594"/>
                </a:lnTo>
                <a:lnTo>
                  <a:pt x="145427" y="249186"/>
                </a:lnTo>
                <a:lnTo>
                  <a:pt x="143675" y="242874"/>
                </a:lnTo>
                <a:lnTo>
                  <a:pt x="143675" y="104152"/>
                </a:lnTo>
                <a:lnTo>
                  <a:pt x="182854" y="104152"/>
                </a:lnTo>
                <a:lnTo>
                  <a:pt x="182854" y="76415"/>
                </a:lnTo>
                <a:lnTo>
                  <a:pt x="143675" y="76415"/>
                </a:lnTo>
                <a:lnTo>
                  <a:pt x="143675" y="25603"/>
                </a:lnTo>
                <a:lnTo>
                  <a:pt x="107797" y="25603"/>
                </a:lnTo>
                <a:lnTo>
                  <a:pt x="107797" y="76415"/>
                </a:lnTo>
                <a:lnTo>
                  <a:pt x="69596" y="76415"/>
                </a:lnTo>
                <a:lnTo>
                  <a:pt x="69596" y="104152"/>
                </a:lnTo>
                <a:lnTo>
                  <a:pt x="107797" y="104152"/>
                </a:lnTo>
                <a:lnTo>
                  <a:pt x="107797" y="234302"/>
                </a:lnTo>
                <a:lnTo>
                  <a:pt x="108559" y="246913"/>
                </a:lnTo>
                <a:lnTo>
                  <a:pt x="126873" y="281965"/>
                </a:lnTo>
                <a:lnTo>
                  <a:pt x="156286" y="290144"/>
                </a:lnTo>
                <a:lnTo>
                  <a:pt x="163029" y="289902"/>
                </a:lnTo>
                <a:lnTo>
                  <a:pt x="169862" y="289179"/>
                </a:lnTo>
                <a:lnTo>
                  <a:pt x="176796" y="287985"/>
                </a:lnTo>
                <a:lnTo>
                  <a:pt x="183832" y="286296"/>
                </a:lnTo>
                <a:lnTo>
                  <a:pt x="183832" y="2573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3" name="object 173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8700103" y="6830307"/>
            <a:ext cx="191030" cy="217616"/>
          </a:xfrm>
          <a:prstGeom prst="rect">
            <a:avLst/>
          </a:prstGeom>
        </p:spPr>
      </p:pic>
      <p:pic>
        <p:nvPicPr>
          <p:cNvPr id="174" name="object 174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8934162" y="6834185"/>
            <a:ext cx="165241" cy="213742"/>
          </a:xfrm>
          <a:prstGeom prst="rect">
            <a:avLst/>
          </a:prstGeom>
        </p:spPr>
      </p:pic>
      <p:pic>
        <p:nvPicPr>
          <p:cNvPr id="175" name="object 175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9501698" y="6830307"/>
            <a:ext cx="191041" cy="217616"/>
          </a:xfrm>
          <a:prstGeom prst="rect">
            <a:avLst/>
          </a:prstGeom>
        </p:spPr>
      </p:pic>
      <p:pic>
        <p:nvPicPr>
          <p:cNvPr id="176" name="object 176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9727809" y="6830311"/>
            <a:ext cx="166790" cy="217616"/>
          </a:xfrm>
          <a:prstGeom prst="rect">
            <a:avLst/>
          </a:prstGeom>
        </p:spPr>
      </p:pic>
      <p:sp>
        <p:nvSpPr>
          <p:cNvPr id="177" name="object 177"/>
          <p:cNvSpPr/>
          <p:nvPr/>
        </p:nvSpPr>
        <p:spPr>
          <a:xfrm>
            <a:off x="10273228" y="6783374"/>
            <a:ext cx="114300" cy="264795"/>
          </a:xfrm>
          <a:custGeom>
            <a:avLst/>
            <a:gdLst/>
            <a:ahLst/>
            <a:cxnLst/>
            <a:rect l="l" t="t" r="r" b="b"/>
            <a:pathLst>
              <a:path w="114300" h="264795">
                <a:moveTo>
                  <a:pt x="74091" y="0"/>
                </a:moveTo>
                <a:lnTo>
                  <a:pt x="38208" y="0"/>
                </a:lnTo>
                <a:lnTo>
                  <a:pt x="38208" y="50815"/>
                </a:lnTo>
                <a:lnTo>
                  <a:pt x="0" y="50815"/>
                </a:lnTo>
                <a:lnTo>
                  <a:pt x="0" y="78552"/>
                </a:lnTo>
                <a:lnTo>
                  <a:pt x="38208" y="78552"/>
                </a:lnTo>
                <a:lnTo>
                  <a:pt x="38208" y="208695"/>
                </a:lnTo>
                <a:lnTo>
                  <a:pt x="50427" y="250002"/>
                </a:lnTo>
                <a:lnTo>
                  <a:pt x="86698" y="264546"/>
                </a:lnTo>
                <a:lnTo>
                  <a:pt x="93443" y="264305"/>
                </a:lnTo>
                <a:lnTo>
                  <a:pt x="100279" y="263582"/>
                </a:lnTo>
                <a:lnTo>
                  <a:pt x="107210" y="262377"/>
                </a:lnTo>
                <a:lnTo>
                  <a:pt x="114237" y="260693"/>
                </a:lnTo>
                <a:lnTo>
                  <a:pt x="114237" y="231773"/>
                </a:lnTo>
                <a:lnTo>
                  <a:pt x="107001" y="233322"/>
                </a:lnTo>
                <a:lnTo>
                  <a:pt x="101316" y="234097"/>
                </a:lnTo>
                <a:lnTo>
                  <a:pt x="88761" y="234097"/>
                </a:lnTo>
                <a:lnTo>
                  <a:pt x="82824" y="231992"/>
                </a:lnTo>
                <a:lnTo>
                  <a:pt x="75840" y="223584"/>
                </a:lnTo>
                <a:lnTo>
                  <a:pt x="74091" y="217270"/>
                </a:lnTo>
                <a:lnTo>
                  <a:pt x="74091" y="78552"/>
                </a:lnTo>
                <a:lnTo>
                  <a:pt x="113274" y="78552"/>
                </a:lnTo>
                <a:lnTo>
                  <a:pt x="113274" y="50815"/>
                </a:lnTo>
                <a:lnTo>
                  <a:pt x="74091" y="50815"/>
                </a:lnTo>
                <a:lnTo>
                  <a:pt x="740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8" name="object 17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0427196" y="6830313"/>
            <a:ext cx="101441" cy="213731"/>
          </a:xfrm>
          <a:prstGeom prst="rect">
            <a:avLst/>
          </a:prstGeom>
        </p:spPr>
      </p:pic>
      <p:sp>
        <p:nvSpPr>
          <p:cNvPr id="179" name="object 179"/>
          <p:cNvSpPr/>
          <p:nvPr/>
        </p:nvSpPr>
        <p:spPr>
          <a:xfrm>
            <a:off x="10560596" y="6746144"/>
            <a:ext cx="273050" cy="302260"/>
          </a:xfrm>
          <a:custGeom>
            <a:avLst/>
            <a:gdLst/>
            <a:ahLst/>
            <a:cxnLst/>
            <a:rect l="l" t="t" r="r" b="b"/>
            <a:pathLst>
              <a:path w="273050" h="302259">
                <a:moveTo>
                  <a:pt x="38798" y="88049"/>
                </a:moveTo>
                <a:lnTo>
                  <a:pt x="2908" y="88049"/>
                </a:lnTo>
                <a:lnTo>
                  <a:pt x="2908" y="297903"/>
                </a:lnTo>
                <a:lnTo>
                  <a:pt x="38798" y="297903"/>
                </a:lnTo>
                <a:lnTo>
                  <a:pt x="38798" y="88049"/>
                </a:lnTo>
                <a:close/>
              </a:path>
              <a:path w="273050" h="302259">
                <a:moveTo>
                  <a:pt x="42481" y="26568"/>
                </a:moveTo>
                <a:lnTo>
                  <a:pt x="40665" y="21653"/>
                </a:lnTo>
                <a:lnTo>
                  <a:pt x="33426" y="13639"/>
                </a:lnTo>
                <a:lnTo>
                  <a:pt x="28117" y="11633"/>
                </a:lnTo>
                <a:lnTo>
                  <a:pt x="14160" y="11633"/>
                </a:lnTo>
                <a:lnTo>
                  <a:pt x="8902" y="13639"/>
                </a:lnTo>
                <a:lnTo>
                  <a:pt x="1778" y="21653"/>
                </a:lnTo>
                <a:lnTo>
                  <a:pt x="0" y="26568"/>
                </a:lnTo>
                <a:lnTo>
                  <a:pt x="0" y="38214"/>
                </a:lnTo>
                <a:lnTo>
                  <a:pt x="1778" y="43053"/>
                </a:lnTo>
                <a:lnTo>
                  <a:pt x="8902" y="50812"/>
                </a:lnTo>
                <a:lnTo>
                  <a:pt x="14160" y="52755"/>
                </a:lnTo>
                <a:lnTo>
                  <a:pt x="28117" y="52755"/>
                </a:lnTo>
                <a:lnTo>
                  <a:pt x="33426" y="50812"/>
                </a:lnTo>
                <a:lnTo>
                  <a:pt x="40665" y="43053"/>
                </a:lnTo>
                <a:lnTo>
                  <a:pt x="42481" y="38214"/>
                </a:lnTo>
                <a:lnTo>
                  <a:pt x="42481" y="26568"/>
                </a:lnTo>
                <a:close/>
              </a:path>
              <a:path w="273050" h="302259">
                <a:moveTo>
                  <a:pt x="272681" y="195300"/>
                </a:moveTo>
                <a:lnTo>
                  <a:pt x="272618" y="191236"/>
                </a:lnTo>
                <a:lnTo>
                  <a:pt x="271310" y="168427"/>
                </a:lnTo>
                <a:lnTo>
                  <a:pt x="267271" y="147599"/>
                </a:lnTo>
                <a:lnTo>
                  <a:pt x="267220" y="147307"/>
                </a:lnTo>
                <a:lnTo>
                  <a:pt x="249021" y="111125"/>
                </a:lnTo>
                <a:lnTo>
                  <a:pt x="236778" y="99060"/>
                </a:lnTo>
                <a:lnTo>
                  <a:pt x="236778" y="191236"/>
                </a:lnTo>
                <a:lnTo>
                  <a:pt x="235889" y="210045"/>
                </a:lnTo>
                <a:lnTo>
                  <a:pt x="222440" y="251358"/>
                </a:lnTo>
                <a:lnTo>
                  <a:pt x="182283" y="271335"/>
                </a:lnTo>
                <a:lnTo>
                  <a:pt x="165976" y="269278"/>
                </a:lnTo>
                <a:lnTo>
                  <a:pt x="151980" y="263093"/>
                </a:lnTo>
                <a:lnTo>
                  <a:pt x="140284" y="252793"/>
                </a:lnTo>
                <a:lnTo>
                  <a:pt x="130886" y="238366"/>
                </a:lnTo>
                <a:lnTo>
                  <a:pt x="130886" y="147599"/>
                </a:lnTo>
                <a:lnTo>
                  <a:pt x="139890" y="133172"/>
                </a:lnTo>
                <a:lnTo>
                  <a:pt x="151396" y="122872"/>
                </a:lnTo>
                <a:lnTo>
                  <a:pt x="165392" y="116687"/>
                </a:lnTo>
                <a:lnTo>
                  <a:pt x="181889" y="114630"/>
                </a:lnTo>
                <a:lnTo>
                  <a:pt x="194398" y="115874"/>
                </a:lnTo>
                <a:lnTo>
                  <a:pt x="228815" y="145630"/>
                </a:lnTo>
                <a:lnTo>
                  <a:pt x="236778" y="191236"/>
                </a:lnTo>
                <a:lnTo>
                  <a:pt x="236778" y="99060"/>
                </a:lnTo>
                <a:lnTo>
                  <a:pt x="224929" y="91401"/>
                </a:lnTo>
                <a:lnTo>
                  <a:pt x="208902" y="85979"/>
                </a:lnTo>
                <a:lnTo>
                  <a:pt x="190817" y="84162"/>
                </a:lnTo>
                <a:lnTo>
                  <a:pt x="171437" y="85979"/>
                </a:lnTo>
                <a:lnTo>
                  <a:pt x="172364" y="85979"/>
                </a:lnTo>
                <a:lnTo>
                  <a:pt x="156730" y="90906"/>
                </a:lnTo>
                <a:lnTo>
                  <a:pt x="142786" y="99339"/>
                </a:lnTo>
                <a:lnTo>
                  <a:pt x="130886" y="111125"/>
                </a:lnTo>
                <a:lnTo>
                  <a:pt x="130886" y="0"/>
                </a:lnTo>
                <a:lnTo>
                  <a:pt x="95021" y="0"/>
                </a:lnTo>
                <a:lnTo>
                  <a:pt x="95021" y="297903"/>
                </a:lnTo>
                <a:lnTo>
                  <a:pt x="127977" y="297903"/>
                </a:lnTo>
                <a:lnTo>
                  <a:pt x="129717" y="273659"/>
                </a:lnTo>
                <a:lnTo>
                  <a:pt x="141706" y="285965"/>
                </a:lnTo>
                <a:lnTo>
                  <a:pt x="155956" y="294754"/>
                </a:lnTo>
                <a:lnTo>
                  <a:pt x="172453" y="300024"/>
                </a:lnTo>
                <a:lnTo>
                  <a:pt x="191198" y="301790"/>
                </a:lnTo>
                <a:lnTo>
                  <a:pt x="208241" y="300024"/>
                </a:lnTo>
                <a:lnTo>
                  <a:pt x="208686" y="300024"/>
                </a:lnTo>
                <a:lnTo>
                  <a:pt x="224663" y="294487"/>
                </a:lnTo>
                <a:lnTo>
                  <a:pt x="238556" y="285369"/>
                </a:lnTo>
                <a:lnTo>
                  <a:pt x="249555" y="273659"/>
                </a:lnTo>
                <a:lnTo>
                  <a:pt x="250545" y="272605"/>
                </a:lnTo>
                <a:lnTo>
                  <a:pt x="251333" y="271335"/>
                </a:lnTo>
                <a:lnTo>
                  <a:pt x="260223" y="256819"/>
                </a:lnTo>
                <a:lnTo>
                  <a:pt x="267144" y="238683"/>
                </a:lnTo>
                <a:lnTo>
                  <a:pt x="271297" y="218173"/>
                </a:lnTo>
                <a:lnTo>
                  <a:pt x="272681" y="1953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0" name="object 180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10876491" y="6834185"/>
            <a:ext cx="165241" cy="213742"/>
          </a:xfrm>
          <a:prstGeom prst="rect">
            <a:avLst/>
          </a:prstGeom>
        </p:spPr>
      </p:pic>
      <p:sp>
        <p:nvSpPr>
          <p:cNvPr id="181" name="object 181"/>
          <p:cNvSpPr/>
          <p:nvPr/>
        </p:nvSpPr>
        <p:spPr>
          <a:xfrm>
            <a:off x="11069629" y="6783374"/>
            <a:ext cx="114300" cy="264795"/>
          </a:xfrm>
          <a:custGeom>
            <a:avLst/>
            <a:gdLst/>
            <a:ahLst/>
            <a:cxnLst/>
            <a:rect l="l" t="t" r="r" b="b"/>
            <a:pathLst>
              <a:path w="114300" h="264795">
                <a:moveTo>
                  <a:pt x="74091" y="0"/>
                </a:moveTo>
                <a:lnTo>
                  <a:pt x="38197" y="0"/>
                </a:lnTo>
                <a:lnTo>
                  <a:pt x="38197" y="50815"/>
                </a:lnTo>
                <a:lnTo>
                  <a:pt x="0" y="50815"/>
                </a:lnTo>
                <a:lnTo>
                  <a:pt x="0" y="78552"/>
                </a:lnTo>
                <a:lnTo>
                  <a:pt x="38197" y="78552"/>
                </a:lnTo>
                <a:lnTo>
                  <a:pt x="38197" y="208695"/>
                </a:lnTo>
                <a:lnTo>
                  <a:pt x="50427" y="250002"/>
                </a:lnTo>
                <a:lnTo>
                  <a:pt x="86688" y="264546"/>
                </a:lnTo>
                <a:lnTo>
                  <a:pt x="93432" y="264305"/>
                </a:lnTo>
                <a:lnTo>
                  <a:pt x="100270" y="263582"/>
                </a:lnTo>
                <a:lnTo>
                  <a:pt x="107204" y="262377"/>
                </a:lnTo>
                <a:lnTo>
                  <a:pt x="114237" y="260693"/>
                </a:lnTo>
                <a:lnTo>
                  <a:pt x="114237" y="231773"/>
                </a:lnTo>
                <a:lnTo>
                  <a:pt x="107001" y="233322"/>
                </a:lnTo>
                <a:lnTo>
                  <a:pt x="101316" y="234097"/>
                </a:lnTo>
                <a:lnTo>
                  <a:pt x="88751" y="234097"/>
                </a:lnTo>
                <a:lnTo>
                  <a:pt x="82814" y="231992"/>
                </a:lnTo>
                <a:lnTo>
                  <a:pt x="75830" y="223584"/>
                </a:lnTo>
                <a:lnTo>
                  <a:pt x="74091" y="217270"/>
                </a:lnTo>
                <a:lnTo>
                  <a:pt x="74091" y="78552"/>
                </a:lnTo>
                <a:lnTo>
                  <a:pt x="113263" y="78552"/>
                </a:lnTo>
                <a:lnTo>
                  <a:pt x="113263" y="50815"/>
                </a:lnTo>
                <a:lnTo>
                  <a:pt x="74091" y="50815"/>
                </a:lnTo>
                <a:lnTo>
                  <a:pt x="740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2" name="object 182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11210210" y="6830307"/>
            <a:ext cx="191041" cy="217616"/>
          </a:xfrm>
          <a:prstGeom prst="rect">
            <a:avLst/>
          </a:prstGeom>
        </p:spPr>
      </p:pic>
      <p:pic>
        <p:nvPicPr>
          <p:cNvPr id="183" name="object 183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11436333" y="6830311"/>
            <a:ext cx="166790" cy="217616"/>
          </a:xfrm>
          <a:prstGeom prst="rect">
            <a:avLst/>
          </a:prstGeom>
        </p:spPr>
      </p:pic>
      <p:sp>
        <p:nvSpPr>
          <p:cNvPr id="184" name="object 184"/>
          <p:cNvSpPr/>
          <p:nvPr/>
        </p:nvSpPr>
        <p:spPr>
          <a:xfrm>
            <a:off x="989917" y="7234428"/>
            <a:ext cx="42545" cy="286385"/>
          </a:xfrm>
          <a:custGeom>
            <a:avLst/>
            <a:gdLst/>
            <a:ahLst/>
            <a:cxnLst/>
            <a:rect l="l" t="t" r="r" b="b"/>
            <a:pathLst>
              <a:path w="42544" h="286384">
                <a:moveTo>
                  <a:pt x="38784" y="76406"/>
                </a:moveTo>
                <a:lnTo>
                  <a:pt x="2910" y="76406"/>
                </a:lnTo>
                <a:lnTo>
                  <a:pt x="2910" y="286263"/>
                </a:lnTo>
                <a:lnTo>
                  <a:pt x="38784" y="286263"/>
                </a:lnTo>
                <a:lnTo>
                  <a:pt x="38784" y="76406"/>
                </a:lnTo>
                <a:close/>
              </a:path>
              <a:path w="42544" h="286384">
                <a:moveTo>
                  <a:pt x="28124" y="0"/>
                </a:moveTo>
                <a:lnTo>
                  <a:pt x="14167" y="0"/>
                </a:lnTo>
                <a:lnTo>
                  <a:pt x="8889" y="1999"/>
                </a:lnTo>
                <a:lnTo>
                  <a:pt x="1769" y="10020"/>
                </a:lnTo>
                <a:lnTo>
                  <a:pt x="0" y="14931"/>
                </a:lnTo>
                <a:lnTo>
                  <a:pt x="0" y="26564"/>
                </a:lnTo>
                <a:lnTo>
                  <a:pt x="1769" y="31412"/>
                </a:lnTo>
                <a:lnTo>
                  <a:pt x="8889" y="39171"/>
                </a:lnTo>
                <a:lnTo>
                  <a:pt x="14167" y="41108"/>
                </a:lnTo>
                <a:lnTo>
                  <a:pt x="28124" y="41108"/>
                </a:lnTo>
                <a:lnTo>
                  <a:pt x="33423" y="39171"/>
                </a:lnTo>
                <a:lnTo>
                  <a:pt x="40668" y="31412"/>
                </a:lnTo>
                <a:lnTo>
                  <a:pt x="42469" y="26564"/>
                </a:lnTo>
                <a:lnTo>
                  <a:pt x="42469" y="14931"/>
                </a:lnTo>
                <a:lnTo>
                  <a:pt x="40668" y="10020"/>
                </a:lnTo>
                <a:lnTo>
                  <a:pt x="33423" y="1999"/>
                </a:lnTo>
                <a:lnTo>
                  <a:pt x="281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5" name="object 185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1084925" y="7306955"/>
            <a:ext cx="165042" cy="213742"/>
          </a:xfrm>
          <a:prstGeom prst="rect">
            <a:avLst/>
          </a:prstGeom>
        </p:spPr>
      </p:pic>
      <p:pic>
        <p:nvPicPr>
          <p:cNvPr id="186" name="object 186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1293580" y="7306958"/>
            <a:ext cx="176884" cy="217616"/>
          </a:xfrm>
          <a:prstGeom prst="rect">
            <a:avLst/>
          </a:prstGeom>
        </p:spPr>
      </p:pic>
      <p:sp>
        <p:nvSpPr>
          <p:cNvPr id="187" name="object 187"/>
          <p:cNvSpPr/>
          <p:nvPr/>
        </p:nvSpPr>
        <p:spPr>
          <a:xfrm>
            <a:off x="1509801" y="7222800"/>
            <a:ext cx="263525" cy="302260"/>
          </a:xfrm>
          <a:custGeom>
            <a:avLst/>
            <a:gdLst/>
            <a:ahLst/>
            <a:cxnLst/>
            <a:rect l="l" t="t" r="r" b="b"/>
            <a:pathLst>
              <a:path w="263525" h="302259">
                <a:moveTo>
                  <a:pt x="38798" y="88036"/>
                </a:moveTo>
                <a:lnTo>
                  <a:pt x="2895" y="88036"/>
                </a:lnTo>
                <a:lnTo>
                  <a:pt x="2895" y="297903"/>
                </a:lnTo>
                <a:lnTo>
                  <a:pt x="38798" y="297903"/>
                </a:lnTo>
                <a:lnTo>
                  <a:pt x="38798" y="88036"/>
                </a:lnTo>
                <a:close/>
              </a:path>
              <a:path w="263525" h="302259">
                <a:moveTo>
                  <a:pt x="42481" y="26568"/>
                </a:moveTo>
                <a:lnTo>
                  <a:pt x="40652" y="21653"/>
                </a:lnTo>
                <a:lnTo>
                  <a:pt x="33426" y="13639"/>
                </a:lnTo>
                <a:lnTo>
                  <a:pt x="28130" y="11633"/>
                </a:lnTo>
                <a:lnTo>
                  <a:pt x="14160" y="11633"/>
                </a:lnTo>
                <a:lnTo>
                  <a:pt x="8890" y="13639"/>
                </a:lnTo>
                <a:lnTo>
                  <a:pt x="1778" y="21653"/>
                </a:lnTo>
                <a:lnTo>
                  <a:pt x="0" y="26568"/>
                </a:lnTo>
                <a:lnTo>
                  <a:pt x="0" y="38201"/>
                </a:lnTo>
                <a:lnTo>
                  <a:pt x="1778" y="43053"/>
                </a:lnTo>
                <a:lnTo>
                  <a:pt x="8890" y="50800"/>
                </a:lnTo>
                <a:lnTo>
                  <a:pt x="14160" y="52743"/>
                </a:lnTo>
                <a:lnTo>
                  <a:pt x="28130" y="52743"/>
                </a:lnTo>
                <a:lnTo>
                  <a:pt x="33426" y="50800"/>
                </a:lnTo>
                <a:lnTo>
                  <a:pt x="40652" y="43053"/>
                </a:lnTo>
                <a:lnTo>
                  <a:pt x="42481" y="38201"/>
                </a:lnTo>
                <a:lnTo>
                  <a:pt x="42481" y="26568"/>
                </a:lnTo>
                <a:close/>
              </a:path>
              <a:path w="263525" h="302259">
                <a:moveTo>
                  <a:pt x="263347" y="0"/>
                </a:moveTo>
                <a:lnTo>
                  <a:pt x="227482" y="0"/>
                </a:lnTo>
                <a:lnTo>
                  <a:pt x="227482" y="109372"/>
                </a:lnTo>
                <a:lnTo>
                  <a:pt x="227482" y="144284"/>
                </a:lnTo>
                <a:lnTo>
                  <a:pt x="227482" y="240677"/>
                </a:lnTo>
                <a:lnTo>
                  <a:pt x="218478" y="254088"/>
                </a:lnTo>
                <a:lnTo>
                  <a:pt x="207162" y="263664"/>
                </a:lnTo>
                <a:lnTo>
                  <a:pt x="193548" y="269417"/>
                </a:lnTo>
                <a:lnTo>
                  <a:pt x="177634" y="271335"/>
                </a:lnTo>
                <a:lnTo>
                  <a:pt x="165341" y="270065"/>
                </a:lnTo>
                <a:lnTo>
                  <a:pt x="130454" y="240093"/>
                </a:lnTo>
                <a:lnTo>
                  <a:pt x="122161" y="195300"/>
                </a:lnTo>
                <a:lnTo>
                  <a:pt x="123075" y="176542"/>
                </a:lnTo>
                <a:lnTo>
                  <a:pt x="136906" y="134975"/>
                </a:lnTo>
                <a:lnTo>
                  <a:pt x="178015" y="114617"/>
                </a:lnTo>
                <a:lnTo>
                  <a:pt x="193624" y="116471"/>
                </a:lnTo>
                <a:lnTo>
                  <a:pt x="207060" y="122034"/>
                </a:lnTo>
                <a:lnTo>
                  <a:pt x="218351" y="131305"/>
                </a:lnTo>
                <a:lnTo>
                  <a:pt x="227482" y="144284"/>
                </a:lnTo>
                <a:lnTo>
                  <a:pt x="227482" y="109372"/>
                </a:lnTo>
                <a:lnTo>
                  <a:pt x="215760" y="98348"/>
                </a:lnTo>
                <a:lnTo>
                  <a:pt x="202120" y="90462"/>
                </a:lnTo>
                <a:lnTo>
                  <a:pt x="186550" y="85737"/>
                </a:lnTo>
                <a:lnTo>
                  <a:pt x="169087" y="84162"/>
                </a:lnTo>
                <a:lnTo>
                  <a:pt x="151460" y="86004"/>
                </a:lnTo>
                <a:lnTo>
                  <a:pt x="109169" y="113538"/>
                </a:lnTo>
                <a:lnTo>
                  <a:pt x="92011" y="147662"/>
                </a:lnTo>
                <a:lnTo>
                  <a:pt x="86283" y="191223"/>
                </a:lnTo>
                <a:lnTo>
                  <a:pt x="86372" y="195300"/>
                </a:lnTo>
                <a:lnTo>
                  <a:pt x="92024" y="237490"/>
                </a:lnTo>
                <a:lnTo>
                  <a:pt x="109270" y="271907"/>
                </a:lnTo>
                <a:lnTo>
                  <a:pt x="151320" y="299910"/>
                </a:lnTo>
                <a:lnTo>
                  <a:pt x="168694" y="301777"/>
                </a:lnTo>
                <a:lnTo>
                  <a:pt x="186855" y="300126"/>
                </a:lnTo>
                <a:lnTo>
                  <a:pt x="202895" y="295186"/>
                </a:lnTo>
                <a:lnTo>
                  <a:pt x="216827" y="286943"/>
                </a:lnTo>
                <a:lnTo>
                  <a:pt x="228650" y="275399"/>
                </a:lnTo>
                <a:lnTo>
                  <a:pt x="230378" y="297891"/>
                </a:lnTo>
                <a:lnTo>
                  <a:pt x="263347" y="297891"/>
                </a:lnTo>
                <a:lnTo>
                  <a:pt x="263347" y="275399"/>
                </a:lnTo>
                <a:lnTo>
                  <a:pt x="263347" y="271335"/>
                </a:lnTo>
                <a:lnTo>
                  <a:pt x="263347" y="114617"/>
                </a:lnTo>
                <a:lnTo>
                  <a:pt x="263347" y="109372"/>
                </a:lnTo>
                <a:lnTo>
                  <a:pt x="2633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8" name="object 188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1818515" y="7306964"/>
            <a:ext cx="178046" cy="217605"/>
          </a:xfrm>
          <a:prstGeom prst="rect">
            <a:avLst/>
          </a:prstGeom>
        </p:spPr>
      </p:pic>
      <p:pic>
        <p:nvPicPr>
          <p:cNvPr id="189" name="object 189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2036875" y="7306955"/>
            <a:ext cx="165052" cy="213742"/>
          </a:xfrm>
          <a:prstGeom prst="rect">
            <a:avLst/>
          </a:prstGeom>
        </p:spPr>
      </p:pic>
      <p:sp>
        <p:nvSpPr>
          <p:cNvPr id="190" name="object 190"/>
          <p:cNvSpPr/>
          <p:nvPr/>
        </p:nvSpPr>
        <p:spPr>
          <a:xfrm>
            <a:off x="2229440" y="7260025"/>
            <a:ext cx="114300" cy="264795"/>
          </a:xfrm>
          <a:custGeom>
            <a:avLst/>
            <a:gdLst/>
            <a:ahLst/>
            <a:cxnLst/>
            <a:rect l="l" t="t" r="r" b="b"/>
            <a:pathLst>
              <a:path w="114300" h="264795">
                <a:moveTo>
                  <a:pt x="74091" y="0"/>
                </a:moveTo>
                <a:lnTo>
                  <a:pt x="38197" y="0"/>
                </a:lnTo>
                <a:lnTo>
                  <a:pt x="38197" y="50815"/>
                </a:lnTo>
                <a:lnTo>
                  <a:pt x="0" y="50815"/>
                </a:lnTo>
                <a:lnTo>
                  <a:pt x="0" y="78552"/>
                </a:lnTo>
                <a:lnTo>
                  <a:pt x="38197" y="78552"/>
                </a:lnTo>
                <a:lnTo>
                  <a:pt x="38197" y="208695"/>
                </a:lnTo>
                <a:lnTo>
                  <a:pt x="50427" y="250002"/>
                </a:lnTo>
                <a:lnTo>
                  <a:pt x="86688" y="264546"/>
                </a:lnTo>
                <a:lnTo>
                  <a:pt x="93432" y="264305"/>
                </a:lnTo>
                <a:lnTo>
                  <a:pt x="100270" y="263582"/>
                </a:lnTo>
                <a:lnTo>
                  <a:pt x="107204" y="262377"/>
                </a:lnTo>
                <a:lnTo>
                  <a:pt x="114237" y="260693"/>
                </a:lnTo>
                <a:lnTo>
                  <a:pt x="114237" y="231773"/>
                </a:lnTo>
                <a:lnTo>
                  <a:pt x="107001" y="233322"/>
                </a:lnTo>
                <a:lnTo>
                  <a:pt x="101316" y="234097"/>
                </a:lnTo>
                <a:lnTo>
                  <a:pt x="88751" y="234097"/>
                </a:lnTo>
                <a:lnTo>
                  <a:pt x="82814" y="231992"/>
                </a:lnTo>
                <a:lnTo>
                  <a:pt x="75830" y="223584"/>
                </a:lnTo>
                <a:lnTo>
                  <a:pt x="74091" y="217270"/>
                </a:lnTo>
                <a:lnTo>
                  <a:pt x="74091" y="78552"/>
                </a:lnTo>
                <a:lnTo>
                  <a:pt x="113263" y="78552"/>
                </a:lnTo>
                <a:lnTo>
                  <a:pt x="113263" y="50815"/>
                </a:lnTo>
                <a:lnTo>
                  <a:pt x="74091" y="50815"/>
                </a:lnTo>
                <a:lnTo>
                  <a:pt x="740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1" name="object 19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374291" y="7306964"/>
            <a:ext cx="178046" cy="217605"/>
          </a:xfrm>
          <a:prstGeom prst="rect">
            <a:avLst/>
          </a:prstGeom>
        </p:spPr>
      </p:pic>
      <p:pic>
        <p:nvPicPr>
          <p:cNvPr id="192" name="object 19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583915" y="7306961"/>
            <a:ext cx="166801" cy="217616"/>
          </a:xfrm>
          <a:prstGeom prst="rect">
            <a:avLst/>
          </a:prstGeom>
        </p:spPr>
      </p:pic>
      <p:pic>
        <p:nvPicPr>
          <p:cNvPr id="193" name="object 193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2893412" y="7306955"/>
            <a:ext cx="165042" cy="213742"/>
          </a:xfrm>
          <a:prstGeom prst="rect">
            <a:avLst/>
          </a:prstGeom>
        </p:spPr>
      </p:pic>
      <p:pic>
        <p:nvPicPr>
          <p:cNvPr id="194" name="object 194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3105371" y="7306962"/>
            <a:ext cx="173188" cy="217605"/>
          </a:xfrm>
          <a:prstGeom prst="rect">
            <a:avLst/>
          </a:prstGeom>
        </p:spPr>
      </p:pic>
      <p:pic>
        <p:nvPicPr>
          <p:cNvPr id="195" name="object 195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3624099" y="7306962"/>
            <a:ext cx="173188" cy="217605"/>
          </a:xfrm>
          <a:prstGeom prst="rect">
            <a:avLst/>
          </a:prstGeom>
        </p:spPr>
      </p:pic>
      <p:pic>
        <p:nvPicPr>
          <p:cNvPr id="196" name="object 196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3414078" y="7306958"/>
            <a:ext cx="176884" cy="217616"/>
          </a:xfrm>
          <a:prstGeom prst="rect">
            <a:avLst/>
          </a:prstGeom>
        </p:spPr>
      </p:pic>
      <p:sp>
        <p:nvSpPr>
          <p:cNvPr id="197" name="object 197"/>
          <p:cNvSpPr/>
          <p:nvPr/>
        </p:nvSpPr>
        <p:spPr>
          <a:xfrm>
            <a:off x="3836247" y="7222792"/>
            <a:ext cx="177165" cy="302260"/>
          </a:xfrm>
          <a:custGeom>
            <a:avLst/>
            <a:gdLst/>
            <a:ahLst/>
            <a:cxnLst/>
            <a:rect l="l" t="t" r="r" b="b"/>
            <a:pathLst>
              <a:path w="177164" h="302259">
                <a:moveTo>
                  <a:pt x="82824" y="84164"/>
                </a:moveTo>
                <a:lnTo>
                  <a:pt x="35216" y="100694"/>
                </a:lnTo>
                <a:lnTo>
                  <a:pt x="5723" y="147660"/>
                </a:lnTo>
                <a:lnTo>
                  <a:pt x="0" y="191229"/>
                </a:lnTo>
                <a:lnTo>
                  <a:pt x="85" y="195302"/>
                </a:lnTo>
                <a:lnTo>
                  <a:pt x="5752" y="237487"/>
                </a:lnTo>
                <a:lnTo>
                  <a:pt x="22994" y="271907"/>
                </a:lnTo>
                <a:lnTo>
                  <a:pt x="65044" y="299914"/>
                </a:lnTo>
                <a:lnTo>
                  <a:pt x="82437" y="301781"/>
                </a:lnTo>
                <a:lnTo>
                  <a:pt x="100582" y="300132"/>
                </a:lnTo>
                <a:lnTo>
                  <a:pt x="116616" y="295186"/>
                </a:lnTo>
                <a:lnTo>
                  <a:pt x="130542" y="286943"/>
                </a:lnTo>
                <a:lnTo>
                  <a:pt x="142362" y="275405"/>
                </a:lnTo>
                <a:lnTo>
                  <a:pt x="177083" y="275405"/>
                </a:lnTo>
                <a:lnTo>
                  <a:pt x="177083" y="271332"/>
                </a:lnTo>
                <a:lnTo>
                  <a:pt x="91358" y="271332"/>
                </a:lnTo>
                <a:lnTo>
                  <a:pt x="79070" y="270071"/>
                </a:lnTo>
                <a:lnTo>
                  <a:pt x="44181" y="240101"/>
                </a:lnTo>
                <a:lnTo>
                  <a:pt x="35894" y="195302"/>
                </a:lnTo>
                <a:lnTo>
                  <a:pt x="36814" y="176549"/>
                </a:lnTo>
                <a:lnTo>
                  <a:pt x="50626" y="134980"/>
                </a:lnTo>
                <a:lnTo>
                  <a:pt x="91745" y="114614"/>
                </a:lnTo>
                <a:lnTo>
                  <a:pt x="177083" y="114614"/>
                </a:lnTo>
                <a:lnTo>
                  <a:pt x="177083" y="109378"/>
                </a:lnTo>
                <a:lnTo>
                  <a:pt x="141199" y="109378"/>
                </a:lnTo>
                <a:lnTo>
                  <a:pt x="129481" y="98349"/>
                </a:lnTo>
                <a:lnTo>
                  <a:pt x="115844" y="90469"/>
                </a:lnTo>
                <a:lnTo>
                  <a:pt x="100291" y="85741"/>
                </a:lnTo>
                <a:lnTo>
                  <a:pt x="82824" y="84164"/>
                </a:lnTo>
                <a:close/>
              </a:path>
              <a:path w="177164" h="302259">
                <a:moveTo>
                  <a:pt x="177083" y="275405"/>
                </a:moveTo>
                <a:lnTo>
                  <a:pt x="142362" y="275405"/>
                </a:lnTo>
                <a:lnTo>
                  <a:pt x="144110" y="297896"/>
                </a:lnTo>
                <a:lnTo>
                  <a:pt x="177083" y="297896"/>
                </a:lnTo>
                <a:lnTo>
                  <a:pt x="177083" y="275405"/>
                </a:lnTo>
                <a:close/>
              </a:path>
              <a:path w="177164" h="302259">
                <a:moveTo>
                  <a:pt x="177083" y="114614"/>
                </a:moveTo>
                <a:lnTo>
                  <a:pt x="91745" y="114614"/>
                </a:lnTo>
                <a:lnTo>
                  <a:pt x="107340" y="116469"/>
                </a:lnTo>
                <a:lnTo>
                  <a:pt x="120780" y="122034"/>
                </a:lnTo>
                <a:lnTo>
                  <a:pt x="132066" y="131307"/>
                </a:lnTo>
                <a:lnTo>
                  <a:pt x="141199" y="144288"/>
                </a:lnTo>
                <a:lnTo>
                  <a:pt x="141199" y="240683"/>
                </a:lnTo>
                <a:lnTo>
                  <a:pt x="132195" y="254095"/>
                </a:lnTo>
                <a:lnTo>
                  <a:pt x="120888" y="263672"/>
                </a:lnTo>
                <a:lnTo>
                  <a:pt x="107277" y="269417"/>
                </a:lnTo>
                <a:lnTo>
                  <a:pt x="91358" y="271332"/>
                </a:lnTo>
                <a:lnTo>
                  <a:pt x="177083" y="271332"/>
                </a:lnTo>
                <a:lnTo>
                  <a:pt x="177083" y="114614"/>
                </a:lnTo>
                <a:close/>
              </a:path>
              <a:path w="177164" h="302259">
                <a:moveTo>
                  <a:pt x="177083" y="0"/>
                </a:moveTo>
                <a:lnTo>
                  <a:pt x="141199" y="0"/>
                </a:lnTo>
                <a:lnTo>
                  <a:pt x="141199" y="109378"/>
                </a:lnTo>
                <a:lnTo>
                  <a:pt x="177083" y="109378"/>
                </a:lnTo>
                <a:lnTo>
                  <a:pt x="1770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8" name="object 19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058682" y="7306964"/>
            <a:ext cx="178046" cy="217605"/>
          </a:xfrm>
          <a:prstGeom prst="rect">
            <a:avLst/>
          </a:prstGeom>
        </p:spPr>
      </p:pic>
      <p:sp>
        <p:nvSpPr>
          <p:cNvPr id="199" name="object 199"/>
          <p:cNvSpPr/>
          <p:nvPr/>
        </p:nvSpPr>
        <p:spPr>
          <a:xfrm>
            <a:off x="4277231" y="7234428"/>
            <a:ext cx="42545" cy="286385"/>
          </a:xfrm>
          <a:custGeom>
            <a:avLst/>
            <a:gdLst/>
            <a:ahLst/>
            <a:cxnLst/>
            <a:rect l="l" t="t" r="r" b="b"/>
            <a:pathLst>
              <a:path w="42545" h="286384">
                <a:moveTo>
                  <a:pt x="38794" y="76406"/>
                </a:moveTo>
                <a:lnTo>
                  <a:pt x="2910" y="76406"/>
                </a:lnTo>
                <a:lnTo>
                  <a:pt x="2910" y="286263"/>
                </a:lnTo>
                <a:lnTo>
                  <a:pt x="38794" y="286263"/>
                </a:lnTo>
                <a:lnTo>
                  <a:pt x="38794" y="76406"/>
                </a:lnTo>
                <a:close/>
              </a:path>
              <a:path w="42545" h="286384">
                <a:moveTo>
                  <a:pt x="28124" y="0"/>
                </a:moveTo>
                <a:lnTo>
                  <a:pt x="14167" y="0"/>
                </a:lnTo>
                <a:lnTo>
                  <a:pt x="8900" y="1999"/>
                </a:lnTo>
                <a:lnTo>
                  <a:pt x="1780" y="10020"/>
                </a:lnTo>
                <a:lnTo>
                  <a:pt x="0" y="14931"/>
                </a:lnTo>
                <a:lnTo>
                  <a:pt x="0" y="26564"/>
                </a:lnTo>
                <a:lnTo>
                  <a:pt x="1780" y="31412"/>
                </a:lnTo>
                <a:lnTo>
                  <a:pt x="8900" y="39171"/>
                </a:lnTo>
                <a:lnTo>
                  <a:pt x="14167" y="41108"/>
                </a:lnTo>
                <a:lnTo>
                  <a:pt x="28124" y="41108"/>
                </a:lnTo>
                <a:lnTo>
                  <a:pt x="33433" y="39171"/>
                </a:lnTo>
                <a:lnTo>
                  <a:pt x="40668" y="31412"/>
                </a:lnTo>
                <a:lnTo>
                  <a:pt x="42480" y="26564"/>
                </a:lnTo>
                <a:lnTo>
                  <a:pt x="42480" y="14931"/>
                </a:lnTo>
                <a:lnTo>
                  <a:pt x="40668" y="10020"/>
                </a:lnTo>
                <a:lnTo>
                  <a:pt x="33433" y="1999"/>
                </a:lnTo>
                <a:lnTo>
                  <a:pt x="281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0" name="object 200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4366233" y="7306962"/>
            <a:ext cx="173188" cy="217605"/>
          </a:xfrm>
          <a:prstGeom prst="rect">
            <a:avLst/>
          </a:prstGeom>
        </p:spPr>
      </p:pic>
      <p:pic>
        <p:nvPicPr>
          <p:cNvPr id="201" name="object 201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4678233" y="7306962"/>
            <a:ext cx="173198" cy="217605"/>
          </a:xfrm>
          <a:prstGeom prst="rect">
            <a:avLst/>
          </a:prstGeom>
        </p:spPr>
      </p:pic>
      <p:pic>
        <p:nvPicPr>
          <p:cNvPr id="202" name="object 20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899129" y="7306955"/>
            <a:ext cx="165031" cy="213742"/>
          </a:xfrm>
          <a:prstGeom prst="rect">
            <a:avLst/>
          </a:prstGeom>
        </p:spPr>
      </p:pic>
      <p:sp>
        <p:nvSpPr>
          <p:cNvPr id="203" name="object 203"/>
          <p:cNvSpPr/>
          <p:nvPr/>
        </p:nvSpPr>
        <p:spPr>
          <a:xfrm>
            <a:off x="5091674" y="7260025"/>
            <a:ext cx="114300" cy="264795"/>
          </a:xfrm>
          <a:custGeom>
            <a:avLst/>
            <a:gdLst/>
            <a:ahLst/>
            <a:cxnLst/>
            <a:rect l="l" t="t" r="r" b="b"/>
            <a:pathLst>
              <a:path w="114300" h="264795">
                <a:moveTo>
                  <a:pt x="74091" y="0"/>
                </a:moveTo>
                <a:lnTo>
                  <a:pt x="38208" y="0"/>
                </a:lnTo>
                <a:lnTo>
                  <a:pt x="38208" y="50815"/>
                </a:lnTo>
                <a:lnTo>
                  <a:pt x="0" y="50815"/>
                </a:lnTo>
                <a:lnTo>
                  <a:pt x="0" y="78552"/>
                </a:lnTo>
                <a:lnTo>
                  <a:pt x="38208" y="78552"/>
                </a:lnTo>
                <a:lnTo>
                  <a:pt x="38208" y="208695"/>
                </a:lnTo>
                <a:lnTo>
                  <a:pt x="50427" y="250002"/>
                </a:lnTo>
                <a:lnTo>
                  <a:pt x="86698" y="264546"/>
                </a:lnTo>
                <a:lnTo>
                  <a:pt x="93443" y="264305"/>
                </a:lnTo>
                <a:lnTo>
                  <a:pt x="100279" y="263582"/>
                </a:lnTo>
                <a:lnTo>
                  <a:pt x="107210" y="262377"/>
                </a:lnTo>
                <a:lnTo>
                  <a:pt x="114237" y="260693"/>
                </a:lnTo>
                <a:lnTo>
                  <a:pt x="114237" y="231773"/>
                </a:lnTo>
                <a:lnTo>
                  <a:pt x="107001" y="233322"/>
                </a:lnTo>
                <a:lnTo>
                  <a:pt x="101316" y="234097"/>
                </a:lnTo>
                <a:lnTo>
                  <a:pt x="88761" y="234097"/>
                </a:lnTo>
                <a:lnTo>
                  <a:pt x="82824" y="231992"/>
                </a:lnTo>
                <a:lnTo>
                  <a:pt x="75840" y="223584"/>
                </a:lnTo>
                <a:lnTo>
                  <a:pt x="74091" y="217270"/>
                </a:lnTo>
                <a:lnTo>
                  <a:pt x="74091" y="78552"/>
                </a:lnTo>
                <a:lnTo>
                  <a:pt x="113274" y="78552"/>
                </a:lnTo>
                <a:lnTo>
                  <a:pt x="113274" y="50815"/>
                </a:lnTo>
                <a:lnTo>
                  <a:pt x="74091" y="50815"/>
                </a:lnTo>
                <a:lnTo>
                  <a:pt x="740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4" name="object 204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5236523" y="7306964"/>
            <a:ext cx="178046" cy="217605"/>
          </a:xfrm>
          <a:prstGeom prst="rect">
            <a:avLst/>
          </a:prstGeom>
        </p:spPr>
      </p:pic>
      <p:pic>
        <p:nvPicPr>
          <p:cNvPr id="205" name="object 20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454886" y="7306964"/>
            <a:ext cx="101431" cy="213731"/>
          </a:xfrm>
          <a:prstGeom prst="rect">
            <a:avLst/>
          </a:prstGeom>
        </p:spPr>
      </p:pic>
      <p:sp>
        <p:nvSpPr>
          <p:cNvPr id="206" name="object 206"/>
          <p:cNvSpPr/>
          <p:nvPr/>
        </p:nvSpPr>
        <p:spPr>
          <a:xfrm>
            <a:off x="5588301" y="7234428"/>
            <a:ext cx="42545" cy="286385"/>
          </a:xfrm>
          <a:custGeom>
            <a:avLst/>
            <a:gdLst/>
            <a:ahLst/>
            <a:cxnLst/>
            <a:rect l="l" t="t" r="r" b="b"/>
            <a:pathLst>
              <a:path w="42545" h="286384">
                <a:moveTo>
                  <a:pt x="38784" y="76406"/>
                </a:moveTo>
                <a:lnTo>
                  <a:pt x="2900" y="76406"/>
                </a:lnTo>
                <a:lnTo>
                  <a:pt x="2900" y="286263"/>
                </a:lnTo>
                <a:lnTo>
                  <a:pt x="38784" y="286263"/>
                </a:lnTo>
                <a:lnTo>
                  <a:pt x="38784" y="76406"/>
                </a:lnTo>
                <a:close/>
              </a:path>
              <a:path w="42545" h="286384">
                <a:moveTo>
                  <a:pt x="28124" y="0"/>
                </a:moveTo>
                <a:lnTo>
                  <a:pt x="14156" y="0"/>
                </a:lnTo>
                <a:lnTo>
                  <a:pt x="8879" y="1999"/>
                </a:lnTo>
                <a:lnTo>
                  <a:pt x="1769" y="10020"/>
                </a:lnTo>
                <a:lnTo>
                  <a:pt x="0" y="14931"/>
                </a:lnTo>
                <a:lnTo>
                  <a:pt x="0" y="26564"/>
                </a:lnTo>
                <a:lnTo>
                  <a:pt x="1769" y="31412"/>
                </a:lnTo>
                <a:lnTo>
                  <a:pt x="8879" y="39171"/>
                </a:lnTo>
                <a:lnTo>
                  <a:pt x="14156" y="41108"/>
                </a:lnTo>
                <a:lnTo>
                  <a:pt x="28124" y="41108"/>
                </a:lnTo>
                <a:lnTo>
                  <a:pt x="33423" y="39171"/>
                </a:lnTo>
                <a:lnTo>
                  <a:pt x="40658" y="31412"/>
                </a:lnTo>
                <a:lnTo>
                  <a:pt x="42469" y="26564"/>
                </a:lnTo>
                <a:lnTo>
                  <a:pt x="42469" y="14931"/>
                </a:lnTo>
                <a:lnTo>
                  <a:pt x="40658" y="10020"/>
                </a:lnTo>
                <a:lnTo>
                  <a:pt x="33423" y="1999"/>
                </a:lnTo>
                <a:lnTo>
                  <a:pt x="281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7" name="object 207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5673802" y="7306957"/>
            <a:ext cx="191041" cy="217616"/>
          </a:xfrm>
          <a:prstGeom prst="rect">
            <a:avLst/>
          </a:prstGeom>
        </p:spPr>
      </p:pic>
      <p:pic>
        <p:nvPicPr>
          <p:cNvPr id="208" name="object 20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908641" y="7306964"/>
            <a:ext cx="101431" cy="213731"/>
          </a:xfrm>
          <a:prstGeom prst="rect">
            <a:avLst/>
          </a:prstGeom>
        </p:spPr>
      </p:pic>
      <p:sp>
        <p:nvSpPr>
          <p:cNvPr id="209" name="object 209"/>
          <p:cNvSpPr/>
          <p:nvPr/>
        </p:nvSpPr>
        <p:spPr>
          <a:xfrm>
            <a:off x="6138995" y="7306955"/>
            <a:ext cx="177800" cy="294640"/>
          </a:xfrm>
          <a:custGeom>
            <a:avLst/>
            <a:gdLst/>
            <a:ahLst/>
            <a:cxnLst/>
            <a:rect l="l" t="t" r="r" b="b"/>
            <a:pathLst>
              <a:path w="177800" h="294640">
                <a:moveTo>
                  <a:pt x="32773" y="3884"/>
                </a:moveTo>
                <a:lnTo>
                  <a:pt x="0" y="3884"/>
                </a:lnTo>
                <a:lnTo>
                  <a:pt x="0" y="294420"/>
                </a:lnTo>
                <a:lnTo>
                  <a:pt x="35883" y="294420"/>
                </a:lnTo>
                <a:lnTo>
                  <a:pt x="35883" y="193376"/>
                </a:lnTo>
                <a:lnTo>
                  <a:pt x="150657" y="193376"/>
                </a:lnTo>
                <a:lnTo>
                  <a:pt x="155356" y="188329"/>
                </a:lnTo>
                <a:lnTo>
                  <a:pt x="85149" y="188329"/>
                </a:lnTo>
                <a:lnTo>
                  <a:pt x="69629" y="186535"/>
                </a:lnTo>
                <a:lnTo>
                  <a:pt x="56244" y="181152"/>
                </a:lnTo>
                <a:lnTo>
                  <a:pt x="44995" y="172183"/>
                </a:lnTo>
                <a:lnTo>
                  <a:pt x="35883" y="159628"/>
                </a:lnTo>
                <a:lnTo>
                  <a:pt x="35883" y="59348"/>
                </a:lnTo>
                <a:lnTo>
                  <a:pt x="45046" y="46711"/>
                </a:lnTo>
                <a:lnTo>
                  <a:pt x="56246" y="37683"/>
                </a:lnTo>
                <a:lnTo>
                  <a:pt x="69485" y="32265"/>
                </a:lnTo>
                <a:lnTo>
                  <a:pt x="84761" y="30459"/>
                </a:lnTo>
                <a:lnTo>
                  <a:pt x="156444" y="30459"/>
                </a:lnTo>
                <a:lnTo>
                  <a:pt x="155251" y="28522"/>
                </a:lnTo>
                <a:lnTo>
                  <a:pt x="153943" y="27161"/>
                </a:lnTo>
                <a:lnTo>
                  <a:pt x="34522" y="27161"/>
                </a:lnTo>
                <a:lnTo>
                  <a:pt x="32773" y="3884"/>
                </a:lnTo>
                <a:close/>
              </a:path>
              <a:path w="177800" h="294640">
                <a:moveTo>
                  <a:pt x="150657" y="193376"/>
                </a:moveTo>
                <a:lnTo>
                  <a:pt x="35883" y="193376"/>
                </a:lnTo>
                <a:lnTo>
                  <a:pt x="47851" y="203979"/>
                </a:lnTo>
                <a:lnTo>
                  <a:pt x="61861" y="211555"/>
                </a:lnTo>
                <a:lnTo>
                  <a:pt x="77913" y="216100"/>
                </a:lnTo>
                <a:lnTo>
                  <a:pt x="96007" y="217616"/>
                </a:lnTo>
                <a:lnTo>
                  <a:pt x="113751" y="215786"/>
                </a:lnTo>
                <a:lnTo>
                  <a:pt x="129557" y="210295"/>
                </a:lnTo>
                <a:lnTo>
                  <a:pt x="143425" y="201143"/>
                </a:lnTo>
                <a:lnTo>
                  <a:pt x="150657" y="193376"/>
                </a:lnTo>
                <a:close/>
              </a:path>
              <a:path w="177800" h="294640">
                <a:moveTo>
                  <a:pt x="156444" y="30459"/>
                </a:moveTo>
                <a:lnTo>
                  <a:pt x="84761" y="30459"/>
                </a:lnTo>
                <a:lnTo>
                  <a:pt x="97244" y="31743"/>
                </a:lnTo>
                <a:lnTo>
                  <a:pt x="108321" y="35597"/>
                </a:lnTo>
                <a:lnTo>
                  <a:pt x="137608" y="75305"/>
                </a:lnTo>
                <a:lnTo>
                  <a:pt x="141388" y="107064"/>
                </a:lnTo>
                <a:lnTo>
                  <a:pt x="140437" y="125995"/>
                </a:lnTo>
                <a:lnTo>
                  <a:pt x="126163" y="167869"/>
                </a:lnTo>
                <a:lnTo>
                  <a:pt x="85149" y="188329"/>
                </a:lnTo>
                <a:lnTo>
                  <a:pt x="155356" y="188329"/>
                </a:lnTo>
                <a:lnTo>
                  <a:pt x="164943" y="172520"/>
                </a:lnTo>
                <a:lnTo>
                  <a:pt x="171791" y="154386"/>
                </a:lnTo>
                <a:lnTo>
                  <a:pt x="175901" y="133926"/>
                </a:lnTo>
                <a:lnTo>
                  <a:pt x="177272" y="111137"/>
                </a:lnTo>
                <a:lnTo>
                  <a:pt x="177227" y="107064"/>
                </a:lnTo>
                <a:lnTo>
                  <a:pt x="175895" y="83827"/>
                </a:lnTo>
                <a:lnTo>
                  <a:pt x="171767" y="62601"/>
                </a:lnTo>
                <a:lnTo>
                  <a:pt x="164885" y="44165"/>
                </a:lnTo>
                <a:lnTo>
                  <a:pt x="156444" y="30459"/>
                </a:lnTo>
                <a:close/>
              </a:path>
              <a:path w="177800" h="294640">
                <a:moveTo>
                  <a:pt x="95410" y="0"/>
                </a:moveTo>
                <a:lnTo>
                  <a:pt x="76073" y="1782"/>
                </a:lnTo>
                <a:lnTo>
                  <a:pt x="76720" y="1782"/>
                </a:lnTo>
                <a:lnTo>
                  <a:pt x="60702" y="6791"/>
                </a:lnTo>
                <a:lnTo>
                  <a:pt x="46545" y="15279"/>
                </a:lnTo>
                <a:lnTo>
                  <a:pt x="34522" y="27161"/>
                </a:lnTo>
                <a:lnTo>
                  <a:pt x="153943" y="27161"/>
                </a:lnTo>
                <a:lnTo>
                  <a:pt x="143260" y="16044"/>
                </a:lnTo>
                <a:lnTo>
                  <a:pt x="129289" y="7130"/>
                </a:lnTo>
                <a:lnTo>
                  <a:pt x="113339" y="1782"/>
                </a:lnTo>
                <a:lnTo>
                  <a:pt x="954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0" name="object 210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6354639" y="7306962"/>
            <a:ext cx="173188" cy="217605"/>
          </a:xfrm>
          <a:prstGeom prst="rect">
            <a:avLst/>
          </a:prstGeom>
        </p:spPr>
      </p:pic>
      <p:pic>
        <p:nvPicPr>
          <p:cNvPr id="211" name="object 211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6575506" y="7306962"/>
            <a:ext cx="292644" cy="217605"/>
          </a:xfrm>
          <a:prstGeom prst="rect">
            <a:avLst/>
          </a:prstGeom>
        </p:spPr>
      </p:pic>
      <p:pic>
        <p:nvPicPr>
          <p:cNvPr id="212" name="object 212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7012202" y="7310835"/>
            <a:ext cx="165241" cy="213742"/>
          </a:xfrm>
          <a:prstGeom prst="rect">
            <a:avLst/>
          </a:prstGeom>
        </p:spPr>
      </p:pic>
      <p:pic>
        <p:nvPicPr>
          <p:cNvPr id="213" name="object 21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222026" y="7306961"/>
            <a:ext cx="166801" cy="217616"/>
          </a:xfrm>
          <a:prstGeom prst="rect">
            <a:avLst/>
          </a:prstGeom>
        </p:spPr>
      </p:pic>
      <p:pic>
        <p:nvPicPr>
          <p:cNvPr id="214" name="object 214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7428364" y="7306962"/>
            <a:ext cx="173188" cy="217605"/>
          </a:xfrm>
          <a:prstGeom prst="rect">
            <a:avLst/>
          </a:prstGeom>
        </p:spPr>
      </p:pic>
      <p:pic>
        <p:nvPicPr>
          <p:cNvPr id="215" name="object 21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649242" y="7306964"/>
            <a:ext cx="101431" cy="213731"/>
          </a:xfrm>
          <a:prstGeom prst="rect">
            <a:avLst/>
          </a:prstGeom>
        </p:spPr>
      </p:pic>
      <p:pic>
        <p:nvPicPr>
          <p:cNvPr id="216" name="object 216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7870100" y="7306957"/>
            <a:ext cx="191030" cy="217616"/>
          </a:xfrm>
          <a:prstGeom prst="rect">
            <a:avLst/>
          </a:prstGeom>
        </p:spPr>
      </p:pic>
      <p:pic>
        <p:nvPicPr>
          <p:cNvPr id="217" name="object 217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8192769" y="7306958"/>
            <a:ext cx="176884" cy="217616"/>
          </a:xfrm>
          <a:prstGeom prst="rect">
            <a:avLst/>
          </a:prstGeom>
        </p:spPr>
      </p:pic>
      <p:pic>
        <p:nvPicPr>
          <p:cNvPr id="218" name="object 218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8408791" y="7306964"/>
            <a:ext cx="101441" cy="213731"/>
          </a:xfrm>
          <a:prstGeom prst="rect">
            <a:avLst/>
          </a:prstGeom>
        </p:spPr>
      </p:pic>
      <p:sp>
        <p:nvSpPr>
          <p:cNvPr id="219" name="object 219"/>
          <p:cNvSpPr/>
          <p:nvPr/>
        </p:nvSpPr>
        <p:spPr>
          <a:xfrm>
            <a:off x="8532889" y="7222800"/>
            <a:ext cx="625475" cy="302260"/>
          </a:xfrm>
          <a:custGeom>
            <a:avLst/>
            <a:gdLst/>
            <a:ahLst/>
            <a:cxnLst/>
            <a:rect l="l" t="t" r="r" b="b"/>
            <a:pathLst>
              <a:path w="625475" h="302259">
                <a:moveTo>
                  <a:pt x="152641" y="0"/>
                </a:moveTo>
                <a:lnTo>
                  <a:pt x="109194" y="0"/>
                </a:lnTo>
                <a:lnTo>
                  <a:pt x="71704" y="57023"/>
                </a:lnTo>
                <a:lnTo>
                  <a:pt x="100660" y="57023"/>
                </a:lnTo>
                <a:lnTo>
                  <a:pt x="152641" y="0"/>
                </a:lnTo>
                <a:close/>
              </a:path>
              <a:path w="625475" h="302259">
                <a:moveTo>
                  <a:pt x="178041" y="188315"/>
                </a:moveTo>
                <a:lnTo>
                  <a:pt x="177165" y="173774"/>
                </a:lnTo>
                <a:lnTo>
                  <a:pt x="176618" y="164655"/>
                </a:lnTo>
                <a:lnTo>
                  <a:pt x="172364" y="143903"/>
                </a:lnTo>
                <a:lnTo>
                  <a:pt x="142862" y="99326"/>
                </a:lnTo>
                <a:lnTo>
                  <a:pt x="142163" y="98933"/>
                </a:lnTo>
                <a:lnTo>
                  <a:pt x="142163" y="171056"/>
                </a:lnTo>
                <a:lnTo>
                  <a:pt x="142163" y="173774"/>
                </a:lnTo>
                <a:lnTo>
                  <a:pt x="37045" y="173774"/>
                </a:lnTo>
                <a:lnTo>
                  <a:pt x="39497" y="160312"/>
                </a:lnTo>
                <a:lnTo>
                  <a:pt x="63080" y="122542"/>
                </a:lnTo>
                <a:lnTo>
                  <a:pt x="91744" y="113639"/>
                </a:lnTo>
                <a:lnTo>
                  <a:pt x="102946" y="114630"/>
                </a:lnTo>
                <a:lnTo>
                  <a:pt x="102565" y="114630"/>
                </a:lnTo>
                <a:lnTo>
                  <a:pt x="111912" y="117411"/>
                </a:lnTo>
                <a:lnTo>
                  <a:pt x="137706" y="146786"/>
                </a:lnTo>
                <a:lnTo>
                  <a:pt x="142163" y="171056"/>
                </a:lnTo>
                <a:lnTo>
                  <a:pt x="142163" y="98933"/>
                </a:lnTo>
                <a:lnTo>
                  <a:pt x="128104" y="90906"/>
                </a:lnTo>
                <a:lnTo>
                  <a:pt x="111061" y="85852"/>
                </a:lnTo>
                <a:lnTo>
                  <a:pt x="91744" y="84175"/>
                </a:lnTo>
                <a:lnTo>
                  <a:pt x="79451" y="85039"/>
                </a:lnTo>
                <a:lnTo>
                  <a:pt x="35166" y="105638"/>
                </a:lnTo>
                <a:lnTo>
                  <a:pt x="11925" y="136436"/>
                </a:lnTo>
                <a:lnTo>
                  <a:pt x="736" y="176999"/>
                </a:lnTo>
                <a:lnTo>
                  <a:pt x="0" y="192201"/>
                </a:lnTo>
                <a:lnTo>
                  <a:pt x="0" y="198793"/>
                </a:lnTo>
                <a:lnTo>
                  <a:pt x="6692" y="240995"/>
                </a:lnTo>
                <a:lnTo>
                  <a:pt x="26771" y="273761"/>
                </a:lnTo>
                <a:lnTo>
                  <a:pt x="75857" y="300024"/>
                </a:lnTo>
                <a:lnTo>
                  <a:pt x="96202" y="301777"/>
                </a:lnTo>
                <a:lnTo>
                  <a:pt x="120929" y="299237"/>
                </a:lnTo>
                <a:lnTo>
                  <a:pt x="142354" y="291642"/>
                </a:lnTo>
                <a:lnTo>
                  <a:pt x="160489" y="278980"/>
                </a:lnTo>
                <a:lnTo>
                  <a:pt x="165912" y="272491"/>
                </a:lnTo>
                <a:lnTo>
                  <a:pt x="175323" y="261239"/>
                </a:lnTo>
                <a:lnTo>
                  <a:pt x="153428" y="244170"/>
                </a:lnTo>
                <a:lnTo>
                  <a:pt x="148259" y="250266"/>
                </a:lnTo>
                <a:lnTo>
                  <a:pt x="142697" y="255714"/>
                </a:lnTo>
                <a:lnTo>
                  <a:pt x="107276" y="272008"/>
                </a:lnTo>
                <a:lnTo>
                  <a:pt x="98132" y="272491"/>
                </a:lnTo>
                <a:lnTo>
                  <a:pt x="85344" y="271297"/>
                </a:lnTo>
                <a:lnTo>
                  <a:pt x="46367" y="243090"/>
                </a:lnTo>
                <a:lnTo>
                  <a:pt x="35890" y="203250"/>
                </a:lnTo>
                <a:lnTo>
                  <a:pt x="178041" y="203250"/>
                </a:lnTo>
                <a:lnTo>
                  <a:pt x="178041" y="188315"/>
                </a:lnTo>
                <a:close/>
              </a:path>
              <a:path w="625475" h="302259">
                <a:moveTo>
                  <a:pt x="386702" y="0"/>
                </a:moveTo>
                <a:lnTo>
                  <a:pt x="350837" y="0"/>
                </a:lnTo>
                <a:lnTo>
                  <a:pt x="350837" y="109372"/>
                </a:lnTo>
                <a:lnTo>
                  <a:pt x="350837" y="144284"/>
                </a:lnTo>
                <a:lnTo>
                  <a:pt x="350837" y="240677"/>
                </a:lnTo>
                <a:lnTo>
                  <a:pt x="341820" y="254088"/>
                </a:lnTo>
                <a:lnTo>
                  <a:pt x="330517" y="263664"/>
                </a:lnTo>
                <a:lnTo>
                  <a:pt x="316903" y="269417"/>
                </a:lnTo>
                <a:lnTo>
                  <a:pt x="300990" y="271335"/>
                </a:lnTo>
                <a:lnTo>
                  <a:pt x="288696" y="270065"/>
                </a:lnTo>
                <a:lnTo>
                  <a:pt x="253796" y="240093"/>
                </a:lnTo>
                <a:lnTo>
                  <a:pt x="245516" y="195300"/>
                </a:lnTo>
                <a:lnTo>
                  <a:pt x="246430" y="176542"/>
                </a:lnTo>
                <a:lnTo>
                  <a:pt x="260248" y="134975"/>
                </a:lnTo>
                <a:lnTo>
                  <a:pt x="301371" y="114617"/>
                </a:lnTo>
                <a:lnTo>
                  <a:pt x="316979" y="116471"/>
                </a:lnTo>
                <a:lnTo>
                  <a:pt x="330415" y="122034"/>
                </a:lnTo>
                <a:lnTo>
                  <a:pt x="341706" y="131305"/>
                </a:lnTo>
                <a:lnTo>
                  <a:pt x="350837" y="144284"/>
                </a:lnTo>
                <a:lnTo>
                  <a:pt x="350837" y="109372"/>
                </a:lnTo>
                <a:lnTo>
                  <a:pt x="339115" y="98348"/>
                </a:lnTo>
                <a:lnTo>
                  <a:pt x="325462" y="90462"/>
                </a:lnTo>
                <a:lnTo>
                  <a:pt x="309905" y="85737"/>
                </a:lnTo>
                <a:lnTo>
                  <a:pt x="292442" y="84162"/>
                </a:lnTo>
                <a:lnTo>
                  <a:pt x="274815" y="86004"/>
                </a:lnTo>
                <a:lnTo>
                  <a:pt x="232524" y="113538"/>
                </a:lnTo>
                <a:lnTo>
                  <a:pt x="215366" y="147662"/>
                </a:lnTo>
                <a:lnTo>
                  <a:pt x="209638" y="191223"/>
                </a:lnTo>
                <a:lnTo>
                  <a:pt x="209727" y="195300"/>
                </a:lnTo>
                <a:lnTo>
                  <a:pt x="215379" y="237490"/>
                </a:lnTo>
                <a:lnTo>
                  <a:pt x="232625" y="271907"/>
                </a:lnTo>
                <a:lnTo>
                  <a:pt x="274662" y="299910"/>
                </a:lnTo>
                <a:lnTo>
                  <a:pt x="292049" y="301777"/>
                </a:lnTo>
                <a:lnTo>
                  <a:pt x="310210" y="300126"/>
                </a:lnTo>
                <a:lnTo>
                  <a:pt x="326250" y="295186"/>
                </a:lnTo>
                <a:lnTo>
                  <a:pt x="340182" y="286943"/>
                </a:lnTo>
                <a:lnTo>
                  <a:pt x="352005" y="275399"/>
                </a:lnTo>
                <a:lnTo>
                  <a:pt x="353733" y="297891"/>
                </a:lnTo>
                <a:lnTo>
                  <a:pt x="386702" y="297891"/>
                </a:lnTo>
                <a:lnTo>
                  <a:pt x="386702" y="275399"/>
                </a:lnTo>
                <a:lnTo>
                  <a:pt x="386702" y="271335"/>
                </a:lnTo>
                <a:lnTo>
                  <a:pt x="386702" y="114617"/>
                </a:lnTo>
                <a:lnTo>
                  <a:pt x="386702" y="109372"/>
                </a:lnTo>
                <a:lnTo>
                  <a:pt x="386702" y="0"/>
                </a:lnTo>
                <a:close/>
              </a:path>
              <a:path w="625475" h="302259">
                <a:moveTo>
                  <a:pt x="480161" y="88036"/>
                </a:moveTo>
                <a:lnTo>
                  <a:pt x="444271" y="88036"/>
                </a:lnTo>
                <a:lnTo>
                  <a:pt x="444271" y="297903"/>
                </a:lnTo>
                <a:lnTo>
                  <a:pt x="480161" y="297903"/>
                </a:lnTo>
                <a:lnTo>
                  <a:pt x="480161" y="88036"/>
                </a:lnTo>
                <a:close/>
              </a:path>
              <a:path w="625475" h="302259">
                <a:moveTo>
                  <a:pt x="483844" y="26568"/>
                </a:moveTo>
                <a:lnTo>
                  <a:pt x="482041" y="21653"/>
                </a:lnTo>
                <a:lnTo>
                  <a:pt x="474802" y="13639"/>
                </a:lnTo>
                <a:lnTo>
                  <a:pt x="469493" y="11633"/>
                </a:lnTo>
                <a:lnTo>
                  <a:pt x="455536" y="11633"/>
                </a:lnTo>
                <a:lnTo>
                  <a:pt x="450265" y="13639"/>
                </a:lnTo>
                <a:lnTo>
                  <a:pt x="443141" y="21653"/>
                </a:lnTo>
                <a:lnTo>
                  <a:pt x="441363" y="26568"/>
                </a:lnTo>
                <a:lnTo>
                  <a:pt x="441363" y="38201"/>
                </a:lnTo>
                <a:lnTo>
                  <a:pt x="443141" y="43053"/>
                </a:lnTo>
                <a:lnTo>
                  <a:pt x="450265" y="50800"/>
                </a:lnTo>
                <a:lnTo>
                  <a:pt x="455536" y="52743"/>
                </a:lnTo>
                <a:lnTo>
                  <a:pt x="469493" y="52743"/>
                </a:lnTo>
                <a:lnTo>
                  <a:pt x="474802" y="50800"/>
                </a:lnTo>
                <a:lnTo>
                  <a:pt x="482041" y="43053"/>
                </a:lnTo>
                <a:lnTo>
                  <a:pt x="483844" y="38201"/>
                </a:lnTo>
                <a:lnTo>
                  <a:pt x="483844" y="26568"/>
                </a:lnTo>
                <a:close/>
              </a:path>
              <a:path w="625475" h="302259">
                <a:moveTo>
                  <a:pt x="625208" y="268998"/>
                </a:moveTo>
                <a:lnTo>
                  <a:pt x="617969" y="270548"/>
                </a:lnTo>
                <a:lnTo>
                  <a:pt x="612279" y="271322"/>
                </a:lnTo>
                <a:lnTo>
                  <a:pt x="599732" y="271322"/>
                </a:lnTo>
                <a:lnTo>
                  <a:pt x="593788" y="269227"/>
                </a:lnTo>
                <a:lnTo>
                  <a:pt x="586803" y="260819"/>
                </a:lnTo>
                <a:lnTo>
                  <a:pt x="585063" y="254495"/>
                </a:lnTo>
                <a:lnTo>
                  <a:pt x="585063" y="115785"/>
                </a:lnTo>
                <a:lnTo>
                  <a:pt x="624243" y="115785"/>
                </a:lnTo>
                <a:lnTo>
                  <a:pt x="624243" y="88049"/>
                </a:lnTo>
                <a:lnTo>
                  <a:pt x="585063" y="88049"/>
                </a:lnTo>
                <a:lnTo>
                  <a:pt x="585063" y="37236"/>
                </a:lnTo>
                <a:lnTo>
                  <a:pt x="549173" y="37236"/>
                </a:lnTo>
                <a:lnTo>
                  <a:pt x="549173" y="88049"/>
                </a:lnTo>
                <a:lnTo>
                  <a:pt x="510971" y="88049"/>
                </a:lnTo>
                <a:lnTo>
                  <a:pt x="510971" y="115785"/>
                </a:lnTo>
                <a:lnTo>
                  <a:pt x="549173" y="115785"/>
                </a:lnTo>
                <a:lnTo>
                  <a:pt x="549173" y="245922"/>
                </a:lnTo>
                <a:lnTo>
                  <a:pt x="549935" y="258546"/>
                </a:lnTo>
                <a:lnTo>
                  <a:pt x="568248" y="293598"/>
                </a:lnTo>
                <a:lnTo>
                  <a:pt x="597662" y="301777"/>
                </a:lnTo>
                <a:lnTo>
                  <a:pt x="604405" y="301536"/>
                </a:lnTo>
                <a:lnTo>
                  <a:pt x="611251" y="300812"/>
                </a:lnTo>
                <a:lnTo>
                  <a:pt x="618172" y="299605"/>
                </a:lnTo>
                <a:lnTo>
                  <a:pt x="625208" y="297929"/>
                </a:lnTo>
                <a:lnTo>
                  <a:pt x="625208" y="2689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0" name="object 220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9184452" y="7306957"/>
            <a:ext cx="191041" cy="217616"/>
          </a:xfrm>
          <a:prstGeom prst="rect">
            <a:avLst/>
          </a:prstGeom>
        </p:spPr>
      </p:pic>
      <p:sp>
        <p:nvSpPr>
          <p:cNvPr id="221" name="object 221"/>
          <p:cNvSpPr/>
          <p:nvPr/>
        </p:nvSpPr>
        <p:spPr>
          <a:xfrm>
            <a:off x="987767" y="8401602"/>
            <a:ext cx="311150" cy="293370"/>
          </a:xfrm>
          <a:custGeom>
            <a:avLst/>
            <a:gdLst/>
            <a:ahLst/>
            <a:cxnLst/>
            <a:rect l="l" t="t" r="r" b="b"/>
            <a:pathLst>
              <a:path w="311150" h="293370">
                <a:moveTo>
                  <a:pt x="219938" y="290334"/>
                </a:moveTo>
                <a:lnTo>
                  <a:pt x="166649" y="189687"/>
                </a:lnTo>
                <a:lnTo>
                  <a:pt x="158851" y="174942"/>
                </a:lnTo>
                <a:lnTo>
                  <a:pt x="170738" y="168732"/>
                </a:lnTo>
                <a:lnTo>
                  <a:pt x="181025" y="161531"/>
                </a:lnTo>
                <a:lnTo>
                  <a:pt x="206146" y="122504"/>
                </a:lnTo>
                <a:lnTo>
                  <a:pt x="209283" y="96012"/>
                </a:lnTo>
                <a:lnTo>
                  <a:pt x="207581" y="76796"/>
                </a:lnTo>
                <a:lnTo>
                  <a:pt x="182118" y="32981"/>
                </a:lnTo>
                <a:lnTo>
                  <a:pt x="151091" y="16967"/>
                </a:lnTo>
                <a:lnTo>
                  <a:pt x="151091" y="100660"/>
                </a:lnTo>
                <a:lnTo>
                  <a:pt x="150342" y="109931"/>
                </a:lnTo>
                <a:lnTo>
                  <a:pt x="124574" y="139763"/>
                </a:lnTo>
                <a:lnTo>
                  <a:pt x="105117" y="142557"/>
                </a:lnTo>
                <a:lnTo>
                  <a:pt x="58191" y="142557"/>
                </a:lnTo>
                <a:lnTo>
                  <a:pt x="58191" y="57797"/>
                </a:lnTo>
                <a:lnTo>
                  <a:pt x="104940" y="57797"/>
                </a:lnTo>
                <a:lnTo>
                  <a:pt x="144716" y="75501"/>
                </a:lnTo>
                <a:lnTo>
                  <a:pt x="151091" y="100660"/>
                </a:lnTo>
                <a:lnTo>
                  <a:pt x="151091" y="16967"/>
                </a:lnTo>
                <a:lnTo>
                  <a:pt x="149250" y="16243"/>
                </a:lnTo>
                <a:lnTo>
                  <a:pt x="128524" y="12065"/>
                </a:lnTo>
                <a:lnTo>
                  <a:pt x="104940" y="10668"/>
                </a:lnTo>
                <a:lnTo>
                  <a:pt x="0" y="10668"/>
                </a:lnTo>
                <a:lnTo>
                  <a:pt x="0" y="293065"/>
                </a:lnTo>
                <a:lnTo>
                  <a:pt x="58191" y="293065"/>
                </a:lnTo>
                <a:lnTo>
                  <a:pt x="58191" y="189687"/>
                </a:lnTo>
                <a:lnTo>
                  <a:pt x="104559" y="189687"/>
                </a:lnTo>
                <a:lnTo>
                  <a:pt x="157492" y="293065"/>
                </a:lnTo>
                <a:lnTo>
                  <a:pt x="219938" y="293065"/>
                </a:lnTo>
                <a:lnTo>
                  <a:pt x="219938" y="290334"/>
                </a:lnTo>
                <a:close/>
              </a:path>
              <a:path w="311150" h="293370">
                <a:moveTo>
                  <a:pt x="307771" y="83197"/>
                </a:moveTo>
                <a:lnTo>
                  <a:pt x="251536" y="83197"/>
                </a:lnTo>
                <a:lnTo>
                  <a:pt x="251536" y="293065"/>
                </a:lnTo>
                <a:lnTo>
                  <a:pt x="307771" y="293065"/>
                </a:lnTo>
                <a:lnTo>
                  <a:pt x="307771" y="83197"/>
                </a:lnTo>
                <a:close/>
              </a:path>
              <a:path w="311150" h="293370">
                <a:moveTo>
                  <a:pt x="311073" y="20497"/>
                </a:moveTo>
                <a:lnTo>
                  <a:pt x="308216" y="13576"/>
                </a:lnTo>
                <a:lnTo>
                  <a:pt x="296862" y="2717"/>
                </a:lnTo>
                <a:lnTo>
                  <a:pt x="289229" y="0"/>
                </a:lnTo>
                <a:lnTo>
                  <a:pt x="269951" y="0"/>
                </a:lnTo>
                <a:lnTo>
                  <a:pt x="262293" y="2717"/>
                </a:lnTo>
                <a:lnTo>
                  <a:pt x="251040" y="13576"/>
                </a:lnTo>
                <a:lnTo>
                  <a:pt x="248234" y="20497"/>
                </a:lnTo>
                <a:lnTo>
                  <a:pt x="248234" y="37439"/>
                </a:lnTo>
                <a:lnTo>
                  <a:pt x="251104" y="44424"/>
                </a:lnTo>
                <a:lnTo>
                  <a:pt x="262623" y="55283"/>
                </a:lnTo>
                <a:lnTo>
                  <a:pt x="270217" y="58000"/>
                </a:lnTo>
                <a:lnTo>
                  <a:pt x="289090" y="58000"/>
                </a:lnTo>
                <a:lnTo>
                  <a:pt x="296684" y="55283"/>
                </a:lnTo>
                <a:lnTo>
                  <a:pt x="308190" y="44424"/>
                </a:lnTo>
                <a:lnTo>
                  <a:pt x="311073" y="37439"/>
                </a:lnTo>
                <a:lnTo>
                  <a:pt x="311073" y="20497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2" name="object 222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1329844" y="8480921"/>
            <a:ext cx="178821" cy="217616"/>
          </a:xfrm>
          <a:prstGeom prst="rect">
            <a:avLst/>
          </a:prstGeom>
        </p:spPr>
      </p:pic>
      <p:pic>
        <p:nvPicPr>
          <p:cNvPr id="223" name="object 223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1534822" y="8480918"/>
            <a:ext cx="183868" cy="217616"/>
          </a:xfrm>
          <a:prstGeom prst="rect">
            <a:avLst/>
          </a:prstGeom>
        </p:spPr>
      </p:pic>
      <p:pic>
        <p:nvPicPr>
          <p:cNvPr id="224" name="object 224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1740770" y="8480921"/>
            <a:ext cx="198800" cy="217616"/>
          </a:xfrm>
          <a:prstGeom prst="rect">
            <a:avLst/>
          </a:prstGeom>
        </p:spPr>
      </p:pic>
      <p:pic>
        <p:nvPicPr>
          <p:cNvPr id="225" name="object 225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2062288" y="8480921"/>
            <a:ext cx="186570" cy="217616"/>
          </a:xfrm>
          <a:prstGeom prst="rect">
            <a:avLst/>
          </a:prstGeom>
        </p:spPr>
      </p:pic>
      <p:pic>
        <p:nvPicPr>
          <p:cNvPr id="226" name="object 226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2273649" y="8480921"/>
            <a:ext cx="198810" cy="217616"/>
          </a:xfrm>
          <a:prstGeom prst="rect">
            <a:avLst/>
          </a:prstGeom>
        </p:spPr>
      </p:pic>
      <p:sp>
        <p:nvSpPr>
          <p:cNvPr id="227" name="object 227"/>
          <p:cNvSpPr/>
          <p:nvPr/>
        </p:nvSpPr>
        <p:spPr>
          <a:xfrm>
            <a:off x="2587599" y="8392674"/>
            <a:ext cx="216535" cy="302260"/>
          </a:xfrm>
          <a:custGeom>
            <a:avLst/>
            <a:gdLst/>
            <a:ahLst/>
            <a:cxnLst/>
            <a:rect l="l" t="t" r="r" b="b"/>
            <a:pathLst>
              <a:path w="216535" h="302259">
                <a:moveTo>
                  <a:pt x="136728" y="3886"/>
                </a:moveTo>
                <a:lnTo>
                  <a:pt x="128612" y="2197"/>
                </a:lnTo>
                <a:lnTo>
                  <a:pt x="121158" y="977"/>
                </a:lnTo>
                <a:lnTo>
                  <a:pt x="114363" y="254"/>
                </a:lnTo>
                <a:lnTo>
                  <a:pt x="108216" y="0"/>
                </a:lnTo>
                <a:lnTo>
                  <a:pt x="90995" y="1219"/>
                </a:lnTo>
                <a:lnTo>
                  <a:pt x="51485" y="19507"/>
                </a:lnTo>
                <a:lnTo>
                  <a:pt x="32486" y="57632"/>
                </a:lnTo>
                <a:lnTo>
                  <a:pt x="31216" y="74282"/>
                </a:lnTo>
                <a:lnTo>
                  <a:pt x="31216" y="92125"/>
                </a:lnTo>
                <a:lnTo>
                  <a:pt x="0" y="92125"/>
                </a:lnTo>
                <a:lnTo>
                  <a:pt x="0" y="133248"/>
                </a:lnTo>
                <a:lnTo>
                  <a:pt x="31216" y="133248"/>
                </a:lnTo>
                <a:lnTo>
                  <a:pt x="31216" y="301980"/>
                </a:lnTo>
                <a:lnTo>
                  <a:pt x="87464" y="301980"/>
                </a:lnTo>
                <a:lnTo>
                  <a:pt x="87464" y="133248"/>
                </a:lnTo>
                <a:lnTo>
                  <a:pt x="129159" y="133248"/>
                </a:lnTo>
                <a:lnTo>
                  <a:pt x="129159" y="92125"/>
                </a:lnTo>
                <a:lnTo>
                  <a:pt x="87464" y="92125"/>
                </a:lnTo>
                <a:lnTo>
                  <a:pt x="87464" y="75260"/>
                </a:lnTo>
                <a:lnTo>
                  <a:pt x="89433" y="62280"/>
                </a:lnTo>
                <a:lnTo>
                  <a:pt x="95364" y="53009"/>
                </a:lnTo>
                <a:lnTo>
                  <a:pt x="105244" y="47434"/>
                </a:lnTo>
                <a:lnTo>
                  <a:pt x="119075" y="45580"/>
                </a:lnTo>
                <a:lnTo>
                  <a:pt x="125793" y="45580"/>
                </a:lnTo>
                <a:lnTo>
                  <a:pt x="131483" y="46177"/>
                </a:lnTo>
                <a:lnTo>
                  <a:pt x="136144" y="47332"/>
                </a:lnTo>
                <a:lnTo>
                  <a:pt x="136728" y="3886"/>
                </a:lnTo>
                <a:close/>
              </a:path>
              <a:path w="216535" h="302259">
                <a:moveTo>
                  <a:pt x="216217" y="4076"/>
                </a:moveTo>
                <a:lnTo>
                  <a:pt x="159969" y="4076"/>
                </a:lnTo>
                <a:lnTo>
                  <a:pt x="159969" y="301993"/>
                </a:lnTo>
                <a:lnTo>
                  <a:pt x="216217" y="301993"/>
                </a:lnTo>
                <a:lnTo>
                  <a:pt x="216217" y="4076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8" name="object 228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2847424" y="8484800"/>
            <a:ext cx="181355" cy="213731"/>
          </a:xfrm>
          <a:prstGeom prst="rect">
            <a:avLst/>
          </a:prstGeom>
        </p:spPr>
      </p:pic>
      <p:pic>
        <p:nvPicPr>
          <p:cNvPr id="229" name="object 229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3052404" y="8480921"/>
            <a:ext cx="400678" cy="217616"/>
          </a:xfrm>
          <a:prstGeom prst="rect">
            <a:avLst/>
          </a:prstGeom>
        </p:spPr>
      </p:pic>
      <p:sp>
        <p:nvSpPr>
          <p:cNvPr id="230" name="object 230"/>
          <p:cNvSpPr/>
          <p:nvPr/>
        </p:nvSpPr>
        <p:spPr>
          <a:xfrm>
            <a:off x="3575393" y="8396751"/>
            <a:ext cx="189230" cy="302260"/>
          </a:xfrm>
          <a:custGeom>
            <a:avLst/>
            <a:gdLst/>
            <a:ahLst/>
            <a:cxnLst/>
            <a:rect l="l" t="t" r="r" b="b"/>
            <a:pathLst>
              <a:path w="189229" h="302259">
                <a:moveTo>
                  <a:pt x="82238" y="84164"/>
                </a:moveTo>
                <a:lnTo>
                  <a:pt x="34035" y="100535"/>
                </a:lnTo>
                <a:lnTo>
                  <a:pt x="5508" y="147351"/>
                </a:lnTo>
                <a:lnTo>
                  <a:pt x="0" y="191428"/>
                </a:lnTo>
                <a:lnTo>
                  <a:pt x="1399" y="215991"/>
                </a:lnTo>
                <a:lnTo>
                  <a:pt x="12610" y="256589"/>
                </a:lnTo>
                <a:lnTo>
                  <a:pt x="48469" y="294485"/>
                </a:lnTo>
                <a:lnTo>
                  <a:pt x="81850" y="301781"/>
                </a:lnTo>
                <a:lnTo>
                  <a:pt x="97584" y="300145"/>
                </a:lnTo>
                <a:lnTo>
                  <a:pt x="111817" y="295238"/>
                </a:lnTo>
                <a:lnTo>
                  <a:pt x="124548" y="287058"/>
                </a:lnTo>
                <a:lnTo>
                  <a:pt x="135775" y="275604"/>
                </a:lnTo>
                <a:lnTo>
                  <a:pt x="189114" y="275604"/>
                </a:lnTo>
                <a:lnTo>
                  <a:pt x="189114" y="256589"/>
                </a:lnTo>
                <a:lnTo>
                  <a:pt x="96206" y="256589"/>
                </a:lnTo>
                <a:lnTo>
                  <a:pt x="86990" y="255607"/>
                </a:lnTo>
                <a:lnTo>
                  <a:pt x="58625" y="221676"/>
                </a:lnTo>
                <a:lnTo>
                  <a:pt x="56061" y="195596"/>
                </a:lnTo>
                <a:lnTo>
                  <a:pt x="58474" y="168142"/>
                </a:lnTo>
                <a:lnTo>
                  <a:pt x="58593" y="166789"/>
                </a:lnTo>
                <a:lnTo>
                  <a:pt x="66193" y="146210"/>
                </a:lnTo>
                <a:lnTo>
                  <a:pt x="78859" y="133861"/>
                </a:lnTo>
                <a:lnTo>
                  <a:pt x="96593" y="129744"/>
                </a:lnTo>
                <a:lnTo>
                  <a:pt x="189114" y="129744"/>
                </a:lnTo>
                <a:lnTo>
                  <a:pt x="189114" y="107054"/>
                </a:lnTo>
                <a:lnTo>
                  <a:pt x="132865" y="107054"/>
                </a:lnTo>
                <a:lnTo>
                  <a:pt x="122204" y="97041"/>
                </a:lnTo>
                <a:lnTo>
                  <a:pt x="110213" y="89888"/>
                </a:lnTo>
                <a:lnTo>
                  <a:pt x="96892" y="85596"/>
                </a:lnTo>
                <a:lnTo>
                  <a:pt x="82238" y="84164"/>
                </a:lnTo>
                <a:close/>
              </a:path>
              <a:path w="189229" h="302259">
                <a:moveTo>
                  <a:pt x="189114" y="275604"/>
                </a:moveTo>
                <a:lnTo>
                  <a:pt x="135775" y="275604"/>
                </a:lnTo>
                <a:lnTo>
                  <a:pt x="138487" y="297907"/>
                </a:lnTo>
                <a:lnTo>
                  <a:pt x="189114" y="297907"/>
                </a:lnTo>
                <a:lnTo>
                  <a:pt x="189114" y="275604"/>
                </a:lnTo>
                <a:close/>
              </a:path>
              <a:path w="189229" h="302259">
                <a:moveTo>
                  <a:pt x="189114" y="129744"/>
                </a:moveTo>
                <a:lnTo>
                  <a:pt x="96593" y="129744"/>
                </a:lnTo>
                <a:lnTo>
                  <a:pt x="108536" y="131117"/>
                </a:lnTo>
                <a:lnTo>
                  <a:pt x="118561" y="135234"/>
                </a:lnTo>
                <a:lnTo>
                  <a:pt x="126670" y="142095"/>
                </a:lnTo>
                <a:lnTo>
                  <a:pt x="132865" y="151702"/>
                </a:lnTo>
                <a:lnTo>
                  <a:pt x="132865" y="234642"/>
                </a:lnTo>
                <a:lnTo>
                  <a:pt x="126573" y="244242"/>
                </a:lnTo>
                <a:lnTo>
                  <a:pt x="118364" y="251100"/>
                </a:lnTo>
                <a:lnTo>
                  <a:pt x="108240" y="255216"/>
                </a:lnTo>
                <a:lnTo>
                  <a:pt x="96206" y="256589"/>
                </a:lnTo>
                <a:lnTo>
                  <a:pt x="189114" y="256589"/>
                </a:lnTo>
                <a:lnTo>
                  <a:pt x="189114" y="129744"/>
                </a:lnTo>
                <a:close/>
              </a:path>
              <a:path w="189229" h="302259">
                <a:moveTo>
                  <a:pt x="189114" y="0"/>
                </a:moveTo>
                <a:lnTo>
                  <a:pt x="132865" y="0"/>
                </a:lnTo>
                <a:lnTo>
                  <a:pt x="132865" y="107054"/>
                </a:lnTo>
                <a:lnTo>
                  <a:pt x="189114" y="107054"/>
                </a:lnTo>
                <a:lnTo>
                  <a:pt x="189114" y="0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1" name="object 231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3799192" y="8480921"/>
            <a:ext cx="190454" cy="217616"/>
          </a:xfrm>
          <a:prstGeom prst="rect">
            <a:avLst/>
          </a:prstGeom>
        </p:spPr>
      </p:pic>
      <p:pic>
        <p:nvPicPr>
          <p:cNvPr id="232" name="object 232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4109249" y="8480918"/>
            <a:ext cx="183868" cy="217616"/>
          </a:xfrm>
          <a:prstGeom prst="rect">
            <a:avLst/>
          </a:prstGeom>
        </p:spPr>
      </p:pic>
      <p:pic>
        <p:nvPicPr>
          <p:cNvPr id="233" name="object 233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4315594" y="8480921"/>
            <a:ext cx="186570" cy="217616"/>
          </a:xfrm>
          <a:prstGeom prst="rect">
            <a:avLst/>
          </a:prstGeom>
        </p:spPr>
      </p:pic>
      <p:sp>
        <p:nvSpPr>
          <p:cNvPr id="234" name="object 234"/>
          <p:cNvSpPr/>
          <p:nvPr/>
        </p:nvSpPr>
        <p:spPr>
          <a:xfrm>
            <a:off x="4535306" y="8401598"/>
            <a:ext cx="62865" cy="293370"/>
          </a:xfrm>
          <a:custGeom>
            <a:avLst/>
            <a:gdLst/>
            <a:ahLst/>
            <a:cxnLst/>
            <a:rect l="l" t="t" r="r" b="b"/>
            <a:pathLst>
              <a:path w="62864" h="293370">
                <a:moveTo>
                  <a:pt x="59537" y="83201"/>
                </a:moveTo>
                <a:lnTo>
                  <a:pt x="3287" y="83201"/>
                </a:lnTo>
                <a:lnTo>
                  <a:pt x="3287" y="293059"/>
                </a:lnTo>
                <a:lnTo>
                  <a:pt x="59537" y="293059"/>
                </a:lnTo>
                <a:lnTo>
                  <a:pt x="59537" y="83201"/>
                </a:lnTo>
                <a:close/>
              </a:path>
              <a:path w="62864" h="293370">
                <a:moveTo>
                  <a:pt x="40983" y="0"/>
                </a:moveTo>
                <a:lnTo>
                  <a:pt x="21716" y="0"/>
                </a:lnTo>
                <a:lnTo>
                  <a:pt x="14062" y="2711"/>
                </a:lnTo>
                <a:lnTo>
                  <a:pt x="2806" y="13580"/>
                </a:lnTo>
                <a:lnTo>
                  <a:pt x="0" y="20491"/>
                </a:lnTo>
                <a:lnTo>
                  <a:pt x="0" y="37433"/>
                </a:lnTo>
                <a:lnTo>
                  <a:pt x="2869" y="44417"/>
                </a:lnTo>
                <a:lnTo>
                  <a:pt x="14376" y="55275"/>
                </a:lnTo>
                <a:lnTo>
                  <a:pt x="21978" y="57998"/>
                </a:lnTo>
                <a:lnTo>
                  <a:pt x="40857" y="57998"/>
                </a:lnTo>
                <a:lnTo>
                  <a:pt x="48448" y="55275"/>
                </a:lnTo>
                <a:lnTo>
                  <a:pt x="59956" y="44417"/>
                </a:lnTo>
                <a:lnTo>
                  <a:pt x="62846" y="37433"/>
                </a:lnTo>
                <a:lnTo>
                  <a:pt x="62846" y="20491"/>
                </a:lnTo>
                <a:lnTo>
                  <a:pt x="59987" y="13580"/>
                </a:lnTo>
                <a:lnTo>
                  <a:pt x="48605" y="2711"/>
                </a:lnTo>
                <a:lnTo>
                  <a:pt x="40983" y="0"/>
                </a:lnTo>
                <a:close/>
              </a:path>
            </a:pathLst>
          </a:custGeom>
          <a:solidFill>
            <a:srgbClr val="2434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5" name="object 235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4622362" y="8480921"/>
            <a:ext cx="396586" cy="217616"/>
          </a:xfrm>
          <a:prstGeom prst="rect">
            <a:avLst/>
          </a:prstGeom>
        </p:spPr>
      </p:pic>
      <p:pic>
        <p:nvPicPr>
          <p:cNvPr id="236" name="object 236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989722" y="9020969"/>
            <a:ext cx="2155288" cy="343290"/>
          </a:xfrm>
          <a:prstGeom prst="rect">
            <a:avLst/>
          </a:prstGeom>
        </p:spPr>
      </p:pic>
      <p:pic>
        <p:nvPicPr>
          <p:cNvPr id="237" name="object 237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3381090" y="9067909"/>
            <a:ext cx="178046" cy="217605"/>
          </a:xfrm>
          <a:prstGeom prst="rect">
            <a:avLst/>
          </a:prstGeom>
        </p:spPr>
      </p:pic>
      <p:sp>
        <p:nvSpPr>
          <p:cNvPr id="238" name="object 238"/>
          <p:cNvSpPr/>
          <p:nvPr/>
        </p:nvSpPr>
        <p:spPr>
          <a:xfrm>
            <a:off x="3599256" y="9067899"/>
            <a:ext cx="294640" cy="213995"/>
          </a:xfrm>
          <a:custGeom>
            <a:avLst/>
            <a:gdLst/>
            <a:ahLst/>
            <a:cxnLst/>
            <a:rect l="l" t="t" r="r" b="b"/>
            <a:pathLst>
              <a:path w="294639" h="213995">
                <a:moveTo>
                  <a:pt x="224003" y="0"/>
                </a:moveTo>
                <a:lnTo>
                  <a:pt x="184339" y="9319"/>
                </a:lnTo>
                <a:lnTo>
                  <a:pt x="157094" y="33758"/>
                </a:lnTo>
                <a:lnTo>
                  <a:pt x="147388" y="18990"/>
                </a:lnTo>
                <a:lnTo>
                  <a:pt x="134164" y="8440"/>
                </a:lnTo>
                <a:lnTo>
                  <a:pt x="117424" y="2110"/>
                </a:lnTo>
                <a:lnTo>
                  <a:pt x="97169" y="0"/>
                </a:lnTo>
                <a:lnTo>
                  <a:pt x="78583" y="1698"/>
                </a:lnTo>
                <a:lnTo>
                  <a:pt x="62011" y="6791"/>
                </a:lnTo>
                <a:lnTo>
                  <a:pt x="47453" y="15279"/>
                </a:lnTo>
                <a:lnTo>
                  <a:pt x="34909" y="27161"/>
                </a:lnTo>
                <a:lnTo>
                  <a:pt x="33936" y="3884"/>
                </a:lnTo>
                <a:lnTo>
                  <a:pt x="0" y="3884"/>
                </a:lnTo>
                <a:lnTo>
                  <a:pt x="0" y="213742"/>
                </a:lnTo>
                <a:lnTo>
                  <a:pt x="35883" y="213742"/>
                </a:lnTo>
                <a:lnTo>
                  <a:pt x="35883" y="60521"/>
                </a:lnTo>
                <a:lnTo>
                  <a:pt x="43772" y="47369"/>
                </a:lnTo>
                <a:lnTo>
                  <a:pt x="54448" y="37975"/>
                </a:lnTo>
                <a:lnTo>
                  <a:pt x="67912" y="32338"/>
                </a:lnTo>
                <a:lnTo>
                  <a:pt x="84164" y="30459"/>
                </a:lnTo>
                <a:lnTo>
                  <a:pt x="103768" y="33320"/>
                </a:lnTo>
                <a:lnTo>
                  <a:pt x="117769" y="41901"/>
                </a:lnTo>
                <a:lnTo>
                  <a:pt x="126170" y="56204"/>
                </a:lnTo>
                <a:lnTo>
                  <a:pt x="128969" y="76228"/>
                </a:lnTo>
                <a:lnTo>
                  <a:pt x="128969" y="213742"/>
                </a:lnTo>
                <a:lnTo>
                  <a:pt x="165042" y="213742"/>
                </a:lnTo>
                <a:lnTo>
                  <a:pt x="165042" y="74479"/>
                </a:lnTo>
                <a:lnTo>
                  <a:pt x="166801" y="64910"/>
                </a:lnTo>
                <a:lnTo>
                  <a:pt x="195250" y="33438"/>
                </a:lnTo>
                <a:lnTo>
                  <a:pt x="213532" y="30459"/>
                </a:lnTo>
                <a:lnTo>
                  <a:pt x="224779" y="31156"/>
                </a:lnTo>
                <a:lnTo>
                  <a:pt x="255768" y="55597"/>
                </a:lnTo>
                <a:lnTo>
                  <a:pt x="258337" y="75254"/>
                </a:lnTo>
                <a:lnTo>
                  <a:pt x="258337" y="213742"/>
                </a:lnTo>
                <a:lnTo>
                  <a:pt x="294210" y="213742"/>
                </a:lnTo>
                <a:lnTo>
                  <a:pt x="294210" y="73128"/>
                </a:lnTo>
                <a:lnTo>
                  <a:pt x="289388" y="41139"/>
                </a:lnTo>
                <a:lnTo>
                  <a:pt x="276081" y="18286"/>
                </a:lnTo>
                <a:lnTo>
                  <a:pt x="254287" y="4572"/>
                </a:lnTo>
                <a:lnTo>
                  <a:pt x="2240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9" name="object 239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4136723" y="9067903"/>
            <a:ext cx="176884" cy="217616"/>
          </a:xfrm>
          <a:prstGeom prst="rect">
            <a:avLst/>
          </a:prstGeom>
        </p:spPr>
      </p:pic>
      <p:pic>
        <p:nvPicPr>
          <p:cNvPr id="240" name="object 240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4352754" y="9067906"/>
            <a:ext cx="101441" cy="213731"/>
          </a:xfrm>
          <a:prstGeom prst="rect">
            <a:avLst/>
          </a:prstGeom>
        </p:spPr>
      </p:pic>
      <p:pic>
        <p:nvPicPr>
          <p:cNvPr id="241" name="object 241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4476853" y="9067909"/>
            <a:ext cx="178046" cy="217605"/>
          </a:xfrm>
          <a:prstGeom prst="rect">
            <a:avLst/>
          </a:prstGeom>
        </p:spPr>
      </p:pic>
      <p:sp>
        <p:nvSpPr>
          <p:cNvPr id="242" name="object 242"/>
          <p:cNvSpPr/>
          <p:nvPr/>
        </p:nvSpPr>
        <p:spPr>
          <a:xfrm>
            <a:off x="4686477" y="8983744"/>
            <a:ext cx="494030" cy="302260"/>
          </a:xfrm>
          <a:custGeom>
            <a:avLst/>
            <a:gdLst/>
            <a:ahLst/>
            <a:cxnLst/>
            <a:rect l="l" t="t" r="r" b="b"/>
            <a:pathLst>
              <a:path w="494029" h="302259">
                <a:moveTo>
                  <a:pt x="177076" y="0"/>
                </a:moveTo>
                <a:lnTo>
                  <a:pt x="141198" y="0"/>
                </a:lnTo>
                <a:lnTo>
                  <a:pt x="141198" y="109372"/>
                </a:lnTo>
                <a:lnTo>
                  <a:pt x="141198" y="144284"/>
                </a:lnTo>
                <a:lnTo>
                  <a:pt x="141198" y="240677"/>
                </a:lnTo>
                <a:lnTo>
                  <a:pt x="132194" y="254088"/>
                </a:lnTo>
                <a:lnTo>
                  <a:pt x="120878" y="263664"/>
                </a:lnTo>
                <a:lnTo>
                  <a:pt x="107264" y="269417"/>
                </a:lnTo>
                <a:lnTo>
                  <a:pt x="91351" y="271335"/>
                </a:lnTo>
                <a:lnTo>
                  <a:pt x="79057" y="270065"/>
                </a:lnTo>
                <a:lnTo>
                  <a:pt x="44170" y="240093"/>
                </a:lnTo>
                <a:lnTo>
                  <a:pt x="35890" y="195300"/>
                </a:lnTo>
                <a:lnTo>
                  <a:pt x="36804" y="176542"/>
                </a:lnTo>
                <a:lnTo>
                  <a:pt x="50622" y="134975"/>
                </a:lnTo>
                <a:lnTo>
                  <a:pt x="91732" y="114617"/>
                </a:lnTo>
                <a:lnTo>
                  <a:pt x="107340" y="116471"/>
                </a:lnTo>
                <a:lnTo>
                  <a:pt x="120777" y="122034"/>
                </a:lnTo>
                <a:lnTo>
                  <a:pt x="132067" y="131305"/>
                </a:lnTo>
                <a:lnTo>
                  <a:pt x="141198" y="144284"/>
                </a:lnTo>
                <a:lnTo>
                  <a:pt x="141198" y="109372"/>
                </a:lnTo>
                <a:lnTo>
                  <a:pt x="129476" y="98348"/>
                </a:lnTo>
                <a:lnTo>
                  <a:pt x="115836" y="90462"/>
                </a:lnTo>
                <a:lnTo>
                  <a:pt x="100279" y="85737"/>
                </a:lnTo>
                <a:lnTo>
                  <a:pt x="82816" y="84162"/>
                </a:lnTo>
                <a:lnTo>
                  <a:pt x="65176" y="86004"/>
                </a:lnTo>
                <a:lnTo>
                  <a:pt x="22885" y="113550"/>
                </a:lnTo>
                <a:lnTo>
                  <a:pt x="5727" y="147662"/>
                </a:lnTo>
                <a:lnTo>
                  <a:pt x="0" y="191223"/>
                </a:lnTo>
                <a:lnTo>
                  <a:pt x="88" y="195300"/>
                </a:lnTo>
                <a:lnTo>
                  <a:pt x="5753" y="237490"/>
                </a:lnTo>
                <a:lnTo>
                  <a:pt x="22987" y="271907"/>
                </a:lnTo>
                <a:lnTo>
                  <a:pt x="65036" y="299910"/>
                </a:lnTo>
                <a:lnTo>
                  <a:pt x="82423" y="301777"/>
                </a:lnTo>
                <a:lnTo>
                  <a:pt x="100584" y="300126"/>
                </a:lnTo>
                <a:lnTo>
                  <a:pt x="116611" y="295186"/>
                </a:lnTo>
                <a:lnTo>
                  <a:pt x="130543" y="286943"/>
                </a:lnTo>
                <a:lnTo>
                  <a:pt x="142367" y="275399"/>
                </a:lnTo>
                <a:lnTo>
                  <a:pt x="144106" y="297891"/>
                </a:lnTo>
                <a:lnTo>
                  <a:pt x="177076" y="297891"/>
                </a:lnTo>
                <a:lnTo>
                  <a:pt x="177076" y="275399"/>
                </a:lnTo>
                <a:lnTo>
                  <a:pt x="177076" y="271335"/>
                </a:lnTo>
                <a:lnTo>
                  <a:pt x="177076" y="114617"/>
                </a:lnTo>
                <a:lnTo>
                  <a:pt x="177076" y="109372"/>
                </a:lnTo>
                <a:lnTo>
                  <a:pt x="177076" y="0"/>
                </a:lnTo>
                <a:close/>
              </a:path>
              <a:path w="494029" h="302259">
                <a:moveTo>
                  <a:pt x="270535" y="88036"/>
                </a:moveTo>
                <a:lnTo>
                  <a:pt x="234645" y="88036"/>
                </a:lnTo>
                <a:lnTo>
                  <a:pt x="234645" y="297891"/>
                </a:lnTo>
                <a:lnTo>
                  <a:pt x="270535" y="297891"/>
                </a:lnTo>
                <a:lnTo>
                  <a:pt x="270535" y="88036"/>
                </a:lnTo>
                <a:close/>
              </a:path>
              <a:path w="494029" h="302259">
                <a:moveTo>
                  <a:pt x="274218" y="26568"/>
                </a:moveTo>
                <a:lnTo>
                  <a:pt x="272402" y="21653"/>
                </a:lnTo>
                <a:lnTo>
                  <a:pt x="265150" y="13627"/>
                </a:lnTo>
                <a:lnTo>
                  <a:pt x="259867" y="11633"/>
                </a:lnTo>
                <a:lnTo>
                  <a:pt x="245897" y="11633"/>
                </a:lnTo>
                <a:lnTo>
                  <a:pt x="240626" y="13627"/>
                </a:lnTo>
                <a:lnTo>
                  <a:pt x="233527" y="21653"/>
                </a:lnTo>
                <a:lnTo>
                  <a:pt x="231736" y="26568"/>
                </a:lnTo>
                <a:lnTo>
                  <a:pt x="231736" y="38201"/>
                </a:lnTo>
                <a:lnTo>
                  <a:pt x="233527" y="43040"/>
                </a:lnTo>
                <a:lnTo>
                  <a:pt x="240626" y="50812"/>
                </a:lnTo>
                <a:lnTo>
                  <a:pt x="245897" y="52755"/>
                </a:lnTo>
                <a:lnTo>
                  <a:pt x="259867" y="52755"/>
                </a:lnTo>
                <a:lnTo>
                  <a:pt x="265150" y="50812"/>
                </a:lnTo>
                <a:lnTo>
                  <a:pt x="272402" y="43040"/>
                </a:lnTo>
                <a:lnTo>
                  <a:pt x="274218" y="38201"/>
                </a:lnTo>
                <a:lnTo>
                  <a:pt x="274218" y="26568"/>
                </a:lnTo>
                <a:close/>
              </a:path>
              <a:path w="494029" h="302259">
                <a:moveTo>
                  <a:pt x="473367" y="0"/>
                </a:moveTo>
                <a:lnTo>
                  <a:pt x="429933" y="0"/>
                </a:lnTo>
                <a:lnTo>
                  <a:pt x="392442" y="57023"/>
                </a:lnTo>
                <a:lnTo>
                  <a:pt x="421398" y="57023"/>
                </a:lnTo>
                <a:lnTo>
                  <a:pt x="473367" y="0"/>
                </a:lnTo>
                <a:close/>
              </a:path>
              <a:path w="494029" h="302259">
                <a:moveTo>
                  <a:pt x="493915" y="294792"/>
                </a:moveTo>
                <a:lnTo>
                  <a:pt x="490702" y="285521"/>
                </a:lnTo>
                <a:lnTo>
                  <a:pt x="488619" y="275793"/>
                </a:lnTo>
                <a:lnTo>
                  <a:pt x="488416" y="274866"/>
                </a:lnTo>
                <a:lnTo>
                  <a:pt x="487921" y="270548"/>
                </a:lnTo>
                <a:lnTo>
                  <a:pt x="487019" y="262547"/>
                </a:lnTo>
                <a:lnTo>
                  <a:pt x="486841" y="257136"/>
                </a:lnTo>
                <a:lnTo>
                  <a:pt x="486791" y="255841"/>
                </a:lnTo>
                <a:lnTo>
                  <a:pt x="486689" y="252603"/>
                </a:lnTo>
                <a:lnTo>
                  <a:pt x="486562" y="196088"/>
                </a:lnTo>
                <a:lnTo>
                  <a:pt x="486562" y="152247"/>
                </a:lnTo>
                <a:lnTo>
                  <a:pt x="485190" y="139598"/>
                </a:lnTo>
                <a:lnTo>
                  <a:pt x="485063" y="138442"/>
                </a:lnTo>
                <a:lnTo>
                  <a:pt x="484949" y="137287"/>
                </a:lnTo>
                <a:lnTo>
                  <a:pt x="483793" y="133477"/>
                </a:lnTo>
                <a:lnTo>
                  <a:pt x="453974" y="94373"/>
                </a:lnTo>
                <a:lnTo>
                  <a:pt x="408393" y="84175"/>
                </a:lnTo>
                <a:lnTo>
                  <a:pt x="397192" y="84709"/>
                </a:lnTo>
                <a:lnTo>
                  <a:pt x="357352" y="97345"/>
                </a:lnTo>
                <a:lnTo>
                  <a:pt x="327787" y="130784"/>
                </a:lnTo>
                <a:lnTo>
                  <a:pt x="325094" y="145262"/>
                </a:lnTo>
                <a:lnTo>
                  <a:pt x="325005" y="146227"/>
                </a:lnTo>
                <a:lnTo>
                  <a:pt x="361073" y="146227"/>
                </a:lnTo>
                <a:lnTo>
                  <a:pt x="361886" y="139598"/>
                </a:lnTo>
                <a:lnTo>
                  <a:pt x="364324" y="133477"/>
                </a:lnTo>
                <a:lnTo>
                  <a:pt x="396633" y="113766"/>
                </a:lnTo>
                <a:lnTo>
                  <a:pt x="395655" y="113766"/>
                </a:lnTo>
                <a:lnTo>
                  <a:pt x="406273" y="113068"/>
                </a:lnTo>
                <a:lnTo>
                  <a:pt x="416560" y="113766"/>
                </a:lnTo>
                <a:lnTo>
                  <a:pt x="425551" y="115874"/>
                </a:lnTo>
                <a:lnTo>
                  <a:pt x="449973" y="145262"/>
                </a:lnTo>
                <a:lnTo>
                  <a:pt x="450672" y="154190"/>
                </a:lnTo>
                <a:lnTo>
                  <a:pt x="450672" y="170675"/>
                </a:lnTo>
                <a:lnTo>
                  <a:pt x="450672" y="196088"/>
                </a:lnTo>
                <a:lnTo>
                  <a:pt x="450672" y="239128"/>
                </a:lnTo>
                <a:lnTo>
                  <a:pt x="446760" y="245783"/>
                </a:lnTo>
                <a:lnTo>
                  <a:pt x="413207" y="268363"/>
                </a:lnTo>
                <a:lnTo>
                  <a:pt x="396760" y="270548"/>
                </a:lnTo>
                <a:lnTo>
                  <a:pt x="389013" y="270002"/>
                </a:lnTo>
                <a:lnTo>
                  <a:pt x="388543" y="270002"/>
                </a:lnTo>
                <a:lnTo>
                  <a:pt x="357314" y="242646"/>
                </a:lnTo>
                <a:lnTo>
                  <a:pt x="356616" y="234670"/>
                </a:lnTo>
                <a:lnTo>
                  <a:pt x="360743" y="217792"/>
                </a:lnTo>
                <a:lnTo>
                  <a:pt x="373100" y="205727"/>
                </a:lnTo>
                <a:lnTo>
                  <a:pt x="393712" y="198488"/>
                </a:lnTo>
                <a:lnTo>
                  <a:pt x="422554" y="196088"/>
                </a:lnTo>
                <a:lnTo>
                  <a:pt x="450672" y="196088"/>
                </a:lnTo>
                <a:lnTo>
                  <a:pt x="450672" y="170675"/>
                </a:lnTo>
                <a:lnTo>
                  <a:pt x="415772" y="170675"/>
                </a:lnTo>
                <a:lnTo>
                  <a:pt x="394436" y="171805"/>
                </a:lnTo>
                <a:lnTo>
                  <a:pt x="345655" y="188810"/>
                </a:lnTo>
                <a:lnTo>
                  <a:pt x="322287" y="224243"/>
                </a:lnTo>
                <a:lnTo>
                  <a:pt x="320738" y="239712"/>
                </a:lnTo>
                <a:lnTo>
                  <a:pt x="321894" y="251790"/>
                </a:lnTo>
                <a:lnTo>
                  <a:pt x="321970" y="252603"/>
                </a:lnTo>
                <a:lnTo>
                  <a:pt x="351243" y="291909"/>
                </a:lnTo>
                <a:lnTo>
                  <a:pt x="391528" y="301777"/>
                </a:lnTo>
                <a:lnTo>
                  <a:pt x="408279" y="300151"/>
                </a:lnTo>
                <a:lnTo>
                  <a:pt x="423811" y="295275"/>
                </a:lnTo>
                <a:lnTo>
                  <a:pt x="438137" y="287159"/>
                </a:lnTo>
                <a:lnTo>
                  <a:pt x="451269" y="275793"/>
                </a:lnTo>
                <a:lnTo>
                  <a:pt x="452450" y="285521"/>
                </a:lnTo>
                <a:lnTo>
                  <a:pt x="452551" y="286397"/>
                </a:lnTo>
                <a:lnTo>
                  <a:pt x="454228" y="293763"/>
                </a:lnTo>
                <a:lnTo>
                  <a:pt x="456311" y="297903"/>
                </a:lnTo>
                <a:lnTo>
                  <a:pt x="493915" y="297903"/>
                </a:lnTo>
                <a:lnTo>
                  <a:pt x="493915" y="2947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3" name="object 243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5228095" y="9067906"/>
            <a:ext cx="101441" cy="213731"/>
          </a:xfrm>
          <a:prstGeom prst="rect">
            <a:avLst/>
          </a:prstGeom>
        </p:spPr>
      </p:pic>
      <p:sp>
        <p:nvSpPr>
          <p:cNvPr id="244" name="object 244"/>
          <p:cNvSpPr/>
          <p:nvPr/>
        </p:nvSpPr>
        <p:spPr>
          <a:xfrm>
            <a:off x="5361501" y="8995370"/>
            <a:ext cx="42545" cy="286385"/>
          </a:xfrm>
          <a:custGeom>
            <a:avLst/>
            <a:gdLst/>
            <a:ahLst/>
            <a:cxnLst/>
            <a:rect l="l" t="t" r="r" b="b"/>
            <a:pathLst>
              <a:path w="42545" h="286384">
                <a:moveTo>
                  <a:pt x="38794" y="76406"/>
                </a:moveTo>
                <a:lnTo>
                  <a:pt x="2910" y="76406"/>
                </a:lnTo>
                <a:lnTo>
                  <a:pt x="2910" y="286263"/>
                </a:lnTo>
                <a:lnTo>
                  <a:pt x="38794" y="286263"/>
                </a:lnTo>
                <a:lnTo>
                  <a:pt x="38794" y="76406"/>
                </a:lnTo>
                <a:close/>
              </a:path>
              <a:path w="42545" h="286384">
                <a:moveTo>
                  <a:pt x="28124" y="0"/>
                </a:moveTo>
                <a:lnTo>
                  <a:pt x="14167" y="0"/>
                </a:lnTo>
                <a:lnTo>
                  <a:pt x="8900" y="1999"/>
                </a:lnTo>
                <a:lnTo>
                  <a:pt x="1780" y="10020"/>
                </a:lnTo>
                <a:lnTo>
                  <a:pt x="0" y="14931"/>
                </a:lnTo>
                <a:lnTo>
                  <a:pt x="0" y="26575"/>
                </a:lnTo>
                <a:lnTo>
                  <a:pt x="1780" y="31412"/>
                </a:lnTo>
                <a:lnTo>
                  <a:pt x="8900" y="39182"/>
                </a:lnTo>
                <a:lnTo>
                  <a:pt x="14167" y="41119"/>
                </a:lnTo>
                <a:lnTo>
                  <a:pt x="28124" y="41119"/>
                </a:lnTo>
                <a:lnTo>
                  <a:pt x="33423" y="39182"/>
                </a:lnTo>
                <a:lnTo>
                  <a:pt x="40668" y="31412"/>
                </a:lnTo>
                <a:lnTo>
                  <a:pt x="42480" y="26575"/>
                </a:lnTo>
                <a:lnTo>
                  <a:pt x="42480" y="14931"/>
                </a:lnTo>
                <a:lnTo>
                  <a:pt x="40668" y="10020"/>
                </a:lnTo>
                <a:lnTo>
                  <a:pt x="33423" y="1999"/>
                </a:lnTo>
                <a:lnTo>
                  <a:pt x="281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5" name="object 24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447011" y="9067902"/>
            <a:ext cx="191030" cy="217616"/>
          </a:xfrm>
          <a:prstGeom prst="rect">
            <a:avLst/>
          </a:prstGeom>
        </p:spPr>
      </p:pic>
      <p:pic>
        <p:nvPicPr>
          <p:cNvPr id="246" name="object 246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5871991" y="9067902"/>
            <a:ext cx="191041" cy="217616"/>
          </a:xfrm>
          <a:prstGeom prst="rect">
            <a:avLst/>
          </a:prstGeom>
        </p:spPr>
      </p:pic>
      <p:pic>
        <p:nvPicPr>
          <p:cNvPr id="247" name="object 247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6106062" y="9071780"/>
            <a:ext cx="165241" cy="213742"/>
          </a:xfrm>
          <a:prstGeom prst="rect">
            <a:avLst/>
          </a:prstGeom>
        </p:spPr>
      </p:pic>
      <p:pic>
        <p:nvPicPr>
          <p:cNvPr id="248" name="object 248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6514932" y="9067903"/>
            <a:ext cx="176884" cy="217616"/>
          </a:xfrm>
          <a:prstGeom prst="rect">
            <a:avLst/>
          </a:prstGeom>
        </p:spPr>
      </p:pic>
      <p:pic>
        <p:nvPicPr>
          <p:cNvPr id="249" name="object 24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721472" y="9067902"/>
            <a:ext cx="191030" cy="217616"/>
          </a:xfrm>
          <a:prstGeom prst="rect">
            <a:avLst/>
          </a:prstGeom>
        </p:spPr>
      </p:pic>
      <p:sp>
        <p:nvSpPr>
          <p:cNvPr id="250" name="object 250"/>
          <p:cNvSpPr/>
          <p:nvPr/>
        </p:nvSpPr>
        <p:spPr>
          <a:xfrm>
            <a:off x="6956126" y="9067899"/>
            <a:ext cx="294640" cy="213995"/>
          </a:xfrm>
          <a:custGeom>
            <a:avLst/>
            <a:gdLst/>
            <a:ahLst/>
            <a:cxnLst/>
            <a:rect l="l" t="t" r="r" b="b"/>
            <a:pathLst>
              <a:path w="294640" h="213995">
                <a:moveTo>
                  <a:pt x="223993" y="0"/>
                </a:moveTo>
                <a:lnTo>
                  <a:pt x="184339" y="9319"/>
                </a:lnTo>
                <a:lnTo>
                  <a:pt x="157094" y="33758"/>
                </a:lnTo>
                <a:lnTo>
                  <a:pt x="147382" y="18990"/>
                </a:lnTo>
                <a:lnTo>
                  <a:pt x="134155" y="8440"/>
                </a:lnTo>
                <a:lnTo>
                  <a:pt x="117414" y="2110"/>
                </a:lnTo>
                <a:lnTo>
                  <a:pt x="97159" y="0"/>
                </a:lnTo>
                <a:lnTo>
                  <a:pt x="78577" y="1698"/>
                </a:lnTo>
                <a:lnTo>
                  <a:pt x="62005" y="6791"/>
                </a:lnTo>
                <a:lnTo>
                  <a:pt x="47448" y="15279"/>
                </a:lnTo>
                <a:lnTo>
                  <a:pt x="34909" y="27161"/>
                </a:lnTo>
                <a:lnTo>
                  <a:pt x="33925" y="3884"/>
                </a:lnTo>
                <a:lnTo>
                  <a:pt x="0" y="3884"/>
                </a:lnTo>
                <a:lnTo>
                  <a:pt x="0" y="213742"/>
                </a:lnTo>
                <a:lnTo>
                  <a:pt x="35873" y="213742"/>
                </a:lnTo>
                <a:lnTo>
                  <a:pt x="35873" y="60521"/>
                </a:lnTo>
                <a:lnTo>
                  <a:pt x="43767" y="47369"/>
                </a:lnTo>
                <a:lnTo>
                  <a:pt x="54447" y="37975"/>
                </a:lnTo>
                <a:lnTo>
                  <a:pt x="67912" y="32338"/>
                </a:lnTo>
                <a:lnTo>
                  <a:pt x="84164" y="30459"/>
                </a:lnTo>
                <a:lnTo>
                  <a:pt x="103762" y="33320"/>
                </a:lnTo>
                <a:lnTo>
                  <a:pt x="117760" y="41901"/>
                </a:lnTo>
                <a:lnTo>
                  <a:pt x="126159" y="56204"/>
                </a:lnTo>
                <a:lnTo>
                  <a:pt x="128959" y="76228"/>
                </a:lnTo>
                <a:lnTo>
                  <a:pt x="128959" y="213742"/>
                </a:lnTo>
                <a:lnTo>
                  <a:pt x="165031" y="213742"/>
                </a:lnTo>
                <a:lnTo>
                  <a:pt x="165031" y="74479"/>
                </a:lnTo>
                <a:lnTo>
                  <a:pt x="166796" y="64910"/>
                </a:lnTo>
                <a:lnTo>
                  <a:pt x="195245" y="33438"/>
                </a:lnTo>
                <a:lnTo>
                  <a:pt x="213522" y="30459"/>
                </a:lnTo>
                <a:lnTo>
                  <a:pt x="224773" y="31156"/>
                </a:lnTo>
                <a:lnTo>
                  <a:pt x="255763" y="55597"/>
                </a:lnTo>
                <a:lnTo>
                  <a:pt x="258337" y="75254"/>
                </a:lnTo>
                <a:lnTo>
                  <a:pt x="258337" y="213742"/>
                </a:lnTo>
                <a:lnTo>
                  <a:pt x="294200" y="213742"/>
                </a:lnTo>
                <a:lnTo>
                  <a:pt x="294200" y="73128"/>
                </a:lnTo>
                <a:lnTo>
                  <a:pt x="289378" y="41139"/>
                </a:lnTo>
                <a:lnTo>
                  <a:pt x="276071" y="18286"/>
                </a:lnTo>
                <a:lnTo>
                  <a:pt x="254277" y="4572"/>
                </a:lnTo>
                <a:lnTo>
                  <a:pt x="2239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1" name="object 251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7502899" y="9020969"/>
            <a:ext cx="1953415" cy="343290"/>
          </a:xfrm>
          <a:prstGeom prst="rect">
            <a:avLst/>
          </a:prstGeom>
        </p:spPr>
      </p:pic>
      <p:pic>
        <p:nvPicPr>
          <p:cNvPr id="252" name="object 252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9699761" y="8983736"/>
            <a:ext cx="1905090" cy="380522"/>
          </a:xfrm>
          <a:prstGeom prst="rect">
            <a:avLst/>
          </a:prstGeom>
        </p:spPr>
      </p:pic>
      <p:pic>
        <p:nvPicPr>
          <p:cNvPr id="253" name="object 253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989725" y="9544545"/>
            <a:ext cx="165042" cy="213742"/>
          </a:xfrm>
          <a:prstGeom prst="rect">
            <a:avLst/>
          </a:prstGeom>
        </p:spPr>
      </p:pic>
      <p:sp>
        <p:nvSpPr>
          <p:cNvPr id="254" name="object 254"/>
          <p:cNvSpPr/>
          <p:nvPr/>
        </p:nvSpPr>
        <p:spPr>
          <a:xfrm>
            <a:off x="1201674" y="9464261"/>
            <a:ext cx="173355" cy="298450"/>
          </a:xfrm>
          <a:custGeom>
            <a:avLst/>
            <a:gdLst/>
            <a:ahLst/>
            <a:cxnLst/>
            <a:rect l="l" t="t" r="r" b="b"/>
            <a:pathLst>
              <a:path w="173355" h="298450">
                <a:moveTo>
                  <a:pt x="154017" y="109190"/>
                </a:moveTo>
                <a:lnTo>
                  <a:pt x="85536" y="109190"/>
                </a:lnTo>
                <a:lnTo>
                  <a:pt x="95830" y="109887"/>
                </a:lnTo>
                <a:lnTo>
                  <a:pt x="104850" y="112007"/>
                </a:lnTo>
                <a:lnTo>
                  <a:pt x="129242" y="141380"/>
                </a:lnTo>
                <a:lnTo>
                  <a:pt x="129943" y="150309"/>
                </a:lnTo>
                <a:lnTo>
                  <a:pt x="129943" y="166790"/>
                </a:lnTo>
                <a:lnTo>
                  <a:pt x="95033" y="166790"/>
                </a:lnTo>
                <a:lnTo>
                  <a:pt x="73711" y="167925"/>
                </a:lnTo>
                <a:lnTo>
                  <a:pt x="24931" y="184926"/>
                </a:lnTo>
                <a:lnTo>
                  <a:pt x="1557" y="220362"/>
                </a:lnTo>
                <a:lnTo>
                  <a:pt x="0" y="235835"/>
                </a:lnTo>
                <a:lnTo>
                  <a:pt x="1164" y="247912"/>
                </a:lnTo>
                <a:lnTo>
                  <a:pt x="30517" y="288028"/>
                </a:lnTo>
                <a:lnTo>
                  <a:pt x="70804" y="297896"/>
                </a:lnTo>
                <a:lnTo>
                  <a:pt x="87548" y="296272"/>
                </a:lnTo>
                <a:lnTo>
                  <a:pt x="103087" y="291400"/>
                </a:lnTo>
                <a:lnTo>
                  <a:pt x="117418" y="283279"/>
                </a:lnTo>
                <a:lnTo>
                  <a:pt x="130540" y="271907"/>
                </a:lnTo>
                <a:lnTo>
                  <a:pt x="167897" y="271907"/>
                </a:lnTo>
                <a:lnTo>
                  <a:pt x="167699" y="270980"/>
                </a:lnTo>
                <a:lnTo>
                  <a:pt x="167203" y="266672"/>
                </a:lnTo>
                <a:lnTo>
                  <a:pt x="76039" y="266672"/>
                </a:lnTo>
                <a:lnTo>
                  <a:pt x="68288" y="266126"/>
                </a:lnTo>
                <a:lnTo>
                  <a:pt x="67815" y="266126"/>
                </a:lnTo>
                <a:lnTo>
                  <a:pt x="59983" y="264298"/>
                </a:lnTo>
                <a:lnTo>
                  <a:pt x="35894" y="230788"/>
                </a:lnTo>
                <a:lnTo>
                  <a:pt x="40015" y="213906"/>
                </a:lnTo>
                <a:lnTo>
                  <a:pt x="52377" y="201848"/>
                </a:lnTo>
                <a:lnTo>
                  <a:pt x="72982" y="194614"/>
                </a:lnTo>
                <a:lnTo>
                  <a:pt x="101829" y="192203"/>
                </a:lnTo>
                <a:lnTo>
                  <a:pt x="165837" y="192203"/>
                </a:lnTo>
                <a:lnTo>
                  <a:pt x="165837" y="148361"/>
                </a:lnTo>
                <a:lnTo>
                  <a:pt x="164466" y="135719"/>
                </a:lnTo>
                <a:lnTo>
                  <a:pt x="164341" y="134565"/>
                </a:lnTo>
                <a:lnTo>
                  <a:pt x="164216" y="133409"/>
                </a:lnTo>
                <a:lnTo>
                  <a:pt x="163064" y="129598"/>
                </a:lnTo>
                <a:lnTo>
                  <a:pt x="160220" y="120341"/>
                </a:lnTo>
                <a:lnTo>
                  <a:pt x="160107" y="119974"/>
                </a:lnTo>
                <a:lnTo>
                  <a:pt x="154017" y="109190"/>
                </a:lnTo>
                <a:close/>
              </a:path>
              <a:path w="173355" h="298450">
                <a:moveTo>
                  <a:pt x="167897" y="271907"/>
                </a:moveTo>
                <a:lnTo>
                  <a:pt x="130540" y="271907"/>
                </a:lnTo>
                <a:lnTo>
                  <a:pt x="131722" y="281643"/>
                </a:lnTo>
                <a:lnTo>
                  <a:pt x="131828" y="282514"/>
                </a:lnTo>
                <a:lnTo>
                  <a:pt x="133503" y="289886"/>
                </a:lnTo>
                <a:lnTo>
                  <a:pt x="135577" y="294022"/>
                </a:lnTo>
                <a:lnTo>
                  <a:pt x="173198" y="294022"/>
                </a:lnTo>
                <a:lnTo>
                  <a:pt x="173198" y="290912"/>
                </a:lnTo>
                <a:lnTo>
                  <a:pt x="169981" y="281643"/>
                </a:lnTo>
                <a:lnTo>
                  <a:pt x="167897" y="271907"/>
                </a:lnTo>
                <a:close/>
              </a:path>
              <a:path w="173355" h="298450">
                <a:moveTo>
                  <a:pt x="165837" y="192203"/>
                </a:moveTo>
                <a:lnTo>
                  <a:pt x="129943" y="192203"/>
                </a:lnTo>
                <a:lnTo>
                  <a:pt x="129943" y="235259"/>
                </a:lnTo>
                <a:lnTo>
                  <a:pt x="126036" y="241913"/>
                </a:lnTo>
                <a:lnTo>
                  <a:pt x="92474" y="264490"/>
                </a:lnTo>
                <a:lnTo>
                  <a:pt x="76039" y="266672"/>
                </a:lnTo>
                <a:lnTo>
                  <a:pt x="167203" y="266672"/>
                </a:lnTo>
                <a:lnTo>
                  <a:pt x="166298" y="258665"/>
                </a:lnTo>
                <a:lnTo>
                  <a:pt x="166117" y="253257"/>
                </a:lnTo>
                <a:lnTo>
                  <a:pt x="166073" y="251958"/>
                </a:lnTo>
                <a:lnTo>
                  <a:pt x="165964" y="248724"/>
                </a:lnTo>
                <a:lnTo>
                  <a:pt x="165837" y="192203"/>
                </a:lnTo>
                <a:close/>
              </a:path>
              <a:path w="173355" h="298450">
                <a:moveTo>
                  <a:pt x="87672" y="80290"/>
                </a:moveTo>
                <a:lnTo>
                  <a:pt x="45684" y="88824"/>
                </a:lnTo>
                <a:lnTo>
                  <a:pt x="15423" y="112007"/>
                </a:lnTo>
                <a:lnTo>
                  <a:pt x="4272" y="142351"/>
                </a:lnTo>
                <a:lnTo>
                  <a:pt x="40354" y="142351"/>
                </a:lnTo>
                <a:lnTo>
                  <a:pt x="41165" y="135719"/>
                </a:lnTo>
                <a:lnTo>
                  <a:pt x="43599" y="129598"/>
                </a:lnTo>
                <a:lnTo>
                  <a:pt x="75907" y="109887"/>
                </a:lnTo>
                <a:lnTo>
                  <a:pt x="74952" y="109887"/>
                </a:lnTo>
                <a:lnTo>
                  <a:pt x="85536" y="109190"/>
                </a:lnTo>
                <a:lnTo>
                  <a:pt x="154017" y="109190"/>
                </a:lnTo>
                <a:lnTo>
                  <a:pt x="153539" y="108344"/>
                </a:lnTo>
                <a:lnTo>
                  <a:pt x="144498" y="98426"/>
                </a:lnTo>
                <a:lnTo>
                  <a:pt x="133236" y="90490"/>
                </a:lnTo>
                <a:lnTo>
                  <a:pt x="120012" y="84823"/>
                </a:lnTo>
                <a:lnTo>
                  <a:pt x="104824" y="81423"/>
                </a:lnTo>
                <a:lnTo>
                  <a:pt x="87672" y="80290"/>
                </a:lnTo>
                <a:close/>
              </a:path>
              <a:path w="173355" h="298450">
                <a:moveTo>
                  <a:pt x="69306" y="3298"/>
                </a:moveTo>
                <a:lnTo>
                  <a:pt x="64793" y="3298"/>
                </a:lnTo>
                <a:lnTo>
                  <a:pt x="56165" y="4146"/>
                </a:lnTo>
                <a:lnTo>
                  <a:pt x="26212" y="32235"/>
                </a:lnTo>
                <a:lnTo>
                  <a:pt x="23276" y="51192"/>
                </a:lnTo>
                <a:lnTo>
                  <a:pt x="47328" y="52553"/>
                </a:lnTo>
                <a:lnTo>
                  <a:pt x="47396" y="46030"/>
                </a:lnTo>
                <a:lnTo>
                  <a:pt x="49112" y="41265"/>
                </a:lnTo>
                <a:lnTo>
                  <a:pt x="49202" y="41014"/>
                </a:lnTo>
                <a:lnTo>
                  <a:pt x="56632" y="32941"/>
                </a:lnTo>
                <a:lnTo>
                  <a:pt x="58110" y="32235"/>
                </a:lnTo>
                <a:lnTo>
                  <a:pt x="61233" y="30836"/>
                </a:lnTo>
                <a:lnTo>
                  <a:pt x="152526" y="30836"/>
                </a:lnTo>
                <a:lnTo>
                  <a:pt x="153697" y="29267"/>
                </a:lnTo>
                <a:lnTo>
                  <a:pt x="157127" y="21915"/>
                </a:lnTo>
                <a:lnTo>
                  <a:pt x="112949" y="21915"/>
                </a:lnTo>
                <a:lnTo>
                  <a:pt x="109295" y="21329"/>
                </a:lnTo>
                <a:lnTo>
                  <a:pt x="102708" y="19004"/>
                </a:lnTo>
                <a:lnTo>
                  <a:pt x="97955" y="16543"/>
                </a:lnTo>
                <a:lnTo>
                  <a:pt x="85536" y="9046"/>
                </a:lnTo>
                <a:lnTo>
                  <a:pt x="80615" y="6523"/>
                </a:lnTo>
                <a:lnTo>
                  <a:pt x="73379" y="3937"/>
                </a:lnTo>
                <a:lnTo>
                  <a:pt x="69306" y="3298"/>
                </a:lnTo>
                <a:close/>
              </a:path>
              <a:path w="173355" h="298450">
                <a:moveTo>
                  <a:pt x="152526" y="30836"/>
                </a:moveTo>
                <a:lnTo>
                  <a:pt x="70154" y="30836"/>
                </a:lnTo>
                <a:lnTo>
                  <a:pt x="73348" y="31255"/>
                </a:lnTo>
                <a:lnTo>
                  <a:pt x="78908" y="32941"/>
                </a:lnTo>
                <a:lnTo>
                  <a:pt x="83442" y="35360"/>
                </a:lnTo>
                <a:lnTo>
                  <a:pt x="95976" y="43370"/>
                </a:lnTo>
                <a:lnTo>
                  <a:pt x="101054" y="46030"/>
                </a:lnTo>
                <a:lnTo>
                  <a:pt x="108813" y="48616"/>
                </a:lnTo>
                <a:lnTo>
                  <a:pt x="113399" y="49255"/>
                </a:lnTo>
                <a:lnTo>
                  <a:pt x="118697" y="49255"/>
                </a:lnTo>
                <a:lnTo>
                  <a:pt x="127254" y="48443"/>
                </a:lnTo>
                <a:lnTo>
                  <a:pt x="135000" y="46030"/>
                </a:lnTo>
                <a:lnTo>
                  <a:pt x="142141" y="41948"/>
                </a:lnTo>
                <a:lnTo>
                  <a:pt x="148477" y="36260"/>
                </a:lnTo>
                <a:lnTo>
                  <a:pt x="152526" y="30836"/>
                </a:lnTo>
                <a:close/>
              </a:path>
              <a:path w="173355" h="298450">
                <a:moveTo>
                  <a:pt x="136351" y="0"/>
                </a:moveTo>
                <a:lnTo>
                  <a:pt x="136351" y="5811"/>
                </a:lnTo>
                <a:lnTo>
                  <a:pt x="134500" y="10931"/>
                </a:lnTo>
                <a:lnTo>
                  <a:pt x="127147" y="19716"/>
                </a:lnTo>
                <a:lnTo>
                  <a:pt x="122509" y="21915"/>
                </a:lnTo>
                <a:lnTo>
                  <a:pt x="157127" y="21915"/>
                </a:lnTo>
                <a:lnTo>
                  <a:pt x="157401" y="21329"/>
                </a:lnTo>
                <a:lnTo>
                  <a:pt x="159659" y="12297"/>
                </a:lnTo>
                <a:lnTo>
                  <a:pt x="160077" y="6690"/>
                </a:lnTo>
                <a:lnTo>
                  <a:pt x="160143" y="5811"/>
                </a:lnTo>
                <a:lnTo>
                  <a:pt x="160267" y="4146"/>
                </a:lnTo>
                <a:lnTo>
                  <a:pt x="160330" y="3298"/>
                </a:lnTo>
                <a:lnTo>
                  <a:pt x="160403" y="2324"/>
                </a:lnTo>
                <a:lnTo>
                  <a:pt x="1363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5" name="object 255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1413061" y="9544546"/>
            <a:ext cx="191030" cy="217616"/>
          </a:xfrm>
          <a:prstGeom prst="rect">
            <a:avLst/>
          </a:prstGeom>
        </p:spPr>
      </p:pic>
      <p:sp>
        <p:nvSpPr>
          <p:cNvPr id="256" name="object 256"/>
          <p:cNvSpPr/>
          <p:nvPr/>
        </p:nvSpPr>
        <p:spPr>
          <a:xfrm>
            <a:off x="1719640" y="9497614"/>
            <a:ext cx="114300" cy="264795"/>
          </a:xfrm>
          <a:custGeom>
            <a:avLst/>
            <a:gdLst/>
            <a:ahLst/>
            <a:cxnLst/>
            <a:rect l="l" t="t" r="r" b="b"/>
            <a:pathLst>
              <a:path w="114300" h="264795">
                <a:moveTo>
                  <a:pt x="74081" y="0"/>
                </a:moveTo>
                <a:lnTo>
                  <a:pt x="38197" y="0"/>
                </a:lnTo>
                <a:lnTo>
                  <a:pt x="38197" y="50815"/>
                </a:lnTo>
                <a:lnTo>
                  <a:pt x="0" y="50815"/>
                </a:lnTo>
                <a:lnTo>
                  <a:pt x="0" y="78552"/>
                </a:lnTo>
                <a:lnTo>
                  <a:pt x="38197" y="78552"/>
                </a:lnTo>
                <a:lnTo>
                  <a:pt x="38197" y="208695"/>
                </a:lnTo>
                <a:lnTo>
                  <a:pt x="50417" y="250002"/>
                </a:lnTo>
                <a:lnTo>
                  <a:pt x="86688" y="264546"/>
                </a:lnTo>
                <a:lnTo>
                  <a:pt x="93428" y="264305"/>
                </a:lnTo>
                <a:lnTo>
                  <a:pt x="100266" y="263582"/>
                </a:lnTo>
                <a:lnTo>
                  <a:pt x="107202" y="262377"/>
                </a:lnTo>
                <a:lnTo>
                  <a:pt x="114237" y="260693"/>
                </a:lnTo>
                <a:lnTo>
                  <a:pt x="114237" y="231773"/>
                </a:lnTo>
                <a:lnTo>
                  <a:pt x="106991" y="233322"/>
                </a:lnTo>
                <a:lnTo>
                  <a:pt x="101305" y="234097"/>
                </a:lnTo>
                <a:lnTo>
                  <a:pt x="88751" y="234097"/>
                </a:lnTo>
                <a:lnTo>
                  <a:pt x="82803" y="231992"/>
                </a:lnTo>
                <a:lnTo>
                  <a:pt x="75830" y="223584"/>
                </a:lnTo>
                <a:lnTo>
                  <a:pt x="74081" y="217270"/>
                </a:lnTo>
                <a:lnTo>
                  <a:pt x="74081" y="78552"/>
                </a:lnTo>
                <a:lnTo>
                  <a:pt x="113253" y="78552"/>
                </a:lnTo>
                <a:lnTo>
                  <a:pt x="113253" y="50815"/>
                </a:lnTo>
                <a:lnTo>
                  <a:pt x="74081" y="50815"/>
                </a:lnTo>
                <a:lnTo>
                  <a:pt x="740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7" name="object 257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1864489" y="9544554"/>
            <a:ext cx="178046" cy="217605"/>
          </a:xfrm>
          <a:prstGeom prst="rect">
            <a:avLst/>
          </a:prstGeom>
        </p:spPr>
      </p:pic>
      <p:pic>
        <p:nvPicPr>
          <p:cNvPr id="258" name="object 258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2082842" y="9544552"/>
            <a:ext cx="101441" cy="213731"/>
          </a:xfrm>
          <a:prstGeom prst="rect">
            <a:avLst/>
          </a:prstGeom>
        </p:spPr>
      </p:pic>
      <p:sp>
        <p:nvSpPr>
          <p:cNvPr id="259" name="object 259"/>
          <p:cNvSpPr/>
          <p:nvPr/>
        </p:nvSpPr>
        <p:spPr>
          <a:xfrm>
            <a:off x="2210049" y="9464261"/>
            <a:ext cx="173355" cy="298450"/>
          </a:xfrm>
          <a:custGeom>
            <a:avLst/>
            <a:gdLst/>
            <a:ahLst/>
            <a:cxnLst/>
            <a:rect l="l" t="t" r="r" b="b"/>
            <a:pathLst>
              <a:path w="173355" h="298450">
                <a:moveTo>
                  <a:pt x="154008" y="109190"/>
                </a:moveTo>
                <a:lnTo>
                  <a:pt x="85526" y="109190"/>
                </a:lnTo>
                <a:lnTo>
                  <a:pt x="95815" y="109887"/>
                </a:lnTo>
                <a:lnTo>
                  <a:pt x="104837" y="112007"/>
                </a:lnTo>
                <a:lnTo>
                  <a:pt x="129239" y="141380"/>
                </a:lnTo>
                <a:lnTo>
                  <a:pt x="129943" y="150309"/>
                </a:lnTo>
                <a:lnTo>
                  <a:pt x="129943" y="166790"/>
                </a:lnTo>
                <a:lnTo>
                  <a:pt x="95033" y="166790"/>
                </a:lnTo>
                <a:lnTo>
                  <a:pt x="73701" y="167925"/>
                </a:lnTo>
                <a:lnTo>
                  <a:pt x="24910" y="184926"/>
                </a:lnTo>
                <a:lnTo>
                  <a:pt x="1556" y="220362"/>
                </a:lnTo>
                <a:lnTo>
                  <a:pt x="57" y="235259"/>
                </a:lnTo>
                <a:lnTo>
                  <a:pt x="0" y="235835"/>
                </a:lnTo>
                <a:lnTo>
                  <a:pt x="19884" y="280347"/>
                </a:lnTo>
                <a:lnTo>
                  <a:pt x="55964" y="296800"/>
                </a:lnTo>
                <a:lnTo>
                  <a:pt x="70783" y="297896"/>
                </a:lnTo>
                <a:lnTo>
                  <a:pt x="87538" y="296272"/>
                </a:lnTo>
                <a:lnTo>
                  <a:pt x="103078" y="291400"/>
                </a:lnTo>
                <a:lnTo>
                  <a:pt x="117404" y="283279"/>
                </a:lnTo>
                <a:lnTo>
                  <a:pt x="130519" y="271907"/>
                </a:lnTo>
                <a:lnTo>
                  <a:pt x="167878" y="271907"/>
                </a:lnTo>
                <a:lnTo>
                  <a:pt x="167679" y="270980"/>
                </a:lnTo>
                <a:lnTo>
                  <a:pt x="167183" y="266672"/>
                </a:lnTo>
                <a:lnTo>
                  <a:pt x="76018" y="266672"/>
                </a:lnTo>
                <a:lnTo>
                  <a:pt x="68273" y="266126"/>
                </a:lnTo>
                <a:lnTo>
                  <a:pt x="67801" y="266126"/>
                </a:lnTo>
                <a:lnTo>
                  <a:pt x="59974" y="264298"/>
                </a:lnTo>
                <a:lnTo>
                  <a:pt x="35873" y="230788"/>
                </a:lnTo>
                <a:lnTo>
                  <a:pt x="39995" y="213906"/>
                </a:lnTo>
                <a:lnTo>
                  <a:pt x="52362" y="201848"/>
                </a:lnTo>
                <a:lnTo>
                  <a:pt x="72970" y="194614"/>
                </a:lnTo>
                <a:lnTo>
                  <a:pt x="101818" y="192203"/>
                </a:lnTo>
                <a:lnTo>
                  <a:pt x="165816" y="192203"/>
                </a:lnTo>
                <a:lnTo>
                  <a:pt x="165816" y="148361"/>
                </a:lnTo>
                <a:lnTo>
                  <a:pt x="160212" y="120341"/>
                </a:lnTo>
                <a:lnTo>
                  <a:pt x="160099" y="119974"/>
                </a:lnTo>
                <a:lnTo>
                  <a:pt x="154008" y="109190"/>
                </a:lnTo>
                <a:close/>
              </a:path>
              <a:path w="173355" h="298450">
                <a:moveTo>
                  <a:pt x="167878" y="271907"/>
                </a:moveTo>
                <a:lnTo>
                  <a:pt x="130519" y="271907"/>
                </a:lnTo>
                <a:lnTo>
                  <a:pt x="131701" y="281643"/>
                </a:lnTo>
                <a:lnTo>
                  <a:pt x="131807" y="282514"/>
                </a:lnTo>
                <a:lnTo>
                  <a:pt x="133493" y="289886"/>
                </a:lnTo>
                <a:lnTo>
                  <a:pt x="135566" y="294022"/>
                </a:lnTo>
                <a:lnTo>
                  <a:pt x="173188" y="294022"/>
                </a:lnTo>
                <a:lnTo>
                  <a:pt x="173188" y="290912"/>
                </a:lnTo>
                <a:lnTo>
                  <a:pt x="169964" y="281643"/>
                </a:lnTo>
                <a:lnTo>
                  <a:pt x="167878" y="271907"/>
                </a:lnTo>
                <a:close/>
              </a:path>
              <a:path w="173355" h="298450">
                <a:moveTo>
                  <a:pt x="165816" y="192203"/>
                </a:moveTo>
                <a:lnTo>
                  <a:pt x="129943" y="192203"/>
                </a:lnTo>
                <a:lnTo>
                  <a:pt x="129943" y="235259"/>
                </a:lnTo>
                <a:lnTo>
                  <a:pt x="126024" y="241913"/>
                </a:lnTo>
                <a:lnTo>
                  <a:pt x="92459" y="264490"/>
                </a:lnTo>
                <a:lnTo>
                  <a:pt x="76018" y="266672"/>
                </a:lnTo>
                <a:lnTo>
                  <a:pt x="167183" y="266672"/>
                </a:lnTo>
                <a:lnTo>
                  <a:pt x="166278" y="258665"/>
                </a:lnTo>
                <a:lnTo>
                  <a:pt x="166096" y="253257"/>
                </a:lnTo>
                <a:lnTo>
                  <a:pt x="166052" y="251958"/>
                </a:lnTo>
                <a:lnTo>
                  <a:pt x="165943" y="248724"/>
                </a:lnTo>
                <a:lnTo>
                  <a:pt x="165816" y="192203"/>
                </a:lnTo>
                <a:close/>
              </a:path>
              <a:path w="173355" h="298450">
                <a:moveTo>
                  <a:pt x="87651" y="80290"/>
                </a:moveTo>
                <a:lnTo>
                  <a:pt x="45674" y="88824"/>
                </a:lnTo>
                <a:lnTo>
                  <a:pt x="15423" y="112007"/>
                </a:lnTo>
                <a:lnTo>
                  <a:pt x="4338" y="141380"/>
                </a:lnTo>
                <a:lnTo>
                  <a:pt x="4251" y="142351"/>
                </a:lnTo>
                <a:lnTo>
                  <a:pt x="40333" y="142351"/>
                </a:lnTo>
                <a:lnTo>
                  <a:pt x="41146" y="135719"/>
                </a:lnTo>
                <a:lnTo>
                  <a:pt x="43585" y="129598"/>
                </a:lnTo>
                <a:lnTo>
                  <a:pt x="75895" y="109887"/>
                </a:lnTo>
                <a:lnTo>
                  <a:pt x="74940" y="109887"/>
                </a:lnTo>
                <a:lnTo>
                  <a:pt x="85526" y="109190"/>
                </a:lnTo>
                <a:lnTo>
                  <a:pt x="154008" y="109190"/>
                </a:lnTo>
                <a:lnTo>
                  <a:pt x="153530" y="108344"/>
                </a:lnTo>
                <a:lnTo>
                  <a:pt x="144487" y="98426"/>
                </a:lnTo>
                <a:lnTo>
                  <a:pt x="133226" y="90490"/>
                </a:lnTo>
                <a:lnTo>
                  <a:pt x="120000" y="84823"/>
                </a:lnTo>
                <a:lnTo>
                  <a:pt x="104809" y="81423"/>
                </a:lnTo>
                <a:lnTo>
                  <a:pt x="87651" y="80290"/>
                </a:lnTo>
                <a:close/>
              </a:path>
              <a:path w="173355" h="298450">
                <a:moveTo>
                  <a:pt x="69296" y="3298"/>
                </a:moveTo>
                <a:lnTo>
                  <a:pt x="64772" y="3298"/>
                </a:lnTo>
                <a:lnTo>
                  <a:pt x="56145" y="4146"/>
                </a:lnTo>
                <a:lnTo>
                  <a:pt x="26207" y="32235"/>
                </a:lnTo>
                <a:lnTo>
                  <a:pt x="23276" y="51192"/>
                </a:lnTo>
                <a:lnTo>
                  <a:pt x="47328" y="52553"/>
                </a:lnTo>
                <a:lnTo>
                  <a:pt x="47395" y="46030"/>
                </a:lnTo>
                <a:lnTo>
                  <a:pt x="49092" y="41265"/>
                </a:lnTo>
                <a:lnTo>
                  <a:pt x="49181" y="41014"/>
                </a:lnTo>
                <a:lnTo>
                  <a:pt x="56621" y="32941"/>
                </a:lnTo>
                <a:lnTo>
                  <a:pt x="58097" y="32235"/>
                </a:lnTo>
                <a:lnTo>
                  <a:pt x="61212" y="30836"/>
                </a:lnTo>
                <a:lnTo>
                  <a:pt x="152512" y="30836"/>
                </a:lnTo>
                <a:lnTo>
                  <a:pt x="153682" y="29267"/>
                </a:lnTo>
                <a:lnTo>
                  <a:pt x="157113" y="21915"/>
                </a:lnTo>
                <a:lnTo>
                  <a:pt x="112928" y="21915"/>
                </a:lnTo>
                <a:lnTo>
                  <a:pt x="109295" y="21329"/>
                </a:lnTo>
                <a:lnTo>
                  <a:pt x="102687" y="19004"/>
                </a:lnTo>
                <a:lnTo>
                  <a:pt x="97944" y="16543"/>
                </a:lnTo>
                <a:lnTo>
                  <a:pt x="85526" y="9046"/>
                </a:lnTo>
                <a:lnTo>
                  <a:pt x="80604" y="6523"/>
                </a:lnTo>
                <a:lnTo>
                  <a:pt x="73369" y="3937"/>
                </a:lnTo>
                <a:lnTo>
                  <a:pt x="69296" y="3298"/>
                </a:lnTo>
                <a:close/>
              </a:path>
              <a:path w="173355" h="298450">
                <a:moveTo>
                  <a:pt x="152512" y="30836"/>
                </a:moveTo>
                <a:lnTo>
                  <a:pt x="70133" y="30836"/>
                </a:lnTo>
                <a:lnTo>
                  <a:pt x="73338" y="31255"/>
                </a:lnTo>
                <a:lnTo>
                  <a:pt x="78898" y="32941"/>
                </a:lnTo>
                <a:lnTo>
                  <a:pt x="83421" y="35360"/>
                </a:lnTo>
                <a:lnTo>
                  <a:pt x="95965" y="43370"/>
                </a:lnTo>
                <a:lnTo>
                  <a:pt x="101054" y="46030"/>
                </a:lnTo>
                <a:lnTo>
                  <a:pt x="108802" y="48616"/>
                </a:lnTo>
                <a:lnTo>
                  <a:pt x="113378" y="49255"/>
                </a:lnTo>
                <a:lnTo>
                  <a:pt x="118697" y="49255"/>
                </a:lnTo>
                <a:lnTo>
                  <a:pt x="127243" y="48443"/>
                </a:lnTo>
                <a:lnTo>
                  <a:pt x="134987" y="46030"/>
                </a:lnTo>
                <a:lnTo>
                  <a:pt x="142129" y="41948"/>
                </a:lnTo>
                <a:lnTo>
                  <a:pt x="148466" y="36260"/>
                </a:lnTo>
                <a:lnTo>
                  <a:pt x="152512" y="30836"/>
                </a:lnTo>
                <a:close/>
              </a:path>
              <a:path w="173355" h="298450">
                <a:moveTo>
                  <a:pt x="136351" y="0"/>
                </a:moveTo>
                <a:lnTo>
                  <a:pt x="136351" y="5811"/>
                </a:lnTo>
                <a:lnTo>
                  <a:pt x="134489" y="10931"/>
                </a:lnTo>
                <a:lnTo>
                  <a:pt x="127127" y="19716"/>
                </a:lnTo>
                <a:lnTo>
                  <a:pt x="122498" y="21915"/>
                </a:lnTo>
                <a:lnTo>
                  <a:pt x="157113" y="21915"/>
                </a:lnTo>
                <a:lnTo>
                  <a:pt x="157386" y="21329"/>
                </a:lnTo>
                <a:lnTo>
                  <a:pt x="159647" y="12297"/>
                </a:lnTo>
                <a:lnTo>
                  <a:pt x="160066" y="6690"/>
                </a:lnTo>
                <a:lnTo>
                  <a:pt x="160132" y="5811"/>
                </a:lnTo>
                <a:lnTo>
                  <a:pt x="160256" y="4146"/>
                </a:lnTo>
                <a:lnTo>
                  <a:pt x="160320" y="3298"/>
                </a:lnTo>
                <a:lnTo>
                  <a:pt x="160393" y="2324"/>
                </a:lnTo>
                <a:lnTo>
                  <a:pt x="1363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0" name="object 260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2421416" y="9544546"/>
            <a:ext cx="191041" cy="217616"/>
          </a:xfrm>
          <a:prstGeom prst="rect">
            <a:avLst/>
          </a:prstGeom>
        </p:spPr>
      </p:pic>
      <p:pic>
        <p:nvPicPr>
          <p:cNvPr id="261" name="object 261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2743907" y="9544546"/>
            <a:ext cx="191030" cy="217616"/>
          </a:xfrm>
          <a:prstGeom prst="rect">
            <a:avLst/>
          </a:prstGeom>
        </p:spPr>
      </p:pic>
      <p:pic>
        <p:nvPicPr>
          <p:cNvPr id="262" name="object 262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3075879" y="9544552"/>
            <a:ext cx="101441" cy="213731"/>
          </a:xfrm>
          <a:prstGeom prst="rect">
            <a:avLst/>
          </a:prstGeom>
        </p:spPr>
      </p:pic>
      <p:pic>
        <p:nvPicPr>
          <p:cNvPr id="263" name="object 263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3199976" y="9544554"/>
            <a:ext cx="178046" cy="217605"/>
          </a:xfrm>
          <a:prstGeom prst="rect">
            <a:avLst/>
          </a:prstGeom>
        </p:spPr>
      </p:pic>
      <p:pic>
        <p:nvPicPr>
          <p:cNvPr id="264" name="object 264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3409027" y="9544548"/>
            <a:ext cx="176884" cy="217616"/>
          </a:xfrm>
          <a:prstGeom prst="rect">
            <a:avLst/>
          </a:prstGeom>
        </p:spPr>
      </p:pic>
      <p:pic>
        <p:nvPicPr>
          <p:cNvPr id="265" name="object 265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3615567" y="9544546"/>
            <a:ext cx="191030" cy="217616"/>
          </a:xfrm>
          <a:prstGeom prst="rect">
            <a:avLst/>
          </a:prstGeom>
        </p:spPr>
      </p:pic>
      <p:sp>
        <p:nvSpPr>
          <p:cNvPr id="266" name="object 266"/>
          <p:cNvSpPr/>
          <p:nvPr/>
        </p:nvSpPr>
        <p:spPr>
          <a:xfrm>
            <a:off x="3853497" y="9460376"/>
            <a:ext cx="699135" cy="298450"/>
          </a:xfrm>
          <a:custGeom>
            <a:avLst/>
            <a:gdLst/>
            <a:ahLst/>
            <a:cxnLst/>
            <a:rect l="l" t="t" r="r" b="b"/>
            <a:pathLst>
              <a:path w="699135" h="298450">
                <a:moveTo>
                  <a:pt x="35877" y="0"/>
                </a:moveTo>
                <a:lnTo>
                  <a:pt x="0" y="0"/>
                </a:lnTo>
                <a:lnTo>
                  <a:pt x="0" y="297903"/>
                </a:lnTo>
                <a:lnTo>
                  <a:pt x="35877" y="297903"/>
                </a:lnTo>
                <a:lnTo>
                  <a:pt x="35877" y="0"/>
                </a:lnTo>
                <a:close/>
              </a:path>
              <a:path w="699135" h="298450">
                <a:moveTo>
                  <a:pt x="257149" y="159245"/>
                </a:moveTo>
                <a:lnTo>
                  <a:pt x="252730" y="126403"/>
                </a:lnTo>
                <a:lnTo>
                  <a:pt x="240080" y="102946"/>
                </a:lnTo>
                <a:lnTo>
                  <a:pt x="219189" y="88874"/>
                </a:lnTo>
                <a:lnTo>
                  <a:pt x="190042" y="84175"/>
                </a:lnTo>
                <a:lnTo>
                  <a:pt x="171831" y="86004"/>
                </a:lnTo>
                <a:lnTo>
                  <a:pt x="155422" y="91503"/>
                </a:lnTo>
                <a:lnTo>
                  <a:pt x="140804" y="100660"/>
                </a:lnTo>
                <a:lnTo>
                  <a:pt x="127977" y="113461"/>
                </a:lnTo>
                <a:lnTo>
                  <a:pt x="127977" y="12"/>
                </a:lnTo>
                <a:lnTo>
                  <a:pt x="92100" y="12"/>
                </a:lnTo>
                <a:lnTo>
                  <a:pt x="92100" y="297903"/>
                </a:lnTo>
                <a:lnTo>
                  <a:pt x="127977" y="297903"/>
                </a:lnTo>
                <a:lnTo>
                  <a:pt x="127977" y="148374"/>
                </a:lnTo>
                <a:lnTo>
                  <a:pt x="132029" y="141173"/>
                </a:lnTo>
                <a:lnTo>
                  <a:pt x="162788" y="116954"/>
                </a:lnTo>
                <a:lnTo>
                  <a:pt x="179184" y="114630"/>
                </a:lnTo>
                <a:lnTo>
                  <a:pt x="189242" y="115303"/>
                </a:lnTo>
                <a:lnTo>
                  <a:pt x="220548" y="148437"/>
                </a:lnTo>
                <a:lnTo>
                  <a:pt x="221259" y="159042"/>
                </a:lnTo>
                <a:lnTo>
                  <a:pt x="221259" y="297903"/>
                </a:lnTo>
                <a:lnTo>
                  <a:pt x="257149" y="297903"/>
                </a:lnTo>
                <a:lnTo>
                  <a:pt x="257149" y="159245"/>
                </a:lnTo>
                <a:close/>
              </a:path>
              <a:path w="699135" h="298450">
                <a:moveTo>
                  <a:pt x="348665" y="88049"/>
                </a:moveTo>
                <a:lnTo>
                  <a:pt x="312775" y="88049"/>
                </a:lnTo>
                <a:lnTo>
                  <a:pt x="312775" y="297903"/>
                </a:lnTo>
                <a:lnTo>
                  <a:pt x="348665" y="297903"/>
                </a:lnTo>
                <a:lnTo>
                  <a:pt x="348665" y="88049"/>
                </a:lnTo>
                <a:close/>
              </a:path>
              <a:path w="699135" h="298450">
                <a:moveTo>
                  <a:pt x="352348" y="26581"/>
                </a:moveTo>
                <a:lnTo>
                  <a:pt x="350532" y="21666"/>
                </a:lnTo>
                <a:lnTo>
                  <a:pt x="343306" y="13639"/>
                </a:lnTo>
                <a:lnTo>
                  <a:pt x="337997" y="11645"/>
                </a:lnTo>
                <a:lnTo>
                  <a:pt x="324027" y="11645"/>
                </a:lnTo>
                <a:lnTo>
                  <a:pt x="318757" y="13639"/>
                </a:lnTo>
                <a:lnTo>
                  <a:pt x="311645" y="21666"/>
                </a:lnTo>
                <a:lnTo>
                  <a:pt x="309880" y="26581"/>
                </a:lnTo>
                <a:lnTo>
                  <a:pt x="309880" y="38227"/>
                </a:lnTo>
                <a:lnTo>
                  <a:pt x="311645" y="43053"/>
                </a:lnTo>
                <a:lnTo>
                  <a:pt x="318757" y="50825"/>
                </a:lnTo>
                <a:lnTo>
                  <a:pt x="324027" y="52768"/>
                </a:lnTo>
                <a:lnTo>
                  <a:pt x="337997" y="52768"/>
                </a:lnTo>
                <a:lnTo>
                  <a:pt x="343306" y="50825"/>
                </a:lnTo>
                <a:lnTo>
                  <a:pt x="350532" y="43053"/>
                </a:lnTo>
                <a:lnTo>
                  <a:pt x="352348" y="38227"/>
                </a:lnTo>
                <a:lnTo>
                  <a:pt x="352348" y="26581"/>
                </a:lnTo>
                <a:close/>
              </a:path>
              <a:path w="699135" h="298450">
                <a:moveTo>
                  <a:pt x="698893" y="157302"/>
                </a:moveTo>
                <a:lnTo>
                  <a:pt x="694067" y="125310"/>
                </a:lnTo>
                <a:lnTo>
                  <a:pt x="680770" y="102463"/>
                </a:lnTo>
                <a:lnTo>
                  <a:pt x="658964" y="88747"/>
                </a:lnTo>
                <a:lnTo>
                  <a:pt x="628688" y="84175"/>
                </a:lnTo>
                <a:lnTo>
                  <a:pt x="617626" y="84759"/>
                </a:lnTo>
                <a:lnTo>
                  <a:pt x="581037" y="98513"/>
                </a:lnTo>
                <a:lnTo>
                  <a:pt x="561784" y="117932"/>
                </a:lnTo>
                <a:lnTo>
                  <a:pt x="552081" y="103162"/>
                </a:lnTo>
                <a:lnTo>
                  <a:pt x="538848" y="92621"/>
                </a:lnTo>
                <a:lnTo>
                  <a:pt x="522109" y="86283"/>
                </a:lnTo>
                <a:lnTo>
                  <a:pt x="501853" y="84175"/>
                </a:lnTo>
                <a:lnTo>
                  <a:pt x="483273" y="85877"/>
                </a:lnTo>
                <a:lnTo>
                  <a:pt x="466699" y="90970"/>
                </a:lnTo>
                <a:lnTo>
                  <a:pt x="452145" y="99453"/>
                </a:lnTo>
                <a:lnTo>
                  <a:pt x="439597" y="111340"/>
                </a:lnTo>
                <a:lnTo>
                  <a:pt x="438619" y="88061"/>
                </a:lnTo>
                <a:lnTo>
                  <a:pt x="404698" y="88061"/>
                </a:lnTo>
                <a:lnTo>
                  <a:pt x="404698" y="297916"/>
                </a:lnTo>
                <a:lnTo>
                  <a:pt x="440563" y="297916"/>
                </a:lnTo>
                <a:lnTo>
                  <a:pt x="440563" y="144691"/>
                </a:lnTo>
                <a:lnTo>
                  <a:pt x="448462" y="131546"/>
                </a:lnTo>
                <a:lnTo>
                  <a:pt x="459143" y="122148"/>
                </a:lnTo>
                <a:lnTo>
                  <a:pt x="472605" y="116509"/>
                </a:lnTo>
                <a:lnTo>
                  <a:pt x="488861" y="114630"/>
                </a:lnTo>
                <a:lnTo>
                  <a:pt x="508457" y="117500"/>
                </a:lnTo>
                <a:lnTo>
                  <a:pt x="522452" y="126072"/>
                </a:lnTo>
                <a:lnTo>
                  <a:pt x="530847" y="140385"/>
                </a:lnTo>
                <a:lnTo>
                  <a:pt x="533654" y="160401"/>
                </a:lnTo>
                <a:lnTo>
                  <a:pt x="533654" y="297916"/>
                </a:lnTo>
                <a:lnTo>
                  <a:pt x="569722" y="297916"/>
                </a:lnTo>
                <a:lnTo>
                  <a:pt x="569722" y="158648"/>
                </a:lnTo>
                <a:lnTo>
                  <a:pt x="571487" y="149085"/>
                </a:lnTo>
                <a:lnTo>
                  <a:pt x="599935" y="117614"/>
                </a:lnTo>
                <a:lnTo>
                  <a:pt x="618210" y="114630"/>
                </a:lnTo>
                <a:lnTo>
                  <a:pt x="629462" y="115328"/>
                </a:lnTo>
                <a:lnTo>
                  <a:pt x="660450" y="139776"/>
                </a:lnTo>
                <a:lnTo>
                  <a:pt x="663028" y="159435"/>
                </a:lnTo>
                <a:lnTo>
                  <a:pt x="663028" y="297916"/>
                </a:lnTo>
                <a:lnTo>
                  <a:pt x="698893" y="297916"/>
                </a:lnTo>
                <a:lnTo>
                  <a:pt x="698893" y="1573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7" name="object 267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4596204" y="9544554"/>
            <a:ext cx="178046" cy="217605"/>
          </a:xfrm>
          <a:prstGeom prst="rect">
            <a:avLst/>
          </a:prstGeom>
        </p:spPr>
      </p:pic>
      <p:pic>
        <p:nvPicPr>
          <p:cNvPr id="268" name="object 268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814575" y="9544545"/>
            <a:ext cx="165042" cy="213742"/>
          </a:xfrm>
          <a:prstGeom prst="rect">
            <a:avLst/>
          </a:prstGeom>
        </p:spPr>
      </p:pic>
      <p:sp>
        <p:nvSpPr>
          <p:cNvPr id="269" name="object 269"/>
          <p:cNvSpPr/>
          <p:nvPr/>
        </p:nvSpPr>
        <p:spPr>
          <a:xfrm>
            <a:off x="5007130" y="9497614"/>
            <a:ext cx="114300" cy="264795"/>
          </a:xfrm>
          <a:custGeom>
            <a:avLst/>
            <a:gdLst/>
            <a:ahLst/>
            <a:cxnLst/>
            <a:rect l="l" t="t" r="r" b="b"/>
            <a:pathLst>
              <a:path w="114300" h="264795">
                <a:moveTo>
                  <a:pt x="74091" y="0"/>
                </a:moveTo>
                <a:lnTo>
                  <a:pt x="38208" y="0"/>
                </a:lnTo>
                <a:lnTo>
                  <a:pt x="38208" y="50815"/>
                </a:lnTo>
                <a:lnTo>
                  <a:pt x="0" y="50815"/>
                </a:lnTo>
                <a:lnTo>
                  <a:pt x="0" y="78552"/>
                </a:lnTo>
                <a:lnTo>
                  <a:pt x="38208" y="78552"/>
                </a:lnTo>
                <a:lnTo>
                  <a:pt x="38208" y="208695"/>
                </a:lnTo>
                <a:lnTo>
                  <a:pt x="50427" y="250002"/>
                </a:lnTo>
                <a:lnTo>
                  <a:pt x="86698" y="264546"/>
                </a:lnTo>
                <a:lnTo>
                  <a:pt x="93443" y="264305"/>
                </a:lnTo>
                <a:lnTo>
                  <a:pt x="100279" y="263582"/>
                </a:lnTo>
                <a:lnTo>
                  <a:pt x="107210" y="262377"/>
                </a:lnTo>
                <a:lnTo>
                  <a:pt x="114237" y="260693"/>
                </a:lnTo>
                <a:lnTo>
                  <a:pt x="114237" y="231773"/>
                </a:lnTo>
                <a:lnTo>
                  <a:pt x="107001" y="233322"/>
                </a:lnTo>
                <a:lnTo>
                  <a:pt x="101316" y="234097"/>
                </a:lnTo>
                <a:lnTo>
                  <a:pt x="88761" y="234097"/>
                </a:lnTo>
                <a:lnTo>
                  <a:pt x="82824" y="231992"/>
                </a:lnTo>
                <a:lnTo>
                  <a:pt x="75840" y="223584"/>
                </a:lnTo>
                <a:lnTo>
                  <a:pt x="74091" y="217270"/>
                </a:lnTo>
                <a:lnTo>
                  <a:pt x="74091" y="78552"/>
                </a:lnTo>
                <a:lnTo>
                  <a:pt x="113274" y="78552"/>
                </a:lnTo>
                <a:lnTo>
                  <a:pt x="113274" y="50815"/>
                </a:lnTo>
                <a:lnTo>
                  <a:pt x="74091" y="50815"/>
                </a:lnTo>
                <a:lnTo>
                  <a:pt x="740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0" name="object 27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147711" y="9544546"/>
            <a:ext cx="191041" cy="217616"/>
          </a:xfrm>
          <a:prstGeom prst="rect">
            <a:avLst/>
          </a:prstGeom>
        </p:spPr>
      </p:pic>
      <p:sp>
        <p:nvSpPr>
          <p:cNvPr id="271" name="object 271"/>
          <p:cNvSpPr/>
          <p:nvPr/>
        </p:nvSpPr>
        <p:spPr>
          <a:xfrm>
            <a:off x="5470973" y="9460382"/>
            <a:ext cx="177165" cy="302260"/>
          </a:xfrm>
          <a:custGeom>
            <a:avLst/>
            <a:gdLst/>
            <a:ahLst/>
            <a:cxnLst/>
            <a:rect l="l" t="t" r="r" b="b"/>
            <a:pathLst>
              <a:path w="177164" h="302259">
                <a:moveTo>
                  <a:pt x="82803" y="84164"/>
                </a:moveTo>
                <a:lnTo>
                  <a:pt x="35215" y="100694"/>
                </a:lnTo>
                <a:lnTo>
                  <a:pt x="5723" y="147660"/>
                </a:lnTo>
                <a:lnTo>
                  <a:pt x="0" y="191229"/>
                </a:lnTo>
                <a:lnTo>
                  <a:pt x="85" y="195302"/>
                </a:lnTo>
                <a:lnTo>
                  <a:pt x="5743" y="237487"/>
                </a:lnTo>
                <a:lnTo>
                  <a:pt x="22983" y="271907"/>
                </a:lnTo>
                <a:lnTo>
                  <a:pt x="65031" y="299914"/>
                </a:lnTo>
                <a:lnTo>
                  <a:pt x="82416" y="301781"/>
                </a:lnTo>
                <a:lnTo>
                  <a:pt x="100569" y="300132"/>
                </a:lnTo>
                <a:lnTo>
                  <a:pt x="116610" y="295186"/>
                </a:lnTo>
                <a:lnTo>
                  <a:pt x="130541" y="286943"/>
                </a:lnTo>
                <a:lnTo>
                  <a:pt x="142362" y="275405"/>
                </a:lnTo>
                <a:lnTo>
                  <a:pt x="177062" y="275405"/>
                </a:lnTo>
                <a:lnTo>
                  <a:pt x="177062" y="271332"/>
                </a:lnTo>
                <a:lnTo>
                  <a:pt x="91348" y="271332"/>
                </a:lnTo>
                <a:lnTo>
                  <a:pt x="79054" y="270071"/>
                </a:lnTo>
                <a:lnTo>
                  <a:pt x="44164" y="240101"/>
                </a:lnTo>
                <a:lnTo>
                  <a:pt x="35873" y="195302"/>
                </a:lnTo>
                <a:lnTo>
                  <a:pt x="36794" y="176549"/>
                </a:lnTo>
                <a:lnTo>
                  <a:pt x="50616" y="134980"/>
                </a:lnTo>
                <a:lnTo>
                  <a:pt x="91735" y="114614"/>
                </a:lnTo>
                <a:lnTo>
                  <a:pt x="177062" y="114614"/>
                </a:lnTo>
                <a:lnTo>
                  <a:pt x="177062" y="109378"/>
                </a:lnTo>
                <a:lnTo>
                  <a:pt x="141199" y="109378"/>
                </a:lnTo>
                <a:lnTo>
                  <a:pt x="129473" y="98349"/>
                </a:lnTo>
                <a:lnTo>
                  <a:pt x="115830" y="90469"/>
                </a:lnTo>
                <a:lnTo>
                  <a:pt x="100272" y="85741"/>
                </a:lnTo>
                <a:lnTo>
                  <a:pt x="82803" y="84164"/>
                </a:lnTo>
                <a:close/>
              </a:path>
              <a:path w="177164" h="302259">
                <a:moveTo>
                  <a:pt x="177062" y="275405"/>
                </a:moveTo>
                <a:lnTo>
                  <a:pt x="142362" y="275405"/>
                </a:lnTo>
                <a:lnTo>
                  <a:pt x="144100" y="297896"/>
                </a:lnTo>
                <a:lnTo>
                  <a:pt x="177062" y="297896"/>
                </a:lnTo>
                <a:lnTo>
                  <a:pt x="177062" y="275405"/>
                </a:lnTo>
                <a:close/>
              </a:path>
              <a:path w="177164" h="302259">
                <a:moveTo>
                  <a:pt x="177062" y="114614"/>
                </a:moveTo>
                <a:lnTo>
                  <a:pt x="91735" y="114614"/>
                </a:lnTo>
                <a:lnTo>
                  <a:pt x="107336" y="116469"/>
                </a:lnTo>
                <a:lnTo>
                  <a:pt x="120779" y="122034"/>
                </a:lnTo>
                <a:lnTo>
                  <a:pt x="132066" y="131307"/>
                </a:lnTo>
                <a:lnTo>
                  <a:pt x="141199" y="144288"/>
                </a:lnTo>
                <a:lnTo>
                  <a:pt x="141199" y="240683"/>
                </a:lnTo>
                <a:lnTo>
                  <a:pt x="132188" y="254095"/>
                </a:lnTo>
                <a:lnTo>
                  <a:pt x="120875" y="263672"/>
                </a:lnTo>
                <a:lnTo>
                  <a:pt x="107262" y="269417"/>
                </a:lnTo>
                <a:lnTo>
                  <a:pt x="91348" y="271332"/>
                </a:lnTo>
                <a:lnTo>
                  <a:pt x="177062" y="271332"/>
                </a:lnTo>
                <a:lnTo>
                  <a:pt x="177062" y="114614"/>
                </a:lnTo>
                <a:close/>
              </a:path>
              <a:path w="177164" h="302259">
                <a:moveTo>
                  <a:pt x="177062" y="0"/>
                </a:moveTo>
                <a:lnTo>
                  <a:pt x="141199" y="0"/>
                </a:lnTo>
                <a:lnTo>
                  <a:pt x="141199" y="109378"/>
                </a:lnTo>
                <a:lnTo>
                  <a:pt x="177062" y="109378"/>
                </a:lnTo>
                <a:lnTo>
                  <a:pt x="1770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2" name="object 272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5693015" y="9544546"/>
            <a:ext cx="191030" cy="217616"/>
          </a:xfrm>
          <a:prstGeom prst="rect">
            <a:avLst/>
          </a:prstGeom>
        </p:spPr>
      </p:pic>
      <p:sp>
        <p:nvSpPr>
          <p:cNvPr id="273" name="object 273"/>
          <p:cNvSpPr/>
          <p:nvPr/>
        </p:nvSpPr>
        <p:spPr>
          <a:xfrm>
            <a:off x="5999594" y="9497614"/>
            <a:ext cx="114300" cy="264795"/>
          </a:xfrm>
          <a:custGeom>
            <a:avLst/>
            <a:gdLst/>
            <a:ahLst/>
            <a:cxnLst/>
            <a:rect l="l" t="t" r="r" b="b"/>
            <a:pathLst>
              <a:path w="114300" h="264795">
                <a:moveTo>
                  <a:pt x="74081" y="0"/>
                </a:moveTo>
                <a:lnTo>
                  <a:pt x="38197" y="0"/>
                </a:lnTo>
                <a:lnTo>
                  <a:pt x="38197" y="50815"/>
                </a:lnTo>
                <a:lnTo>
                  <a:pt x="0" y="50815"/>
                </a:lnTo>
                <a:lnTo>
                  <a:pt x="0" y="78552"/>
                </a:lnTo>
                <a:lnTo>
                  <a:pt x="38197" y="78552"/>
                </a:lnTo>
                <a:lnTo>
                  <a:pt x="38197" y="208695"/>
                </a:lnTo>
                <a:lnTo>
                  <a:pt x="50417" y="250002"/>
                </a:lnTo>
                <a:lnTo>
                  <a:pt x="86688" y="264546"/>
                </a:lnTo>
                <a:lnTo>
                  <a:pt x="93428" y="264305"/>
                </a:lnTo>
                <a:lnTo>
                  <a:pt x="100266" y="263582"/>
                </a:lnTo>
                <a:lnTo>
                  <a:pt x="107202" y="262377"/>
                </a:lnTo>
                <a:lnTo>
                  <a:pt x="114237" y="260693"/>
                </a:lnTo>
                <a:lnTo>
                  <a:pt x="114237" y="231773"/>
                </a:lnTo>
                <a:lnTo>
                  <a:pt x="106991" y="233322"/>
                </a:lnTo>
                <a:lnTo>
                  <a:pt x="101305" y="234097"/>
                </a:lnTo>
                <a:lnTo>
                  <a:pt x="88751" y="234097"/>
                </a:lnTo>
                <a:lnTo>
                  <a:pt x="82803" y="231992"/>
                </a:lnTo>
                <a:lnTo>
                  <a:pt x="75830" y="223584"/>
                </a:lnTo>
                <a:lnTo>
                  <a:pt x="74081" y="217270"/>
                </a:lnTo>
                <a:lnTo>
                  <a:pt x="74081" y="78552"/>
                </a:lnTo>
                <a:lnTo>
                  <a:pt x="113253" y="78552"/>
                </a:lnTo>
                <a:lnTo>
                  <a:pt x="113253" y="50815"/>
                </a:lnTo>
                <a:lnTo>
                  <a:pt x="74081" y="50815"/>
                </a:lnTo>
                <a:lnTo>
                  <a:pt x="740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4" name="object 274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6153551" y="9544552"/>
            <a:ext cx="101431" cy="213731"/>
          </a:xfrm>
          <a:prstGeom prst="rect">
            <a:avLst/>
          </a:prstGeom>
        </p:spPr>
      </p:pic>
      <p:sp>
        <p:nvSpPr>
          <p:cNvPr id="275" name="object 275"/>
          <p:cNvSpPr/>
          <p:nvPr/>
        </p:nvSpPr>
        <p:spPr>
          <a:xfrm>
            <a:off x="6286970" y="9460388"/>
            <a:ext cx="273050" cy="302260"/>
          </a:xfrm>
          <a:custGeom>
            <a:avLst/>
            <a:gdLst/>
            <a:ahLst/>
            <a:cxnLst/>
            <a:rect l="l" t="t" r="r" b="b"/>
            <a:pathLst>
              <a:path w="273050" h="302259">
                <a:moveTo>
                  <a:pt x="38773" y="88036"/>
                </a:moveTo>
                <a:lnTo>
                  <a:pt x="2895" y="88036"/>
                </a:lnTo>
                <a:lnTo>
                  <a:pt x="2895" y="297891"/>
                </a:lnTo>
                <a:lnTo>
                  <a:pt x="38773" y="297891"/>
                </a:lnTo>
                <a:lnTo>
                  <a:pt x="38773" y="88036"/>
                </a:lnTo>
                <a:close/>
              </a:path>
              <a:path w="273050" h="302259">
                <a:moveTo>
                  <a:pt x="42456" y="26568"/>
                </a:moveTo>
                <a:lnTo>
                  <a:pt x="40652" y="21653"/>
                </a:lnTo>
                <a:lnTo>
                  <a:pt x="33413" y="13627"/>
                </a:lnTo>
                <a:lnTo>
                  <a:pt x="28105" y="11633"/>
                </a:lnTo>
                <a:lnTo>
                  <a:pt x="14135" y="11633"/>
                </a:lnTo>
                <a:lnTo>
                  <a:pt x="8864" y="13627"/>
                </a:lnTo>
                <a:lnTo>
                  <a:pt x="1765" y="21653"/>
                </a:lnTo>
                <a:lnTo>
                  <a:pt x="0" y="26568"/>
                </a:lnTo>
                <a:lnTo>
                  <a:pt x="0" y="38214"/>
                </a:lnTo>
                <a:lnTo>
                  <a:pt x="1765" y="43040"/>
                </a:lnTo>
                <a:lnTo>
                  <a:pt x="8864" y="50812"/>
                </a:lnTo>
                <a:lnTo>
                  <a:pt x="14135" y="52755"/>
                </a:lnTo>
                <a:lnTo>
                  <a:pt x="28105" y="52755"/>
                </a:lnTo>
                <a:lnTo>
                  <a:pt x="33413" y="50812"/>
                </a:lnTo>
                <a:lnTo>
                  <a:pt x="40652" y="43040"/>
                </a:lnTo>
                <a:lnTo>
                  <a:pt x="42456" y="38214"/>
                </a:lnTo>
                <a:lnTo>
                  <a:pt x="42456" y="26568"/>
                </a:lnTo>
                <a:close/>
              </a:path>
              <a:path w="273050" h="302259">
                <a:moveTo>
                  <a:pt x="272643" y="195300"/>
                </a:moveTo>
                <a:lnTo>
                  <a:pt x="272592" y="191223"/>
                </a:lnTo>
                <a:lnTo>
                  <a:pt x="271284" y="168414"/>
                </a:lnTo>
                <a:lnTo>
                  <a:pt x="267246" y="147599"/>
                </a:lnTo>
                <a:lnTo>
                  <a:pt x="267195" y="147294"/>
                </a:lnTo>
                <a:lnTo>
                  <a:pt x="260375" y="128854"/>
                </a:lnTo>
                <a:lnTo>
                  <a:pt x="251764" y="114617"/>
                </a:lnTo>
                <a:lnTo>
                  <a:pt x="250825" y="113068"/>
                </a:lnTo>
                <a:lnTo>
                  <a:pt x="248983" y="111125"/>
                </a:lnTo>
                <a:lnTo>
                  <a:pt x="238887" y="100431"/>
                </a:lnTo>
                <a:lnTo>
                  <a:pt x="236778" y="99072"/>
                </a:lnTo>
                <a:lnTo>
                  <a:pt x="236778" y="191223"/>
                </a:lnTo>
                <a:lnTo>
                  <a:pt x="235877" y="210045"/>
                </a:lnTo>
                <a:lnTo>
                  <a:pt x="222415" y="251345"/>
                </a:lnTo>
                <a:lnTo>
                  <a:pt x="182270" y="271335"/>
                </a:lnTo>
                <a:lnTo>
                  <a:pt x="165963" y="269265"/>
                </a:lnTo>
                <a:lnTo>
                  <a:pt x="151968" y="263093"/>
                </a:lnTo>
                <a:lnTo>
                  <a:pt x="140271" y="252780"/>
                </a:lnTo>
                <a:lnTo>
                  <a:pt x="130886" y="238353"/>
                </a:lnTo>
                <a:lnTo>
                  <a:pt x="130886" y="147599"/>
                </a:lnTo>
                <a:lnTo>
                  <a:pt x="139877" y="133172"/>
                </a:lnTo>
                <a:lnTo>
                  <a:pt x="151384" y="122859"/>
                </a:lnTo>
                <a:lnTo>
                  <a:pt x="165392" y="116687"/>
                </a:lnTo>
                <a:lnTo>
                  <a:pt x="181889" y="114617"/>
                </a:lnTo>
                <a:lnTo>
                  <a:pt x="194386" y="115874"/>
                </a:lnTo>
                <a:lnTo>
                  <a:pt x="228803" y="145618"/>
                </a:lnTo>
                <a:lnTo>
                  <a:pt x="236778" y="191223"/>
                </a:lnTo>
                <a:lnTo>
                  <a:pt x="236778" y="99072"/>
                </a:lnTo>
                <a:lnTo>
                  <a:pt x="224904" y="91389"/>
                </a:lnTo>
                <a:lnTo>
                  <a:pt x="208876" y="85966"/>
                </a:lnTo>
                <a:lnTo>
                  <a:pt x="190792" y="84162"/>
                </a:lnTo>
                <a:lnTo>
                  <a:pt x="171424" y="85966"/>
                </a:lnTo>
                <a:lnTo>
                  <a:pt x="172339" y="85966"/>
                </a:lnTo>
                <a:lnTo>
                  <a:pt x="156718" y="90906"/>
                </a:lnTo>
                <a:lnTo>
                  <a:pt x="142773" y="99326"/>
                </a:lnTo>
                <a:lnTo>
                  <a:pt x="130886" y="111125"/>
                </a:lnTo>
                <a:lnTo>
                  <a:pt x="130886" y="0"/>
                </a:lnTo>
                <a:lnTo>
                  <a:pt x="94983" y="0"/>
                </a:lnTo>
                <a:lnTo>
                  <a:pt x="94983" y="297903"/>
                </a:lnTo>
                <a:lnTo>
                  <a:pt x="127965" y="297903"/>
                </a:lnTo>
                <a:lnTo>
                  <a:pt x="129705" y="273659"/>
                </a:lnTo>
                <a:lnTo>
                  <a:pt x="141693" y="285965"/>
                </a:lnTo>
                <a:lnTo>
                  <a:pt x="155943" y="294754"/>
                </a:lnTo>
                <a:lnTo>
                  <a:pt x="172427" y="300024"/>
                </a:lnTo>
                <a:lnTo>
                  <a:pt x="191185" y="301777"/>
                </a:lnTo>
                <a:lnTo>
                  <a:pt x="208216" y="300024"/>
                </a:lnTo>
                <a:lnTo>
                  <a:pt x="208673" y="300024"/>
                </a:lnTo>
                <a:lnTo>
                  <a:pt x="249542" y="273659"/>
                </a:lnTo>
                <a:lnTo>
                  <a:pt x="267119" y="238671"/>
                </a:lnTo>
                <a:lnTo>
                  <a:pt x="271272" y="218173"/>
                </a:lnTo>
                <a:lnTo>
                  <a:pt x="272643" y="1953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6" name="object 276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6602847" y="9548425"/>
            <a:ext cx="165241" cy="213742"/>
          </a:xfrm>
          <a:prstGeom prst="rect">
            <a:avLst/>
          </a:prstGeom>
        </p:spPr>
      </p:pic>
      <p:sp>
        <p:nvSpPr>
          <p:cNvPr id="277" name="object 277"/>
          <p:cNvSpPr/>
          <p:nvPr/>
        </p:nvSpPr>
        <p:spPr>
          <a:xfrm>
            <a:off x="6795995" y="9497614"/>
            <a:ext cx="114300" cy="264795"/>
          </a:xfrm>
          <a:custGeom>
            <a:avLst/>
            <a:gdLst/>
            <a:ahLst/>
            <a:cxnLst/>
            <a:rect l="l" t="t" r="r" b="b"/>
            <a:pathLst>
              <a:path w="114300" h="264795">
                <a:moveTo>
                  <a:pt x="74081" y="0"/>
                </a:moveTo>
                <a:lnTo>
                  <a:pt x="38197" y="0"/>
                </a:lnTo>
                <a:lnTo>
                  <a:pt x="38197" y="50815"/>
                </a:lnTo>
                <a:lnTo>
                  <a:pt x="0" y="50815"/>
                </a:lnTo>
                <a:lnTo>
                  <a:pt x="0" y="78552"/>
                </a:lnTo>
                <a:lnTo>
                  <a:pt x="38197" y="78552"/>
                </a:lnTo>
                <a:lnTo>
                  <a:pt x="38197" y="208695"/>
                </a:lnTo>
                <a:lnTo>
                  <a:pt x="50417" y="250002"/>
                </a:lnTo>
                <a:lnTo>
                  <a:pt x="86688" y="264546"/>
                </a:lnTo>
                <a:lnTo>
                  <a:pt x="93428" y="264305"/>
                </a:lnTo>
                <a:lnTo>
                  <a:pt x="100266" y="263582"/>
                </a:lnTo>
                <a:lnTo>
                  <a:pt x="107202" y="262377"/>
                </a:lnTo>
                <a:lnTo>
                  <a:pt x="114237" y="260693"/>
                </a:lnTo>
                <a:lnTo>
                  <a:pt x="114237" y="231773"/>
                </a:lnTo>
                <a:lnTo>
                  <a:pt x="106991" y="233322"/>
                </a:lnTo>
                <a:lnTo>
                  <a:pt x="101305" y="234097"/>
                </a:lnTo>
                <a:lnTo>
                  <a:pt x="88751" y="234097"/>
                </a:lnTo>
                <a:lnTo>
                  <a:pt x="82803" y="231992"/>
                </a:lnTo>
                <a:lnTo>
                  <a:pt x="75830" y="223584"/>
                </a:lnTo>
                <a:lnTo>
                  <a:pt x="74081" y="217270"/>
                </a:lnTo>
                <a:lnTo>
                  <a:pt x="74081" y="78552"/>
                </a:lnTo>
                <a:lnTo>
                  <a:pt x="113253" y="78552"/>
                </a:lnTo>
                <a:lnTo>
                  <a:pt x="113253" y="50815"/>
                </a:lnTo>
                <a:lnTo>
                  <a:pt x="74081" y="50815"/>
                </a:lnTo>
                <a:lnTo>
                  <a:pt x="740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8" name="object 278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6936576" y="9544546"/>
            <a:ext cx="191041" cy="217616"/>
          </a:xfrm>
          <a:prstGeom prst="rect">
            <a:avLst/>
          </a:prstGeom>
        </p:spPr>
      </p:pic>
      <p:pic>
        <p:nvPicPr>
          <p:cNvPr id="279" name="object 279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7268566" y="9544545"/>
            <a:ext cx="165042" cy="213742"/>
          </a:xfrm>
          <a:prstGeom prst="rect">
            <a:avLst/>
          </a:prstGeom>
        </p:spPr>
      </p:pic>
      <p:pic>
        <p:nvPicPr>
          <p:cNvPr id="280" name="object 28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477033" y="9544546"/>
            <a:ext cx="191030" cy="217616"/>
          </a:xfrm>
          <a:prstGeom prst="rect">
            <a:avLst/>
          </a:prstGeom>
        </p:spPr>
      </p:pic>
      <p:sp>
        <p:nvSpPr>
          <p:cNvPr id="281" name="object 281"/>
          <p:cNvSpPr/>
          <p:nvPr/>
        </p:nvSpPr>
        <p:spPr>
          <a:xfrm>
            <a:off x="7808818" y="9544545"/>
            <a:ext cx="294640" cy="213995"/>
          </a:xfrm>
          <a:custGeom>
            <a:avLst/>
            <a:gdLst/>
            <a:ahLst/>
            <a:cxnLst/>
            <a:rect l="l" t="t" r="r" b="b"/>
            <a:pathLst>
              <a:path w="294640" h="213995">
                <a:moveTo>
                  <a:pt x="224003" y="0"/>
                </a:moveTo>
                <a:lnTo>
                  <a:pt x="184339" y="9319"/>
                </a:lnTo>
                <a:lnTo>
                  <a:pt x="157094" y="33758"/>
                </a:lnTo>
                <a:lnTo>
                  <a:pt x="147388" y="18990"/>
                </a:lnTo>
                <a:lnTo>
                  <a:pt x="134164" y="8440"/>
                </a:lnTo>
                <a:lnTo>
                  <a:pt x="117424" y="2110"/>
                </a:lnTo>
                <a:lnTo>
                  <a:pt x="97169" y="0"/>
                </a:lnTo>
                <a:lnTo>
                  <a:pt x="78583" y="1698"/>
                </a:lnTo>
                <a:lnTo>
                  <a:pt x="62011" y="6791"/>
                </a:lnTo>
                <a:lnTo>
                  <a:pt x="47453" y="15279"/>
                </a:lnTo>
                <a:lnTo>
                  <a:pt x="34909" y="27161"/>
                </a:lnTo>
                <a:lnTo>
                  <a:pt x="33936" y="3884"/>
                </a:lnTo>
                <a:lnTo>
                  <a:pt x="0" y="3884"/>
                </a:lnTo>
                <a:lnTo>
                  <a:pt x="0" y="213742"/>
                </a:lnTo>
                <a:lnTo>
                  <a:pt x="35883" y="213742"/>
                </a:lnTo>
                <a:lnTo>
                  <a:pt x="35883" y="60521"/>
                </a:lnTo>
                <a:lnTo>
                  <a:pt x="43772" y="47369"/>
                </a:lnTo>
                <a:lnTo>
                  <a:pt x="54448" y="37975"/>
                </a:lnTo>
                <a:lnTo>
                  <a:pt x="67912" y="32338"/>
                </a:lnTo>
                <a:lnTo>
                  <a:pt x="84164" y="30459"/>
                </a:lnTo>
                <a:lnTo>
                  <a:pt x="103768" y="33320"/>
                </a:lnTo>
                <a:lnTo>
                  <a:pt x="117769" y="41901"/>
                </a:lnTo>
                <a:lnTo>
                  <a:pt x="126170" y="56204"/>
                </a:lnTo>
                <a:lnTo>
                  <a:pt x="128969" y="76228"/>
                </a:lnTo>
                <a:lnTo>
                  <a:pt x="128969" y="213742"/>
                </a:lnTo>
                <a:lnTo>
                  <a:pt x="165042" y="213742"/>
                </a:lnTo>
                <a:lnTo>
                  <a:pt x="165042" y="74479"/>
                </a:lnTo>
                <a:lnTo>
                  <a:pt x="166801" y="64910"/>
                </a:lnTo>
                <a:lnTo>
                  <a:pt x="195250" y="33438"/>
                </a:lnTo>
                <a:lnTo>
                  <a:pt x="213532" y="30459"/>
                </a:lnTo>
                <a:lnTo>
                  <a:pt x="224779" y="31156"/>
                </a:lnTo>
                <a:lnTo>
                  <a:pt x="255768" y="55597"/>
                </a:lnTo>
                <a:lnTo>
                  <a:pt x="258337" y="75254"/>
                </a:lnTo>
                <a:lnTo>
                  <a:pt x="258337" y="213742"/>
                </a:lnTo>
                <a:lnTo>
                  <a:pt x="294210" y="213742"/>
                </a:lnTo>
                <a:lnTo>
                  <a:pt x="294210" y="73128"/>
                </a:lnTo>
                <a:lnTo>
                  <a:pt x="289388" y="41139"/>
                </a:lnTo>
                <a:lnTo>
                  <a:pt x="276081" y="18286"/>
                </a:lnTo>
                <a:lnTo>
                  <a:pt x="254287" y="4572"/>
                </a:lnTo>
                <a:lnTo>
                  <a:pt x="2240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2" name="object 282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8146454" y="9544546"/>
            <a:ext cx="191030" cy="217616"/>
          </a:xfrm>
          <a:prstGeom prst="rect">
            <a:avLst/>
          </a:prstGeom>
        </p:spPr>
      </p:pic>
      <p:sp>
        <p:nvSpPr>
          <p:cNvPr id="283" name="object 283"/>
          <p:cNvSpPr/>
          <p:nvPr/>
        </p:nvSpPr>
        <p:spPr>
          <a:xfrm>
            <a:off x="8381108" y="9544545"/>
            <a:ext cx="294640" cy="213995"/>
          </a:xfrm>
          <a:custGeom>
            <a:avLst/>
            <a:gdLst/>
            <a:ahLst/>
            <a:cxnLst/>
            <a:rect l="l" t="t" r="r" b="b"/>
            <a:pathLst>
              <a:path w="294640" h="213995">
                <a:moveTo>
                  <a:pt x="223993" y="0"/>
                </a:moveTo>
                <a:lnTo>
                  <a:pt x="184339" y="9319"/>
                </a:lnTo>
                <a:lnTo>
                  <a:pt x="157094" y="33758"/>
                </a:lnTo>
                <a:lnTo>
                  <a:pt x="147382" y="18990"/>
                </a:lnTo>
                <a:lnTo>
                  <a:pt x="134155" y="8440"/>
                </a:lnTo>
                <a:lnTo>
                  <a:pt x="117414" y="2110"/>
                </a:lnTo>
                <a:lnTo>
                  <a:pt x="97159" y="0"/>
                </a:lnTo>
                <a:lnTo>
                  <a:pt x="78577" y="1698"/>
                </a:lnTo>
                <a:lnTo>
                  <a:pt x="62005" y="6791"/>
                </a:lnTo>
                <a:lnTo>
                  <a:pt x="47448" y="15279"/>
                </a:lnTo>
                <a:lnTo>
                  <a:pt x="34909" y="27161"/>
                </a:lnTo>
                <a:lnTo>
                  <a:pt x="33925" y="3884"/>
                </a:lnTo>
                <a:lnTo>
                  <a:pt x="0" y="3884"/>
                </a:lnTo>
                <a:lnTo>
                  <a:pt x="0" y="213742"/>
                </a:lnTo>
                <a:lnTo>
                  <a:pt x="35873" y="213742"/>
                </a:lnTo>
                <a:lnTo>
                  <a:pt x="35873" y="60521"/>
                </a:lnTo>
                <a:lnTo>
                  <a:pt x="43767" y="47369"/>
                </a:lnTo>
                <a:lnTo>
                  <a:pt x="54447" y="37975"/>
                </a:lnTo>
                <a:lnTo>
                  <a:pt x="67912" y="32338"/>
                </a:lnTo>
                <a:lnTo>
                  <a:pt x="84164" y="30459"/>
                </a:lnTo>
                <a:lnTo>
                  <a:pt x="103762" y="33320"/>
                </a:lnTo>
                <a:lnTo>
                  <a:pt x="117760" y="41901"/>
                </a:lnTo>
                <a:lnTo>
                  <a:pt x="126159" y="56204"/>
                </a:lnTo>
                <a:lnTo>
                  <a:pt x="128959" y="76228"/>
                </a:lnTo>
                <a:lnTo>
                  <a:pt x="128959" y="213742"/>
                </a:lnTo>
                <a:lnTo>
                  <a:pt x="165031" y="213742"/>
                </a:lnTo>
                <a:lnTo>
                  <a:pt x="165031" y="74479"/>
                </a:lnTo>
                <a:lnTo>
                  <a:pt x="166796" y="64910"/>
                </a:lnTo>
                <a:lnTo>
                  <a:pt x="195245" y="33438"/>
                </a:lnTo>
                <a:lnTo>
                  <a:pt x="213522" y="30459"/>
                </a:lnTo>
                <a:lnTo>
                  <a:pt x="224773" y="31156"/>
                </a:lnTo>
                <a:lnTo>
                  <a:pt x="255763" y="55597"/>
                </a:lnTo>
                <a:lnTo>
                  <a:pt x="258337" y="75254"/>
                </a:lnTo>
                <a:lnTo>
                  <a:pt x="258337" y="213742"/>
                </a:lnTo>
                <a:lnTo>
                  <a:pt x="294200" y="213742"/>
                </a:lnTo>
                <a:lnTo>
                  <a:pt x="294200" y="73128"/>
                </a:lnTo>
                <a:lnTo>
                  <a:pt x="289378" y="41139"/>
                </a:lnTo>
                <a:lnTo>
                  <a:pt x="276071" y="18286"/>
                </a:lnTo>
                <a:lnTo>
                  <a:pt x="254277" y="4572"/>
                </a:lnTo>
                <a:lnTo>
                  <a:pt x="2239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4" name="object 284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8719115" y="9544554"/>
            <a:ext cx="178046" cy="217605"/>
          </a:xfrm>
          <a:prstGeom prst="rect">
            <a:avLst/>
          </a:prstGeom>
        </p:spPr>
      </p:pic>
      <p:pic>
        <p:nvPicPr>
          <p:cNvPr id="285" name="object 285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8937486" y="9544545"/>
            <a:ext cx="165042" cy="213742"/>
          </a:xfrm>
          <a:prstGeom prst="rect">
            <a:avLst/>
          </a:prstGeom>
        </p:spPr>
      </p:pic>
      <p:sp>
        <p:nvSpPr>
          <p:cNvPr id="286" name="object 286"/>
          <p:cNvSpPr/>
          <p:nvPr/>
        </p:nvSpPr>
        <p:spPr>
          <a:xfrm>
            <a:off x="9130041" y="9497614"/>
            <a:ext cx="114300" cy="264795"/>
          </a:xfrm>
          <a:custGeom>
            <a:avLst/>
            <a:gdLst/>
            <a:ahLst/>
            <a:cxnLst/>
            <a:rect l="l" t="t" r="r" b="b"/>
            <a:pathLst>
              <a:path w="114300" h="264795">
                <a:moveTo>
                  <a:pt x="74091" y="0"/>
                </a:moveTo>
                <a:lnTo>
                  <a:pt x="38208" y="0"/>
                </a:lnTo>
                <a:lnTo>
                  <a:pt x="38208" y="50815"/>
                </a:lnTo>
                <a:lnTo>
                  <a:pt x="0" y="50815"/>
                </a:lnTo>
                <a:lnTo>
                  <a:pt x="0" y="78552"/>
                </a:lnTo>
                <a:lnTo>
                  <a:pt x="38208" y="78552"/>
                </a:lnTo>
                <a:lnTo>
                  <a:pt x="38208" y="208695"/>
                </a:lnTo>
                <a:lnTo>
                  <a:pt x="50427" y="250002"/>
                </a:lnTo>
                <a:lnTo>
                  <a:pt x="86698" y="264546"/>
                </a:lnTo>
                <a:lnTo>
                  <a:pt x="93443" y="264305"/>
                </a:lnTo>
                <a:lnTo>
                  <a:pt x="100279" y="263582"/>
                </a:lnTo>
                <a:lnTo>
                  <a:pt x="107210" y="262377"/>
                </a:lnTo>
                <a:lnTo>
                  <a:pt x="114237" y="260693"/>
                </a:lnTo>
                <a:lnTo>
                  <a:pt x="114237" y="231773"/>
                </a:lnTo>
                <a:lnTo>
                  <a:pt x="107001" y="233322"/>
                </a:lnTo>
                <a:lnTo>
                  <a:pt x="101316" y="234097"/>
                </a:lnTo>
                <a:lnTo>
                  <a:pt x="88761" y="234097"/>
                </a:lnTo>
                <a:lnTo>
                  <a:pt x="82824" y="231992"/>
                </a:lnTo>
                <a:lnTo>
                  <a:pt x="75840" y="223584"/>
                </a:lnTo>
                <a:lnTo>
                  <a:pt x="74091" y="217270"/>
                </a:lnTo>
                <a:lnTo>
                  <a:pt x="74091" y="78552"/>
                </a:lnTo>
                <a:lnTo>
                  <a:pt x="113274" y="78552"/>
                </a:lnTo>
                <a:lnTo>
                  <a:pt x="113274" y="50815"/>
                </a:lnTo>
                <a:lnTo>
                  <a:pt x="74091" y="50815"/>
                </a:lnTo>
                <a:lnTo>
                  <a:pt x="740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7" name="object 287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9270633" y="9544546"/>
            <a:ext cx="191041" cy="217616"/>
          </a:xfrm>
          <a:prstGeom prst="rect">
            <a:avLst/>
          </a:prstGeom>
        </p:spPr>
      </p:pic>
      <p:sp>
        <p:nvSpPr>
          <p:cNvPr id="288" name="object 288"/>
          <p:cNvSpPr/>
          <p:nvPr/>
        </p:nvSpPr>
        <p:spPr>
          <a:xfrm>
            <a:off x="9593884" y="9460382"/>
            <a:ext cx="177165" cy="302260"/>
          </a:xfrm>
          <a:custGeom>
            <a:avLst/>
            <a:gdLst/>
            <a:ahLst/>
            <a:cxnLst/>
            <a:rect l="l" t="t" r="r" b="b"/>
            <a:pathLst>
              <a:path w="177165" h="302259">
                <a:moveTo>
                  <a:pt x="82814" y="84164"/>
                </a:moveTo>
                <a:lnTo>
                  <a:pt x="35216" y="100694"/>
                </a:lnTo>
                <a:lnTo>
                  <a:pt x="5723" y="147660"/>
                </a:lnTo>
                <a:lnTo>
                  <a:pt x="0" y="191229"/>
                </a:lnTo>
                <a:lnTo>
                  <a:pt x="85" y="195302"/>
                </a:lnTo>
                <a:lnTo>
                  <a:pt x="5748" y="237487"/>
                </a:lnTo>
                <a:lnTo>
                  <a:pt x="22994" y="271907"/>
                </a:lnTo>
                <a:lnTo>
                  <a:pt x="65040" y="299914"/>
                </a:lnTo>
                <a:lnTo>
                  <a:pt x="82426" y="301781"/>
                </a:lnTo>
                <a:lnTo>
                  <a:pt x="100573" y="300132"/>
                </a:lnTo>
                <a:lnTo>
                  <a:pt x="116611" y="295186"/>
                </a:lnTo>
                <a:lnTo>
                  <a:pt x="130541" y="286943"/>
                </a:lnTo>
                <a:lnTo>
                  <a:pt x="142362" y="275405"/>
                </a:lnTo>
                <a:lnTo>
                  <a:pt x="177073" y="275405"/>
                </a:lnTo>
                <a:lnTo>
                  <a:pt x="177073" y="271332"/>
                </a:lnTo>
                <a:lnTo>
                  <a:pt x="91358" y="271332"/>
                </a:lnTo>
                <a:lnTo>
                  <a:pt x="79064" y="270071"/>
                </a:lnTo>
                <a:lnTo>
                  <a:pt x="44170" y="240101"/>
                </a:lnTo>
                <a:lnTo>
                  <a:pt x="35883" y="195302"/>
                </a:lnTo>
                <a:lnTo>
                  <a:pt x="36804" y="176549"/>
                </a:lnTo>
                <a:lnTo>
                  <a:pt x="50616" y="134980"/>
                </a:lnTo>
                <a:lnTo>
                  <a:pt x="91745" y="114614"/>
                </a:lnTo>
                <a:lnTo>
                  <a:pt x="177073" y="114614"/>
                </a:lnTo>
                <a:lnTo>
                  <a:pt x="177073" y="109378"/>
                </a:lnTo>
                <a:lnTo>
                  <a:pt x="141199" y="109378"/>
                </a:lnTo>
                <a:lnTo>
                  <a:pt x="129475" y="98349"/>
                </a:lnTo>
                <a:lnTo>
                  <a:pt x="115835" y="90469"/>
                </a:lnTo>
                <a:lnTo>
                  <a:pt x="100281" y="85741"/>
                </a:lnTo>
                <a:lnTo>
                  <a:pt x="82814" y="84164"/>
                </a:lnTo>
                <a:close/>
              </a:path>
              <a:path w="177165" h="302259">
                <a:moveTo>
                  <a:pt x="177073" y="275405"/>
                </a:moveTo>
                <a:lnTo>
                  <a:pt x="142362" y="275405"/>
                </a:lnTo>
                <a:lnTo>
                  <a:pt x="144100" y="297896"/>
                </a:lnTo>
                <a:lnTo>
                  <a:pt x="177073" y="297896"/>
                </a:lnTo>
                <a:lnTo>
                  <a:pt x="177073" y="275405"/>
                </a:lnTo>
                <a:close/>
              </a:path>
              <a:path w="177165" h="302259">
                <a:moveTo>
                  <a:pt x="177073" y="114614"/>
                </a:moveTo>
                <a:lnTo>
                  <a:pt x="91745" y="114614"/>
                </a:lnTo>
                <a:lnTo>
                  <a:pt x="107340" y="116469"/>
                </a:lnTo>
                <a:lnTo>
                  <a:pt x="120780" y="122034"/>
                </a:lnTo>
                <a:lnTo>
                  <a:pt x="132066" y="131307"/>
                </a:lnTo>
                <a:lnTo>
                  <a:pt x="141199" y="144288"/>
                </a:lnTo>
                <a:lnTo>
                  <a:pt x="141199" y="240683"/>
                </a:lnTo>
                <a:lnTo>
                  <a:pt x="132194" y="254095"/>
                </a:lnTo>
                <a:lnTo>
                  <a:pt x="120885" y="263672"/>
                </a:lnTo>
                <a:lnTo>
                  <a:pt x="107272" y="269417"/>
                </a:lnTo>
                <a:lnTo>
                  <a:pt x="91358" y="271332"/>
                </a:lnTo>
                <a:lnTo>
                  <a:pt x="177073" y="271332"/>
                </a:lnTo>
                <a:lnTo>
                  <a:pt x="177073" y="114614"/>
                </a:lnTo>
                <a:close/>
              </a:path>
              <a:path w="177165" h="302259">
                <a:moveTo>
                  <a:pt x="177073" y="0"/>
                </a:moveTo>
                <a:lnTo>
                  <a:pt x="141199" y="0"/>
                </a:lnTo>
                <a:lnTo>
                  <a:pt x="141199" y="109378"/>
                </a:lnTo>
                <a:lnTo>
                  <a:pt x="177073" y="109378"/>
                </a:lnTo>
                <a:lnTo>
                  <a:pt x="1770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9" name="object 28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815926" y="9544546"/>
            <a:ext cx="191041" cy="217616"/>
          </a:xfrm>
          <a:prstGeom prst="rect">
            <a:avLst/>
          </a:prstGeom>
        </p:spPr>
      </p:pic>
      <p:pic>
        <p:nvPicPr>
          <p:cNvPr id="290" name="object 290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10138595" y="9544548"/>
            <a:ext cx="176884" cy="217616"/>
          </a:xfrm>
          <a:prstGeom prst="rect">
            <a:avLst/>
          </a:prstGeom>
        </p:spPr>
      </p:pic>
      <p:pic>
        <p:nvPicPr>
          <p:cNvPr id="291" name="object 29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0345135" y="9544546"/>
            <a:ext cx="191030" cy="217616"/>
          </a:xfrm>
          <a:prstGeom prst="rect">
            <a:avLst/>
          </a:prstGeom>
        </p:spPr>
      </p:pic>
      <p:pic>
        <p:nvPicPr>
          <p:cNvPr id="292" name="object 292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0579973" y="9544545"/>
            <a:ext cx="165042" cy="213742"/>
          </a:xfrm>
          <a:prstGeom prst="rect">
            <a:avLst/>
          </a:prstGeom>
        </p:spPr>
      </p:pic>
      <p:pic>
        <p:nvPicPr>
          <p:cNvPr id="293" name="object 293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10789214" y="9544551"/>
            <a:ext cx="166790" cy="217616"/>
          </a:xfrm>
          <a:prstGeom prst="rect">
            <a:avLst/>
          </a:prstGeom>
        </p:spPr>
      </p:pic>
      <p:pic>
        <p:nvPicPr>
          <p:cNvPr id="294" name="object 294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11000792" y="9548425"/>
            <a:ext cx="165241" cy="213742"/>
          </a:xfrm>
          <a:prstGeom prst="rect">
            <a:avLst/>
          </a:prstGeom>
        </p:spPr>
      </p:pic>
      <p:sp>
        <p:nvSpPr>
          <p:cNvPr id="295" name="object 295"/>
          <p:cNvSpPr/>
          <p:nvPr/>
        </p:nvSpPr>
        <p:spPr>
          <a:xfrm>
            <a:off x="11219146" y="9544545"/>
            <a:ext cx="294640" cy="213995"/>
          </a:xfrm>
          <a:custGeom>
            <a:avLst/>
            <a:gdLst/>
            <a:ahLst/>
            <a:cxnLst/>
            <a:rect l="l" t="t" r="r" b="b"/>
            <a:pathLst>
              <a:path w="294640" h="213995">
                <a:moveTo>
                  <a:pt x="224003" y="0"/>
                </a:moveTo>
                <a:lnTo>
                  <a:pt x="184339" y="9319"/>
                </a:lnTo>
                <a:lnTo>
                  <a:pt x="157105" y="33758"/>
                </a:lnTo>
                <a:lnTo>
                  <a:pt x="147386" y="18990"/>
                </a:lnTo>
                <a:lnTo>
                  <a:pt x="134156" y="8440"/>
                </a:lnTo>
                <a:lnTo>
                  <a:pt x="117414" y="2110"/>
                </a:lnTo>
                <a:lnTo>
                  <a:pt x="97159" y="0"/>
                </a:lnTo>
                <a:lnTo>
                  <a:pt x="78578" y="1698"/>
                </a:lnTo>
                <a:lnTo>
                  <a:pt x="62009" y="6791"/>
                </a:lnTo>
                <a:lnTo>
                  <a:pt x="47453" y="15279"/>
                </a:lnTo>
                <a:lnTo>
                  <a:pt x="34909" y="27161"/>
                </a:lnTo>
                <a:lnTo>
                  <a:pt x="33936" y="3884"/>
                </a:lnTo>
                <a:lnTo>
                  <a:pt x="0" y="3884"/>
                </a:lnTo>
                <a:lnTo>
                  <a:pt x="0" y="213742"/>
                </a:lnTo>
                <a:lnTo>
                  <a:pt x="35883" y="213742"/>
                </a:lnTo>
                <a:lnTo>
                  <a:pt x="35883" y="60521"/>
                </a:lnTo>
                <a:lnTo>
                  <a:pt x="43772" y="47369"/>
                </a:lnTo>
                <a:lnTo>
                  <a:pt x="54449" y="37975"/>
                </a:lnTo>
                <a:lnTo>
                  <a:pt x="67917" y="32338"/>
                </a:lnTo>
                <a:lnTo>
                  <a:pt x="84175" y="30459"/>
                </a:lnTo>
                <a:lnTo>
                  <a:pt x="103768" y="33320"/>
                </a:lnTo>
                <a:lnTo>
                  <a:pt x="117767" y="41901"/>
                </a:lnTo>
                <a:lnTo>
                  <a:pt x="126168" y="56204"/>
                </a:lnTo>
                <a:lnTo>
                  <a:pt x="128969" y="76228"/>
                </a:lnTo>
                <a:lnTo>
                  <a:pt x="128969" y="213742"/>
                </a:lnTo>
                <a:lnTo>
                  <a:pt x="165042" y="213742"/>
                </a:lnTo>
                <a:lnTo>
                  <a:pt x="165042" y="74479"/>
                </a:lnTo>
                <a:lnTo>
                  <a:pt x="166802" y="64910"/>
                </a:lnTo>
                <a:lnTo>
                  <a:pt x="195251" y="33438"/>
                </a:lnTo>
                <a:lnTo>
                  <a:pt x="213532" y="30459"/>
                </a:lnTo>
                <a:lnTo>
                  <a:pt x="224782" y="31156"/>
                </a:lnTo>
                <a:lnTo>
                  <a:pt x="255768" y="55597"/>
                </a:lnTo>
                <a:lnTo>
                  <a:pt x="258337" y="75254"/>
                </a:lnTo>
                <a:lnTo>
                  <a:pt x="258337" y="213742"/>
                </a:lnTo>
                <a:lnTo>
                  <a:pt x="294210" y="213742"/>
                </a:lnTo>
                <a:lnTo>
                  <a:pt x="294210" y="73128"/>
                </a:lnTo>
                <a:lnTo>
                  <a:pt x="289387" y="41139"/>
                </a:lnTo>
                <a:lnTo>
                  <a:pt x="276077" y="18286"/>
                </a:lnTo>
                <a:lnTo>
                  <a:pt x="254283" y="4572"/>
                </a:lnTo>
                <a:lnTo>
                  <a:pt x="2240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6" name="object 296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11556782" y="9544546"/>
            <a:ext cx="191041" cy="217616"/>
          </a:xfrm>
          <a:prstGeom prst="rect">
            <a:avLst/>
          </a:prstGeom>
        </p:spPr>
      </p:pic>
      <p:pic>
        <p:nvPicPr>
          <p:cNvPr id="297" name="object 297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11746239" y="2002452"/>
            <a:ext cx="8357860" cy="9029253"/>
          </a:xfrm>
          <a:prstGeom prst="rect">
            <a:avLst/>
          </a:prstGeom>
        </p:spPr>
      </p:pic>
      <p:pic>
        <p:nvPicPr>
          <p:cNvPr id="301" name="Gráfico 300">
            <a:extLst>
              <a:ext uri="{FF2B5EF4-FFF2-40B4-BE49-F238E27FC236}">
                <a16:creationId xmlns:a16="http://schemas.microsoft.com/office/drawing/2014/main" id="{45639B9D-96C2-EA1E-FF7C-366A4E5F5BC1}"/>
              </a:ext>
            </a:extLst>
          </p:cNvPr>
          <p:cNvPicPr>
            <a:picLocks noChangeAspect="1"/>
          </p:cNvPicPr>
          <p:nvPr/>
        </p:nvPicPr>
        <p:blipFill>
          <a:blip r:embed="rId137"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303279" y="664904"/>
            <a:ext cx="10506075" cy="110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544482" y="4918457"/>
              <a:ext cx="19015710" cy="4840605"/>
            </a:xfrm>
            <a:custGeom>
              <a:avLst/>
              <a:gdLst/>
              <a:ahLst/>
              <a:cxnLst/>
              <a:rect l="l" t="t" r="r" b="b"/>
              <a:pathLst>
                <a:path w="19015710" h="4840605">
                  <a:moveTo>
                    <a:pt x="18495499" y="0"/>
                  </a:moveTo>
                  <a:lnTo>
                    <a:pt x="519638" y="0"/>
                  </a:lnTo>
                  <a:lnTo>
                    <a:pt x="472341" y="2123"/>
                  </a:lnTo>
                  <a:lnTo>
                    <a:pt x="426233" y="8372"/>
                  </a:lnTo>
                  <a:lnTo>
                    <a:pt x="381498" y="18562"/>
                  </a:lnTo>
                  <a:lnTo>
                    <a:pt x="338320" y="32510"/>
                  </a:lnTo>
                  <a:lnTo>
                    <a:pt x="296882" y="50032"/>
                  </a:lnTo>
                  <a:lnTo>
                    <a:pt x="257368" y="70946"/>
                  </a:lnTo>
                  <a:lnTo>
                    <a:pt x="219960" y="95067"/>
                  </a:lnTo>
                  <a:lnTo>
                    <a:pt x="184843" y="122213"/>
                  </a:lnTo>
                  <a:lnTo>
                    <a:pt x="152199" y="152199"/>
                  </a:lnTo>
                  <a:lnTo>
                    <a:pt x="122213" y="184843"/>
                  </a:lnTo>
                  <a:lnTo>
                    <a:pt x="95067" y="219960"/>
                  </a:lnTo>
                  <a:lnTo>
                    <a:pt x="70946" y="257368"/>
                  </a:lnTo>
                  <a:lnTo>
                    <a:pt x="50032" y="296882"/>
                  </a:lnTo>
                  <a:lnTo>
                    <a:pt x="32510" y="338320"/>
                  </a:lnTo>
                  <a:lnTo>
                    <a:pt x="18562" y="381498"/>
                  </a:lnTo>
                  <a:lnTo>
                    <a:pt x="8372" y="426233"/>
                  </a:lnTo>
                  <a:lnTo>
                    <a:pt x="2123" y="472341"/>
                  </a:lnTo>
                  <a:lnTo>
                    <a:pt x="0" y="519638"/>
                  </a:lnTo>
                  <a:lnTo>
                    <a:pt x="0" y="4320779"/>
                  </a:lnTo>
                  <a:lnTo>
                    <a:pt x="2123" y="4368076"/>
                  </a:lnTo>
                  <a:lnTo>
                    <a:pt x="8372" y="4414184"/>
                  </a:lnTo>
                  <a:lnTo>
                    <a:pt x="18562" y="4458918"/>
                  </a:lnTo>
                  <a:lnTo>
                    <a:pt x="32510" y="4502095"/>
                  </a:lnTo>
                  <a:lnTo>
                    <a:pt x="50032" y="4543533"/>
                  </a:lnTo>
                  <a:lnTo>
                    <a:pt x="70946" y="4583047"/>
                  </a:lnTo>
                  <a:lnTo>
                    <a:pt x="95067" y="4620454"/>
                  </a:lnTo>
                  <a:lnTo>
                    <a:pt x="122213" y="4655570"/>
                  </a:lnTo>
                  <a:lnTo>
                    <a:pt x="152199" y="4688213"/>
                  </a:lnTo>
                  <a:lnTo>
                    <a:pt x="184843" y="4718198"/>
                  </a:lnTo>
                  <a:lnTo>
                    <a:pt x="219960" y="4745343"/>
                  </a:lnTo>
                  <a:lnTo>
                    <a:pt x="257368" y="4769463"/>
                  </a:lnTo>
                  <a:lnTo>
                    <a:pt x="296882" y="4790376"/>
                  </a:lnTo>
                  <a:lnTo>
                    <a:pt x="338320" y="4807898"/>
                  </a:lnTo>
                  <a:lnTo>
                    <a:pt x="381498" y="4821846"/>
                  </a:lnTo>
                  <a:lnTo>
                    <a:pt x="426233" y="4832035"/>
                  </a:lnTo>
                  <a:lnTo>
                    <a:pt x="472341" y="4838284"/>
                  </a:lnTo>
                  <a:lnTo>
                    <a:pt x="519638" y="4840407"/>
                  </a:lnTo>
                  <a:lnTo>
                    <a:pt x="18495499" y="4840407"/>
                  </a:lnTo>
                  <a:lnTo>
                    <a:pt x="18542796" y="4838284"/>
                  </a:lnTo>
                  <a:lnTo>
                    <a:pt x="18588904" y="4832035"/>
                  </a:lnTo>
                  <a:lnTo>
                    <a:pt x="18633638" y="4821846"/>
                  </a:lnTo>
                  <a:lnTo>
                    <a:pt x="18676816" y="4807898"/>
                  </a:lnTo>
                  <a:lnTo>
                    <a:pt x="18718253" y="4790376"/>
                  </a:lnTo>
                  <a:lnTo>
                    <a:pt x="18757767" y="4769463"/>
                  </a:lnTo>
                  <a:lnTo>
                    <a:pt x="18795174" y="4745343"/>
                  </a:lnTo>
                  <a:lnTo>
                    <a:pt x="18830290" y="4718198"/>
                  </a:lnTo>
                  <a:lnTo>
                    <a:pt x="18862933" y="4688213"/>
                  </a:lnTo>
                  <a:lnTo>
                    <a:pt x="18892918" y="4655570"/>
                  </a:lnTo>
                  <a:lnTo>
                    <a:pt x="18920063" y="4620454"/>
                  </a:lnTo>
                  <a:lnTo>
                    <a:pt x="18944184" y="4583047"/>
                  </a:lnTo>
                  <a:lnTo>
                    <a:pt x="18965097" y="4543533"/>
                  </a:lnTo>
                  <a:lnTo>
                    <a:pt x="18982618" y="4502095"/>
                  </a:lnTo>
                  <a:lnTo>
                    <a:pt x="18996566" y="4458918"/>
                  </a:lnTo>
                  <a:lnTo>
                    <a:pt x="19006756" y="4414184"/>
                  </a:lnTo>
                  <a:lnTo>
                    <a:pt x="19013004" y="4368076"/>
                  </a:lnTo>
                  <a:lnTo>
                    <a:pt x="19015127" y="4320779"/>
                  </a:lnTo>
                  <a:lnTo>
                    <a:pt x="19015127" y="519638"/>
                  </a:lnTo>
                  <a:lnTo>
                    <a:pt x="19013004" y="472341"/>
                  </a:lnTo>
                  <a:lnTo>
                    <a:pt x="19006756" y="426233"/>
                  </a:lnTo>
                  <a:lnTo>
                    <a:pt x="18996566" y="381498"/>
                  </a:lnTo>
                  <a:lnTo>
                    <a:pt x="18982618" y="338320"/>
                  </a:lnTo>
                  <a:lnTo>
                    <a:pt x="18965097" y="296882"/>
                  </a:lnTo>
                  <a:lnTo>
                    <a:pt x="18944184" y="257368"/>
                  </a:lnTo>
                  <a:lnTo>
                    <a:pt x="18920063" y="219960"/>
                  </a:lnTo>
                  <a:lnTo>
                    <a:pt x="18892918" y="184843"/>
                  </a:lnTo>
                  <a:lnTo>
                    <a:pt x="18862933" y="152199"/>
                  </a:lnTo>
                  <a:lnTo>
                    <a:pt x="18830290" y="122213"/>
                  </a:lnTo>
                  <a:lnTo>
                    <a:pt x="18795174" y="95067"/>
                  </a:lnTo>
                  <a:lnTo>
                    <a:pt x="18757767" y="70946"/>
                  </a:lnTo>
                  <a:lnTo>
                    <a:pt x="18718253" y="50032"/>
                  </a:lnTo>
                  <a:lnTo>
                    <a:pt x="18676816" y="32510"/>
                  </a:lnTo>
                  <a:lnTo>
                    <a:pt x="18633638" y="18562"/>
                  </a:lnTo>
                  <a:lnTo>
                    <a:pt x="18588904" y="8372"/>
                  </a:lnTo>
                  <a:lnTo>
                    <a:pt x="18542796" y="2123"/>
                  </a:lnTo>
                  <a:lnTo>
                    <a:pt x="18495499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7318" y="2591212"/>
              <a:ext cx="2067653" cy="218278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50248"/>
              <a:ext cx="14460291" cy="15496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311" y="638724"/>
              <a:ext cx="12983897" cy="137168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36942" y="769536"/>
              <a:ext cx="12658725" cy="667385"/>
            </a:xfrm>
            <a:custGeom>
              <a:avLst/>
              <a:gdLst/>
              <a:ahLst/>
              <a:cxnLst/>
              <a:rect l="l" t="t" r="r" b="b"/>
              <a:pathLst>
                <a:path w="12658725" h="667385">
                  <a:moveTo>
                    <a:pt x="439674" y="520534"/>
                  </a:moveTo>
                  <a:lnTo>
                    <a:pt x="403504" y="423887"/>
                  </a:lnTo>
                  <a:lnTo>
                    <a:pt x="374205" y="345617"/>
                  </a:lnTo>
                  <a:lnTo>
                    <a:pt x="308495" y="170078"/>
                  </a:lnTo>
                  <a:lnTo>
                    <a:pt x="278295" y="89395"/>
                  </a:lnTo>
                  <a:lnTo>
                    <a:pt x="278295" y="345617"/>
                  </a:lnTo>
                  <a:lnTo>
                    <a:pt x="161061" y="345617"/>
                  </a:lnTo>
                  <a:lnTo>
                    <a:pt x="219354" y="170078"/>
                  </a:lnTo>
                  <a:lnTo>
                    <a:pt x="278295" y="345617"/>
                  </a:lnTo>
                  <a:lnTo>
                    <a:pt x="278295" y="89395"/>
                  </a:lnTo>
                  <a:lnTo>
                    <a:pt x="264134" y="51549"/>
                  </a:lnTo>
                  <a:lnTo>
                    <a:pt x="174586" y="51549"/>
                  </a:lnTo>
                  <a:lnTo>
                    <a:pt x="0" y="520534"/>
                  </a:lnTo>
                  <a:lnTo>
                    <a:pt x="102755" y="520534"/>
                  </a:lnTo>
                  <a:lnTo>
                    <a:pt x="134962" y="423887"/>
                  </a:lnTo>
                  <a:lnTo>
                    <a:pt x="304393" y="423887"/>
                  </a:lnTo>
                  <a:lnTo>
                    <a:pt x="336931" y="520534"/>
                  </a:lnTo>
                  <a:lnTo>
                    <a:pt x="439674" y="520534"/>
                  </a:lnTo>
                  <a:close/>
                </a:path>
                <a:path w="12658725" h="667385">
                  <a:moveTo>
                    <a:pt x="822655" y="282168"/>
                  </a:moveTo>
                  <a:lnTo>
                    <a:pt x="641311" y="282168"/>
                  </a:lnTo>
                  <a:lnTo>
                    <a:pt x="641311" y="357225"/>
                  </a:lnTo>
                  <a:lnTo>
                    <a:pt x="822655" y="357225"/>
                  </a:lnTo>
                  <a:lnTo>
                    <a:pt x="822655" y="282168"/>
                  </a:lnTo>
                  <a:close/>
                </a:path>
                <a:path w="12658725" h="667385">
                  <a:moveTo>
                    <a:pt x="1426921" y="206794"/>
                  </a:moveTo>
                  <a:lnTo>
                    <a:pt x="1425575" y="184696"/>
                  </a:lnTo>
                  <a:lnTo>
                    <a:pt x="1421523" y="163842"/>
                  </a:lnTo>
                  <a:lnTo>
                    <a:pt x="1414780" y="144208"/>
                  </a:lnTo>
                  <a:lnTo>
                    <a:pt x="1407401" y="129819"/>
                  </a:lnTo>
                  <a:lnTo>
                    <a:pt x="1405343" y="125793"/>
                  </a:lnTo>
                  <a:lnTo>
                    <a:pt x="1379131" y="94272"/>
                  </a:lnTo>
                  <a:lnTo>
                    <a:pt x="1343660" y="70878"/>
                  </a:lnTo>
                  <a:lnTo>
                    <a:pt x="1329321" y="65074"/>
                  </a:lnTo>
                  <a:lnTo>
                    <a:pt x="1329321" y="207441"/>
                  </a:lnTo>
                  <a:lnTo>
                    <a:pt x="1328064" y="223215"/>
                  </a:lnTo>
                  <a:lnTo>
                    <a:pt x="1309192" y="258978"/>
                  </a:lnTo>
                  <a:lnTo>
                    <a:pt x="1268755" y="275882"/>
                  </a:lnTo>
                  <a:lnTo>
                    <a:pt x="1250734" y="277012"/>
                  </a:lnTo>
                  <a:lnTo>
                    <a:pt x="1164412" y="277012"/>
                  </a:lnTo>
                  <a:lnTo>
                    <a:pt x="1164412" y="129819"/>
                  </a:lnTo>
                  <a:lnTo>
                    <a:pt x="1252982" y="129819"/>
                  </a:lnTo>
                  <a:lnTo>
                    <a:pt x="1297914" y="142379"/>
                  </a:lnTo>
                  <a:lnTo>
                    <a:pt x="1324254" y="176276"/>
                  </a:lnTo>
                  <a:lnTo>
                    <a:pt x="1329270" y="206794"/>
                  </a:lnTo>
                  <a:lnTo>
                    <a:pt x="1329321" y="207441"/>
                  </a:lnTo>
                  <a:lnTo>
                    <a:pt x="1329321" y="65074"/>
                  </a:lnTo>
                  <a:lnTo>
                    <a:pt x="1322806" y="62420"/>
                  </a:lnTo>
                  <a:lnTo>
                    <a:pt x="1300365" y="56375"/>
                  </a:lnTo>
                  <a:lnTo>
                    <a:pt x="1276350" y="52755"/>
                  </a:lnTo>
                  <a:lnTo>
                    <a:pt x="1250734" y="51549"/>
                  </a:lnTo>
                  <a:lnTo>
                    <a:pt x="1067765" y="51549"/>
                  </a:lnTo>
                  <a:lnTo>
                    <a:pt x="1067765" y="520522"/>
                  </a:lnTo>
                  <a:lnTo>
                    <a:pt x="1164412" y="520522"/>
                  </a:lnTo>
                  <a:lnTo>
                    <a:pt x="1164412" y="355282"/>
                  </a:lnTo>
                  <a:lnTo>
                    <a:pt x="1249121" y="355282"/>
                  </a:lnTo>
                  <a:lnTo>
                    <a:pt x="1288567" y="352793"/>
                  </a:lnTo>
                  <a:lnTo>
                    <a:pt x="1353870" y="332905"/>
                  </a:lnTo>
                  <a:lnTo>
                    <a:pt x="1400378" y="293801"/>
                  </a:lnTo>
                  <a:lnTo>
                    <a:pt x="1410131" y="277012"/>
                  </a:lnTo>
                  <a:lnTo>
                    <a:pt x="1415122" y="268439"/>
                  </a:lnTo>
                  <a:lnTo>
                    <a:pt x="1423974" y="239445"/>
                  </a:lnTo>
                  <a:lnTo>
                    <a:pt x="1426870" y="207441"/>
                  </a:lnTo>
                  <a:lnTo>
                    <a:pt x="1426921" y="206794"/>
                  </a:lnTo>
                  <a:close/>
                </a:path>
                <a:path w="12658725" h="667385">
                  <a:moveTo>
                    <a:pt x="1858530" y="516013"/>
                  </a:moveTo>
                  <a:lnTo>
                    <a:pt x="1770037" y="348843"/>
                  </a:lnTo>
                  <a:lnTo>
                    <a:pt x="1757070" y="324358"/>
                  </a:lnTo>
                  <a:lnTo>
                    <a:pt x="1776831" y="314045"/>
                  </a:lnTo>
                  <a:lnTo>
                    <a:pt x="1808314" y="288518"/>
                  </a:lnTo>
                  <a:lnTo>
                    <a:pt x="1829130" y="256298"/>
                  </a:lnTo>
                  <a:lnTo>
                    <a:pt x="1839493" y="216382"/>
                  </a:lnTo>
                  <a:lnTo>
                    <a:pt x="1840814" y="193268"/>
                  </a:lnTo>
                  <a:lnTo>
                    <a:pt x="1837994" y="161366"/>
                  </a:lnTo>
                  <a:lnTo>
                    <a:pt x="1829549" y="133286"/>
                  </a:lnTo>
                  <a:lnTo>
                    <a:pt x="1827530" y="129819"/>
                  </a:lnTo>
                  <a:lnTo>
                    <a:pt x="1815452" y="109029"/>
                  </a:lnTo>
                  <a:lnTo>
                    <a:pt x="1795729" y="88595"/>
                  </a:lnTo>
                  <a:lnTo>
                    <a:pt x="1770799" y="72390"/>
                  </a:lnTo>
                  <a:lnTo>
                    <a:pt x="1744192" y="62014"/>
                  </a:lnTo>
                  <a:lnTo>
                    <a:pt x="1744192" y="200990"/>
                  </a:lnTo>
                  <a:lnTo>
                    <a:pt x="1742948" y="216382"/>
                  </a:lnTo>
                  <a:lnTo>
                    <a:pt x="1724228" y="252044"/>
                  </a:lnTo>
                  <a:lnTo>
                    <a:pt x="1685023" y="269417"/>
                  </a:lnTo>
                  <a:lnTo>
                    <a:pt x="1667852" y="270573"/>
                  </a:lnTo>
                  <a:lnTo>
                    <a:pt x="1589900" y="270573"/>
                  </a:lnTo>
                  <a:lnTo>
                    <a:pt x="1589900" y="129819"/>
                  </a:lnTo>
                  <a:lnTo>
                    <a:pt x="1667535" y="129819"/>
                  </a:lnTo>
                  <a:lnTo>
                    <a:pt x="1714665" y="140500"/>
                  </a:lnTo>
                  <a:lnTo>
                    <a:pt x="1739480" y="171361"/>
                  </a:lnTo>
                  <a:lnTo>
                    <a:pt x="1744192" y="200990"/>
                  </a:lnTo>
                  <a:lnTo>
                    <a:pt x="1744192" y="62014"/>
                  </a:lnTo>
                  <a:lnTo>
                    <a:pt x="1741131" y="60807"/>
                  </a:lnTo>
                  <a:lnTo>
                    <a:pt x="1706714" y="53860"/>
                  </a:lnTo>
                  <a:lnTo>
                    <a:pt x="1667535" y="51549"/>
                  </a:lnTo>
                  <a:lnTo>
                    <a:pt x="1493266" y="51549"/>
                  </a:lnTo>
                  <a:lnTo>
                    <a:pt x="1493266" y="520522"/>
                  </a:lnTo>
                  <a:lnTo>
                    <a:pt x="1589900" y="520522"/>
                  </a:lnTo>
                  <a:lnTo>
                    <a:pt x="1589900" y="348843"/>
                  </a:lnTo>
                  <a:lnTo>
                    <a:pt x="1666887" y="348843"/>
                  </a:lnTo>
                  <a:lnTo>
                    <a:pt x="1754822" y="520522"/>
                  </a:lnTo>
                  <a:lnTo>
                    <a:pt x="1858530" y="520522"/>
                  </a:lnTo>
                  <a:lnTo>
                    <a:pt x="1858530" y="516013"/>
                  </a:lnTo>
                  <a:close/>
                </a:path>
                <a:path w="12658725" h="667385">
                  <a:moveTo>
                    <a:pt x="2299411" y="273786"/>
                  </a:moveTo>
                  <a:lnTo>
                    <a:pt x="2293264" y="210947"/>
                  </a:lnTo>
                  <a:lnTo>
                    <a:pt x="2274532" y="154127"/>
                  </a:lnTo>
                  <a:lnTo>
                    <a:pt x="2257488" y="124980"/>
                  </a:lnTo>
                  <a:lnTo>
                    <a:pt x="2244407" y="107594"/>
                  </a:lnTo>
                  <a:lnTo>
                    <a:pt x="2225484" y="88912"/>
                  </a:lnTo>
                  <a:lnTo>
                    <a:pt x="2203983" y="73279"/>
                  </a:lnTo>
                  <a:lnTo>
                    <a:pt x="2201532" y="72009"/>
                  </a:lnTo>
                  <a:lnTo>
                    <a:pt x="2201532" y="299237"/>
                  </a:lnTo>
                  <a:lnTo>
                    <a:pt x="2199932" y="330225"/>
                  </a:lnTo>
                  <a:lnTo>
                    <a:pt x="2186597" y="388289"/>
                  </a:lnTo>
                  <a:lnTo>
                    <a:pt x="2160714" y="426262"/>
                  </a:lnTo>
                  <a:lnTo>
                    <a:pt x="2123338" y="445350"/>
                  </a:lnTo>
                  <a:lnTo>
                    <a:pt x="2100440" y="447738"/>
                  </a:lnTo>
                  <a:lnTo>
                    <a:pt x="2077948" y="445350"/>
                  </a:lnTo>
                  <a:lnTo>
                    <a:pt x="2077339" y="445350"/>
                  </a:lnTo>
                  <a:lnTo>
                    <a:pt x="2039073" y="425450"/>
                  </a:lnTo>
                  <a:lnTo>
                    <a:pt x="2012861" y="386283"/>
                  </a:lnTo>
                  <a:lnTo>
                    <a:pt x="1999665" y="330568"/>
                  </a:lnTo>
                  <a:lnTo>
                    <a:pt x="1998014" y="273786"/>
                  </a:lnTo>
                  <a:lnTo>
                    <a:pt x="1999640" y="242468"/>
                  </a:lnTo>
                  <a:lnTo>
                    <a:pt x="1999729" y="240741"/>
                  </a:lnTo>
                  <a:lnTo>
                    <a:pt x="2013165" y="183959"/>
                  </a:lnTo>
                  <a:lnTo>
                    <a:pt x="2039340" y="146265"/>
                  </a:lnTo>
                  <a:lnTo>
                    <a:pt x="2056523" y="134569"/>
                  </a:lnTo>
                  <a:lnTo>
                    <a:pt x="2056358" y="134569"/>
                  </a:lnTo>
                  <a:lnTo>
                    <a:pt x="2076767" y="127381"/>
                  </a:lnTo>
                  <a:lnTo>
                    <a:pt x="2076564" y="127381"/>
                  </a:lnTo>
                  <a:lnTo>
                    <a:pt x="2099792" y="124980"/>
                  </a:lnTo>
                  <a:lnTo>
                    <a:pt x="2143112" y="134569"/>
                  </a:lnTo>
                  <a:lnTo>
                    <a:pt x="2175167" y="163309"/>
                  </a:lnTo>
                  <a:lnTo>
                    <a:pt x="2194966" y="210502"/>
                  </a:lnTo>
                  <a:lnTo>
                    <a:pt x="2201494" y="273786"/>
                  </a:lnTo>
                  <a:lnTo>
                    <a:pt x="2201532" y="299237"/>
                  </a:lnTo>
                  <a:lnTo>
                    <a:pt x="2201532" y="72009"/>
                  </a:lnTo>
                  <a:lnTo>
                    <a:pt x="2180386" y="60960"/>
                  </a:lnTo>
                  <a:lnTo>
                    <a:pt x="2155152" y="52146"/>
                  </a:lnTo>
                  <a:lnTo>
                    <a:pt x="2128291" y="46863"/>
                  </a:lnTo>
                  <a:lnTo>
                    <a:pt x="2099792" y="45097"/>
                  </a:lnTo>
                  <a:lnTo>
                    <a:pt x="2071293" y="46863"/>
                  </a:lnTo>
                  <a:lnTo>
                    <a:pt x="2019185" y="60960"/>
                  </a:lnTo>
                  <a:lnTo>
                    <a:pt x="1974088" y="88912"/>
                  </a:lnTo>
                  <a:lnTo>
                    <a:pt x="1938820" y="129324"/>
                  </a:lnTo>
                  <a:lnTo>
                    <a:pt x="1914131" y="181495"/>
                  </a:lnTo>
                  <a:lnTo>
                    <a:pt x="1906447" y="210502"/>
                  </a:lnTo>
                  <a:lnTo>
                    <a:pt x="1906320" y="210947"/>
                  </a:lnTo>
                  <a:lnTo>
                    <a:pt x="1901672" y="242277"/>
                  </a:lnTo>
                  <a:lnTo>
                    <a:pt x="1901647" y="242468"/>
                  </a:lnTo>
                  <a:lnTo>
                    <a:pt x="1900186" y="273786"/>
                  </a:lnTo>
                  <a:lnTo>
                    <a:pt x="1900085" y="299237"/>
                  </a:lnTo>
                  <a:lnTo>
                    <a:pt x="1901698" y="330225"/>
                  </a:lnTo>
                  <a:lnTo>
                    <a:pt x="1901799" y="332079"/>
                  </a:lnTo>
                  <a:lnTo>
                    <a:pt x="1906562" y="362648"/>
                  </a:lnTo>
                  <a:lnTo>
                    <a:pt x="1906612" y="362978"/>
                  </a:lnTo>
                  <a:lnTo>
                    <a:pt x="1925535" y="418909"/>
                  </a:lnTo>
                  <a:lnTo>
                    <a:pt x="1955812" y="464921"/>
                  </a:lnTo>
                  <a:lnTo>
                    <a:pt x="1996401" y="498944"/>
                  </a:lnTo>
                  <a:lnTo>
                    <a:pt x="2045271" y="519963"/>
                  </a:lnTo>
                  <a:lnTo>
                    <a:pt x="2100440" y="526973"/>
                  </a:lnTo>
                  <a:lnTo>
                    <a:pt x="2128748" y="525221"/>
                  </a:lnTo>
                  <a:lnTo>
                    <a:pt x="2128977" y="525221"/>
                  </a:lnTo>
                  <a:lnTo>
                    <a:pt x="2155634" y="519963"/>
                  </a:lnTo>
                  <a:lnTo>
                    <a:pt x="2155812" y="519963"/>
                  </a:lnTo>
                  <a:lnTo>
                    <a:pt x="2181339" y="511022"/>
                  </a:lnTo>
                  <a:lnTo>
                    <a:pt x="2204961" y="498627"/>
                  </a:lnTo>
                  <a:lnTo>
                    <a:pt x="2226424" y="482955"/>
                  </a:lnTo>
                  <a:lnTo>
                    <a:pt x="2245258" y="464312"/>
                  </a:lnTo>
                  <a:lnTo>
                    <a:pt x="2257679" y="447738"/>
                  </a:lnTo>
                  <a:lnTo>
                    <a:pt x="2261463" y="442696"/>
                  </a:lnTo>
                  <a:lnTo>
                    <a:pt x="2275014" y="418096"/>
                  </a:lnTo>
                  <a:lnTo>
                    <a:pt x="2285720" y="390931"/>
                  </a:lnTo>
                  <a:lnTo>
                    <a:pt x="2293378" y="361645"/>
                  </a:lnTo>
                  <a:lnTo>
                    <a:pt x="2297912" y="330568"/>
                  </a:lnTo>
                  <a:lnTo>
                    <a:pt x="2297963" y="330225"/>
                  </a:lnTo>
                  <a:lnTo>
                    <a:pt x="2299385" y="299237"/>
                  </a:lnTo>
                  <a:lnTo>
                    <a:pt x="2299411" y="273786"/>
                  </a:lnTo>
                  <a:close/>
                </a:path>
                <a:path w="12658725" h="667385">
                  <a:moveTo>
                    <a:pt x="2728861" y="206794"/>
                  </a:moveTo>
                  <a:lnTo>
                    <a:pt x="2727502" y="184696"/>
                  </a:lnTo>
                  <a:lnTo>
                    <a:pt x="2723464" y="163842"/>
                  </a:lnTo>
                  <a:lnTo>
                    <a:pt x="2716720" y="144208"/>
                  </a:lnTo>
                  <a:lnTo>
                    <a:pt x="2709341" y="129819"/>
                  </a:lnTo>
                  <a:lnTo>
                    <a:pt x="2707284" y="125793"/>
                  </a:lnTo>
                  <a:lnTo>
                    <a:pt x="2681071" y="94272"/>
                  </a:lnTo>
                  <a:lnTo>
                    <a:pt x="2645600" y="70878"/>
                  </a:lnTo>
                  <a:lnTo>
                    <a:pt x="2631262" y="65074"/>
                  </a:lnTo>
                  <a:lnTo>
                    <a:pt x="2631262" y="207441"/>
                  </a:lnTo>
                  <a:lnTo>
                    <a:pt x="2630005" y="223215"/>
                  </a:lnTo>
                  <a:lnTo>
                    <a:pt x="2611120" y="258978"/>
                  </a:lnTo>
                  <a:lnTo>
                    <a:pt x="2570696" y="275882"/>
                  </a:lnTo>
                  <a:lnTo>
                    <a:pt x="2552662" y="277012"/>
                  </a:lnTo>
                  <a:lnTo>
                    <a:pt x="2466340" y="277012"/>
                  </a:lnTo>
                  <a:lnTo>
                    <a:pt x="2466340" y="129819"/>
                  </a:lnTo>
                  <a:lnTo>
                    <a:pt x="2554922" y="129819"/>
                  </a:lnTo>
                  <a:lnTo>
                    <a:pt x="2599855" y="142379"/>
                  </a:lnTo>
                  <a:lnTo>
                    <a:pt x="2626182" y="176276"/>
                  </a:lnTo>
                  <a:lnTo>
                    <a:pt x="2631211" y="206794"/>
                  </a:lnTo>
                  <a:lnTo>
                    <a:pt x="2631262" y="207441"/>
                  </a:lnTo>
                  <a:lnTo>
                    <a:pt x="2631262" y="65074"/>
                  </a:lnTo>
                  <a:lnTo>
                    <a:pt x="2624747" y="62420"/>
                  </a:lnTo>
                  <a:lnTo>
                    <a:pt x="2602306" y="56375"/>
                  </a:lnTo>
                  <a:lnTo>
                    <a:pt x="2578277" y="52755"/>
                  </a:lnTo>
                  <a:lnTo>
                    <a:pt x="2552662" y="51549"/>
                  </a:lnTo>
                  <a:lnTo>
                    <a:pt x="2369705" y="51549"/>
                  </a:lnTo>
                  <a:lnTo>
                    <a:pt x="2369705" y="520522"/>
                  </a:lnTo>
                  <a:lnTo>
                    <a:pt x="2466340" y="520522"/>
                  </a:lnTo>
                  <a:lnTo>
                    <a:pt x="2466340" y="355282"/>
                  </a:lnTo>
                  <a:lnTo>
                    <a:pt x="2551049" y="355282"/>
                  </a:lnTo>
                  <a:lnTo>
                    <a:pt x="2590495" y="352793"/>
                  </a:lnTo>
                  <a:lnTo>
                    <a:pt x="2655811" y="332905"/>
                  </a:lnTo>
                  <a:lnTo>
                    <a:pt x="2702306" y="293801"/>
                  </a:lnTo>
                  <a:lnTo>
                    <a:pt x="2712072" y="277012"/>
                  </a:lnTo>
                  <a:lnTo>
                    <a:pt x="2717063" y="268439"/>
                  </a:lnTo>
                  <a:lnTo>
                    <a:pt x="2725902" y="239445"/>
                  </a:lnTo>
                  <a:lnTo>
                    <a:pt x="2728798" y="207441"/>
                  </a:lnTo>
                  <a:lnTo>
                    <a:pt x="2728861" y="206794"/>
                  </a:lnTo>
                  <a:close/>
                </a:path>
                <a:path w="12658725" h="667385">
                  <a:moveTo>
                    <a:pt x="3180359" y="273786"/>
                  </a:moveTo>
                  <a:lnTo>
                    <a:pt x="3174225" y="210947"/>
                  </a:lnTo>
                  <a:lnTo>
                    <a:pt x="3155492" y="154127"/>
                  </a:lnTo>
                  <a:lnTo>
                    <a:pt x="3138436" y="124980"/>
                  </a:lnTo>
                  <a:lnTo>
                    <a:pt x="3125368" y="107594"/>
                  </a:lnTo>
                  <a:lnTo>
                    <a:pt x="3106432" y="88912"/>
                  </a:lnTo>
                  <a:lnTo>
                    <a:pt x="3084931" y="73279"/>
                  </a:lnTo>
                  <a:lnTo>
                    <a:pt x="3082480" y="72009"/>
                  </a:lnTo>
                  <a:lnTo>
                    <a:pt x="3082480" y="299237"/>
                  </a:lnTo>
                  <a:lnTo>
                    <a:pt x="3080880" y="330225"/>
                  </a:lnTo>
                  <a:lnTo>
                    <a:pt x="3067545" y="388289"/>
                  </a:lnTo>
                  <a:lnTo>
                    <a:pt x="3041662" y="426262"/>
                  </a:lnTo>
                  <a:lnTo>
                    <a:pt x="3004299" y="445350"/>
                  </a:lnTo>
                  <a:lnTo>
                    <a:pt x="2981388" y="447738"/>
                  </a:lnTo>
                  <a:lnTo>
                    <a:pt x="2958896" y="445350"/>
                  </a:lnTo>
                  <a:lnTo>
                    <a:pt x="2958287" y="445350"/>
                  </a:lnTo>
                  <a:lnTo>
                    <a:pt x="2920022" y="425450"/>
                  </a:lnTo>
                  <a:lnTo>
                    <a:pt x="2893809" y="386283"/>
                  </a:lnTo>
                  <a:lnTo>
                    <a:pt x="2880614" y="330568"/>
                  </a:lnTo>
                  <a:lnTo>
                    <a:pt x="2878963" y="273786"/>
                  </a:lnTo>
                  <a:lnTo>
                    <a:pt x="2880588" y="242468"/>
                  </a:lnTo>
                  <a:lnTo>
                    <a:pt x="2880677" y="240741"/>
                  </a:lnTo>
                  <a:lnTo>
                    <a:pt x="2894114" y="183959"/>
                  </a:lnTo>
                  <a:lnTo>
                    <a:pt x="2920288" y="146265"/>
                  </a:lnTo>
                  <a:lnTo>
                    <a:pt x="2937484" y="134569"/>
                  </a:lnTo>
                  <a:lnTo>
                    <a:pt x="2937306" y="134569"/>
                  </a:lnTo>
                  <a:lnTo>
                    <a:pt x="2957728" y="127381"/>
                  </a:lnTo>
                  <a:lnTo>
                    <a:pt x="2957512" y="127381"/>
                  </a:lnTo>
                  <a:lnTo>
                    <a:pt x="2980740" y="124980"/>
                  </a:lnTo>
                  <a:lnTo>
                    <a:pt x="3024060" y="134569"/>
                  </a:lnTo>
                  <a:lnTo>
                    <a:pt x="3056115" y="163309"/>
                  </a:lnTo>
                  <a:lnTo>
                    <a:pt x="3075927" y="210502"/>
                  </a:lnTo>
                  <a:lnTo>
                    <a:pt x="3082455" y="273786"/>
                  </a:lnTo>
                  <a:lnTo>
                    <a:pt x="3082480" y="299237"/>
                  </a:lnTo>
                  <a:lnTo>
                    <a:pt x="3082480" y="72009"/>
                  </a:lnTo>
                  <a:lnTo>
                    <a:pt x="3061335" y="60960"/>
                  </a:lnTo>
                  <a:lnTo>
                    <a:pt x="3036100" y="52146"/>
                  </a:lnTo>
                  <a:lnTo>
                    <a:pt x="3009239" y="46863"/>
                  </a:lnTo>
                  <a:lnTo>
                    <a:pt x="2980740" y="45097"/>
                  </a:lnTo>
                  <a:lnTo>
                    <a:pt x="2952242" y="46863"/>
                  </a:lnTo>
                  <a:lnTo>
                    <a:pt x="2900146" y="60960"/>
                  </a:lnTo>
                  <a:lnTo>
                    <a:pt x="2855036" y="88912"/>
                  </a:lnTo>
                  <a:lnTo>
                    <a:pt x="2819768" y="129324"/>
                  </a:lnTo>
                  <a:lnTo>
                    <a:pt x="2795079" y="181495"/>
                  </a:lnTo>
                  <a:lnTo>
                    <a:pt x="2782620" y="242277"/>
                  </a:lnTo>
                  <a:lnTo>
                    <a:pt x="2781033" y="299237"/>
                  </a:lnTo>
                  <a:lnTo>
                    <a:pt x="2782646" y="330225"/>
                  </a:lnTo>
                  <a:lnTo>
                    <a:pt x="2782747" y="332079"/>
                  </a:lnTo>
                  <a:lnTo>
                    <a:pt x="2787510" y="362648"/>
                  </a:lnTo>
                  <a:lnTo>
                    <a:pt x="2787561" y="362978"/>
                  </a:lnTo>
                  <a:lnTo>
                    <a:pt x="2806484" y="418909"/>
                  </a:lnTo>
                  <a:lnTo>
                    <a:pt x="2836761" y="464921"/>
                  </a:lnTo>
                  <a:lnTo>
                    <a:pt x="2877350" y="498944"/>
                  </a:lnTo>
                  <a:lnTo>
                    <a:pt x="2926219" y="519963"/>
                  </a:lnTo>
                  <a:lnTo>
                    <a:pt x="2981388" y="526973"/>
                  </a:lnTo>
                  <a:lnTo>
                    <a:pt x="3009709" y="525221"/>
                  </a:lnTo>
                  <a:lnTo>
                    <a:pt x="3009925" y="525221"/>
                  </a:lnTo>
                  <a:lnTo>
                    <a:pt x="3036582" y="519963"/>
                  </a:lnTo>
                  <a:lnTo>
                    <a:pt x="3036760" y="519963"/>
                  </a:lnTo>
                  <a:lnTo>
                    <a:pt x="3062287" y="511022"/>
                  </a:lnTo>
                  <a:lnTo>
                    <a:pt x="3107385" y="482955"/>
                  </a:lnTo>
                  <a:lnTo>
                    <a:pt x="3138640" y="447738"/>
                  </a:lnTo>
                  <a:lnTo>
                    <a:pt x="3166681" y="390931"/>
                  </a:lnTo>
                  <a:lnTo>
                    <a:pt x="3178873" y="330568"/>
                  </a:lnTo>
                  <a:lnTo>
                    <a:pt x="3178924" y="330225"/>
                  </a:lnTo>
                  <a:lnTo>
                    <a:pt x="3180334" y="299237"/>
                  </a:lnTo>
                  <a:lnTo>
                    <a:pt x="3180359" y="273786"/>
                  </a:lnTo>
                  <a:close/>
                </a:path>
                <a:path w="12658725" h="667385">
                  <a:moveTo>
                    <a:pt x="3590798" y="190042"/>
                  </a:moveTo>
                  <a:lnTo>
                    <a:pt x="3585362" y="150114"/>
                  </a:lnTo>
                  <a:lnTo>
                    <a:pt x="3569068" y="114668"/>
                  </a:lnTo>
                  <a:lnTo>
                    <a:pt x="3542931" y="85242"/>
                  </a:lnTo>
                  <a:lnTo>
                    <a:pt x="3508032" y="63309"/>
                  </a:lnTo>
                  <a:lnTo>
                    <a:pt x="3465982" y="49657"/>
                  </a:lnTo>
                  <a:lnTo>
                    <a:pt x="3418484" y="45110"/>
                  </a:lnTo>
                  <a:lnTo>
                    <a:pt x="3394125" y="46151"/>
                  </a:lnTo>
                  <a:lnTo>
                    <a:pt x="3349117" y="54521"/>
                  </a:lnTo>
                  <a:lnTo>
                    <a:pt x="3309569" y="71043"/>
                  </a:lnTo>
                  <a:lnTo>
                    <a:pt x="3278809" y="94322"/>
                  </a:lnTo>
                  <a:lnTo>
                    <a:pt x="3250869" y="140246"/>
                  </a:lnTo>
                  <a:lnTo>
                    <a:pt x="3245510" y="176199"/>
                  </a:lnTo>
                  <a:lnTo>
                    <a:pt x="3250501" y="210883"/>
                  </a:lnTo>
                  <a:lnTo>
                    <a:pt x="3290443" y="269024"/>
                  </a:lnTo>
                  <a:lnTo>
                    <a:pt x="3325393" y="292481"/>
                  </a:lnTo>
                  <a:lnTo>
                    <a:pt x="3381133" y="316420"/>
                  </a:lnTo>
                  <a:lnTo>
                    <a:pt x="3428149" y="332549"/>
                  </a:lnTo>
                  <a:lnTo>
                    <a:pt x="3447465" y="340385"/>
                  </a:lnTo>
                  <a:lnTo>
                    <a:pt x="3482975" y="363562"/>
                  </a:lnTo>
                  <a:lnTo>
                    <a:pt x="3493846" y="397484"/>
                  </a:lnTo>
                  <a:lnTo>
                    <a:pt x="3492639" y="409346"/>
                  </a:lnTo>
                  <a:lnTo>
                    <a:pt x="3463912" y="442747"/>
                  </a:lnTo>
                  <a:lnTo>
                    <a:pt x="3420732" y="450634"/>
                  </a:lnTo>
                  <a:lnTo>
                    <a:pt x="3380143" y="445782"/>
                  </a:lnTo>
                  <a:lnTo>
                    <a:pt x="3351161" y="431215"/>
                  </a:lnTo>
                  <a:lnTo>
                    <a:pt x="3333762" y="406958"/>
                  </a:lnTo>
                  <a:lnTo>
                    <a:pt x="3327971" y="372999"/>
                  </a:lnTo>
                  <a:lnTo>
                    <a:pt x="3231007" y="372999"/>
                  </a:lnTo>
                  <a:lnTo>
                    <a:pt x="3236849" y="415683"/>
                  </a:lnTo>
                  <a:lnTo>
                    <a:pt x="3254362" y="452882"/>
                  </a:lnTo>
                  <a:lnTo>
                    <a:pt x="3282988" y="483679"/>
                  </a:lnTo>
                  <a:lnTo>
                    <a:pt x="3322167" y="507161"/>
                  </a:lnTo>
                  <a:lnTo>
                    <a:pt x="3369030" y="522008"/>
                  </a:lnTo>
                  <a:lnTo>
                    <a:pt x="3420732" y="526961"/>
                  </a:lnTo>
                  <a:lnTo>
                    <a:pt x="3457714" y="524802"/>
                  </a:lnTo>
                  <a:lnTo>
                    <a:pt x="3519716" y="507492"/>
                  </a:lnTo>
                  <a:lnTo>
                    <a:pt x="3564890" y="473392"/>
                  </a:lnTo>
                  <a:lnTo>
                    <a:pt x="3587927" y="425627"/>
                  </a:lnTo>
                  <a:lnTo>
                    <a:pt x="3590798" y="396836"/>
                  </a:lnTo>
                  <a:lnTo>
                    <a:pt x="3588448" y="370586"/>
                  </a:lnTo>
                  <a:lnTo>
                    <a:pt x="3569601" y="324840"/>
                  </a:lnTo>
                  <a:lnTo>
                    <a:pt x="3531476" y="287743"/>
                  </a:lnTo>
                  <a:lnTo>
                    <a:pt x="3471405" y="256984"/>
                  </a:lnTo>
                  <a:lnTo>
                    <a:pt x="3432975" y="243840"/>
                  </a:lnTo>
                  <a:lnTo>
                    <a:pt x="3411944" y="236956"/>
                  </a:lnTo>
                  <a:lnTo>
                    <a:pt x="3393630" y="229819"/>
                  </a:lnTo>
                  <a:lnTo>
                    <a:pt x="3355086" y="206654"/>
                  </a:lnTo>
                  <a:lnTo>
                    <a:pt x="3342132" y="176517"/>
                  </a:lnTo>
                  <a:lnTo>
                    <a:pt x="3343364" y="164871"/>
                  </a:lnTo>
                  <a:lnTo>
                    <a:pt x="3372599" y="130505"/>
                  </a:lnTo>
                  <a:lnTo>
                    <a:pt x="3416871" y="122085"/>
                  </a:lnTo>
                  <a:lnTo>
                    <a:pt x="3434207" y="123202"/>
                  </a:lnTo>
                  <a:lnTo>
                    <a:pt x="3473881" y="139966"/>
                  </a:lnTo>
                  <a:lnTo>
                    <a:pt x="3492906" y="174840"/>
                  </a:lnTo>
                  <a:lnTo>
                    <a:pt x="3494176" y="190042"/>
                  </a:lnTo>
                  <a:lnTo>
                    <a:pt x="3590798" y="190042"/>
                  </a:lnTo>
                  <a:close/>
                </a:path>
                <a:path w="12658725" h="667385">
                  <a:moveTo>
                    <a:pt x="4009212" y="51079"/>
                  </a:moveTo>
                  <a:lnTo>
                    <a:pt x="3627209" y="51079"/>
                  </a:lnTo>
                  <a:lnTo>
                    <a:pt x="3627209" y="129819"/>
                  </a:lnTo>
                  <a:lnTo>
                    <a:pt x="3768928" y="129819"/>
                  </a:lnTo>
                  <a:lnTo>
                    <a:pt x="3768928" y="520979"/>
                  </a:lnTo>
                  <a:lnTo>
                    <a:pt x="3865549" y="520979"/>
                  </a:lnTo>
                  <a:lnTo>
                    <a:pt x="3865549" y="129819"/>
                  </a:lnTo>
                  <a:lnTo>
                    <a:pt x="4009212" y="129819"/>
                  </a:lnTo>
                  <a:lnTo>
                    <a:pt x="4009212" y="51079"/>
                  </a:lnTo>
                  <a:close/>
                </a:path>
                <a:path w="12658725" h="667385">
                  <a:moveTo>
                    <a:pt x="4425696" y="520534"/>
                  </a:moveTo>
                  <a:lnTo>
                    <a:pt x="4389526" y="423887"/>
                  </a:lnTo>
                  <a:lnTo>
                    <a:pt x="4360227" y="345617"/>
                  </a:lnTo>
                  <a:lnTo>
                    <a:pt x="4294517" y="170078"/>
                  </a:lnTo>
                  <a:lnTo>
                    <a:pt x="4264317" y="89420"/>
                  </a:lnTo>
                  <a:lnTo>
                    <a:pt x="4264317" y="345617"/>
                  </a:lnTo>
                  <a:lnTo>
                    <a:pt x="4147070" y="345617"/>
                  </a:lnTo>
                  <a:lnTo>
                    <a:pt x="4205376" y="170078"/>
                  </a:lnTo>
                  <a:lnTo>
                    <a:pt x="4264317" y="345617"/>
                  </a:lnTo>
                  <a:lnTo>
                    <a:pt x="4264317" y="89420"/>
                  </a:lnTo>
                  <a:lnTo>
                    <a:pt x="4250144" y="51549"/>
                  </a:lnTo>
                  <a:lnTo>
                    <a:pt x="4160609" y="51549"/>
                  </a:lnTo>
                  <a:lnTo>
                    <a:pt x="3986022" y="520534"/>
                  </a:lnTo>
                  <a:lnTo>
                    <a:pt x="4088777" y="520534"/>
                  </a:lnTo>
                  <a:lnTo>
                    <a:pt x="4120985" y="423887"/>
                  </a:lnTo>
                  <a:lnTo>
                    <a:pt x="4290415" y="423887"/>
                  </a:lnTo>
                  <a:lnTo>
                    <a:pt x="4322940" y="520534"/>
                  </a:lnTo>
                  <a:lnTo>
                    <a:pt x="4425696" y="520534"/>
                  </a:lnTo>
                  <a:close/>
                </a:path>
                <a:path w="12658725" h="667385">
                  <a:moveTo>
                    <a:pt x="4992268" y="296976"/>
                  </a:moveTo>
                  <a:lnTo>
                    <a:pt x="4990554" y="243586"/>
                  </a:lnTo>
                  <a:lnTo>
                    <a:pt x="4976863" y="185204"/>
                  </a:lnTo>
                  <a:lnTo>
                    <a:pt x="4949863" y="134429"/>
                  </a:lnTo>
                  <a:lnTo>
                    <a:pt x="4946027" y="129819"/>
                  </a:lnTo>
                  <a:lnTo>
                    <a:pt x="4932159" y="113144"/>
                  </a:lnTo>
                  <a:lnTo>
                    <a:pt x="4911776" y="94805"/>
                  </a:lnTo>
                  <a:lnTo>
                    <a:pt x="4894351" y="83185"/>
                  </a:lnTo>
                  <a:lnTo>
                    <a:pt x="4894351" y="275082"/>
                  </a:lnTo>
                  <a:lnTo>
                    <a:pt x="4894351" y="299885"/>
                  </a:lnTo>
                  <a:lnTo>
                    <a:pt x="4886376" y="360845"/>
                  </a:lnTo>
                  <a:lnTo>
                    <a:pt x="4863744" y="405853"/>
                  </a:lnTo>
                  <a:lnTo>
                    <a:pt x="4827117" y="433628"/>
                  </a:lnTo>
                  <a:lnTo>
                    <a:pt x="4777105" y="442899"/>
                  </a:lnTo>
                  <a:lnTo>
                    <a:pt x="4730407" y="442899"/>
                  </a:lnTo>
                  <a:lnTo>
                    <a:pt x="4730407" y="129819"/>
                  </a:lnTo>
                  <a:lnTo>
                    <a:pt x="4778070" y="129819"/>
                  </a:lnTo>
                  <a:lnTo>
                    <a:pt x="4828235" y="139039"/>
                  </a:lnTo>
                  <a:lnTo>
                    <a:pt x="4864722" y="166687"/>
                  </a:lnTo>
                  <a:lnTo>
                    <a:pt x="4886947" y="212229"/>
                  </a:lnTo>
                  <a:lnTo>
                    <a:pt x="4894351" y="275082"/>
                  </a:lnTo>
                  <a:lnTo>
                    <a:pt x="4894351" y="83185"/>
                  </a:lnTo>
                  <a:lnTo>
                    <a:pt x="4836655" y="58508"/>
                  </a:lnTo>
                  <a:lnTo>
                    <a:pt x="4778070" y="51549"/>
                  </a:lnTo>
                  <a:lnTo>
                    <a:pt x="4633760" y="51549"/>
                  </a:lnTo>
                  <a:lnTo>
                    <a:pt x="4633760" y="520522"/>
                  </a:lnTo>
                  <a:lnTo>
                    <a:pt x="4779035" y="520522"/>
                  </a:lnTo>
                  <a:lnTo>
                    <a:pt x="4837417" y="513270"/>
                  </a:lnTo>
                  <a:lnTo>
                    <a:pt x="4889512" y="492175"/>
                  </a:lnTo>
                  <a:lnTo>
                    <a:pt x="4932959" y="458444"/>
                  </a:lnTo>
                  <a:lnTo>
                    <a:pt x="4945875" y="442899"/>
                  </a:lnTo>
                  <a:lnTo>
                    <a:pt x="4950549" y="437286"/>
                  </a:lnTo>
                  <a:lnTo>
                    <a:pt x="4965370" y="413258"/>
                  </a:lnTo>
                  <a:lnTo>
                    <a:pt x="4977142" y="386918"/>
                  </a:lnTo>
                  <a:lnTo>
                    <a:pt x="4985550" y="358749"/>
                  </a:lnTo>
                  <a:lnTo>
                    <a:pt x="4990592" y="328764"/>
                  </a:lnTo>
                  <a:lnTo>
                    <a:pt x="4992268" y="296976"/>
                  </a:lnTo>
                  <a:close/>
                </a:path>
                <a:path w="12658725" h="667385">
                  <a:moveTo>
                    <a:pt x="5447639" y="273786"/>
                  </a:moveTo>
                  <a:lnTo>
                    <a:pt x="5441493" y="210947"/>
                  </a:lnTo>
                  <a:lnTo>
                    <a:pt x="5422760" y="154127"/>
                  </a:lnTo>
                  <a:lnTo>
                    <a:pt x="5405717" y="124980"/>
                  </a:lnTo>
                  <a:lnTo>
                    <a:pt x="5392636" y="107594"/>
                  </a:lnTo>
                  <a:lnTo>
                    <a:pt x="5373713" y="88912"/>
                  </a:lnTo>
                  <a:lnTo>
                    <a:pt x="5352212" y="73279"/>
                  </a:lnTo>
                  <a:lnTo>
                    <a:pt x="5349760" y="72009"/>
                  </a:lnTo>
                  <a:lnTo>
                    <a:pt x="5349760" y="299237"/>
                  </a:lnTo>
                  <a:lnTo>
                    <a:pt x="5348160" y="330225"/>
                  </a:lnTo>
                  <a:lnTo>
                    <a:pt x="5334825" y="388289"/>
                  </a:lnTo>
                  <a:lnTo>
                    <a:pt x="5308943" y="426262"/>
                  </a:lnTo>
                  <a:lnTo>
                    <a:pt x="5271567" y="445350"/>
                  </a:lnTo>
                  <a:lnTo>
                    <a:pt x="5248668" y="447738"/>
                  </a:lnTo>
                  <a:lnTo>
                    <a:pt x="5226177" y="445350"/>
                  </a:lnTo>
                  <a:lnTo>
                    <a:pt x="5225567" y="445350"/>
                  </a:lnTo>
                  <a:lnTo>
                    <a:pt x="5187302" y="425450"/>
                  </a:lnTo>
                  <a:lnTo>
                    <a:pt x="5161089" y="386283"/>
                  </a:lnTo>
                  <a:lnTo>
                    <a:pt x="5147894" y="330568"/>
                  </a:lnTo>
                  <a:lnTo>
                    <a:pt x="5146243" y="273786"/>
                  </a:lnTo>
                  <a:lnTo>
                    <a:pt x="5147869" y="242468"/>
                  </a:lnTo>
                  <a:lnTo>
                    <a:pt x="5147957" y="240741"/>
                  </a:lnTo>
                  <a:lnTo>
                    <a:pt x="5161394" y="183959"/>
                  </a:lnTo>
                  <a:lnTo>
                    <a:pt x="5187569" y="146265"/>
                  </a:lnTo>
                  <a:lnTo>
                    <a:pt x="5204752" y="134569"/>
                  </a:lnTo>
                  <a:lnTo>
                    <a:pt x="5204587" y="134569"/>
                  </a:lnTo>
                  <a:lnTo>
                    <a:pt x="5224996" y="127381"/>
                  </a:lnTo>
                  <a:lnTo>
                    <a:pt x="5224792" y="127381"/>
                  </a:lnTo>
                  <a:lnTo>
                    <a:pt x="5248021" y="124980"/>
                  </a:lnTo>
                  <a:lnTo>
                    <a:pt x="5291340" y="134569"/>
                  </a:lnTo>
                  <a:lnTo>
                    <a:pt x="5323395" y="163309"/>
                  </a:lnTo>
                  <a:lnTo>
                    <a:pt x="5343207" y="210502"/>
                  </a:lnTo>
                  <a:lnTo>
                    <a:pt x="5349722" y="273786"/>
                  </a:lnTo>
                  <a:lnTo>
                    <a:pt x="5349760" y="299237"/>
                  </a:lnTo>
                  <a:lnTo>
                    <a:pt x="5349760" y="72009"/>
                  </a:lnTo>
                  <a:lnTo>
                    <a:pt x="5328615" y="60960"/>
                  </a:lnTo>
                  <a:lnTo>
                    <a:pt x="5303380" y="52146"/>
                  </a:lnTo>
                  <a:lnTo>
                    <a:pt x="5276520" y="46863"/>
                  </a:lnTo>
                  <a:lnTo>
                    <a:pt x="5248021" y="45097"/>
                  </a:lnTo>
                  <a:lnTo>
                    <a:pt x="5219522" y="46863"/>
                  </a:lnTo>
                  <a:lnTo>
                    <a:pt x="5167414" y="60960"/>
                  </a:lnTo>
                  <a:lnTo>
                    <a:pt x="5122316" y="88912"/>
                  </a:lnTo>
                  <a:lnTo>
                    <a:pt x="5087048" y="129324"/>
                  </a:lnTo>
                  <a:lnTo>
                    <a:pt x="5062359" y="181495"/>
                  </a:lnTo>
                  <a:lnTo>
                    <a:pt x="5054676" y="210502"/>
                  </a:lnTo>
                  <a:lnTo>
                    <a:pt x="5054549" y="210947"/>
                  </a:lnTo>
                  <a:lnTo>
                    <a:pt x="5049901" y="242277"/>
                  </a:lnTo>
                  <a:lnTo>
                    <a:pt x="5049875" y="242468"/>
                  </a:lnTo>
                  <a:lnTo>
                    <a:pt x="5048428" y="273786"/>
                  </a:lnTo>
                  <a:lnTo>
                    <a:pt x="5048313" y="299237"/>
                  </a:lnTo>
                  <a:lnTo>
                    <a:pt x="5049926" y="330225"/>
                  </a:lnTo>
                  <a:lnTo>
                    <a:pt x="5050028" y="332079"/>
                  </a:lnTo>
                  <a:lnTo>
                    <a:pt x="5054790" y="362648"/>
                  </a:lnTo>
                  <a:lnTo>
                    <a:pt x="5054841" y="362978"/>
                  </a:lnTo>
                  <a:lnTo>
                    <a:pt x="5073764" y="418909"/>
                  </a:lnTo>
                  <a:lnTo>
                    <a:pt x="5104041" y="464921"/>
                  </a:lnTo>
                  <a:lnTo>
                    <a:pt x="5144630" y="498944"/>
                  </a:lnTo>
                  <a:lnTo>
                    <a:pt x="5193500" y="519963"/>
                  </a:lnTo>
                  <a:lnTo>
                    <a:pt x="5248668" y="526973"/>
                  </a:lnTo>
                  <a:lnTo>
                    <a:pt x="5276977" y="525221"/>
                  </a:lnTo>
                  <a:lnTo>
                    <a:pt x="5277205" y="525221"/>
                  </a:lnTo>
                  <a:lnTo>
                    <a:pt x="5303863" y="519963"/>
                  </a:lnTo>
                  <a:lnTo>
                    <a:pt x="5304040" y="519963"/>
                  </a:lnTo>
                  <a:lnTo>
                    <a:pt x="5329567" y="511022"/>
                  </a:lnTo>
                  <a:lnTo>
                    <a:pt x="5353189" y="498627"/>
                  </a:lnTo>
                  <a:lnTo>
                    <a:pt x="5374652" y="482955"/>
                  </a:lnTo>
                  <a:lnTo>
                    <a:pt x="5393487" y="464312"/>
                  </a:lnTo>
                  <a:lnTo>
                    <a:pt x="5405907" y="447738"/>
                  </a:lnTo>
                  <a:lnTo>
                    <a:pt x="5409692" y="442696"/>
                  </a:lnTo>
                  <a:lnTo>
                    <a:pt x="5433949" y="390931"/>
                  </a:lnTo>
                  <a:lnTo>
                    <a:pt x="5446153" y="330568"/>
                  </a:lnTo>
                  <a:lnTo>
                    <a:pt x="5447614" y="299237"/>
                  </a:lnTo>
                  <a:lnTo>
                    <a:pt x="5447639" y="273786"/>
                  </a:lnTo>
                  <a:close/>
                </a:path>
                <a:path w="12658725" h="667385">
                  <a:moveTo>
                    <a:pt x="6022352" y="190042"/>
                  </a:moveTo>
                  <a:lnTo>
                    <a:pt x="6016917" y="150114"/>
                  </a:lnTo>
                  <a:lnTo>
                    <a:pt x="6000610" y="114668"/>
                  </a:lnTo>
                  <a:lnTo>
                    <a:pt x="5974473" y="85242"/>
                  </a:lnTo>
                  <a:lnTo>
                    <a:pt x="5939574" y="63309"/>
                  </a:lnTo>
                  <a:lnTo>
                    <a:pt x="5897537" y="49657"/>
                  </a:lnTo>
                  <a:lnTo>
                    <a:pt x="5850026" y="45110"/>
                  </a:lnTo>
                  <a:lnTo>
                    <a:pt x="5825680" y="46151"/>
                  </a:lnTo>
                  <a:lnTo>
                    <a:pt x="5780671" y="54521"/>
                  </a:lnTo>
                  <a:lnTo>
                    <a:pt x="5741124" y="71043"/>
                  </a:lnTo>
                  <a:lnTo>
                    <a:pt x="5710364" y="94322"/>
                  </a:lnTo>
                  <a:lnTo>
                    <a:pt x="5682412" y="140246"/>
                  </a:lnTo>
                  <a:lnTo>
                    <a:pt x="5677065" y="176199"/>
                  </a:lnTo>
                  <a:lnTo>
                    <a:pt x="5682056" y="210883"/>
                  </a:lnTo>
                  <a:lnTo>
                    <a:pt x="5721997" y="269024"/>
                  </a:lnTo>
                  <a:lnTo>
                    <a:pt x="5756948" y="292481"/>
                  </a:lnTo>
                  <a:lnTo>
                    <a:pt x="5812688" y="316420"/>
                  </a:lnTo>
                  <a:lnTo>
                    <a:pt x="5859691" y="332549"/>
                  </a:lnTo>
                  <a:lnTo>
                    <a:pt x="5879020" y="340385"/>
                  </a:lnTo>
                  <a:lnTo>
                    <a:pt x="5914529" y="363562"/>
                  </a:lnTo>
                  <a:lnTo>
                    <a:pt x="5925401" y="397484"/>
                  </a:lnTo>
                  <a:lnTo>
                    <a:pt x="5924194" y="409346"/>
                  </a:lnTo>
                  <a:lnTo>
                    <a:pt x="5895467" y="442747"/>
                  </a:lnTo>
                  <a:lnTo>
                    <a:pt x="5852287" y="450634"/>
                  </a:lnTo>
                  <a:lnTo>
                    <a:pt x="5811698" y="445782"/>
                  </a:lnTo>
                  <a:lnTo>
                    <a:pt x="5782716" y="431215"/>
                  </a:lnTo>
                  <a:lnTo>
                    <a:pt x="5765317" y="406958"/>
                  </a:lnTo>
                  <a:lnTo>
                    <a:pt x="5759526" y="372999"/>
                  </a:lnTo>
                  <a:lnTo>
                    <a:pt x="5662561" y="372999"/>
                  </a:lnTo>
                  <a:lnTo>
                    <a:pt x="5668403" y="415683"/>
                  </a:lnTo>
                  <a:lnTo>
                    <a:pt x="5685917" y="452882"/>
                  </a:lnTo>
                  <a:lnTo>
                    <a:pt x="5714543" y="483679"/>
                  </a:lnTo>
                  <a:lnTo>
                    <a:pt x="5753722" y="507161"/>
                  </a:lnTo>
                  <a:lnTo>
                    <a:pt x="5800585" y="522008"/>
                  </a:lnTo>
                  <a:lnTo>
                    <a:pt x="5852287" y="526961"/>
                  </a:lnTo>
                  <a:lnTo>
                    <a:pt x="5889269" y="524802"/>
                  </a:lnTo>
                  <a:lnTo>
                    <a:pt x="5951271" y="507492"/>
                  </a:lnTo>
                  <a:lnTo>
                    <a:pt x="5996444" y="473392"/>
                  </a:lnTo>
                  <a:lnTo>
                    <a:pt x="6019470" y="425627"/>
                  </a:lnTo>
                  <a:lnTo>
                    <a:pt x="6022352" y="396836"/>
                  </a:lnTo>
                  <a:lnTo>
                    <a:pt x="6020003" y="370586"/>
                  </a:lnTo>
                  <a:lnTo>
                    <a:pt x="6001156" y="324840"/>
                  </a:lnTo>
                  <a:lnTo>
                    <a:pt x="5963031" y="287743"/>
                  </a:lnTo>
                  <a:lnTo>
                    <a:pt x="5902960" y="256984"/>
                  </a:lnTo>
                  <a:lnTo>
                    <a:pt x="5864530" y="243840"/>
                  </a:lnTo>
                  <a:lnTo>
                    <a:pt x="5843498" y="236956"/>
                  </a:lnTo>
                  <a:lnTo>
                    <a:pt x="5825185" y="229819"/>
                  </a:lnTo>
                  <a:lnTo>
                    <a:pt x="5786640" y="206654"/>
                  </a:lnTo>
                  <a:lnTo>
                    <a:pt x="5773686" y="176517"/>
                  </a:lnTo>
                  <a:lnTo>
                    <a:pt x="5774918" y="164871"/>
                  </a:lnTo>
                  <a:lnTo>
                    <a:pt x="5804154" y="130505"/>
                  </a:lnTo>
                  <a:lnTo>
                    <a:pt x="5848426" y="122085"/>
                  </a:lnTo>
                  <a:lnTo>
                    <a:pt x="5865749" y="123202"/>
                  </a:lnTo>
                  <a:lnTo>
                    <a:pt x="5905436" y="139966"/>
                  </a:lnTo>
                  <a:lnTo>
                    <a:pt x="5924461" y="174840"/>
                  </a:lnTo>
                  <a:lnTo>
                    <a:pt x="5925731" y="190042"/>
                  </a:lnTo>
                  <a:lnTo>
                    <a:pt x="6022352" y="190042"/>
                  </a:lnTo>
                  <a:close/>
                </a:path>
                <a:path w="12658725" h="667385">
                  <a:moveTo>
                    <a:pt x="6402108" y="443014"/>
                  </a:moveTo>
                  <a:lnTo>
                    <a:pt x="6184366" y="443014"/>
                  </a:lnTo>
                  <a:lnTo>
                    <a:pt x="6184366" y="317284"/>
                  </a:lnTo>
                  <a:lnTo>
                    <a:pt x="6369901" y="317284"/>
                  </a:lnTo>
                  <a:lnTo>
                    <a:pt x="6369901" y="241084"/>
                  </a:lnTo>
                  <a:lnTo>
                    <a:pt x="6184366" y="241084"/>
                  </a:lnTo>
                  <a:lnTo>
                    <a:pt x="6184366" y="129324"/>
                  </a:lnTo>
                  <a:lnTo>
                    <a:pt x="6401473" y="129324"/>
                  </a:lnTo>
                  <a:lnTo>
                    <a:pt x="6401473" y="51854"/>
                  </a:lnTo>
                  <a:lnTo>
                    <a:pt x="6087745" y="51854"/>
                  </a:lnTo>
                  <a:lnTo>
                    <a:pt x="6087745" y="129324"/>
                  </a:lnTo>
                  <a:lnTo>
                    <a:pt x="6087745" y="241084"/>
                  </a:lnTo>
                  <a:lnTo>
                    <a:pt x="6087745" y="317284"/>
                  </a:lnTo>
                  <a:lnTo>
                    <a:pt x="6087745" y="443014"/>
                  </a:lnTo>
                  <a:lnTo>
                    <a:pt x="6087745" y="520484"/>
                  </a:lnTo>
                  <a:lnTo>
                    <a:pt x="6402108" y="520484"/>
                  </a:lnTo>
                  <a:lnTo>
                    <a:pt x="6402108" y="443014"/>
                  </a:lnTo>
                  <a:close/>
                </a:path>
                <a:path w="12658725" h="667385">
                  <a:moveTo>
                    <a:pt x="6818274" y="51079"/>
                  </a:moveTo>
                  <a:lnTo>
                    <a:pt x="6436258" y="51079"/>
                  </a:lnTo>
                  <a:lnTo>
                    <a:pt x="6436258" y="129819"/>
                  </a:lnTo>
                  <a:lnTo>
                    <a:pt x="6577990" y="129819"/>
                  </a:lnTo>
                  <a:lnTo>
                    <a:pt x="6577990" y="520979"/>
                  </a:lnTo>
                  <a:lnTo>
                    <a:pt x="6674612" y="520979"/>
                  </a:lnTo>
                  <a:lnTo>
                    <a:pt x="6674612" y="129819"/>
                  </a:lnTo>
                  <a:lnTo>
                    <a:pt x="6818274" y="129819"/>
                  </a:lnTo>
                  <a:lnTo>
                    <a:pt x="6818274" y="51079"/>
                  </a:lnTo>
                  <a:close/>
                </a:path>
                <a:path w="12658725" h="667385">
                  <a:moveTo>
                    <a:pt x="7249477" y="273786"/>
                  </a:moveTo>
                  <a:lnTo>
                    <a:pt x="7243343" y="210947"/>
                  </a:lnTo>
                  <a:lnTo>
                    <a:pt x="7224611" y="154127"/>
                  </a:lnTo>
                  <a:lnTo>
                    <a:pt x="7207555" y="124980"/>
                  </a:lnTo>
                  <a:lnTo>
                    <a:pt x="7194486" y="107594"/>
                  </a:lnTo>
                  <a:lnTo>
                    <a:pt x="7175551" y="88912"/>
                  </a:lnTo>
                  <a:lnTo>
                    <a:pt x="7154050" y="73279"/>
                  </a:lnTo>
                  <a:lnTo>
                    <a:pt x="7151598" y="72009"/>
                  </a:lnTo>
                  <a:lnTo>
                    <a:pt x="7151598" y="299237"/>
                  </a:lnTo>
                  <a:lnTo>
                    <a:pt x="7149998" y="330225"/>
                  </a:lnTo>
                  <a:lnTo>
                    <a:pt x="7136676" y="388289"/>
                  </a:lnTo>
                  <a:lnTo>
                    <a:pt x="7110781" y="426262"/>
                  </a:lnTo>
                  <a:lnTo>
                    <a:pt x="7073417" y="445350"/>
                  </a:lnTo>
                  <a:lnTo>
                    <a:pt x="7050506" y="447738"/>
                  </a:lnTo>
                  <a:lnTo>
                    <a:pt x="7028015" y="445350"/>
                  </a:lnTo>
                  <a:lnTo>
                    <a:pt x="7027405" y="445350"/>
                  </a:lnTo>
                  <a:lnTo>
                    <a:pt x="6989140" y="425450"/>
                  </a:lnTo>
                  <a:lnTo>
                    <a:pt x="6962927" y="386283"/>
                  </a:lnTo>
                  <a:lnTo>
                    <a:pt x="6949732" y="330568"/>
                  </a:lnTo>
                  <a:lnTo>
                    <a:pt x="6948081" y="273786"/>
                  </a:lnTo>
                  <a:lnTo>
                    <a:pt x="6949707" y="242468"/>
                  </a:lnTo>
                  <a:lnTo>
                    <a:pt x="6949808" y="240741"/>
                  </a:lnTo>
                  <a:lnTo>
                    <a:pt x="6949872" y="239445"/>
                  </a:lnTo>
                  <a:lnTo>
                    <a:pt x="6963232" y="183959"/>
                  </a:lnTo>
                  <a:lnTo>
                    <a:pt x="6989407" y="146265"/>
                  </a:lnTo>
                  <a:lnTo>
                    <a:pt x="7006603" y="134569"/>
                  </a:lnTo>
                  <a:lnTo>
                    <a:pt x="7006425" y="134569"/>
                  </a:lnTo>
                  <a:lnTo>
                    <a:pt x="7026846" y="127381"/>
                  </a:lnTo>
                  <a:lnTo>
                    <a:pt x="7026630" y="127381"/>
                  </a:lnTo>
                  <a:lnTo>
                    <a:pt x="7049859" y="124980"/>
                  </a:lnTo>
                  <a:lnTo>
                    <a:pt x="7093178" y="134569"/>
                  </a:lnTo>
                  <a:lnTo>
                    <a:pt x="7125233" y="163309"/>
                  </a:lnTo>
                  <a:lnTo>
                    <a:pt x="7145045" y="210502"/>
                  </a:lnTo>
                  <a:lnTo>
                    <a:pt x="7151573" y="273786"/>
                  </a:lnTo>
                  <a:lnTo>
                    <a:pt x="7151598" y="299237"/>
                  </a:lnTo>
                  <a:lnTo>
                    <a:pt x="7151598" y="72009"/>
                  </a:lnTo>
                  <a:lnTo>
                    <a:pt x="7130453" y="60960"/>
                  </a:lnTo>
                  <a:lnTo>
                    <a:pt x="7105218" y="52146"/>
                  </a:lnTo>
                  <a:lnTo>
                    <a:pt x="7078358" y="46863"/>
                  </a:lnTo>
                  <a:lnTo>
                    <a:pt x="7049859" y="45097"/>
                  </a:lnTo>
                  <a:lnTo>
                    <a:pt x="7021360" y="46863"/>
                  </a:lnTo>
                  <a:lnTo>
                    <a:pt x="6969265" y="60960"/>
                  </a:lnTo>
                  <a:lnTo>
                    <a:pt x="6924167" y="88912"/>
                  </a:lnTo>
                  <a:lnTo>
                    <a:pt x="6888886" y="129324"/>
                  </a:lnTo>
                  <a:lnTo>
                    <a:pt x="6864197" y="181495"/>
                  </a:lnTo>
                  <a:lnTo>
                    <a:pt x="6851739" y="242277"/>
                  </a:lnTo>
                  <a:lnTo>
                    <a:pt x="6850164" y="299237"/>
                  </a:lnTo>
                  <a:lnTo>
                    <a:pt x="6851777" y="330225"/>
                  </a:lnTo>
                  <a:lnTo>
                    <a:pt x="6851866" y="332079"/>
                  </a:lnTo>
                  <a:lnTo>
                    <a:pt x="6856628" y="362648"/>
                  </a:lnTo>
                  <a:lnTo>
                    <a:pt x="6856679" y="362978"/>
                  </a:lnTo>
                  <a:lnTo>
                    <a:pt x="6864591" y="391922"/>
                  </a:lnTo>
                  <a:lnTo>
                    <a:pt x="6889458" y="443420"/>
                  </a:lnTo>
                  <a:lnTo>
                    <a:pt x="6924891" y="483438"/>
                  </a:lnTo>
                  <a:lnTo>
                    <a:pt x="6970115" y="511200"/>
                  </a:lnTo>
                  <a:lnTo>
                    <a:pt x="7022135" y="525221"/>
                  </a:lnTo>
                  <a:lnTo>
                    <a:pt x="7050506" y="526973"/>
                  </a:lnTo>
                  <a:lnTo>
                    <a:pt x="7078827" y="525221"/>
                  </a:lnTo>
                  <a:lnTo>
                    <a:pt x="7079043" y="525221"/>
                  </a:lnTo>
                  <a:lnTo>
                    <a:pt x="7105701" y="519963"/>
                  </a:lnTo>
                  <a:lnTo>
                    <a:pt x="7105878" y="519963"/>
                  </a:lnTo>
                  <a:lnTo>
                    <a:pt x="7131405" y="511022"/>
                  </a:lnTo>
                  <a:lnTo>
                    <a:pt x="7176503" y="482955"/>
                  </a:lnTo>
                  <a:lnTo>
                    <a:pt x="7207758" y="447738"/>
                  </a:lnTo>
                  <a:lnTo>
                    <a:pt x="7235799" y="390931"/>
                  </a:lnTo>
                  <a:lnTo>
                    <a:pt x="7247991" y="330568"/>
                  </a:lnTo>
                  <a:lnTo>
                    <a:pt x="7248042" y="330225"/>
                  </a:lnTo>
                  <a:lnTo>
                    <a:pt x="7249452" y="299237"/>
                  </a:lnTo>
                  <a:lnTo>
                    <a:pt x="7249477" y="273786"/>
                  </a:lnTo>
                  <a:close/>
                </a:path>
                <a:path w="12658725" h="667385">
                  <a:moveTo>
                    <a:pt x="7685049" y="516013"/>
                  </a:moveTo>
                  <a:lnTo>
                    <a:pt x="7596543" y="348843"/>
                  </a:lnTo>
                  <a:lnTo>
                    <a:pt x="7583576" y="324358"/>
                  </a:lnTo>
                  <a:lnTo>
                    <a:pt x="7603337" y="314045"/>
                  </a:lnTo>
                  <a:lnTo>
                    <a:pt x="7620419" y="302107"/>
                  </a:lnTo>
                  <a:lnTo>
                    <a:pt x="7634821" y="288518"/>
                  </a:lnTo>
                  <a:lnTo>
                    <a:pt x="7646556" y="273316"/>
                  </a:lnTo>
                  <a:lnTo>
                    <a:pt x="7648016" y="270573"/>
                  </a:lnTo>
                  <a:lnTo>
                    <a:pt x="7655649" y="256298"/>
                  </a:lnTo>
                  <a:lnTo>
                    <a:pt x="7662138" y="237274"/>
                  </a:lnTo>
                  <a:lnTo>
                    <a:pt x="7666012" y="216382"/>
                  </a:lnTo>
                  <a:lnTo>
                    <a:pt x="7667333" y="193268"/>
                  </a:lnTo>
                  <a:lnTo>
                    <a:pt x="7664513" y="161366"/>
                  </a:lnTo>
                  <a:lnTo>
                    <a:pt x="7656055" y="133286"/>
                  </a:lnTo>
                  <a:lnTo>
                    <a:pt x="7654036" y="129819"/>
                  </a:lnTo>
                  <a:lnTo>
                    <a:pt x="7641971" y="109029"/>
                  </a:lnTo>
                  <a:lnTo>
                    <a:pt x="7622235" y="88595"/>
                  </a:lnTo>
                  <a:lnTo>
                    <a:pt x="7597318" y="72390"/>
                  </a:lnTo>
                  <a:lnTo>
                    <a:pt x="7570698" y="62014"/>
                  </a:lnTo>
                  <a:lnTo>
                    <a:pt x="7570698" y="200990"/>
                  </a:lnTo>
                  <a:lnTo>
                    <a:pt x="7569454" y="216382"/>
                  </a:lnTo>
                  <a:lnTo>
                    <a:pt x="7550734" y="252044"/>
                  </a:lnTo>
                  <a:lnTo>
                    <a:pt x="7511529" y="269417"/>
                  </a:lnTo>
                  <a:lnTo>
                    <a:pt x="7494359" y="270573"/>
                  </a:lnTo>
                  <a:lnTo>
                    <a:pt x="7416419" y="270573"/>
                  </a:lnTo>
                  <a:lnTo>
                    <a:pt x="7416419" y="129819"/>
                  </a:lnTo>
                  <a:lnTo>
                    <a:pt x="7494041" y="129819"/>
                  </a:lnTo>
                  <a:lnTo>
                    <a:pt x="7541184" y="140500"/>
                  </a:lnTo>
                  <a:lnTo>
                    <a:pt x="7565987" y="171361"/>
                  </a:lnTo>
                  <a:lnTo>
                    <a:pt x="7570698" y="200990"/>
                  </a:lnTo>
                  <a:lnTo>
                    <a:pt x="7570698" y="62014"/>
                  </a:lnTo>
                  <a:lnTo>
                    <a:pt x="7567638" y="60807"/>
                  </a:lnTo>
                  <a:lnTo>
                    <a:pt x="7533221" y="53860"/>
                  </a:lnTo>
                  <a:lnTo>
                    <a:pt x="7494041" y="51549"/>
                  </a:lnTo>
                  <a:lnTo>
                    <a:pt x="7319772" y="51549"/>
                  </a:lnTo>
                  <a:lnTo>
                    <a:pt x="7319772" y="520522"/>
                  </a:lnTo>
                  <a:lnTo>
                    <a:pt x="7416419" y="520522"/>
                  </a:lnTo>
                  <a:lnTo>
                    <a:pt x="7416419" y="348843"/>
                  </a:lnTo>
                  <a:lnTo>
                    <a:pt x="7493394" y="348843"/>
                  </a:lnTo>
                  <a:lnTo>
                    <a:pt x="7581328" y="520522"/>
                  </a:lnTo>
                  <a:lnTo>
                    <a:pt x="7685049" y="520522"/>
                  </a:lnTo>
                  <a:lnTo>
                    <a:pt x="7685049" y="516013"/>
                  </a:lnTo>
                  <a:close/>
                </a:path>
                <a:path w="12658725" h="667385">
                  <a:moveTo>
                    <a:pt x="8263547" y="296976"/>
                  </a:moveTo>
                  <a:lnTo>
                    <a:pt x="8261832" y="243586"/>
                  </a:lnTo>
                  <a:lnTo>
                    <a:pt x="8248142" y="185204"/>
                  </a:lnTo>
                  <a:lnTo>
                    <a:pt x="8221142" y="134429"/>
                  </a:lnTo>
                  <a:lnTo>
                    <a:pt x="8217306" y="129819"/>
                  </a:lnTo>
                  <a:lnTo>
                    <a:pt x="8203438" y="113144"/>
                  </a:lnTo>
                  <a:lnTo>
                    <a:pt x="8183054" y="94805"/>
                  </a:lnTo>
                  <a:lnTo>
                    <a:pt x="8165630" y="83185"/>
                  </a:lnTo>
                  <a:lnTo>
                    <a:pt x="8165630" y="275082"/>
                  </a:lnTo>
                  <a:lnTo>
                    <a:pt x="8165630" y="299885"/>
                  </a:lnTo>
                  <a:lnTo>
                    <a:pt x="8157654" y="360845"/>
                  </a:lnTo>
                  <a:lnTo>
                    <a:pt x="8135023" y="405853"/>
                  </a:lnTo>
                  <a:lnTo>
                    <a:pt x="8098383" y="433628"/>
                  </a:lnTo>
                  <a:lnTo>
                    <a:pt x="8048371" y="442899"/>
                  </a:lnTo>
                  <a:lnTo>
                    <a:pt x="8001673" y="442899"/>
                  </a:lnTo>
                  <a:lnTo>
                    <a:pt x="8001673" y="129819"/>
                  </a:lnTo>
                  <a:lnTo>
                    <a:pt x="8049349" y="129819"/>
                  </a:lnTo>
                  <a:lnTo>
                    <a:pt x="8099514" y="139039"/>
                  </a:lnTo>
                  <a:lnTo>
                    <a:pt x="8136001" y="166687"/>
                  </a:lnTo>
                  <a:lnTo>
                    <a:pt x="8158213" y="212229"/>
                  </a:lnTo>
                  <a:lnTo>
                    <a:pt x="8165630" y="275082"/>
                  </a:lnTo>
                  <a:lnTo>
                    <a:pt x="8165630" y="83185"/>
                  </a:lnTo>
                  <a:lnTo>
                    <a:pt x="8107934" y="58508"/>
                  </a:lnTo>
                  <a:lnTo>
                    <a:pt x="8049349" y="51549"/>
                  </a:lnTo>
                  <a:lnTo>
                    <a:pt x="7905039" y="51549"/>
                  </a:lnTo>
                  <a:lnTo>
                    <a:pt x="7905039" y="520522"/>
                  </a:lnTo>
                  <a:lnTo>
                    <a:pt x="8050314" y="520522"/>
                  </a:lnTo>
                  <a:lnTo>
                    <a:pt x="8108696" y="513270"/>
                  </a:lnTo>
                  <a:lnTo>
                    <a:pt x="8160791" y="492175"/>
                  </a:lnTo>
                  <a:lnTo>
                    <a:pt x="8204238" y="458444"/>
                  </a:lnTo>
                  <a:lnTo>
                    <a:pt x="8236636" y="413258"/>
                  </a:lnTo>
                  <a:lnTo>
                    <a:pt x="8256816" y="358749"/>
                  </a:lnTo>
                  <a:lnTo>
                    <a:pt x="8261858" y="328764"/>
                  </a:lnTo>
                  <a:lnTo>
                    <a:pt x="8263547" y="296976"/>
                  </a:lnTo>
                  <a:close/>
                </a:path>
                <a:path w="12658725" h="667385">
                  <a:moveTo>
                    <a:pt x="8648128" y="443014"/>
                  </a:moveTo>
                  <a:lnTo>
                    <a:pt x="8430387" y="443014"/>
                  </a:lnTo>
                  <a:lnTo>
                    <a:pt x="8430387" y="317284"/>
                  </a:lnTo>
                  <a:lnTo>
                    <a:pt x="8615921" y="317284"/>
                  </a:lnTo>
                  <a:lnTo>
                    <a:pt x="8615921" y="241084"/>
                  </a:lnTo>
                  <a:lnTo>
                    <a:pt x="8430387" y="241084"/>
                  </a:lnTo>
                  <a:lnTo>
                    <a:pt x="8430387" y="129324"/>
                  </a:lnTo>
                  <a:lnTo>
                    <a:pt x="8647493" y="129324"/>
                  </a:lnTo>
                  <a:lnTo>
                    <a:pt x="8647493" y="51854"/>
                  </a:lnTo>
                  <a:lnTo>
                    <a:pt x="8333765" y="51854"/>
                  </a:lnTo>
                  <a:lnTo>
                    <a:pt x="8333765" y="129324"/>
                  </a:lnTo>
                  <a:lnTo>
                    <a:pt x="8333765" y="241084"/>
                  </a:lnTo>
                  <a:lnTo>
                    <a:pt x="8333765" y="317284"/>
                  </a:lnTo>
                  <a:lnTo>
                    <a:pt x="8333765" y="443014"/>
                  </a:lnTo>
                  <a:lnTo>
                    <a:pt x="8333765" y="520484"/>
                  </a:lnTo>
                  <a:lnTo>
                    <a:pt x="8648128" y="520484"/>
                  </a:lnTo>
                  <a:lnTo>
                    <a:pt x="8648128" y="443014"/>
                  </a:lnTo>
                  <a:close/>
                </a:path>
                <a:path w="12658725" h="667385">
                  <a:moveTo>
                    <a:pt x="9202788" y="51079"/>
                  </a:moveTo>
                  <a:lnTo>
                    <a:pt x="8820785" y="51079"/>
                  </a:lnTo>
                  <a:lnTo>
                    <a:pt x="8820785" y="129819"/>
                  </a:lnTo>
                  <a:lnTo>
                    <a:pt x="8962504" y="129819"/>
                  </a:lnTo>
                  <a:lnTo>
                    <a:pt x="8962504" y="520979"/>
                  </a:lnTo>
                  <a:lnTo>
                    <a:pt x="9059139" y="520979"/>
                  </a:lnTo>
                  <a:lnTo>
                    <a:pt x="9059139" y="129819"/>
                  </a:lnTo>
                  <a:lnTo>
                    <a:pt x="9202788" y="129819"/>
                  </a:lnTo>
                  <a:lnTo>
                    <a:pt x="9202788" y="51079"/>
                  </a:lnTo>
                  <a:close/>
                </a:path>
                <a:path w="12658725" h="667385">
                  <a:moveTo>
                    <a:pt x="9360624" y="51549"/>
                  </a:moveTo>
                  <a:lnTo>
                    <a:pt x="9263990" y="51549"/>
                  </a:lnTo>
                  <a:lnTo>
                    <a:pt x="9263990" y="520522"/>
                  </a:lnTo>
                  <a:lnTo>
                    <a:pt x="9360624" y="520522"/>
                  </a:lnTo>
                  <a:lnTo>
                    <a:pt x="9360624" y="51549"/>
                  </a:lnTo>
                  <a:close/>
                </a:path>
                <a:path w="12658725" h="667385">
                  <a:moveTo>
                    <a:pt x="9791281" y="50253"/>
                  </a:moveTo>
                  <a:lnTo>
                    <a:pt x="9773234" y="12"/>
                  </a:lnTo>
                  <a:lnTo>
                    <a:pt x="9751250" y="11950"/>
                  </a:lnTo>
                  <a:lnTo>
                    <a:pt x="9730080" y="27825"/>
                  </a:lnTo>
                  <a:lnTo>
                    <a:pt x="9690138" y="71348"/>
                  </a:lnTo>
                  <a:lnTo>
                    <a:pt x="9656470" y="126555"/>
                  </a:lnTo>
                  <a:lnTo>
                    <a:pt x="9632150" y="189407"/>
                  </a:lnTo>
                  <a:lnTo>
                    <a:pt x="9617418" y="257848"/>
                  </a:lnTo>
                  <a:lnTo>
                    <a:pt x="9612503" y="329844"/>
                  </a:lnTo>
                  <a:lnTo>
                    <a:pt x="9612503" y="346913"/>
                  </a:lnTo>
                  <a:lnTo>
                    <a:pt x="9618459" y="416331"/>
                  </a:lnTo>
                  <a:lnTo>
                    <a:pt x="9633763" y="482841"/>
                  </a:lnTo>
                  <a:lnTo>
                    <a:pt x="9658210" y="544080"/>
                  </a:lnTo>
                  <a:lnTo>
                    <a:pt x="9691586" y="597662"/>
                  </a:lnTo>
                  <a:lnTo>
                    <a:pt x="9730918" y="639902"/>
                  </a:lnTo>
                  <a:lnTo>
                    <a:pt x="9773234" y="667092"/>
                  </a:lnTo>
                  <a:lnTo>
                    <a:pt x="9791281" y="617804"/>
                  </a:lnTo>
                  <a:lnTo>
                    <a:pt x="9768789" y="597446"/>
                  </a:lnTo>
                  <a:lnTo>
                    <a:pt x="9749003" y="572465"/>
                  </a:lnTo>
                  <a:lnTo>
                    <a:pt x="9717507" y="508609"/>
                  </a:lnTo>
                  <a:lnTo>
                    <a:pt x="9706102" y="470522"/>
                  </a:lnTo>
                  <a:lnTo>
                    <a:pt x="9697949" y="429374"/>
                  </a:lnTo>
                  <a:lnTo>
                    <a:pt x="9693059" y="385165"/>
                  </a:lnTo>
                  <a:lnTo>
                    <a:pt x="9691433" y="337896"/>
                  </a:lnTo>
                  <a:lnTo>
                    <a:pt x="9691433" y="327901"/>
                  </a:lnTo>
                  <a:lnTo>
                    <a:pt x="9693072" y="280797"/>
                  </a:lnTo>
                  <a:lnTo>
                    <a:pt x="9698025" y="236753"/>
                  </a:lnTo>
                  <a:lnTo>
                    <a:pt x="9706280" y="195770"/>
                  </a:lnTo>
                  <a:lnTo>
                    <a:pt x="9717837" y="157835"/>
                  </a:lnTo>
                  <a:lnTo>
                    <a:pt x="9749396" y="94538"/>
                  </a:lnTo>
                  <a:lnTo>
                    <a:pt x="9769043" y="70027"/>
                  </a:lnTo>
                  <a:lnTo>
                    <a:pt x="9791281" y="50253"/>
                  </a:lnTo>
                  <a:close/>
                </a:path>
                <a:path w="12658725" h="667385">
                  <a:moveTo>
                    <a:pt x="10160406" y="443014"/>
                  </a:moveTo>
                  <a:lnTo>
                    <a:pt x="9942665" y="443014"/>
                  </a:lnTo>
                  <a:lnTo>
                    <a:pt x="9942665" y="317284"/>
                  </a:lnTo>
                  <a:lnTo>
                    <a:pt x="10128199" y="317284"/>
                  </a:lnTo>
                  <a:lnTo>
                    <a:pt x="10128199" y="241084"/>
                  </a:lnTo>
                  <a:lnTo>
                    <a:pt x="9942665" y="241084"/>
                  </a:lnTo>
                  <a:lnTo>
                    <a:pt x="9942665" y="129324"/>
                  </a:lnTo>
                  <a:lnTo>
                    <a:pt x="10159759" y="129324"/>
                  </a:lnTo>
                  <a:lnTo>
                    <a:pt x="10159759" y="51854"/>
                  </a:lnTo>
                  <a:lnTo>
                    <a:pt x="9846031" y="51854"/>
                  </a:lnTo>
                  <a:lnTo>
                    <a:pt x="9846031" y="129324"/>
                  </a:lnTo>
                  <a:lnTo>
                    <a:pt x="9846031" y="241084"/>
                  </a:lnTo>
                  <a:lnTo>
                    <a:pt x="9846031" y="317284"/>
                  </a:lnTo>
                  <a:lnTo>
                    <a:pt x="9846031" y="443014"/>
                  </a:lnTo>
                  <a:lnTo>
                    <a:pt x="9846031" y="520484"/>
                  </a:lnTo>
                  <a:lnTo>
                    <a:pt x="10160406" y="520484"/>
                  </a:lnTo>
                  <a:lnTo>
                    <a:pt x="10160406" y="443014"/>
                  </a:lnTo>
                  <a:close/>
                </a:path>
                <a:path w="12658725" h="667385">
                  <a:moveTo>
                    <a:pt x="10710558" y="51549"/>
                  </a:moveTo>
                  <a:lnTo>
                    <a:pt x="10583647" y="51549"/>
                  </a:lnTo>
                  <a:lnTo>
                    <a:pt x="10463822" y="391680"/>
                  </a:lnTo>
                  <a:lnTo>
                    <a:pt x="10343363" y="51549"/>
                  </a:lnTo>
                  <a:lnTo>
                    <a:pt x="10217086" y="51549"/>
                  </a:lnTo>
                  <a:lnTo>
                    <a:pt x="10217086" y="520522"/>
                  </a:lnTo>
                  <a:lnTo>
                    <a:pt x="10313721" y="520522"/>
                  </a:lnTo>
                  <a:lnTo>
                    <a:pt x="10313721" y="392328"/>
                  </a:lnTo>
                  <a:lnTo>
                    <a:pt x="10304056" y="171361"/>
                  </a:lnTo>
                  <a:lnTo>
                    <a:pt x="10430332" y="520522"/>
                  </a:lnTo>
                  <a:lnTo>
                    <a:pt x="10496690" y="520522"/>
                  </a:lnTo>
                  <a:lnTo>
                    <a:pt x="10623271" y="171043"/>
                  </a:lnTo>
                  <a:lnTo>
                    <a:pt x="10613606" y="392328"/>
                  </a:lnTo>
                  <a:lnTo>
                    <a:pt x="10613606" y="520522"/>
                  </a:lnTo>
                  <a:lnTo>
                    <a:pt x="10710558" y="520522"/>
                  </a:lnTo>
                  <a:lnTo>
                    <a:pt x="10710558" y="51549"/>
                  </a:lnTo>
                  <a:close/>
                </a:path>
                <a:path w="12658725" h="667385">
                  <a:moveTo>
                    <a:pt x="11109312" y="443014"/>
                  </a:moveTo>
                  <a:lnTo>
                    <a:pt x="10891571" y="443014"/>
                  </a:lnTo>
                  <a:lnTo>
                    <a:pt x="10891571" y="317284"/>
                  </a:lnTo>
                  <a:lnTo>
                    <a:pt x="11077105" y="317284"/>
                  </a:lnTo>
                  <a:lnTo>
                    <a:pt x="11077105" y="241084"/>
                  </a:lnTo>
                  <a:lnTo>
                    <a:pt x="10891571" y="241084"/>
                  </a:lnTo>
                  <a:lnTo>
                    <a:pt x="10891571" y="129324"/>
                  </a:lnTo>
                  <a:lnTo>
                    <a:pt x="11108677" y="129324"/>
                  </a:lnTo>
                  <a:lnTo>
                    <a:pt x="11108677" y="51854"/>
                  </a:lnTo>
                  <a:lnTo>
                    <a:pt x="10794949" y="51854"/>
                  </a:lnTo>
                  <a:lnTo>
                    <a:pt x="10794949" y="129324"/>
                  </a:lnTo>
                  <a:lnTo>
                    <a:pt x="10794949" y="241084"/>
                  </a:lnTo>
                  <a:lnTo>
                    <a:pt x="10794949" y="317284"/>
                  </a:lnTo>
                  <a:lnTo>
                    <a:pt x="10794949" y="443014"/>
                  </a:lnTo>
                  <a:lnTo>
                    <a:pt x="10794949" y="520484"/>
                  </a:lnTo>
                  <a:lnTo>
                    <a:pt x="11109312" y="520484"/>
                  </a:lnTo>
                  <a:lnTo>
                    <a:pt x="11109312" y="443014"/>
                  </a:lnTo>
                  <a:close/>
                </a:path>
                <a:path w="12658725" h="667385">
                  <a:moveTo>
                    <a:pt x="11547373" y="51549"/>
                  </a:moveTo>
                  <a:lnTo>
                    <a:pt x="11451069" y="51549"/>
                  </a:lnTo>
                  <a:lnTo>
                    <a:pt x="11451069" y="360756"/>
                  </a:lnTo>
                  <a:lnTo>
                    <a:pt x="11262639" y="51549"/>
                  </a:lnTo>
                  <a:lnTo>
                    <a:pt x="11166005" y="51549"/>
                  </a:lnTo>
                  <a:lnTo>
                    <a:pt x="11166005" y="520522"/>
                  </a:lnTo>
                  <a:lnTo>
                    <a:pt x="11262639" y="520522"/>
                  </a:lnTo>
                  <a:lnTo>
                    <a:pt x="11262639" y="211950"/>
                  </a:lnTo>
                  <a:lnTo>
                    <a:pt x="11450739" y="520522"/>
                  </a:lnTo>
                  <a:lnTo>
                    <a:pt x="11547373" y="520522"/>
                  </a:lnTo>
                  <a:lnTo>
                    <a:pt x="11547373" y="51549"/>
                  </a:lnTo>
                  <a:close/>
                </a:path>
                <a:path w="12658725" h="667385">
                  <a:moveTo>
                    <a:pt x="11990261" y="296976"/>
                  </a:moveTo>
                  <a:lnTo>
                    <a:pt x="11988559" y="243586"/>
                  </a:lnTo>
                  <a:lnTo>
                    <a:pt x="11974868" y="185204"/>
                  </a:lnTo>
                  <a:lnTo>
                    <a:pt x="11947868" y="134429"/>
                  </a:lnTo>
                  <a:lnTo>
                    <a:pt x="11944033" y="129819"/>
                  </a:lnTo>
                  <a:lnTo>
                    <a:pt x="11930164" y="113144"/>
                  </a:lnTo>
                  <a:lnTo>
                    <a:pt x="11909781" y="94805"/>
                  </a:lnTo>
                  <a:lnTo>
                    <a:pt x="11892356" y="83185"/>
                  </a:lnTo>
                  <a:lnTo>
                    <a:pt x="11892356" y="275082"/>
                  </a:lnTo>
                  <a:lnTo>
                    <a:pt x="11892356" y="299885"/>
                  </a:lnTo>
                  <a:lnTo>
                    <a:pt x="11884381" y="360845"/>
                  </a:lnTo>
                  <a:lnTo>
                    <a:pt x="11861749" y="405853"/>
                  </a:lnTo>
                  <a:lnTo>
                    <a:pt x="11825110" y="433628"/>
                  </a:lnTo>
                  <a:lnTo>
                    <a:pt x="11775097" y="442899"/>
                  </a:lnTo>
                  <a:lnTo>
                    <a:pt x="11728399" y="442899"/>
                  </a:lnTo>
                  <a:lnTo>
                    <a:pt x="11728399" y="129819"/>
                  </a:lnTo>
                  <a:lnTo>
                    <a:pt x="11776075" y="129819"/>
                  </a:lnTo>
                  <a:lnTo>
                    <a:pt x="11826240" y="139039"/>
                  </a:lnTo>
                  <a:lnTo>
                    <a:pt x="11862714" y="166687"/>
                  </a:lnTo>
                  <a:lnTo>
                    <a:pt x="11884939" y="212229"/>
                  </a:lnTo>
                  <a:lnTo>
                    <a:pt x="11892356" y="275082"/>
                  </a:lnTo>
                  <a:lnTo>
                    <a:pt x="11892356" y="83185"/>
                  </a:lnTo>
                  <a:lnTo>
                    <a:pt x="11834660" y="58508"/>
                  </a:lnTo>
                  <a:lnTo>
                    <a:pt x="11776075" y="51549"/>
                  </a:lnTo>
                  <a:lnTo>
                    <a:pt x="11631765" y="51549"/>
                  </a:lnTo>
                  <a:lnTo>
                    <a:pt x="11631765" y="520522"/>
                  </a:lnTo>
                  <a:lnTo>
                    <a:pt x="11777040" y="520522"/>
                  </a:lnTo>
                  <a:lnTo>
                    <a:pt x="11835422" y="513270"/>
                  </a:lnTo>
                  <a:lnTo>
                    <a:pt x="11887518" y="492175"/>
                  </a:lnTo>
                  <a:lnTo>
                    <a:pt x="11930964" y="458444"/>
                  </a:lnTo>
                  <a:lnTo>
                    <a:pt x="11963362" y="413258"/>
                  </a:lnTo>
                  <a:lnTo>
                    <a:pt x="11983542" y="358749"/>
                  </a:lnTo>
                  <a:lnTo>
                    <a:pt x="11988584" y="328764"/>
                  </a:lnTo>
                  <a:lnTo>
                    <a:pt x="11990261" y="296976"/>
                  </a:lnTo>
                  <a:close/>
                </a:path>
                <a:path w="12658725" h="667385">
                  <a:moveTo>
                    <a:pt x="12460542" y="520534"/>
                  </a:moveTo>
                  <a:lnTo>
                    <a:pt x="12424372" y="423887"/>
                  </a:lnTo>
                  <a:lnTo>
                    <a:pt x="12395073" y="345617"/>
                  </a:lnTo>
                  <a:lnTo>
                    <a:pt x="12329363" y="170078"/>
                  </a:lnTo>
                  <a:lnTo>
                    <a:pt x="12299163" y="89420"/>
                  </a:lnTo>
                  <a:lnTo>
                    <a:pt x="12299163" y="345617"/>
                  </a:lnTo>
                  <a:lnTo>
                    <a:pt x="12181916" y="345617"/>
                  </a:lnTo>
                  <a:lnTo>
                    <a:pt x="12240222" y="170078"/>
                  </a:lnTo>
                  <a:lnTo>
                    <a:pt x="12299163" y="345617"/>
                  </a:lnTo>
                  <a:lnTo>
                    <a:pt x="12299163" y="89420"/>
                  </a:lnTo>
                  <a:lnTo>
                    <a:pt x="12284989" y="51549"/>
                  </a:lnTo>
                  <a:lnTo>
                    <a:pt x="12195454" y="51549"/>
                  </a:lnTo>
                  <a:lnTo>
                    <a:pt x="12020868" y="520534"/>
                  </a:lnTo>
                  <a:lnTo>
                    <a:pt x="12123623" y="520534"/>
                  </a:lnTo>
                  <a:lnTo>
                    <a:pt x="12155830" y="423887"/>
                  </a:lnTo>
                  <a:lnTo>
                    <a:pt x="12325261" y="423887"/>
                  </a:lnTo>
                  <a:lnTo>
                    <a:pt x="12357786" y="520534"/>
                  </a:lnTo>
                  <a:lnTo>
                    <a:pt x="12460542" y="520534"/>
                  </a:lnTo>
                  <a:close/>
                </a:path>
                <a:path w="12658725" h="667385">
                  <a:moveTo>
                    <a:pt x="12658636" y="322757"/>
                  </a:moveTo>
                  <a:lnTo>
                    <a:pt x="12652553" y="252780"/>
                  </a:lnTo>
                  <a:lnTo>
                    <a:pt x="12636246" y="185216"/>
                  </a:lnTo>
                  <a:lnTo>
                    <a:pt x="12610478" y="122974"/>
                  </a:lnTo>
                  <a:lnTo>
                    <a:pt x="12576010" y="68935"/>
                  </a:lnTo>
                  <a:lnTo>
                    <a:pt x="12535954" y="26746"/>
                  </a:lnTo>
                  <a:lnTo>
                    <a:pt x="12493396" y="0"/>
                  </a:lnTo>
                  <a:lnTo>
                    <a:pt x="12475362" y="49288"/>
                  </a:lnTo>
                  <a:lnTo>
                    <a:pt x="12497575" y="69938"/>
                  </a:lnTo>
                  <a:lnTo>
                    <a:pt x="12517184" y="95186"/>
                  </a:lnTo>
                  <a:lnTo>
                    <a:pt x="12548629" y="159448"/>
                  </a:lnTo>
                  <a:lnTo>
                    <a:pt x="12560122" y="197599"/>
                  </a:lnTo>
                  <a:lnTo>
                    <a:pt x="12568326" y="238607"/>
                  </a:lnTo>
                  <a:lnTo>
                    <a:pt x="12573241" y="282473"/>
                  </a:lnTo>
                  <a:lnTo>
                    <a:pt x="12574880" y="329196"/>
                  </a:lnTo>
                  <a:lnTo>
                    <a:pt x="12574880" y="346265"/>
                  </a:lnTo>
                  <a:lnTo>
                    <a:pt x="12572810" y="391629"/>
                  </a:lnTo>
                  <a:lnTo>
                    <a:pt x="12567552" y="434289"/>
                  </a:lnTo>
                  <a:lnTo>
                    <a:pt x="12559119" y="474243"/>
                  </a:lnTo>
                  <a:lnTo>
                    <a:pt x="12547498" y="511505"/>
                  </a:lnTo>
                  <a:lnTo>
                    <a:pt x="12516256" y="573989"/>
                  </a:lnTo>
                  <a:lnTo>
                    <a:pt x="12475362" y="617791"/>
                  </a:lnTo>
                  <a:lnTo>
                    <a:pt x="12493396" y="667080"/>
                  </a:lnTo>
                  <a:lnTo>
                    <a:pt x="12536792" y="639699"/>
                  </a:lnTo>
                  <a:lnTo>
                    <a:pt x="12577458" y="596214"/>
                  </a:lnTo>
                  <a:lnTo>
                    <a:pt x="12612167" y="540727"/>
                  </a:lnTo>
                  <a:lnTo>
                    <a:pt x="12637694" y="477354"/>
                  </a:lnTo>
                  <a:lnTo>
                    <a:pt x="12653391" y="408673"/>
                  </a:lnTo>
                  <a:lnTo>
                    <a:pt x="12658636" y="337248"/>
                  </a:lnTo>
                  <a:lnTo>
                    <a:pt x="12658636" y="3227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696" y="1459874"/>
              <a:ext cx="1740655" cy="35909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597862" y="1459684"/>
              <a:ext cx="207645" cy="287020"/>
            </a:xfrm>
            <a:custGeom>
              <a:avLst/>
              <a:gdLst/>
              <a:ahLst/>
              <a:cxnLst/>
              <a:rect l="l" t="t" r="r" b="b"/>
              <a:pathLst>
                <a:path w="207644" h="287019">
                  <a:moveTo>
                    <a:pt x="90624" y="79704"/>
                  </a:moveTo>
                  <a:lnTo>
                    <a:pt x="49850" y="90374"/>
                  </a:lnTo>
                  <a:lnTo>
                    <a:pt x="18930" y="124792"/>
                  </a:lnTo>
                  <a:lnTo>
                    <a:pt x="4623" y="163724"/>
                  </a:lnTo>
                  <a:lnTo>
                    <a:pt x="0" y="204004"/>
                  </a:lnTo>
                  <a:lnTo>
                    <a:pt x="249" y="209281"/>
                  </a:lnTo>
                  <a:lnTo>
                    <a:pt x="8616" y="249311"/>
                  </a:lnTo>
                  <a:lnTo>
                    <a:pt x="37532" y="281026"/>
                  </a:lnTo>
                  <a:lnTo>
                    <a:pt x="62823" y="286577"/>
                  </a:lnTo>
                  <a:lnTo>
                    <a:pt x="77181" y="285278"/>
                  </a:lnTo>
                  <a:lnTo>
                    <a:pt x="90617" y="280641"/>
                  </a:lnTo>
                  <a:lnTo>
                    <a:pt x="103132" y="272670"/>
                  </a:lnTo>
                  <a:lnTo>
                    <a:pt x="114728" y="261363"/>
                  </a:lnTo>
                  <a:lnTo>
                    <a:pt x="161868" y="261363"/>
                  </a:lnTo>
                  <a:lnTo>
                    <a:pt x="164992" y="243322"/>
                  </a:lnTo>
                  <a:lnTo>
                    <a:pt x="78100" y="243322"/>
                  </a:lnTo>
                  <a:lnTo>
                    <a:pt x="67355" y="241056"/>
                  </a:lnTo>
                  <a:lnTo>
                    <a:pt x="59418" y="234810"/>
                  </a:lnTo>
                  <a:lnTo>
                    <a:pt x="54288" y="224585"/>
                  </a:lnTo>
                  <a:lnTo>
                    <a:pt x="51965" y="210381"/>
                  </a:lnTo>
                  <a:lnTo>
                    <a:pt x="51599" y="204004"/>
                  </a:lnTo>
                  <a:lnTo>
                    <a:pt x="51902" y="196151"/>
                  </a:lnTo>
                  <a:lnTo>
                    <a:pt x="59491" y="157488"/>
                  </a:lnTo>
                  <a:lnTo>
                    <a:pt x="84290" y="126333"/>
                  </a:lnTo>
                  <a:lnTo>
                    <a:pt x="101660" y="122949"/>
                  </a:lnTo>
                  <a:lnTo>
                    <a:pt x="185834" y="122949"/>
                  </a:lnTo>
                  <a:lnTo>
                    <a:pt x="189468" y="101965"/>
                  </a:lnTo>
                  <a:lnTo>
                    <a:pt x="135533" y="101965"/>
                  </a:lnTo>
                  <a:lnTo>
                    <a:pt x="126306" y="92498"/>
                  </a:lnTo>
                  <a:lnTo>
                    <a:pt x="115745" y="85632"/>
                  </a:lnTo>
                  <a:lnTo>
                    <a:pt x="103850" y="81367"/>
                  </a:lnTo>
                  <a:lnTo>
                    <a:pt x="90624" y="79704"/>
                  </a:lnTo>
                  <a:close/>
                </a:path>
                <a:path w="207644" h="287019">
                  <a:moveTo>
                    <a:pt x="161868" y="261363"/>
                  </a:moveTo>
                  <a:lnTo>
                    <a:pt x="114728" y="261363"/>
                  </a:lnTo>
                  <a:lnTo>
                    <a:pt x="111785" y="282713"/>
                  </a:lnTo>
                  <a:lnTo>
                    <a:pt x="158171" y="282713"/>
                  </a:lnTo>
                  <a:lnTo>
                    <a:pt x="161868" y="261363"/>
                  </a:lnTo>
                  <a:close/>
                </a:path>
                <a:path w="207644" h="287019">
                  <a:moveTo>
                    <a:pt x="185834" y="122949"/>
                  </a:moveTo>
                  <a:lnTo>
                    <a:pt x="101660" y="122949"/>
                  </a:lnTo>
                  <a:lnTo>
                    <a:pt x="111529" y="124584"/>
                  </a:lnTo>
                  <a:lnTo>
                    <a:pt x="119604" y="128565"/>
                  </a:lnTo>
                  <a:lnTo>
                    <a:pt x="125885" y="134892"/>
                  </a:lnTo>
                  <a:lnTo>
                    <a:pt x="130371" y="143566"/>
                  </a:lnTo>
                  <a:lnTo>
                    <a:pt x="116204" y="222715"/>
                  </a:lnTo>
                  <a:lnTo>
                    <a:pt x="107750" y="232078"/>
                  </a:lnTo>
                  <a:lnTo>
                    <a:pt x="98582" y="238634"/>
                  </a:lnTo>
                  <a:lnTo>
                    <a:pt x="88698" y="242382"/>
                  </a:lnTo>
                  <a:lnTo>
                    <a:pt x="78100" y="243322"/>
                  </a:lnTo>
                  <a:lnTo>
                    <a:pt x="164992" y="243322"/>
                  </a:lnTo>
                  <a:lnTo>
                    <a:pt x="185712" y="123657"/>
                  </a:lnTo>
                  <a:lnTo>
                    <a:pt x="185834" y="122949"/>
                  </a:lnTo>
                  <a:close/>
                </a:path>
                <a:path w="207644" h="287019">
                  <a:moveTo>
                    <a:pt x="207123" y="0"/>
                  </a:moveTo>
                  <a:lnTo>
                    <a:pt x="155041" y="0"/>
                  </a:lnTo>
                  <a:lnTo>
                    <a:pt x="135533" y="101965"/>
                  </a:lnTo>
                  <a:lnTo>
                    <a:pt x="189468" y="101965"/>
                  </a:lnTo>
                  <a:lnTo>
                    <a:pt x="207123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07590" y="1539564"/>
              <a:ext cx="177713" cy="20651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8007" y="1459684"/>
              <a:ext cx="2521233" cy="28658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709807" y="1539564"/>
              <a:ext cx="205740" cy="279400"/>
            </a:xfrm>
            <a:custGeom>
              <a:avLst/>
              <a:gdLst/>
              <a:ahLst/>
              <a:cxnLst/>
              <a:rect l="l" t="t" r="r" b="b"/>
              <a:pathLst>
                <a:path w="205739" h="279400">
                  <a:moveTo>
                    <a:pt x="95525" y="3497"/>
                  </a:moveTo>
                  <a:lnTo>
                    <a:pt x="47663" y="3685"/>
                  </a:lnTo>
                  <a:lnTo>
                    <a:pt x="0" y="279405"/>
                  </a:lnTo>
                  <a:lnTo>
                    <a:pt x="51904" y="279405"/>
                  </a:lnTo>
                  <a:lnTo>
                    <a:pt x="70123" y="185167"/>
                  </a:lnTo>
                  <a:lnTo>
                    <a:pt x="169510" y="185167"/>
                  </a:lnTo>
                  <a:lnTo>
                    <a:pt x="174069" y="180563"/>
                  </a:lnTo>
                  <a:lnTo>
                    <a:pt x="181465" y="170763"/>
                  </a:lnTo>
                  <a:lnTo>
                    <a:pt x="185520" y="163817"/>
                  </a:lnTo>
                  <a:lnTo>
                    <a:pt x="104352" y="163817"/>
                  </a:lnTo>
                  <a:lnTo>
                    <a:pt x="94106" y="162330"/>
                  </a:lnTo>
                  <a:lnTo>
                    <a:pt x="85812" y="158609"/>
                  </a:lnTo>
                  <a:lnTo>
                    <a:pt x="79472" y="152651"/>
                  </a:lnTo>
                  <a:lnTo>
                    <a:pt x="75086" y="144456"/>
                  </a:lnTo>
                  <a:lnTo>
                    <a:pt x="89997" y="62238"/>
                  </a:lnTo>
                  <a:lnTo>
                    <a:pt x="97856" y="53578"/>
                  </a:lnTo>
                  <a:lnTo>
                    <a:pt x="106703" y="47498"/>
                  </a:lnTo>
                  <a:lnTo>
                    <a:pt x="116539" y="43998"/>
                  </a:lnTo>
                  <a:lnTo>
                    <a:pt x="127367" y="43077"/>
                  </a:lnTo>
                  <a:lnTo>
                    <a:pt x="199751" y="43077"/>
                  </a:lnTo>
                  <a:lnTo>
                    <a:pt x="195441" y="32439"/>
                  </a:lnTo>
                  <a:lnTo>
                    <a:pt x="189755" y="23559"/>
                  </a:lnTo>
                  <a:lnTo>
                    <a:pt x="92028" y="23559"/>
                  </a:lnTo>
                  <a:lnTo>
                    <a:pt x="95493" y="3685"/>
                  </a:lnTo>
                  <a:lnTo>
                    <a:pt x="95525" y="3497"/>
                  </a:lnTo>
                  <a:close/>
                </a:path>
                <a:path w="205739" h="279400">
                  <a:moveTo>
                    <a:pt x="169510" y="185167"/>
                  </a:moveTo>
                  <a:lnTo>
                    <a:pt x="70123" y="185167"/>
                  </a:lnTo>
                  <a:lnTo>
                    <a:pt x="79254" y="194311"/>
                  </a:lnTo>
                  <a:lnTo>
                    <a:pt x="89905" y="200950"/>
                  </a:lnTo>
                  <a:lnTo>
                    <a:pt x="102076" y="205082"/>
                  </a:lnTo>
                  <a:lnTo>
                    <a:pt x="115766" y="206705"/>
                  </a:lnTo>
                  <a:lnTo>
                    <a:pt x="126835" y="206209"/>
                  </a:lnTo>
                  <a:lnTo>
                    <a:pt x="165913" y="188799"/>
                  </a:lnTo>
                  <a:lnTo>
                    <a:pt x="169510" y="185167"/>
                  </a:lnTo>
                  <a:close/>
                </a:path>
                <a:path w="205739" h="279400">
                  <a:moveTo>
                    <a:pt x="199751" y="43077"/>
                  </a:moveTo>
                  <a:lnTo>
                    <a:pt x="127367" y="43077"/>
                  </a:lnTo>
                  <a:lnTo>
                    <a:pt x="136194" y="43318"/>
                  </a:lnTo>
                  <a:lnTo>
                    <a:pt x="142917" y="46940"/>
                  </a:lnTo>
                  <a:lnTo>
                    <a:pt x="154047" y="82343"/>
                  </a:lnTo>
                  <a:lnTo>
                    <a:pt x="152948" y="100028"/>
                  </a:lnTo>
                  <a:lnTo>
                    <a:pt x="141424" y="140505"/>
                  </a:lnTo>
                  <a:lnTo>
                    <a:pt x="104352" y="163817"/>
                  </a:lnTo>
                  <a:lnTo>
                    <a:pt x="185520" y="163817"/>
                  </a:lnTo>
                  <a:lnTo>
                    <a:pt x="202012" y="119020"/>
                  </a:lnTo>
                  <a:lnTo>
                    <a:pt x="205585" y="76940"/>
                  </a:lnTo>
                  <a:lnTo>
                    <a:pt x="204091" y="60277"/>
                  </a:lnTo>
                  <a:lnTo>
                    <a:pt x="200709" y="45443"/>
                  </a:lnTo>
                  <a:lnTo>
                    <a:pt x="199848" y="43318"/>
                  </a:lnTo>
                  <a:lnTo>
                    <a:pt x="199751" y="43077"/>
                  </a:lnTo>
                  <a:close/>
                </a:path>
                <a:path w="205739" h="279400">
                  <a:moveTo>
                    <a:pt x="142822" y="0"/>
                  </a:moveTo>
                  <a:lnTo>
                    <a:pt x="128675" y="1195"/>
                  </a:lnTo>
                  <a:lnTo>
                    <a:pt x="115493" y="5520"/>
                  </a:lnTo>
                  <a:lnTo>
                    <a:pt x="103278" y="12975"/>
                  </a:lnTo>
                  <a:lnTo>
                    <a:pt x="92028" y="23559"/>
                  </a:lnTo>
                  <a:lnTo>
                    <a:pt x="189755" y="23559"/>
                  </a:lnTo>
                  <a:lnTo>
                    <a:pt x="156638" y="1605"/>
                  </a:lnTo>
                  <a:lnTo>
                    <a:pt x="142822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33619" y="1539203"/>
              <a:ext cx="504304" cy="20688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57203" y="1539203"/>
              <a:ext cx="327446" cy="20706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887057" y="1459693"/>
              <a:ext cx="499109" cy="287020"/>
            </a:xfrm>
            <a:custGeom>
              <a:avLst/>
              <a:gdLst/>
              <a:ahLst/>
              <a:cxnLst/>
              <a:rect l="l" t="t" r="r" b="b"/>
              <a:pathLst>
                <a:path w="499109" h="287019">
                  <a:moveTo>
                    <a:pt x="177711" y="157759"/>
                  </a:moveTo>
                  <a:lnTo>
                    <a:pt x="161899" y="108254"/>
                  </a:lnTo>
                  <a:lnTo>
                    <a:pt x="128879" y="84404"/>
                  </a:lnTo>
                  <a:lnTo>
                    <a:pt x="128879" y="149999"/>
                  </a:lnTo>
                  <a:lnTo>
                    <a:pt x="128828" y="153631"/>
                  </a:lnTo>
                  <a:lnTo>
                    <a:pt x="128727" y="155257"/>
                  </a:lnTo>
                  <a:lnTo>
                    <a:pt x="128079" y="159575"/>
                  </a:lnTo>
                  <a:lnTo>
                    <a:pt x="126987" y="164363"/>
                  </a:lnTo>
                  <a:lnTo>
                    <a:pt x="55562" y="164363"/>
                  </a:lnTo>
                  <a:lnTo>
                    <a:pt x="75539" y="131787"/>
                  </a:lnTo>
                  <a:lnTo>
                    <a:pt x="87236" y="124942"/>
                  </a:lnTo>
                  <a:lnTo>
                    <a:pt x="87020" y="124942"/>
                  </a:lnTo>
                  <a:lnTo>
                    <a:pt x="94043" y="123190"/>
                  </a:lnTo>
                  <a:lnTo>
                    <a:pt x="99123" y="122885"/>
                  </a:lnTo>
                  <a:lnTo>
                    <a:pt x="108381" y="122885"/>
                  </a:lnTo>
                  <a:lnTo>
                    <a:pt x="128879" y="149999"/>
                  </a:lnTo>
                  <a:lnTo>
                    <a:pt x="128879" y="84404"/>
                  </a:lnTo>
                  <a:lnTo>
                    <a:pt x="121666" y="81927"/>
                  </a:lnTo>
                  <a:lnTo>
                    <a:pt x="103593" y="79883"/>
                  </a:lnTo>
                  <a:lnTo>
                    <a:pt x="90373" y="80378"/>
                  </a:lnTo>
                  <a:lnTo>
                    <a:pt x="43637" y="99580"/>
                  </a:lnTo>
                  <a:lnTo>
                    <a:pt x="17830" y="129768"/>
                  </a:lnTo>
                  <a:lnTo>
                    <a:pt x="2984" y="168897"/>
                  </a:lnTo>
                  <a:lnTo>
                    <a:pt x="76" y="200621"/>
                  </a:lnTo>
                  <a:lnTo>
                    <a:pt x="0" y="203466"/>
                  </a:lnTo>
                  <a:lnTo>
                    <a:pt x="13677" y="249415"/>
                  </a:lnTo>
                  <a:lnTo>
                    <a:pt x="48615" y="279133"/>
                  </a:lnTo>
                  <a:lnTo>
                    <a:pt x="84455" y="286397"/>
                  </a:lnTo>
                  <a:lnTo>
                    <a:pt x="96405" y="285965"/>
                  </a:lnTo>
                  <a:lnTo>
                    <a:pt x="139890" y="272072"/>
                  </a:lnTo>
                  <a:lnTo>
                    <a:pt x="162318" y="250875"/>
                  </a:lnTo>
                  <a:lnTo>
                    <a:pt x="156387" y="243509"/>
                  </a:lnTo>
                  <a:lnTo>
                    <a:pt x="138569" y="221411"/>
                  </a:lnTo>
                  <a:lnTo>
                    <a:pt x="127457" y="231355"/>
                  </a:lnTo>
                  <a:lnTo>
                    <a:pt x="115481" y="238353"/>
                  </a:lnTo>
                  <a:lnTo>
                    <a:pt x="102616" y="242404"/>
                  </a:lnTo>
                  <a:lnTo>
                    <a:pt x="88874" y="243509"/>
                  </a:lnTo>
                  <a:lnTo>
                    <a:pt x="80594" y="242620"/>
                  </a:lnTo>
                  <a:lnTo>
                    <a:pt x="52197" y="209804"/>
                  </a:lnTo>
                  <a:lnTo>
                    <a:pt x="51981" y="203466"/>
                  </a:lnTo>
                  <a:lnTo>
                    <a:pt x="51879" y="200621"/>
                  </a:lnTo>
                  <a:lnTo>
                    <a:pt x="173913" y="200621"/>
                  </a:lnTo>
                  <a:lnTo>
                    <a:pt x="176860" y="177939"/>
                  </a:lnTo>
                  <a:lnTo>
                    <a:pt x="177431" y="164363"/>
                  </a:lnTo>
                  <a:lnTo>
                    <a:pt x="177634" y="159575"/>
                  </a:lnTo>
                  <a:lnTo>
                    <a:pt x="177711" y="157759"/>
                  </a:lnTo>
                  <a:close/>
                </a:path>
                <a:path w="499109" h="287019">
                  <a:moveTo>
                    <a:pt x="182194" y="0"/>
                  </a:moveTo>
                  <a:lnTo>
                    <a:pt x="122008" y="0"/>
                  </a:lnTo>
                  <a:lnTo>
                    <a:pt x="77825" y="57061"/>
                  </a:lnTo>
                  <a:lnTo>
                    <a:pt x="123659" y="57061"/>
                  </a:lnTo>
                  <a:lnTo>
                    <a:pt x="182194" y="0"/>
                  </a:lnTo>
                  <a:close/>
                </a:path>
                <a:path w="499109" h="287019">
                  <a:moveTo>
                    <a:pt x="404710" y="0"/>
                  </a:moveTo>
                  <a:lnTo>
                    <a:pt x="352628" y="0"/>
                  </a:lnTo>
                  <a:lnTo>
                    <a:pt x="333121" y="101968"/>
                  </a:lnTo>
                  <a:lnTo>
                    <a:pt x="327964" y="96672"/>
                  </a:lnTo>
                  <a:lnTo>
                    <a:pt x="327964" y="143560"/>
                  </a:lnTo>
                  <a:lnTo>
                    <a:pt x="313791" y="222707"/>
                  </a:lnTo>
                  <a:lnTo>
                    <a:pt x="305346" y="232079"/>
                  </a:lnTo>
                  <a:lnTo>
                    <a:pt x="296176" y="238633"/>
                  </a:lnTo>
                  <a:lnTo>
                    <a:pt x="286296" y="242379"/>
                  </a:lnTo>
                  <a:lnTo>
                    <a:pt x="275691" y="243319"/>
                  </a:lnTo>
                  <a:lnTo>
                    <a:pt x="264947" y="241058"/>
                  </a:lnTo>
                  <a:lnTo>
                    <a:pt x="257009" y="234810"/>
                  </a:lnTo>
                  <a:lnTo>
                    <a:pt x="251879" y="224586"/>
                  </a:lnTo>
                  <a:lnTo>
                    <a:pt x="249555" y="210375"/>
                  </a:lnTo>
                  <a:lnTo>
                    <a:pt x="249186" y="204000"/>
                  </a:lnTo>
                  <a:lnTo>
                    <a:pt x="249491" y="196151"/>
                  </a:lnTo>
                  <a:lnTo>
                    <a:pt x="257086" y="157480"/>
                  </a:lnTo>
                  <a:lnTo>
                    <a:pt x="281889" y="126326"/>
                  </a:lnTo>
                  <a:lnTo>
                    <a:pt x="323481" y="134886"/>
                  </a:lnTo>
                  <a:lnTo>
                    <a:pt x="327964" y="143560"/>
                  </a:lnTo>
                  <a:lnTo>
                    <a:pt x="327964" y="96672"/>
                  </a:lnTo>
                  <a:lnTo>
                    <a:pt x="323900" y="92494"/>
                  </a:lnTo>
                  <a:lnTo>
                    <a:pt x="313334" y="85623"/>
                  </a:lnTo>
                  <a:lnTo>
                    <a:pt x="301447" y="81368"/>
                  </a:lnTo>
                  <a:lnTo>
                    <a:pt x="288213" y="79705"/>
                  </a:lnTo>
                  <a:lnTo>
                    <a:pt x="277241" y="80162"/>
                  </a:lnTo>
                  <a:lnTo>
                    <a:pt x="238645" y="96735"/>
                  </a:lnTo>
                  <a:lnTo>
                    <a:pt x="210731" y="136842"/>
                  </a:lnTo>
                  <a:lnTo>
                    <a:pt x="199491" y="178536"/>
                  </a:lnTo>
                  <a:lnTo>
                    <a:pt x="197586" y="204000"/>
                  </a:lnTo>
                  <a:lnTo>
                    <a:pt x="197840" y="209283"/>
                  </a:lnTo>
                  <a:lnTo>
                    <a:pt x="206209" y="249313"/>
                  </a:lnTo>
                  <a:lnTo>
                    <a:pt x="235127" y="281025"/>
                  </a:lnTo>
                  <a:lnTo>
                    <a:pt x="260413" y="286575"/>
                  </a:lnTo>
                  <a:lnTo>
                    <a:pt x="274777" y="285280"/>
                  </a:lnTo>
                  <a:lnTo>
                    <a:pt x="288213" y="280644"/>
                  </a:lnTo>
                  <a:lnTo>
                    <a:pt x="300723" y="272669"/>
                  </a:lnTo>
                  <a:lnTo>
                    <a:pt x="312318" y="261366"/>
                  </a:lnTo>
                  <a:lnTo>
                    <a:pt x="309384" y="282714"/>
                  </a:lnTo>
                  <a:lnTo>
                    <a:pt x="355765" y="282714"/>
                  </a:lnTo>
                  <a:lnTo>
                    <a:pt x="359460" y="261366"/>
                  </a:lnTo>
                  <a:lnTo>
                    <a:pt x="362585" y="243319"/>
                  </a:lnTo>
                  <a:lnTo>
                    <a:pt x="383298" y="123659"/>
                  </a:lnTo>
                  <a:lnTo>
                    <a:pt x="383425" y="122948"/>
                  </a:lnTo>
                  <a:lnTo>
                    <a:pt x="387057" y="101968"/>
                  </a:lnTo>
                  <a:lnTo>
                    <a:pt x="404710" y="0"/>
                  </a:lnTo>
                  <a:close/>
                </a:path>
                <a:path w="499109" h="287019">
                  <a:moveTo>
                    <a:pt x="486625" y="83566"/>
                  </a:moveTo>
                  <a:lnTo>
                    <a:pt x="434352" y="83566"/>
                  </a:lnTo>
                  <a:lnTo>
                    <a:pt x="399745" y="282714"/>
                  </a:lnTo>
                  <a:lnTo>
                    <a:pt x="452018" y="282714"/>
                  </a:lnTo>
                  <a:lnTo>
                    <a:pt x="486625" y="83566"/>
                  </a:lnTo>
                  <a:close/>
                </a:path>
                <a:path w="499109" h="287019">
                  <a:moveTo>
                    <a:pt x="498652" y="38709"/>
                  </a:moveTo>
                  <a:lnTo>
                    <a:pt x="476821" y="4165"/>
                  </a:lnTo>
                  <a:lnTo>
                    <a:pt x="468960" y="4406"/>
                  </a:lnTo>
                  <a:lnTo>
                    <a:pt x="460984" y="4406"/>
                  </a:lnTo>
                  <a:lnTo>
                    <a:pt x="454164" y="7112"/>
                  </a:lnTo>
                  <a:lnTo>
                    <a:pt x="442874" y="17907"/>
                  </a:lnTo>
                  <a:lnTo>
                    <a:pt x="440194" y="24726"/>
                  </a:lnTo>
                  <a:lnTo>
                    <a:pt x="440601" y="38709"/>
                  </a:lnTo>
                  <a:lnTo>
                    <a:pt x="440664" y="41287"/>
                  </a:lnTo>
                  <a:lnTo>
                    <a:pt x="443712" y="47917"/>
                  </a:lnTo>
                  <a:lnTo>
                    <a:pt x="455371" y="57734"/>
                  </a:lnTo>
                  <a:lnTo>
                    <a:pt x="462140" y="60071"/>
                  </a:lnTo>
                  <a:lnTo>
                    <a:pt x="478472" y="59575"/>
                  </a:lnTo>
                  <a:lnTo>
                    <a:pt x="485432" y="56629"/>
                  </a:lnTo>
                  <a:lnTo>
                    <a:pt x="496100" y="45339"/>
                  </a:lnTo>
                  <a:lnTo>
                    <a:pt x="498652" y="38709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92834" y="1494289"/>
              <a:ext cx="304263" cy="25179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52920" y="659668"/>
              <a:ext cx="3706693" cy="112104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565578" y="2758512"/>
              <a:ext cx="1356995" cy="444500"/>
            </a:xfrm>
            <a:custGeom>
              <a:avLst/>
              <a:gdLst/>
              <a:ahLst/>
              <a:cxnLst/>
              <a:rect l="l" t="t" r="r" b="b"/>
              <a:pathLst>
                <a:path w="1356994" h="444500">
                  <a:moveTo>
                    <a:pt x="1343103" y="413903"/>
                  </a:moveTo>
                  <a:lnTo>
                    <a:pt x="1295594" y="413903"/>
                  </a:lnTo>
                  <a:lnTo>
                    <a:pt x="1293709" y="437505"/>
                  </a:lnTo>
                  <a:lnTo>
                    <a:pt x="1338786" y="444112"/>
                  </a:lnTo>
                  <a:lnTo>
                    <a:pt x="1343103" y="413903"/>
                  </a:lnTo>
                  <a:close/>
                </a:path>
                <a:path w="1356994" h="444500">
                  <a:moveTo>
                    <a:pt x="1259359" y="323340"/>
                  </a:moveTo>
                  <a:lnTo>
                    <a:pt x="1245166" y="323340"/>
                  </a:lnTo>
                  <a:lnTo>
                    <a:pt x="1232279" y="324269"/>
                  </a:lnTo>
                  <a:lnTo>
                    <a:pt x="1194093" y="340548"/>
                  </a:lnTo>
                  <a:lnTo>
                    <a:pt x="1180746" y="378357"/>
                  </a:lnTo>
                  <a:lnTo>
                    <a:pt x="1181148" y="386388"/>
                  </a:lnTo>
                  <a:lnTo>
                    <a:pt x="1182541" y="393202"/>
                  </a:lnTo>
                  <a:lnTo>
                    <a:pt x="1182667" y="393819"/>
                  </a:lnTo>
                  <a:lnTo>
                    <a:pt x="1185239" y="400479"/>
                  </a:lnTo>
                  <a:lnTo>
                    <a:pt x="1185304" y="400647"/>
                  </a:lnTo>
                  <a:lnTo>
                    <a:pt x="1216900" y="427933"/>
                  </a:lnTo>
                  <a:lnTo>
                    <a:pt x="1231881" y="431667"/>
                  </a:lnTo>
                  <a:lnTo>
                    <a:pt x="1232464" y="431667"/>
                  </a:lnTo>
                  <a:lnTo>
                    <a:pt x="1241180" y="432549"/>
                  </a:lnTo>
                  <a:lnTo>
                    <a:pt x="1249829" y="432549"/>
                  </a:lnTo>
                  <a:lnTo>
                    <a:pt x="1258434" y="431667"/>
                  </a:lnTo>
                  <a:lnTo>
                    <a:pt x="1295594" y="413903"/>
                  </a:lnTo>
                  <a:lnTo>
                    <a:pt x="1343103" y="413903"/>
                  </a:lnTo>
                  <a:lnTo>
                    <a:pt x="1344964" y="400884"/>
                  </a:lnTo>
                  <a:lnTo>
                    <a:pt x="1258627" y="400884"/>
                  </a:lnTo>
                  <a:lnTo>
                    <a:pt x="1253478" y="400479"/>
                  </a:lnTo>
                  <a:lnTo>
                    <a:pt x="1252739" y="400479"/>
                  </a:lnTo>
                  <a:lnTo>
                    <a:pt x="1244485" y="399275"/>
                  </a:lnTo>
                  <a:lnTo>
                    <a:pt x="1238716" y="396542"/>
                  </a:lnTo>
                  <a:lnTo>
                    <a:pt x="1230444" y="387810"/>
                  </a:lnTo>
                  <a:lnTo>
                    <a:pt x="1228915" y="381820"/>
                  </a:lnTo>
                  <a:lnTo>
                    <a:pt x="1230004" y="374218"/>
                  </a:lnTo>
                  <a:lnTo>
                    <a:pt x="1270310" y="351247"/>
                  </a:lnTo>
                  <a:lnTo>
                    <a:pt x="1352058" y="351247"/>
                  </a:lnTo>
                  <a:lnTo>
                    <a:pt x="1355508" y="327110"/>
                  </a:lnTo>
                  <a:lnTo>
                    <a:pt x="1307447" y="327110"/>
                  </a:lnTo>
                  <a:lnTo>
                    <a:pt x="1290356" y="325219"/>
                  </a:lnTo>
                  <a:lnTo>
                    <a:pt x="1274280" y="323961"/>
                  </a:lnTo>
                  <a:lnTo>
                    <a:pt x="1259359" y="323340"/>
                  </a:lnTo>
                  <a:close/>
                </a:path>
                <a:path w="1356994" h="444500">
                  <a:moveTo>
                    <a:pt x="1352058" y="351247"/>
                  </a:moveTo>
                  <a:lnTo>
                    <a:pt x="1270310" y="351247"/>
                  </a:lnTo>
                  <a:lnTo>
                    <a:pt x="1285299" y="352028"/>
                  </a:lnTo>
                  <a:lnTo>
                    <a:pt x="1303028" y="354093"/>
                  </a:lnTo>
                  <a:lnTo>
                    <a:pt x="1286463" y="393202"/>
                  </a:lnTo>
                  <a:lnTo>
                    <a:pt x="1258627" y="400884"/>
                  </a:lnTo>
                  <a:lnTo>
                    <a:pt x="1344964" y="400884"/>
                  </a:lnTo>
                  <a:lnTo>
                    <a:pt x="1351947" y="352028"/>
                  </a:lnTo>
                  <a:lnTo>
                    <a:pt x="1352058" y="351247"/>
                  </a:lnTo>
                  <a:close/>
                </a:path>
                <a:path w="1356994" h="444500">
                  <a:moveTo>
                    <a:pt x="1350489" y="281415"/>
                  </a:moveTo>
                  <a:lnTo>
                    <a:pt x="1273950" y="281415"/>
                  </a:lnTo>
                  <a:lnTo>
                    <a:pt x="1292253" y="284096"/>
                  </a:lnTo>
                  <a:lnTo>
                    <a:pt x="1299059" y="287289"/>
                  </a:lnTo>
                  <a:lnTo>
                    <a:pt x="1303960" y="292389"/>
                  </a:lnTo>
                  <a:lnTo>
                    <a:pt x="1307059" y="296954"/>
                  </a:lnTo>
                  <a:lnTo>
                    <a:pt x="1308850" y="302506"/>
                  </a:lnTo>
                  <a:lnTo>
                    <a:pt x="1309446" y="309407"/>
                  </a:lnTo>
                  <a:lnTo>
                    <a:pt x="1308808" y="317540"/>
                  </a:lnTo>
                  <a:lnTo>
                    <a:pt x="1307544" y="326425"/>
                  </a:lnTo>
                  <a:lnTo>
                    <a:pt x="1307447" y="327110"/>
                  </a:lnTo>
                  <a:lnTo>
                    <a:pt x="1355508" y="327110"/>
                  </a:lnTo>
                  <a:lnTo>
                    <a:pt x="1355914" y="324269"/>
                  </a:lnTo>
                  <a:lnTo>
                    <a:pt x="1356039" y="323340"/>
                  </a:lnTo>
                  <a:lnTo>
                    <a:pt x="1356904" y="314819"/>
                  </a:lnTo>
                  <a:lnTo>
                    <a:pt x="1356978" y="306765"/>
                  </a:lnTo>
                  <a:lnTo>
                    <a:pt x="1356240" y="299355"/>
                  </a:lnTo>
                  <a:lnTo>
                    <a:pt x="1354691" y="292587"/>
                  </a:lnTo>
                  <a:lnTo>
                    <a:pt x="1352113" y="284096"/>
                  </a:lnTo>
                  <a:lnTo>
                    <a:pt x="1350489" y="281415"/>
                  </a:lnTo>
                  <a:close/>
                </a:path>
                <a:path w="1356994" h="444500">
                  <a:moveTo>
                    <a:pt x="1266248" y="248699"/>
                  </a:moveTo>
                  <a:lnTo>
                    <a:pt x="1255390" y="249135"/>
                  </a:lnTo>
                  <a:lnTo>
                    <a:pt x="1255933" y="249135"/>
                  </a:lnTo>
                  <a:lnTo>
                    <a:pt x="1246205" y="250411"/>
                  </a:lnTo>
                  <a:lnTo>
                    <a:pt x="1246433" y="250411"/>
                  </a:lnTo>
                  <a:lnTo>
                    <a:pt x="1237904" y="252547"/>
                  </a:lnTo>
                  <a:lnTo>
                    <a:pt x="1229942" y="255831"/>
                  </a:lnTo>
                  <a:lnTo>
                    <a:pt x="1203514" y="289949"/>
                  </a:lnTo>
                  <a:lnTo>
                    <a:pt x="1201356" y="300650"/>
                  </a:lnTo>
                  <a:lnTo>
                    <a:pt x="1246443" y="307268"/>
                  </a:lnTo>
                  <a:lnTo>
                    <a:pt x="1247909" y="296954"/>
                  </a:lnTo>
                  <a:lnTo>
                    <a:pt x="1252066" y="289949"/>
                  </a:lnTo>
                  <a:lnTo>
                    <a:pt x="1265741" y="282556"/>
                  </a:lnTo>
                  <a:lnTo>
                    <a:pt x="1273950" y="281415"/>
                  </a:lnTo>
                  <a:lnTo>
                    <a:pt x="1350489" y="281415"/>
                  </a:lnTo>
                  <a:lnTo>
                    <a:pt x="1347686" y="276871"/>
                  </a:lnTo>
                  <a:lnTo>
                    <a:pt x="1311650" y="255494"/>
                  </a:lnTo>
                  <a:lnTo>
                    <a:pt x="1276909" y="249135"/>
                  </a:lnTo>
                  <a:lnTo>
                    <a:pt x="1266248" y="248699"/>
                  </a:lnTo>
                  <a:close/>
                </a:path>
                <a:path w="1356994" h="444500">
                  <a:moveTo>
                    <a:pt x="1135178" y="380920"/>
                  </a:moveTo>
                  <a:lnTo>
                    <a:pt x="1085998" y="380920"/>
                  </a:lnTo>
                  <a:lnTo>
                    <a:pt x="1084343" y="406804"/>
                  </a:lnTo>
                  <a:lnTo>
                    <a:pt x="1130510" y="413579"/>
                  </a:lnTo>
                  <a:lnTo>
                    <a:pt x="1135178" y="380920"/>
                  </a:lnTo>
                  <a:close/>
                </a:path>
                <a:path w="1356994" h="444500">
                  <a:moveTo>
                    <a:pt x="1045176" y="215231"/>
                  </a:moveTo>
                  <a:lnTo>
                    <a:pt x="1007317" y="224926"/>
                  </a:lnTo>
                  <a:lnTo>
                    <a:pt x="979128" y="256920"/>
                  </a:lnTo>
                  <a:lnTo>
                    <a:pt x="967761" y="296661"/>
                  </a:lnTo>
                  <a:lnTo>
                    <a:pt x="965855" y="326393"/>
                  </a:lnTo>
                  <a:lnTo>
                    <a:pt x="966927" y="339386"/>
                  </a:lnTo>
                  <a:lnTo>
                    <a:pt x="983286" y="378991"/>
                  </a:lnTo>
                  <a:lnTo>
                    <a:pt x="1024450" y="401223"/>
                  </a:lnTo>
                  <a:lnTo>
                    <a:pt x="1034142" y="402147"/>
                  </a:lnTo>
                  <a:lnTo>
                    <a:pt x="1043224" y="401998"/>
                  </a:lnTo>
                  <a:lnTo>
                    <a:pt x="1080092" y="386468"/>
                  </a:lnTo>
                  <a:lnTo>
                    <a:pt x="1085998" y="380920"/>
                  </a:lnTo>
                  <a:lnTo>
                    <a:pt x="1135178" y="380920"/>
                  </a:lnTo>
                  <a:lnTo>
                    <a:pt x="1137218" y="366646"/>
                  </a:lnTo>
                  <a:lnTo>
                    <a:pt x="1051397" y="366646"/>
                  </a:lnTo>
                  <a:lnTo>
                    <a:pt x="1043947" y="366104"/>
                  </a:lnTo>
                  <a:lnTo>
                    <a:pt x="1015745" y="329547"/>
                  </a:lnTo>
                  <a:lnTo>
                    <a:pt x="1015665" y="317573"/>
                  </a:lnTo>
                  <a:lnTo>
                    <a:pt x="1017026" y="303886"/>
                  </a:lnTo>
                  <a:lnTo>
                    <a:pt x="1032628" y="264829"/>
                  </a:lnTo>
                  <a:lnTo>
                    <a:pt x="1053724" y="254525"/>
                  </a:lnTo>
                  <a:lnTo>
                    <a:pt x="1153245" y="254525"/>
                  </a:lnTo>
                  <a:lnTo>
                    <a:pt x="1153627" y="251856"/>
                  </a:lnTo>
                  <a:lnTo>
                    <a:pt x="1104448" y="251856"/>
                  </a:lnTo>
                  <a:lnTo>
                    <a:pt x="1101049" y="245273"/>
                  </a:lnTo>
                  <a:lnTo>
                    <a:pt x="1096884" y="239189"/>
                  </a:lnTo>
                  <a:lnTo>
                    <a:pt x="1064418" y="217913"/>
                  </a:lnTo>
                  <a:lnTo>
                    <a:pt x="1055549" y="216119"/>
                  </a:lnTo>
                  <a:lnTo>
                    <a:pt x="1045176" y="215231"/>
                  </a:lnTo>
                  <a:close/>
                </a:path>
                <a:path w="1356994" h="444500">
                  <a:moveTo>
                    <a:pt x="1153245" y="254525"/>
                  </a:moveTo>
                  <a:lnTo>
                    <a:pt x="1053724" y="254525"/>
                  </a:lnTo>
                  <a:lnTo>
                    <a:pt x="1062260" y="254882"/>
                  </a:lnTo>
                  <a:lnTo>
                    <a:pt x="1069336" y="256494"/>
                  </a:lnTo>
                  <a:lnTo>
                    <a:pt x="1096575" y="284736"/>
                  </a:lnTo>
                  <a:lnTo>
                    <a:pt x="1098835" y="291069"/>
                  </a:lnTo>
                  <a:lnTo>
                    <a:pt x="1091338" y="343549"/>
                  </a:lnTo>
                  <a:lnTo>
                    <a:pt x="1058193" y="366104"/>
                  </a:lnTo>
                  <a:lnTo>
                    <a:pt x="1057610" y="366104"/>
                  </a:lnTo>
                  <a:lnTo>
                    <a:pt x="1051397" y="366646"/>
                  </a:lnTo>
                  <a:lnTo>
                    <a:pt x="1137218" y="366646"/>
                  </a:lnTo>
                  <a:lnTo>
                    <a:pt x="1153194" y="254882"/>
                  </a:lnTo>
                  <a:lnTo>
                    <a:pt x="1153245" y="254525"/>
                  </a:lnTo>
                  <a:close/>
                </a:path>
                <a:path w="1356994" h="444500">
                  <a:moveTo>
                    <a:pt x="1117756" y="158696"/>
                  </a:moveTo>
                  <a:lnTo>
                    <a:pt x="1104448" y="251856"/>
                  </a:lnTo>
                  <a:lnTo>
                    <a:pt x="1153627" y="251856"/>
                  </a:lnTo>
                  <a:lnTo>
                    <a:pt x="1165933" y="165764"/>
                  </a:lnTo>
                  <a:lnTo>
                    <a:pt x="1117756" y="158696"/>
                  </a:lnTo>
                  <a:close/>
                </a:path>
                <a:path w="1356994" h="444500">
                  <a:moveTo>
                    <a:pt x="927541" y="226880"/>
                  </a:moveTo>
                  <a:lnTo>
                    <a:pt x="851650" y="226880"/>
                  </a:lnTo>
                  <a:lnTo>
                    <a:pt x="858633" y="227469"/>
                  </a:lnTo>
                  <a:lnTo>
                    <a:pt x="865544" y="228482"/>
                  </a:lnTo>
                  <a:lnTo>
                    <a:pt x="865229" y="228482"/>
                  </a:lnTo>
                  <a:lnTo>
                    <a:pt x="870046" y="230527"/>
                  </a:lnTo>
                  <a:lnTo>
                    <a:pt x="877156" y="237081"/>
                  </a:lnTo>
                  <a:lnTo>
                    <a:pt x="879491" y="241301"/>
                  </a:lnTo>
                  <a:lnTo>
                    <a:pt x="881721" y="251657"/>
                  </a:lnTo>
                  <a:lnTo>
                    <a:pt x="881816" y="257500"/>
                  </a:lnTo>
                  <a:lnTo>
                    <a:pt x="865062" y="374658"/>
                  </a:lnTo>
                  <a:lnTo>
                    <a:pt x="912872" y="381663"/>
                  </a:lnTo>
                  <a:lnTo>
                    <a:pt x="929584" y="264756"/>
                  </a:lnTo>
                  <a:lnTo>
                    <a:pt x="930802" y="249560"/>
                  </a:lnTo>
                  <a:lnTo>
                    <a:pt x="930079" y="238861"/>
                  </a:lnTo>
                  <a:lnTo>
                    <a:pt x="929958" y="237081"/>
                  </a:lnTo>
                  <a:lnTo>
                    <a:pt x="929886" y="236013"/>
                  </a:lnTo>
                  <a:lnTo>
                    <a:pt x="927693" y="227469"/>
                  </a:lnTo>
                  <a:lnTo>
                    <a:pt x="927628" y="227218"/>
                  </a:lnTo>
                  <a:lnTo>
                    <a:pt x="927541" y="226880"/>
                  </a:lnTo>
                  <a:close/>
                </a:path>
                <a:path w="1356994" h="444500">
                  <a:moveTo>
                    <a:pt x="773138" y="177711"/>
                  </a:moveTo>
                  <a:lnTo>
                    <a:pt x="747464" y="357413"/>
                  </a:lnTo>
                  <a:lnTo>
                    <a:pt x="795630" y="364470"/>
                  </a:lnTo>
                  <a:lnTo>
                    <a:pt x="812760" y="244620"/>
                  </a:lnTo>
                  <a:lnTo>
                    <a:pt x="818781" y="238861"/>
                  </a:lnTo>
                  <a:lnTo>
                    <a:pt x="851650" y="226880"/>
                  </a:lnTo>
                  <a:lnTo>
                    <a:pt x="927541" y="226880"/>
                  </a:lnTo>
                  <a:lnTo>
                    <a:pt x="926832" y="224116"/>
                  </a:lnTo>
                  <a:lnTo>
                    <a:pt x="921636" y="213867"/>
                  </a:lnTo>
                  <a:lnTo>
                    <a:pt x="919665" y="211532"/>
                  </a:lnTo>
                  <a:lnTo>
                    <a:pt x="816561" y="211532"/>
                  </a:lnTo>
                  <a:lnTo>
                    <a:pt x="819493" y="184517"/>
                  </a:lnTo>
                  <a:lnTo>
                    <a:pt x="773138" y="177711"/>
                  </a:lnTo>
                  <a:close/>
                </a:path>
                <a:path w="1356994" h="444500">
                  <a:moveTo>
                    <a:pt x="870860" y="189985"/>
                  </a:moveTo>
                  <a:lnTo>
                    <a:pt x="828439" y="202107"/>
                  </a:lnTo>
                  <a:lnTo>
                    <a:pt x="816561" y="211532"/>
                  </a:lnTo>
                  <a:lnTo>
                    <a:pt x="919665" y="211532"/>
                  </a:lnTo>
                  <a:lnTo>
                    <a:pt x="882025" y="191051"/>
                  </a:lnTo>
                  <a:lnTo>
                    <a:pt x="870860" y="189985"/>
                  </a:lnTo>
                  <a:close/>
                </a:path>
                <a:path w="1356994" h="444500">
                  <a:moveTo>
                    <a:pt x="631619" y="154857"/>
                  </a:moveTo>
                  <a:lnTo>
                    <a:pt x="585693" y="165074"/>
                  </a:lnTo>
                  <a:lnTo>
                    <a:pt x="555626" y="197834"/>
                  </a:lnTo>
                  <a:lnTo>
                    <a:pt x="544475" y="235354"/>
                  </a:lnTo>
                  <a:lnTo>
                    <a:pt x="543093" y="249650"/>
                  </a:lnTo>
                  <a:lnTo>
                    <a:pt x="543157" y="263077"/>
                  </a:lnTo>
                  <a:lnTo>
                    <a:pt x="557787" y="307724"/>
                  </a:lnTo>
                  <a:lnTo>
                    <a:pt x="594916" y="335581"/>
                  </a:lnTo>
                  <a:lnTo>
                    <a:pt x="633550" y="343652"/>
                  </a:lnTo>
                  <a:lnTo>
                    <a:pt x="644681" y="343963"/>
                  </a:lnTo>
                  <a:lnTo>
                    <a:pt x="655177" y="343300"/>
                  </a:lnTo>
                  <a:lnTo>
                    <a:pt x="696554" y="324942"/>
                  </a:lnTo>
                  <a:lnTo>
                    <a:pt x="707944" y="307724"/>
                  </a:lnTo>
                  <a:lnTo>
                    <a:pt x="634901" y="307724"/>
                  </a:lnTo>
                  <a:lnTo>
                    <a:pt x="626839" y="307016"/>
                  </a:lnTo>
                  <a:lnTo>
                    <a:pt x="594233" y="284755"/>
                  </a:lnTo>
                  <a:lnTo>
                    <a:pt x="590274" y="260599"/>
                  </a:lnTo>
                  <a:lnTo>
                    <a:pt x="591196" y="252547"/>
                  </a:lnTo>
                  <a:lnTo>
                    <a:pt x="718597" y="252547"/>
                  </a:lnTo>
                  <a:lnTo>
                    <a:pt x="719612" y="238437"/>
                  </a:lnTo>
                  <a:lnTo>
                    <a:pt x="719100" y="232966"/>
                  </a:lnTo>
                  <a:lnTo>
                    <a:pt x="673047" y="232966"/>
                  </a:lnTo>
                  <a:lnTo>
                    <a:pt x="596159" y="221689"/>
                  </a:lnTo>
                  <a:lnTo>
                    <a:pt x="625039" y="190211"/>
                  </a:lnTo>
                  <a:lnTo>
                    <a:pt x="632518" y="189475"/>
                  </a:lnTo>
                  <a:lnTo>
                    <a:pt x="705055" y="189475"/>
                  </a:lnTo>
                  <a:lnTo>
                    <a:pt x="704690" y="188831"/>
                  </a:lnTo>
                  <a:lnTo>
                    <a:pt x="693623" y="176720"/>
                  </a:lnTo>
                  <a:lnTo>
                    <a:pt x="680056" y="167240"/>
                  </a:lnTo>
                  <a:lnTo>
                    <a:pt x="663990" y="160392"/>
                  </a:lnTo>
                  <a:lnTo>
                    <a:pt x="645425" y="156173"/>
                  </a:lnTo>
                  <a:lnTo>
                    <a:pt x="631619" y="154857"/>
                  </a:lnTo>
                  <a:close/>
                </a:path>
                <a:path w="1356994" h="444500">
                  <a:moveTo>
                    <a:pt x="666047" y="284755"/>
                  </a:moveTo>
                  <a:lnTo>
                    <a:pt x="665463" y="284755"/>
                  </a:lnTo>
                  <a:lnTo>
                    <a:pt x="664053" y="293739"/>
                  </a:lnTo>
                  <a:lnTo>
                    <a:pt x="659864" y="300116"/>
                  </a:lnTo>
                  <a:lnTo>
                    <a:pt x="652912" y="303791"/>
                  </a:lnTo>
                  <a:lnTo>
                    <a:pt x="647365" y="306061"/>
                  </a:lnTo>
                  <a:lnTo>
                    <a:pt x="641171" y="307355"/>
                  </a:lnTo>
                  <a:lnTo>
                    <a:pt x="633251" y="307724"/>
                  </a:lnTo>
                  <a:lnTo>
                    <a:pt x="707944" y="307724"/>
                  </a:lnTo>
                  <a:lnTo>
                    <a:pt x="710431" y="301538"/>
                  </a:lnTo>
                  <a:lnTo>
                    <a:pt x="712920" y="291635"/>
                  </a:lnTo>
                  <a:lnTo>
                    <a:pt x="666047" y="284755"/>
                  </a:lnTo>
                  <a:close/>
                </a:path>
                <a:path w="1356994" h="444500">
                  <a:moveTo>
                    <a:pt x="718597" y="252547"/>
                  </a:moveTo>
                  <a:lnTo>
                    <a:pt x="591196" y="252547"/>
                  </a:lnTo>
                  <a:lnTo>
                    <a:pt x="715705" y="270798"/>
                  </a:lnTo>
                  <a:lnTo>
                    <a:pt x="718597" y="252547"/>
                  </a:lnTo>
                  <a:close/>
                </a:path>
                <a:path w="1356994" h="444500">
                  <a:moveTo>
                    <a:pt x="705055" y="189475"/>
                  </a:moveTo>
                  <a:lnTo>
                    <a:pt x="632518" y="189475"/>
                  </a:lnTo>
                  <a:lnTo>
                    <a:pt x="640587" y="190046"/>
                  </a:lnTo>
                  <a:lnTo>
                    <a:pt x="648311" y="191774"/>
                  </a:lnTo>
                  <a:lnTo>
                    <a:pt x="673416" y="224037"/>
                  </a:lnTo>
                  <a:lnTo>
                    <a:pt x="673047" y="232966"/>
                  </a:lnTo>
                  <a:lnTo>
                    <a:pt x="719100" y="232966"/>
                  </a:lnTo>
                  <a:lnTo>
                    <a:pt x="717870" y="219827"/>
                  </a:lnTo>
                  <a:lnTo>
                    <a:pt x="712897" y="203291"/>
                  </a:lnTo>
                  <a:lnTo>
                    <a:pt x="705055" y="189475"/>
                  </a:lnTo>
                  <a:close/>
                </a:path>
                <a:path w="1356994" h="444500">
                  <a:moveTo>
                    <a:pt x="505448" y="164979"/>
                  </a:moveTo>
                  <a:lnTo>
                    <a:pt x="429701" y="164979"/>
                  </a:lnTo>
                  <a:lnTo>
                    <a:pt x="436510" y="165576"/>
                  </a:lnTo>
                  <a:lnTo>
                    <a:pt x="442813" y="166508"/>
                  </a:lnTo>
                  <a:lnTo>
                    <a:pt x="459326" y="195554"/>
                  </a:lnTo>
                  <a:lnTo>
                    <a:pt x="442583" y="312712"/>
                  </a:lnTo>
                  <a:lnTo>
                    <a:pt x="490749" y="319770"/>
                  </a:lnTo>
                  <a:lnTo>
                    <a:pt x="507460" y="202862"/>
                  </a:lnTo>
                  <a:lnTo>
                    <a:pt x="508668" y="187971"/>
                  </a:lnTo>
                  <a:lnTo>
                    <a:pt x="507892" y="175827"/>
                  </a:lnTo>
                  <a:lnTo>
                    <a:pt x="507814" y="174599"/>
                  </a:lnTo>
                  <a:lnTo>
                    <a:pt x="505643" y="165775"/>
                  </a:lnTo>
                  <a:lnTo>
                    <a:pt x="505594" y="165576"/>
                  </a:lnTo>
                  <a:lnTo>
                    <a:pt x="505510" y="165234"/>
                  </a:lnTo>
                  <a:lnTo>
                    <a:pt x="505448" y="164979"/>
                  </a:lnTo>
                  <a:close/>
                </a:path>
                <a:path w="1356994" h="444500">
                  <a:moveTo>
                    <a:pt x="389025" y="147932"/>
                  </a:moveTo>
                  <a:lnTo>
                    <a:pt x="313192" y="147932"/>
                  </a:lnTo>
                  <a:lnTo>
                    <a:pt x="320000" y="148498"/>
                  </a:lnTo>
                  <a:lnTo>
                    <a:pt x="326304" y="149419"/>
                  </a:lnTo>
                  <a:lnTo>
                    <a:pt x="342806" y="178465"/>
                  </a:lnTo>
                  <a:lnTo>
                    <a:pt x="326063" y="295624"/>
                  </a:lnTo>
                  <a:lnTo>
                    <a:pt x="374239" y="302692"/>
                  </a:lnTo>
                  <a:lnTo>
                    <a:pt x="390940" y="185774"/>
                  </a:lnTo>
                  <a:lnTo>
                    <a:pt x="391247" y="182024"/>
                  </a:lnTo>
                  <a:lnTo>
                    <a:pt x="391306" y="181311"/>
                  </a:lnTo>
                  <a:lnTo>
                    <a:pt x="391120" y="179376"/>
                  </a:lnTo>
                  <a:lnTo>
                    <a:pt x="389819" y="152414"/>
                  </a:lnTo>
                  <a:lnTo>
                    <a:pt x="389748" y="150925"/>
                  </a:lnTo>
                  <a:lnTo>
                    <a:pt x="389161" y="148498"/>
                  </a:lnTo>
                  <a:lnTo>
                    <a:pt x="389112" y="148292"/>
                  </a:lnTo>
                  <a:lnTo>
                    <a:pt x="389025" y="147932"/>
                  </a:lnTo>
                  <a:close/>
                </a:path>
                <a:path w="1356994" h="444500">
                  <a:moveTo>
                    <a:pt x="235416" y="98876"/>
                  </a:moveTo>
                  <a:lnTo>
                    <a:pt x="209731" y="278567"/>
                  </a:lnTo>
                  <a:lnTo>
                    <a:pt x="257897" y="285635"/>
                  </a:lnTo>
                  <a:lnTo>
                    <a:pt x="274923" y="166508"/>
                  </a:lnTo>
                  <a:lnTo>
                    <a:pt x="275028" y="165775"/>
                  </a:lnTo>
                  <a:lnTo>
                    <a:pt x="281049" y="160016"/>
                  </a:lnTo>
                  <a:lnTo>
                    <a:pt x="313192" y="147932"/>
                  </a:lnTo>
                  <a:lnTo>
                    <a:pt x="389025" y="147932"/>
                  </a:lnTo>
                  <a:lnTo>
                    <a:pt x="388480" y="145676"/>
                  </a:lnTo>
                  <a:lnTo>
                    <a:pt x="383579" y="135357"/>
                  </a:lnTo>
                  <a:lnTo>
                    <a:pt x="381574" y="132833"/>
                  </a:lnTo>
                  <a:lnTo>
                    <a:pt x="381457" y="132687"/>
                  </a:lnTo>
                  <a:lnTo>
                    <a:pt x="278829" y="132687"/>
                  </a:lnTo>
                  <a:lnTo>
                    <a:pt x="281761" y="105672"/>
                  </a:lnTo>
                  <a:lnTo>
                    <a:pt x="235416" y="98876"/>
                  </a:lnTo>
                  <a:close/>
                </a:path>
                <a:path w="1356994" h="444500">
                  <a:moveTo>
                    <a:pt x="389892" y="151524"/>
                  </a:moveTo>
                  <a:lnTo>
                    <a:pt x="389819" y="152414"/>
                  </a:lnTo>
                  <a:lnTo>
                    <a:pt x="391076" y="178465"/>
                  </a:lnTo>
                  <a:lnTo>
                    <a:pt x="391120" y="179376"/>
                  </a:lnTo>
                  <a:lnTo>
                    <a:pt x="391213" y="181311"/>
                  </a:lnTo>
                  <a:lnTo>
                    <a:pt x="391464" y="179376"/>
                  </a:lnTo>
                  <a:lnTo>
                    <a:pt x="392016" y="172633"/>
                  </a:lnTo>
                  <a:lnTo>
                    <a:pt x="392110" y="171492"/>
                  </a:lnTo>
                  <a:lnTo>
                    <a:pt x="392160" y="170884"/>
                  </a:lnTo>
                  <a:lnTo>
                    <a:pt x="391493" y="160016"/>
                  </a:lnTo>
                  <a:lnTo>
                    <a:pt x="391374" y="158078"/>
                  </a:lnTo>
                  <a:lnTo>
                    <a:pt x="391340" y="157518"/>
                  </a:lnTo>
                  <a:lnTo>
                    <a:pt x="389955" y="151785"/>
                  </a:lnTo>
                  <a:lnTo>
                    <a:pt x="389892" y="151524"/>
                  </a:lnTo>
                  <a:close/>
                </a:path>
                <a:path w="1356994" h="444500">
                  <a:moveTo>
                    <a:pt x="450375" y="128347"/>
                  </a:moveTo>
                  <a:lnTo>
                    <a:pt x="412197" y="136461"/>
                  </a:lnTo>
                  <a:lnTo>
                    <a:pt x="389606" y="150337"/>
                  </a:lnTo>
                  <a:lnTo>
                    <a:pt x="391340" y="157518"/>
                  </a:lnTo>
                  <a:lnTo>
                    <a:pt x="391797" y="164979"/>
                  </a:lnTo>
                  <a:lnTo>
                    <a:pt x="391881" y="166343"/>
                  </a:lnTo>
                  <a:lnTo>
                    <a:pt x="392002" y="168309"/>
                  </a:lnTo>
                  <a:lnTo>
                    <a:pt x="392016" y="172633"/>
                  </a:lnTo>
                  <a:lnTo>
                    <a:pt x="391306" y="181311"/>
                  </a:lnTo>
                  <a:lnTo>
                    <a:pt x="397443" y="175827"/>
                  </a:lnTo>
                  <a:lnTo>
                    <a:pt x="429701" y="164979"/>
                  </a:lnTo>
                  <a:lnTo>
                    <a:pt x="505448" y="164979"/>
                  </a:lnTo>
                  <a:lnTo>
                    <a:pt x="504898" y="162747"/>
                  </a:lnTo>
                  <a:lnTo>
                    <a:pt x="473722" y="132269"/>
                  </a:lnTo>
                  <a:lnTo>
                    <a:pt x="461357" y="129367"/>
                  </a:lnTo>
                  <a:lnTo>
                    <a:pt x="450375" y="128347"/>
                  </a:lnTo>
                  <a:close/>
                </a:path>
                <a:path w="1356994" h="444500">
                  <a:moveTo>
                    <a:pt x="334125" y="111284"/>
                  </a:moveTo>
                  <a:lnTo>
                    <a:pt x="290775" y="123277"/>
                  </a:lnTo>
                  <a:lnTo>
                    <a:pt x="278829" y="132687"/>
                  </a:lnTo>
                  <a:lnTo>
                    <a:pt x="381457" y="132687"/>
                  </a:lnTo>
                  <a:lnTo>
                    <a:pt x="345026" y="112310"/>
                  </a:lnTo>
                  <a:lnTo>
                    <a:pt x="334125" y="111284"/>
                  </a:lnTo>
                  <a:close/>
                </a:path>
                <a:path w="1356994" h="444500">
                  <a:moveTo>
                    <a:pt x="35423" y="0"/>
                  </a:moveTo>
                  <a:lnTo>
                    <a:pt x="0" y="247814"/>
                  </a:lnTo>
                  <a:lnTo>
                    <a:pt x="164141" y="271887"/>
                  </a:lnTo>
                  <a:lnTo>
                    <a:pt x="170277" y="228987"/>
                  </a:lnTo>
                  <a:lnTo>
                    <a:pt x="57212" y="212412"/>
                  </a:lnTo>
                  <a:lnTo>
                    <a:pt x="66207" y="149440"/>
                  </a:lnTo>
                  <a:lnTo>
                    <a:pt x="170878" y="149440"/>
                  </a:lnTo>
                  <a:lnTo>
                    <a:pt x="174654" y="123043"/>
                  </a:lnTo>
                  <a:lnTo>
                    <a:pt x="72133" y="108017"/>
                  </a:lnTo>
                  <a:lnTo>
                    <a:pt x="80364" y="50385"/>
                  </a:lnTo>
                  <a:lnTo>
                    <a:pt x="195800" y="50385"/>
                  </a:lnTo>
                  <a:lnTo>
                    <a:pt x="199564" y="24072"/>
                  </a:lnTo>
                  <a:lnTo>
                    <a:pt x="35423" y="0"/>
                  </a:lnTo>
                  <a:close/>
                </a:path>
                <a:path w="1356994" h="444500">
                  <a:moveTo>
                    <a:pt x="170878" y="149440"/>
                  </a:moveTo>
                  <a:lnTo>
                    <a:pt x="66207" y="149440"/>
                  </a:lnTo>
                  <a:lnTo>
                    <a:pt x="168727" y="164476"/>
                  </a:lnTo>
                  <a:lnTo>
                    <a:pt x="170878" y="149440"/>
                  </a:lnTo>
                  <a:close/>
                </a:path>
                <a:path w="1356994" h="444500">
                  <a:moveTo>
                    <a:pt x="195800" y="50385"/>
                  </a:moveTo>
                  <a:lnTo>
                    <a:pt x="80364" y="50385"/>
                  </a:lnTo>
                  <a:lnTo>
                    <a:pt x="193428" y="66971"/>
                  </a:lnTo>
                  <a:lnTo>
                    <a:pt x="195800" y="503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682185" y="3304373"/>
              <a:ext cx="183343" cy="20394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908649" y="3277153"/>
              <a:ext cx="121666" cy="12358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8122825" y="3304208"/>
              <a:ext cx="559435" cy="316230"/>
            </a:xfrm>
            <a:custGeom>
              <a:avLst/>
              <a:gdLst/>
              <a:ahLst/>
              <a:cxnLst/>
              <a:rect l="l" t="t" r="r" b="b"/>
              <a:pathLst>
                <a:path w="559434" h="316229">
                  <a:moveTo>
                    <a:pt x="472933" y="65826"/>
                  </a:moveTo>
                  <a:lnTo>
                    <a:pt x="430153" y="78800"/>
                  </a:lnTo>
                  <a:lnTo>
                    <a:pt x="407548" y="119386"/>
                  </a:lnTo>
                  <a:lnTo>
                    <a:pt x="407422" y="119996"/>
                  </a:lnTo>
                  <a:lnTo>
                    <a:pt x="406598" y="129960"/>
                  </a:lnTo>
                  <a:lnTo>
                    <a:pt x="406947" y="136896"/>
                  </a:lnTo>
                  <a:lnTo>
                    <a:pt x="407064" y="139231"/>
                  </a:lnTo>
                  <a:lnTo>
                    <a:pt x="427038" y="174437"/>
                  </a:lnTo>
                  <a:lnTo>
                    <a:pt x="433892" y="178947"/>
                  </a:lnTo>
                  <a:lnTo>
                    <a:pt x="423580" y="181079"/>
                  </a:lnTo>
                  <a:lnTo>
                    <a:pt x="423783" y="181079"/>
                  </a:lnTo>
                  <a:lnTo>
                    <a:pt x="414989" y="184257"/>
                  </a:lnTo>
                  <a:lnTo>
                    <a:pt x="406699" y="188776"/>
                  </a:lnTo>
                  <a:lnTo>
                    <a:pt x="381729" y="229825"/>
                  </a:lnTo>
                  <a:lnTo>
                    <a:pt x="381663" y="230129"/>
                  </a:lnTo>
                  <a:lnTo>
                    <a:pt x="380780" y="239505"/>
                  </a:lnTo>
                  <a:lnTo>
                    <a:pt x="380895" y="248314"/>
                  </a:lnTo>
                  <a:lnTo>
                    <a:pt x="382009" y="256554"/>
                  </a:lnTo>
                  <a:lnTo>
                    <a:pt x="406117" y="294409"/>
                  </a:lnTo>
                  <a:lnTo>
                    <a:pt x="441114" y="311489"/>
                  </a:lnTo>
                  <a:lnTo>
                    <a:pt x="472856" y="316147"/>
                  </a:lnTo>
                  <a:lnTo>
                    <a:pt x="479288" y="316147"/>
                  </a:lnTo>
                  <a:lnTo>
                    <a:pt x="517795" y="306660"/>
                  </a:lnTo>
                  <a:lnTo>
                    <a:pt x="546158" y="276504"/>
                  </a:lnTo>
                  <a:lnTo>
                    <a:pt x="468509" y="276504"/>
                  </a:lnTo>
                  <a:lnTo>
                    <a:pt x="462205" y="275583"/>
                  </a:lnTo>
                  <a:lnTo>
                    <a:pt x="431718" y="249966"/>
                  </a:lnTo>
                  <a:lnTo>
                    <a:pt x="430741" y="242187"/>
                  </a:lnTo>
                  <a:lnTo>
                    <a:pt x="431266" y="233922"/>
                  </a:lnTo>
                  <a:lnTo>
                    <a:pt x="431295" y="233458"/>
                  </a:lnTo>
                  <a:lnTo>
                    <a:pt x="432395" y="225720"/>
                  </a:lnTo>
                  <a:lnTo>
                    <a:pt x="435086" y="219501"/>
                  </a:lnTo>
                  <a:lnTo>
                    <a:pt x="443599" y="210098"/>
                  </a:lnTo>
                  <a:lnTo>
                    <a:pt x="448526" y="206988"/>
                  </a:lnTo>
                  <a:lnTo>
                    <a:pt x="448319" y="206988"/>
                  </a:lnTo>
                  <a:lnTo>
                    <a:pt x="460593" y="203355"/>
                  </a:lnTo>
                  <a:lnTo>
                    <a:pt x="466582" y="202978"/>
                  </a:lnTo>
                  <a:lnTo>
                    <a:pt x="534613" y="202978"/>
                  </a:lnTo>
                  <a:lnTo>
                    <a:pt x="533254" y="201602"/>
                  </a:lnTo>
                  <a:lnTo>
                    <a:pt x="525555" y="195868"/>
                  </a:lnTo>
                  <a:lnTo>
                    <a:pt x="516780" y="191104"/>
                  </a:lnTo>
                  <a:lnTo>
                    <a:pt x="523900" y="188948"/>
                  </a:lnTo>
                  <a:lnTo>
                    <a:pt x="549468" y="167555"/>
                  </a:lnTo>
                  <a:lnTo>
                    <a:pt x="483524" y="167555"/>
                  </a:lnTo>
                  <a:lnTo>
                    <a:pt x="477964" y="166612"/>
                  </a:lnTo>
                  <a:lnTo>
                    <a:pt x="450478" y="136896"/>
                  </a:lnTo>
                  <a:lnTo>
                    <a:pt x="452457" y="123022"/>
                  </a:lnTo>
                  <a:lnTo>
                    <a:pt x="454761" y="117504"/>
                  </a:lnTo>
                  <a:lnTo>
                    <a:pt x="461985" y="109410"/>
                  </a:lnTo>
                  <a:lnTo>
                    <a:pt x="466310" y="106635"/>
                  </a:lnTo>
                  <a:lnTo>
                    <a:pt x="476220" y="103651"/>
                  </a:lnTo>
                  <a:lnTo>
                    <a:pt x="475653" y="103651"/>
                  </a:lnTo>
                  <a:lnTo>
                    <a:pt x="481576" y="103232"/>
                  </a:lnTo>
                  <a:lnTo>
                    <a:pt x="552757" y="103232"/>
                  </a:lnTo>
                  <a:lnTo>
                    <a:pt x="548196" y="96233"/>
                  </a:lnTo>
                  <a:lnTo>
                    <a:pt x="510871" y="71416"/>
                  </a:lnTo>
                  <a:lnTo>
                    <a:pt x="482478" y="65994"/>
                  </a:lnTo>
                  <a:lnTo>
                    <a:pt x="472933" y="65826"/>
                  </a:lnTo>
                  <a:close/>
                </a:path>
                <a:path w="559434" h="316229">
                  <a:moveTo>
                    <a:pt x="534613" y="202978"/>
                  </a:moveTo>
                  <a:lnTo>
                    <a:pt x="466582" y="202978"/>
                  </a:lnTo>
                  <a:lnTo>
                    <a:pt x="472624" y="203983"/>
                  </a:lnTo>
                  <a:lnTo>
                    <a:pt x="479304" y="204841"/>
                  </a:lnTo>
                  <a:lnTo>
                    <a:pt x="485189" y="206988"/>
                  </a:lnTo>
                  <a:lnTo>
                    <a:pt x="495335" y="213867"/>
                  </a:lnTo>
                  <a:lnTo>
                    <a:pt x="499136" y="218433"/>
                  </a:lnTo>
                  <a:lnTo>
                    <a:pt x="504194" y="229825"/>
                  </a:lnTo>
                  <a:lnTo>
                    <a:pt x="504906" y="236474"/>
                  </a:lnTo>
                  <a:lnTo>
                    <a:pt x="502612" y="252557"/>
                  </a:lnTo>
                  <a:lnTo>
                    <a:pt x="468509" y="276504"/>
                  </a:lnTo>
                  <a:lnTo>
                    <a:pt x="546158" y="276504"/>
                  </a:lnTo>
                  <a:lnTo>
                    <a:pt x="547813" y="272787"/>
                  </a:lnTo>
                  <a:lnTo>
                    <a:pt x="550390" y="264372"/>
                  </a:lnTo>
                  <a:lnTo>
                    <a:pt x="552171" y="255123"/>
                  </a:lnTo>
                  <a:lnTo>
                    <a:pt x="552970" y="244117"/>
                  </a:lnTo>
                  <a:lnTo>
                    <a:pt x="552112" y="233922"/>
                  </a:lnTo>
                  <a:lnTo>
                    <a:pt x="549596" y="224539"/>
                  </a:lnTo>
                  <a:lnTo>
                    <a:pt x="545417" y="215972"/>
                  </a:lnTo>
                  <a:lnTo>
                    <a:pt x="539875" y="208304"/>
                  </a:lnTo>
                  <a:lnTo>
                    <a:pt x="534613" y="202978"/>
                  </a:lnTo>
                  <a:close/>
                </a:path>
                <a:path w="559434" h="316229">
                  <a:moveTo>
                    <a:pt x="552757" y="103232"/>
                  </a:moveTo>
                  <a:lnTo>
                    <a:pt x="481576" y="103232"/>
                  </a:lnTo>
                  <a:lnTo>
                    <a:pt x="495272" y="105242"/>
                  </a:lnTo>
                  <a:lnTo>
                    <a:pt x="502194" y="108761"/>
                  </a:lnTo>
                  <a:lnTo>
                    <a:pt x="514103" y="131665"/>
                  </a:lnTo>
                  <a:lnTo>
                    <a:pt x="513614" y="139231"/>
                  </a:lnTo>
                  <a:lnTo>
                    <a:pt x="483524" y="167555"/>
                  </a:lnTo>
                  <a:lnTo>
                    <a:pt x="549468" y="167555"/>
                  </a:lnTo>
                  <a:lnTo>
                    <a:pt x="553244" y="160756"/>
                  </a:lnTo>
                  <a:lnTo>
                    <a:pt x="556433" y="151951"/>
                  </a:lnTo>
                  <a:lnTo>
                    <a:pt x="558475" y="142142"/>
                  </a:lnTo>
                  <a:lnTo>
                    <a:pt x="559320" y="131665"/>
                  </a:lnTo>
                  <a:lnTo>
                    <a:pt x="559286" y="129960"/>
                  </a:lnTo>
                  <a:lnTo>
                    <a:pt x="558990" y="125081"/>
                  </a:lnTo>
                  <a:lnTo>
                    <a:pt x="558865" y="123022"/>
                  </a:lnTo>
                  <a:lnTo>
                    <a:pt x="558748" y="121102"/>
                  </a:lnTo>
                  <a:lnTo>
                    <a:pt x="556638" y="111928"/>
                  </a:lnTo>
                  <a:lnTo>
                    <a:pt x="553030" y="103651"/>
                  </a:lnTo>
                  <a:lnTo>
                    <a:pt x="552757" y="103232"/>
                  </a:lnTo>
                  <a:close/>
                </a:path>
                <a:path w="559434" h="316229">
                  <a:moveTo>
                    <a:pt x="183523" y="194308"/>
                  </a:moveTo>
                  <a:lnTo>
                    <a:pt x="182522" y="209789"/>
                  </a:lnTo>
                  <a:lnTo>
                    <a:pt x="182424" y="213974"/>
                  </a:lnTo>
                  <a:lnTo>
                    <a:pt x="184347" y="229718"/>
                  </a:lnTo>
                  <a:lnTo>
                    <a:pt x="209664" y="267191"/>
                  </a:lnTo>
                  <a:lnTo>
                    <a:pt x="260442" y="285844"/>
                  </a:lnTo>
                  <a:lnTo>
                    <a:pt x="285438" y="287398"/>
                  </a:lnTo>
                  <a:lnTo>
                    <a:pt x="296776" y="286417"/>
                  </a:lnTo>
                  <a:lnTo>
                    <a:pt x="333608" y="270931"/>
                  </a:lnTo>
                  <a:lnTo>
                    <a:pt x="351157" y="246565"/>
                  </a:lnTo>
                  <a:lnTo>
                    <a:pt x="274507" y="246565"/>
                  </a:lnTo>
                  <a:lnTo>
                    <a:pt x="265970" y="245866"/>
                  </a:lnTo>
                  <a:lnTo>
                    <a:pt x="232612" y="224820"/>
                  </a:lnTo>
                  <a:lnTo>
                    <a:pt x="229145" y="209789"/>
                  </a:lnTo>
                  <a:lnTo>
                    <a:pt x="229574" y="202908"/>
                  </a:lnTo>
                  <a:lnTo>
                    <a:pt x="229689" y="201072"/>
                  </a:lnTo>
                  <a:lnTo>
                    <a:pt x="183523" y="194308"/>
                  </a:lnTo>
                  <a:close/>
                </a:path>
                <a:path w="559434" h="316229">
                  <a:moveTo>
                    <a:pt x="12114" y="0"/>
                  </a:moveTo>
                  <a:lnTo>
                    <a:pt x="5987" y="42839"/>
                  </a:lnTo>
                  <a:lnTo>
                    <a:pt x="5936" y="43195"/>
                  </a:lnTo>
                  <a:lnTo>
                    <a:pt x="5821" y="43998"/>
                  </a:lnTo>
                  <a:lnTo>
                    <a:pt x="127430" y="61830"/>
                  </a:lnTo>
                  <a:lnTo>
                    <a:pt x="117" y="244295"/>
                  </a:lnTo>
                  <a:lnTo>
                    <a:pt x="0" y="244463"/>
                  </a:lnTo>
                  <a:lnTo>
                    <a:pt x="51987" y="252086"/>
                  </a:lnTo>
                  <a:lnTo>
                    <a:pt x="176717" y="64929"/>
                  </a:lnTo>
                  <a:lnTo>
                    <a:pt x="182434" y="24973"/>
                  </a:lnTo>
                  <a:lnTo>
                    <a:pt x="12114" y="0"/>
                  </a:lnTo>
                  <a:close/>
                </a:path>
                <a:path w="559434" h="316229">
                  <a:moveTo>
                    <a:pt x="262023" y="134571"/>
                  </a:moveTo>
                  <a:lnTo>
                    <a:pt x="256547" y="172874"/>
                  </a:lnTo>
                  <a:lnTo>
                    <a:pt x="271269" y="175031"/>
                  </a:lnTo>
                  <a:lnTo>
                    <a:pt x="279880" y="176806"/>
                  </a:lnTo>
                  <a:lnTo>
                    <a:pt x="308296" y="206845"/>
                  </a:lnTo>
                  <a:lnTo>
                    <a:pt x="307950" y="213055"/>
                  </a:lnTo>
                  <a:lnTo>
                    <a:pt x="307899" y="213974"/>
                  </a:lnTo>
                  <a:lnTo>
                    <a:pt x="282118" y="246025"/>
                  </a:lnTo>
                  <a:lnTo>
                    <a:pt x="274507" y="246565"/>
                  </a:lnTo>
                  <a:lnTo>
                    <a:pt x="351157" y="246565"/>
                  </a:lnTo>
                  <a:lnTo>
                    <a:pt x="354294" y="237396"/>
                  </a:lnTo>
                  <a:lnTo>
                    <a:pt x="356554" y="226254"/>
                  </a:lnTo>
                  <a:lnTo>
                    <a:pt x="357352" y="215354"/>
                  </a:lnTo>
                  <a:lnTo>
                    <a:pt x="357371" y="213055"/>
                  </a:lnTo>
                  <a:lnTo>
                    <a:pt x="356461" y="202908"/>
                  </a:lnTo>
                  <a:lnTo>
                    <a:pt x="335282" y="170578"/>
                  </a:lnTo>
                  <a:lnTo>
                    <a:pt x="317613" y="161146"/>
                  </a:lnTo>
                  <a:lnTo>
                    <a:pt x="326938" y="159301"/>
                  </a:lnTo>
                  <a:lnTo>
                    <a:pt x="357718" y="137555"/>
                  </a:lnTo>
                  <a:lnTo>
                    <a:pt x="286056" y="137555"/>
                  </a:lnTo>
                  <a:lnTo>
                    <a:pt x="278522" y="136973"/>
                  </a:lnTo>
                  <a:lnTo>
                    <a:pt x="278370" y="136973"/>
                  </a:lnTo>
                  <a:lnTo>
                    <a:pt x="262023" y="134571"/>
                  </a:lnTo>
                  <a:close/>
                </a:path>
                <a:path w="559434" h="316229">
                  <a:moveTo>
                    <a:pt x="361030" y="77678"/>
                  </a:moveTo>
                  <a:lnTo>
                    <a:pt x="281688" y="77678"/>
                  </a:lnTo>
                  <a:lnTo>
                    <a:pt x="289739" y="78301"/>
                  </a:lnTo>
                  <a:lnTo>
                    <a:pt x="297067" y="79811"/>
                  </a:lnTo>
                  <a:lnTo>
                    <a:pt x="320367" y="101588"/>
                  </a:lnTo>
                  <a:lnTo>
                    <a:pt x="317665" y="120488"/>
                  </a:lnTo>
                  <a:lnTo>
                    <a:pt x="286056" y="137555"/>
                  </a:lnTo>
                  <a:lnTo>
                    <a:pt x="357718" y="137555"/>
                  </a:lnTo>
                  <a:lnTo>
                    <a:pt x="360383" y="133091"/>
                  </a:lnTo>
                  <a:lnTo>
                    <a:pt x="363790" y="123996"/>
                  </a:lnTo>
                  <a:lnTo>
                    <a:pt x="365988" y="113535"/>
                  </a:lnTo>
                  <a:lnTo>
                    <a:pt x="366807" y="102892"/>
                  </a:lnTo>
                  <a:lnTo>
                    <a:pt x="366182" y="94101"/>
                  </a:lnTo>
                  <a:lnTo>
                    <a:pt x="366107" y="93046"/>
                  </a:lnTo>
                  <a:lnTo>
                    <a:pt x="363890" y="83998"/>
                  </a:lnTo>
                  <a:lnTo>
                    <a:pt x="361030" y="77678"/>
                  </a:lnTo>
                  <a:close/>
                </a:path>
                <a:path w="559434" h="316229">
                  <a:moveTo>
                    <a:pt x="284051" y="36996"/>
                  </a:moveTo>
                  <a:lnTo>
                    <a:pt x="272517" y="36996"/>
                  </a:lnTo>
                  <a:lnTo>
                    <a:pt x="262852" y="37927"/>
                  </a:lnTo>
                  <a:lnTo>
                    <a:pt x="252423" y="40096"/>
                  </a:lnTo>
                  <a:lnTo>
                    <a:pt x="252607" y="40096"/>
                  </a:lnTo>
                  <a:lnTo>
                    <a:pt x="243545" y="43195"/>
                  </a:lnTo>
                  <a:lnTo>
                    <a:pt x="214324" y="67673"/>
                  </a:lnTo>
                  <a:lnTo>
                    <a:pt x="203687" y="98860"/>
                  </a:lnTo>
                  <a:lnTo>
                    <a:pt x="203595" y="99316"/>
                  </a:lnTo>
                  <a:lnTo>
                    <a:pt x="249762" y="106091"/>
                  </a:lnTo>
                  <a:lnTo>
                    <a:pt x="251279" y="99316"/>
                  </a:lnTo>
                  <a:lnTo>
                    <a:pt x="251381" y="98860"/>
                  </a:lnTo>
                  <a:lnTo>
                    <a:pt x="254027" y="92638"/>
                  </a:lnTo>
                  <a:lnTo>
                    <a:pt x="281688" y="77678"/>
                  </a:lnTo>
                  <a:lnTo>
                    <a:pt x="361030" y="77678"/>
                  </a:lnTo>
                  <a:lnTo>
                    <a:pt x="360156" y="75746"/>
                  </a:lnTo>
                  <a:lnTo>
                    <a:pt x="325086" y="46363"/>
                  </a:lnTo>
                  <a:lnTo>
                    <a:pt x="295289" y="38134"/>
                  </a:lnTo>
                  <a:lnTo>
                    <a:pt x="284051" y="369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414988" y="3665348"/>
              <a:ext cx="1418624" cy="43605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7617121" y="4147982"/>
              <a:ext cx="886460" cy="372745"/>
            </a:xfrm>
            <a:custGeom>
              <a:avLst/>
              <a:gdLst/>
              <a:ahLst/>
              <a:cxnLst/>
              <a:rect l="l" t="t" r="r" b="b"/>
              <a:pathLst>
                <a:path w="886459" h="372745">
                  <a:moveTo>
                    <a:pt x="852717" y="116834"/>
                  </a:moveTo>
                  <a:lnTo>
                    <a:pt x="845649" y="118080"/>
                  </a:lnTo>
                  <a:lnTo>
                    <a:pt x="835032" y="125671"/>
                  </a:lnTo>
                  <a:lnTo>
                    <a:pt x="831890" y="131011"/>
                  </a:lnTo>
                  <a:lnTo>
                    <a:pt x="829943" y="144634"/>
                  </a:lnTo>
                  <a:lnTo>
                    <a:pt x="831472" y="150623"/>
                  </a:lnTo>
                  <a:lnTo>
                    <a:pt x="839503" y="161073"/>
                  </a:lnTo>
                  <a:lnTo>
                    <a:pt x="845932" y="164330"/>
                  </a:lnTo>
                  <a:lnTo>
                    <a:pt x="863628" y="166926"/>
                  </a:lnTo>
                  <a:lnTo>
                    <a:pt x="870706" y="165649"/>
                  </a:lnTo>
                  <a:lnTo>
                    <a:pt x="881334" y="157932"/>
                  </a:lnTo>
                  <a:lnTo>
                    <a:pt x="884475" y="152623"/>
                  </a:lnTo>
                  <a:lnTo>
                    <a:pt x="886423" y="139001"/>
                  </a:lnTo>
                  <a:lnTo>
                    <a:pt x="884904" y="132980"/>
                  </a:lnTo>
                  <a:lnTo>
                    <a:pt x="876852" y="122655"/>
                  </a:lnTo>
                  <a:lnTo>
                    <a:pt x="870413" y="119430"/>
                  </a:lnTo>
                  <a:lnTo>
                    <a:pt x="852717" y="116834"/>
                  </a:lnTo>
                  <a:close/>
                </a:path>
                <a:path w="886459" h="372745">
                  <a:moveTo>
                    <a:pt x="827231" y="185648"/>
                  </a:moveTo>
                  <a:lnTo>
                    <a:pt x="801556" y="365339"/>
                  </a:lnTo>
                  <a:lnTo>
                    <a:pt x="849722" y="372407"/>
                  </a:lnTo>
                  <a:lnTo>
                    <a:pt x="875407" y="192716"/>
                  </a:lnTo>
                  <a:lnTo>
                    <a:pt x="827231" y="185648"/>
                  </a:lnTo>
                  <a:close/>
                </a:path>
                <a:path w="886459" h="372745">
                  <a:moveTo>
                    <a:pt x="690894" y="163480"/>
                  </a:moveTo>
                  <a:lnTo>
                    <a:pt x="645792" y="172269"/>
                  </a:lnTo>
                  <a:lnTo>
                    <a:pt x="613853" y="204339"/>
                  </a:lnTo>
                  <a:lnTo>
                    <a:pt x="601674" y="244453"/>
                  </a:lnTo>
                  <a:lnTo>
                    <a:pt x="601562" y="245039"/>
                  </a:lnTo>
                  <a:lnTo>
                    <a:pt x="600121" y="260545"/>
                  </a:lnTo>
                  <a:lnTo>
                    <a:pt x="600254" y="268269"/>
                  </a:lnTo>
                  <a:lnTo>
                    <a:pt x="600362" y="274566"/>
                  </a:lnTo>
                  <a:lnTo>
                    <a:pt x="617297" y="318684"/>
                  </a:lnTo>
                  <a:lnTo>
                    <a:pt x="653922" y="343886"/>
                  </a:lnTo>
                  <a:lnTo>
                    <a:pt x="677684" y="349841"/>
                  </a:lnTo>
                  <a:lnTo>
                    <a:pt x="678186" y="349841"/>
                  </a:lnTo>
                  <a:lnTo>
                    <a:pt x="689072" y="350936"/>
                  </a:lnTo>
                  <a:lnTo>
                    <a:pt x="699774" y="350936"/>
                  </a:lnTo>
                  <a:lnTo>
                    <a:pt x="710313" y="349841"/>
                  </a:lnTo>
                  <a:lnTo>
                    <a:pt x="745928" y="334232"/>
                  </a:lnTo>
                  <a:lnTo>
                    <a:pt x="762558" y="312587"/>
                  </a:lnTo>
                  <a:lnTo>
                    <a:pt x="690485" y="312587"/>
                  </a:lnTo>
                  <a:lnTo>
                    <a:pt x="682743" y="312021"/>
                  </a:lnTo>
                  <a:lnTo>
                    <a:pt x="650744" y="282043"/>
                  </a:lnTo>
                  <a:lnTo>
                    <a:pt x="649581" y="268269"/>
                  </a:lnTo>
                  <a:lnTo>
                    <a:pt x="649903" y="260545"/>
                  </a:lnTo>
                  <a:lnTo>
                    <a:pt x="660813" y="220001"/>
                  </a:lnTo>
                  <a:lnTo>
                    <a:pt x="688536" y="201959"/>
                  </a:lnTo>
                  <a:lnTo>
                    <a:pt x="767064" y="201959"/>
                  </a:lnTo>
                  <a:lnTo>
                    <a:pt x="764107" y="197121"/>
                  </a:lnTo>
                  <a:lnTo>
                    <a:pt x="724792" y="169738"/>
                  </a:lnTo>
                  <a:lnTo>
                    <a:pt x="703612" y="164707"/>
                  </a:lnTo>
                  <a:lnTo>
                    <a:pt x="690894" y="163480"/>
                  </a:lnTo>
                  <a:close/>
                </a:path>
                <a:path w="886459" h="372745">
                  <a:moveTo>
                    <a:pt x="722899" y="282944"/>
                  </a:moveTo>
                  <a:lnTo>
                    <a:pt x="697168" y="312021"/>
                  </a:lnTo>
                  <a:lnTo>
                    <a:pt x="696386" y="312021"/>
                  </a:lnTo>
                  <a:lnTo>
                    <a:pt x="690485" y="312587"/>
                  </a:lnTo>
                  <a:lnTo>
                    <a:pt x="762558" y="312587"/>
                  </a:lnTo>
                  <a:lnTo>
                    <a:pt x="763470" y="310887"/>
                  </a:lnTo>
                  <a:lnTo>
                    <a:pt x="767109" y="300892"/>
                  </a:lnTo>
                  <a:lnTo>
                    <a:pt x="769620" y="289792"/>
                  </a:lnTo>
                  <a:lnTo>
                    <a:pt x="722899" y="282944"/>
                  </a:lnTo>
                  <a:close/>
                </a:path>
                <a:path w="886459" h="372745">
                  <a:moveTo>
                    <a:pt x="767064" y="201959"/>
                  </a:moveTo>
                  <a:lnTo>
                    <a:pt x="688536" y="201959"/>
                  </a:lnTo>
                  <a:lnTo>
                    <a:pt x="698397" y="202475"/>
                  </a:lnTo>
                  <a:lnTo>
                    <a:pt x="705789" y="204083"/>
                  </a:lnTo>
                  <a:lnTo>
                    <a:pt x="728784" y="228359"/>
                  </a:lnTo>
                  <a:lnTo>
                    <a:pt x="727716" y="237594"/>
                  </a:lnTo>
                  <a:lnTo>
                    <a:pt x="774426" y="244453"/>
                  </a:lnTo>
                  <a:lnTo>
                    <a:pt x="775237" y="233413"/>
                  </a:lnTo>
                  <a:lnTo>
                    <a:pt x="774591" y="223160"/>
                  </a:lnTo>
                  <a:lnTo>
                    <a:pt x="772488" y="213693"/>
                  </a:lnTo>
                  <a:lnTo>
                    <a:pt x="768929" y="205009"/>
                  </a:lnTo>
                  <a:lnTo>
                    <a:pt x="767064" y="201959"/>
                  </a:lnTo>
                  <a:close/>
                </a:path>
                <a:path w="886459" h="372745">
                  <a:moveTo>
                    <a:pt x="520329" y="71107"/>
                  </a:moveTo>
                  <a:lnTo>
                    <a:pt x="493859" y="256316"/>
                  </a:lnTo>
                  <a:lnTo>
                    <a:pt x="492720" y="266895"/>
                  </a:lnTo>
                  <a:lnTo>
                    <a:pt x="492458" y="276532"/>
                  </a:lnTo>
                  <a:lnTo>
                    <a:pt x="493073" y="285228"/>
                  </a:lnTo>
                  <a:lnTo>
                    <a:pt x="519930" y="320296"/>
                  </a:lnTo>
                  <a:lnTo>
                    <a:pt x="565626" y="330754"/>
                  </a:lnTo>
                  <a:lnTo>
                    <a:pt x="571022" y="292985"/>
                  </a:lnTo>
                  <a:lnTo>
                    <a:pt x="571071" y="292640"/>
                  </a:lnTo>
                  <a:lnTo>
                    <a:pt x="550653" y="289645"/>
                  </a:lnTo>
                  <a:lnTo>
                    <a:pt x="545030" y="286567"/>
                  </a:lnTo>
                  <a:lnTo>
                    <a:pt x="541198" y="276986"/>
                  </a:lnTo>
                  <a:lnTo>
                    <a:pt x="540925" y="269866"/>
                  </a:lnTo>
                  <a:lnTo>
                    <a:pt x="568317" y="78144"/>
                  </a:lnTo>
                  <a:lnTo>
                    <a:pt x="520329" y="71107"/>
                  </a:lnTo>
                  <a:close/>
                </a:path>
                <a:path w="886459" h="372745">
                  <a:moveTo>
                    <a:pt x="439466" y="281415"/>
                  </a:moveTo>
                  <a:lnTo>
                    <a:pt x="391956" y="281415"/>
                  </a:lnTo>
                  <a:lnTo>
                    <a:pt x="390071" y="305006"/>
                  </a:lnTo>
                  <a:lnTo>
                    <a:pt x="435149" y="311624"/>
                  </a:lnTo>
                  <a:lnTo>
                    <a:pt x="439466" y="281415"/>
                  </a:lnTo>
                  <a:close/>
                </a:path>
                <a:path w="886459" h="372745">
                  <a:moveTo>
                    <a:pt x="355580" y="190842"/>
                  </a:moveTo>
                  <a:lnTo>
                    <a:pt x="341526" y="190842"/>
                  </a:lnTo>
                  <a:lnTo>
                    <a:pt x="328641" y="191770"/>
                  </a:lnTo>
                  <a:lnTo>
                    <a:pt x="290454" y="208054"/>
                  </a:lnTo>
                  <a:lnTo>
                    <a:pt x="277109" y="245867"/>
                  </a:lnTo>
                  <a:lnTo>
                    <a:pt x="277511" y="253896"/>
                  </a:lnTo>
                  <a:lnTo>
                    <a:pt x="300304" y="289027"/>
                  </a:lnTo>
                  <a:lnTo>
                    <a:pt x="328275" y="299175"/>
                  </a:lnTo>
                  <a:lnTo>
                    <a:pt x="328879" y="299175"/>
                  </a:lnTo>
                  <a:lnTo>
                    <a:pt x="337547" y="300056"/>
                  </a:lnTo>
                  <a:lnTo>
                    <a:pt x="346192" y="300056"/>
                  </a:lnTo>
                  <a:lnTo>
                    <a:pt x="354796" y="299175"/>
                  </a:lnTo>
                  <a:lnTo>
                    <a:pt x="391956" y="281415"/>
                  </a:lnTo>
                  <a:lnTo>
                    <a:pt x="439466" y="281415"/>
                  </a:lnTo>
                  <a:lnTo>
                    <a:pt x="441327" y="268396"/>
                  </a:lnTo>
                  <a:lnTo>
                    <a:pt x="354990" y="268396"/>
                  </a:lnTo>
                  <a:lnTo>
                    <a:pt x="349840" y="267991"/>
                  </a:lnTo>
                  <a:lnTo>
                    <a:pt x="349093" y="267991"/>
                  </a:lnTo>
                  <a:lnTo>
                    <a:pt x="340848" y="266777"/>
                  </a:lnTo>
                  <a:lnTo>
                    <a:pt x="335078" y="264054"/>
                  </a:lnTo>
                  <a:lnTo>
                    <a:pt x="326806" y="255322"/>
                  </a:lnTo>
                  <a:lnTo>
                    <a:pt x="325278" y="249332"/>
                  </a:lnTo>
                  <a:lnTo>
                    <a:pt x="326367" y="241720"/>
                  </a:lnTo>
                  <a:lnTo>
                    <a:pt x="366673" y="218755"/>
                  </a:lnTo>
                  <a:lnTo>
                    <a:pt x="448421" y="218755"/>
                  </a:lnTo>
                  <a:lnTo>
                    <a:pt x="451870" y="194622"/>
                  </a:lnTo>
                  <a:lnTo>
                    <a:pt x="403809" y="194622"/>
                  </a:lnTo>
                  <a:lnTo>
                    <a:pt x="386718" y="192731"/>
                  </a:lnTo>
                  <a:lnTo>
                    <a:pt x="370643" y="191471"/>
                  </a:lnTo>
                  <a:lnTo>
                    <a:pt x="355580" y="190842"/>
                  </a:lnTo>
                  <a:close/>
                </a:path>
                <a:path w="886459" h="372745">
                  <a:moveTo>
                    <a:pt x="448421" y="218755"/>
                  </a:moveTo>
                  <a:lnTo>
                    <a:pt x="366673" y="218755"/>
                  </a:lnTo>
                  <a:lnTo>
                    <a:pt x="381662" y="219538"/>
                  </a:lnTo>
                  <a:lnTo>
                    <a:pt x="399390" y="221605"/>
                  </a:lnTo>
                  <a:lnTo>
                    <a:pt x="382826" y="260714"/>
                  </a:lnTo>
                  <a:lnTo>
                    <a:pt x="367742" y="266777"/>
                  </a:lnTo>
                  <a:lnTo>
                    <a:pt x="367487" y="266777"/>
                  </a:lnTo>
                  <a:lnTo>
                    <a:pt x="361606" y="267991"/>
                  </a:lnTo>
                  <a:lnTo>
                    <a:pt x="354990" y="268396"/>
                  </a:lnTo>
                  <a:lnTo>
                    <a:pt x="441327" y="268396"/>
                  </a:lnTo>
                  <a:lnTo>
                    <a:pt x="448309" y="219538"/>
                  </a:lnTo>
                  <a:lnTo>
                    <a:pt x="448421" y="218755"/>
                  </a:lnTo>
                  <a:close/>
                </a:path>
                <a:path w="886459" h="372745">
                  <a:moveTo>
                    <a:pt x="446845" y="148916"/>
                  </a:moveTo>
                  <a:lnTo>
                    <a:pt x="370313" y="148916"/>
                  </a:lnTo>
                  <a:lnTo>
                    <a:pt x="388616" y="151597"/>
                  </a:lnTo>
                  <a:lnTo>
                    <a:pt x="395422" y="154791"/>
                  </a:lnTo>
                  <a:lnTo>
                    <a:pt x="400322" y="159900"/>
                  </a:lnTo>
                  <a:lnTo>
                    <a:pt x="403422" y="164466"/>
                  </a:lnTo>
                  <a:lnTo>
                    <a:pt x="405208" y="170013"/>
                  </a:lnTo>
                  <a:lnTo>
                    <a:pt x="405804" y="176913"/>
                  </a:lnTo>
                  <a:lnTo>
                    <a:pt x="405170" y="185041"/>
                  </a:lnTo>
                  <a:lnTo>
                    <a:pt x="403908" y="193928"/>
                  </a:lnTo>
                  <a:lnTo>
                    <a:pt x="403809" y="194622"/>
                  </a:lnTo>
                  <a:lnTo>
                    <a:pt x="451870" y="194622"/>
                  </a:lnTo>
                  <a:lnTo>
                    <a:pt x="452278" y="191770"/>
                  </a:lnTo>
                  <a:lnTo>
                    <a:pt x="452403" y="190842"/>
                  </a:lnTo>
                  <a:lnTo>
                    <a:pt x="453267" y="182329"/>
                  </a:lnTo>
                  <a:lnTo>
                    <a:pt x="453340" y="174273"/>
                  </a:lnTo>
                  <a:lnTo>
                    <a:pt x="452603" y="166863"/>
                  </a:lnTo>
                  <a:lnTo>
                    <a:pt x="451054" y="160099"/>
                  </a:lnTo>
                  <a:lnTo>
                    <a:pt x="448472" y="151597"/>
                  </a:lnTo>
                  <a:lnTo>
                    <a:pt x="446845" y="148916"/>
                  </a:lnTo>
                  <a:close/>
                </a:path>
                <a:path w="886459" h="372745">
                  <a:moveTo>
                    <a:pt x="362610" y="116209"/>
                  </a:moveTo>
                  <a:lnTo>
                    <a:pt x="351640" y="116646"/>
                  </a:lnTo>
                  <a:lnTo>
                    <a:pt x="352262" y="116646"/>
                  </a:lnTo>
                  <a:lnTo>
                    <a:pt x="342485" y="117923"/>
                  </a:lnTo>
                  <a:lnTo>
                    <a:pt x="342755" y="117923"/>
                  </a:lnTo>
                  <a:lnTo>
                    <a:pt x="334267" y="120054"/>
                  </a:lnTo>
                  <a:lnTo>
                    <a:pt x="326305" y="123340"/>
                  </a:lnTo>
                  <a:lnTo>
                    <a:pt x="299876" y="157461"/>
                  </a:lnTo>
                  <a:lnTo>
                    <a:pt x="297718" y="168162"/>
                  </a:lnTo>
                  <a:lnTo>
                    <a:pt x="342806" y="174769"/>
                  </a:lnTo>
                  <a:lnTo>
                    <a:pt x="344272" y="164466"/>
                  </a:lnTo>
                  <a:lnTo>
                    <a:pt x="348429" y="157461"/>
                  </a:lnTo>
                  <a:lnTo>
                    <a:pt x="362104" y="150068"/>
                  </a:lnTo>
                  <a:lnTo>
                    <a:pt x="370313" y="148916"/>
                  </a:lnTo>
                  <a:lnTo>
                    <a:pt x="446845" y="148916"/>
                  </a:lnTo>
                  <a:lnTo>
                    <a:pt x="444049" y="144383"/>
                  </a:lnTo>
                  <a:lnTo>
                    <a:pt x="408012" y="123000"/>
                  </a:lnTo>
                  <a:lnTo>
                    <a:pt x="373272" y="116646"/>
                  </a:lnTo>
                  <a:lnTo>
                    <a:pt x="362610" y="116209"/>
                  </a:lnTo>
                  <a:close/>
                </a:path>
                <a:path w="886459" h="372745">
                  <a:moveTo>
                    <a:pt x="125148" y="82709"/>
                  </a:moveTo>
                  <a:lnTo>
                    <a:pt x="119776" y="120268"/>
                  </a:lnTo>
                  <a:lnTo>
                    <a:pt x="196664" y="131545"/>
                  </a:lnTo>
                  <a:lnTo>
                    <a:pt x="97243" y="225982"/>
                  </a:lnTo>
                  <a:lnTo>
                    <a:pt x="92185" y="261332"/>
                  </a:lnTo>
                  <a:lnTo>
                    <a:pt x="239060" y="282870"/>
                  </a:lnTo>
                  <a:lnTo>
                    <a:pt x="244453" y="245123"/>
                  </a:lnTo>
                  <a:lnTo>
                    <a:pt x="154298" y="231909"/>
                  </a:lnTo>
                  <a:lnTo>
                    <a:pt x="254065" y="136383"/>
                  </a:lnTo>
                  <a:lnTo>
                    <a:pt x="258924" y="102321"/>
                  </a:lnTo>
                  <a:lnTo>
                    <a:pt x="125148" y="82709"/>
                  </a:lnTo>
                  <a:close/>
                </a:path>
                <a:path w="886459" h="372745">
                  <a:moveTo>
                    <a:pt x="35423" y="0"/>
                  </a:moveTo>
                  <a:lnTo>
                    <a:pt x="0" y="247814"/>
                  </a:lnTo>
                  <a:lnTo>
                    <a:pt x="51087" y="255311"/>
                  </a:lnTo>
                  <a:lnTo>
                    <a:pt x="86499" y="7497"/>
                  </a:lnTo>
                  <a:lnTo>
                    <a:pt x="354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621422" y="450248"/>
              <a:ext cx="1048385" cy="1550670"/>
            </a:xfrm>
            <a:custGeom>
              <a:avLst/>
              <a:gdLst/>
              <a:ahLst/>
              <a:cxnLst/>
              <a:rect l="l" t="t" r="r" b="b"/>
              <a:pathLst>
                <a:path w="1048384" h="1550670">
                  <a:moveTo>
                    <a:pt x="318786" y="0"/>
                  </a:moveTo>
                  <a:lnTo>
                    <a:pt x="243929" y="0"/>
                  </a:lnTo>
                  <a:lnTo>
                    <a:pt x="242338" y="1591"/>
                  </a:lnTo>
                  <a:lnTo>
                    <a:pt x="240348" y="2157"/>
                  </a:lnTo>
                  <a:lnTo>
                    <a:pt x="230349" y="2492"/>
                  </a:lnTo>
                  <a:lnTo>
                    <a:pt x="228757" y="2324"/>
                  </a:lnTo>
                  <a:lnTo>
                    <a:pt x="221207" y="5141"/>
                  </a:lnTo>
                  <a:lnTo>
                    <a:pt x="173794" y="17159"/>
                  </a:lnTo>
                  <a:lnTo>
                    <a:pt x="132742" y="36152"/>
                  </a:lnTo>
                  <a:lnTo>
                    <a:pt x="99875" y="58629"/>
                  </a:lnTo>
                  <a:lnTo>
                    <a:pt x="79903" y="77337"/>
                  </a:lnTo>
                  <a:lnTo>
                    <a:pt x="74479" y="82374"/>
                  </a:lnTo>
                  <a:lnTo>
                    <a:pt x="44365" y="120047"/>
                  </a:lnTo>
                  <a:lnTo>
                    <a:pt x="24428" y="155681"/>
                  </a:lnTo>
                  <a:lnTo>
                    <a:pt x="11046" y="192538"/>
                  </a:lnTo>
                  <a:lnTo>
                    <a:pt x="9999" y="197041"/>
                  </a:lnTo>
                  <a:lnTo>
                    <a:pt x="8188" y="201365"/>
                  </a:lnTo>
                  <a:lnTo>
                    <a:pt x="5926" y="211846"/>
                  </a:lnTo>
                  <a:lnTo>
                    <a:pt x="5172" y="217930"/>
                  </a:lnTo>
                  <a:lnTo>
                    <a:pt x="4083" y="223940"/>
                  </a:lnTo>
                  <a:lnTo>
                    <a:pt x="2922" y="232264"/>
                  </a:lnTo>
                  <a:lnTo>
                    <a:pt x="1561" y="249000"/>
                  </a:lnTo>
                  <a:lnTo>
                    <a:pt x="125" y="261939"/>
                  </a:lnTo>
                  <a:lnTo>
                    <a:pt x="0" y="266714"/>
                  </a:lnTo>
                  <a:lnTo>
                    <a:pt x="1459" y="279153"/>
                  </a:lnTo>
                  <a:lnTo>
                    <a:pt x="3591" y="302818"/>
                  </a:lnTo>
                  <a:lnTo>
                    <a:pt x="4397" y="309540"/>
                  </a:lnTo>
                  <a:lnTo>
                    <a:pt x="6523" y="315979"/>
                  </a:lnTo>
                  <a:lnTo>
                    <a:pt x="7214" y="326241"/>
                  </a:lnTo>
                  <a:lnTo>
                    <a:pt x="8648" y="329696"/>
                  </a:lnTo>
                  <a:lnTo>
                    <a:pt x="12572" y="343629"/>
                  </a:lnTo>
                  <a:lnTo>
                    <a:pt x="15873" y="354025"/>
                  </a:lnTo>
                  <a:lnTo>
                    <a:pt x="32924" y="393553"/>
                  </a:lnTo>
                  <a:lnTo>
                    <a:pt x="55990" y="429485"/>
                  </a:lnTo>
                  <a:lnTo>
                    <a:pt x="84202" y="461226"/>
                  </a:lnTo>
                  <a:lnTo>
                    <a:pt x="124370" y="493002"/>
                  </a:lnTo>
                  <a:lnTo>
                    <a:pt x="165264" y="514551"/>
                  </a:lnTo>
                  <a:lnTo>
                    <a:pt x="219878" y="530235"/>
                  </a:lnTo>
                  <a:lnTo>
                    <a:pt x="232600" y="530905"/>
                  </a:lnTo>
                  <a:lnTo>
                    <a:pt x="238191" y="533167"/>
                  </a:lnTo>
                  <a:lnTo>
                    <a:pt x="256379" y="533167"/>
                  </a:lnTo>
                  <a:lnTo>
                    <a:pt x="265510" y="533470"/>
                  </a:lnTo>
                  <a:lnTo>
                    <a:pt x="271635" y="535219"/>
                  </a:lnTo>
                  <a:lnTo>
                    <a:pt x="275583" y="535522"/>
                  </a:lnTo>
                  <a:lnTo>
                    <a:pt x="303728" y="535711"/>
                  </a:lnTo>
                  <a:lnTo>
                    <a:pt x="309383" y="535983"/>
                  </a:lnTo>
                  <a:lnTo>
                    <a:pt x="318042" y="538077"/>
                  </a:lnTo>
                  <a:lnTo>
                    <a:pt x="328063" y="538172"/>
                  </a:lnTo>
                  <a:lnTo>
                    <a:pt x="341989" y="540465"/>
                  </a:lnTo>
                  <a:lnTo>
                    <a:pt x="360428" y="542569"/>
                  </a:lnTo>
                  <a:lnTo>
                    <a:pt x="365486" y="544381"/>
                  </a:lnTo>
                  <a:lnTo>
                    <a:pt x="372679" y="544716"/>
                  </a:lnTo>
                  <a:lnTo>
                    <a:pt x="377998" y="546967"/>
                  </a:lnTo>
                  <a:lnTo>
                    <a:pt x="389810" y="548978"/>
                  </a:lnTo>
                  <a:lnTo>
                    <a:pt x="395809" y="551155"/>
                  </a:lnTo>
                  <a:lnTo>
                    <a:pt x="408276" y="554043"/>
                  </a:lnTo>
                  <a:lnTo>
                    <a:pt x="440342" y="564611"/>
                  </a:lnTo>
                  <a:lnTo>
                    <a:pt x="488321" y="584464"/>
                  </a:lnTo>
                  <a:lnTo>
                    <a:pt x="525429" y="604013"/>
                  </a:lnTo>
                  <a:lnTo>
                    <a:pt x="561918" y="627216"/>
                  </a:lnTo>
                  <a:lnTo>
                    <a:pt x="608203" y="663679"/>
                  </a:lnTo>
                  <a:lnTo>
                    <a:pt x="642812" y="697377"/>
                  </a:lnTo>
                  <a:lnTo>
                    <a:pt x="655152" y="711967"/>
                  </a:lnTo>
                  <a:lnTo>
                    <a:pt x="657833" y="714438"/>
                  </a:lnTo>
                  <a:lnTo>
                    <a:pt x="670670" y="730396"/>
                  </a:lnTo>
                  <a:lnTo>
                    <a:pt x="679686" y="742103"/>
                  </a:lnTo>
                  <a:lnTo>
                    <a:pt x="683298" y="747317"/>
                  </a:lnTo>
                  <a:lnTo>
                    <a:pt x="691734" y="758814"/>
                  </a:lnTo>
                  <a:lnTo>
                    <a:pt x="716715" y="799602"/>
                  </a:lnTo>
                  <a:lnTo>
                    <a:pt x="737005" y="841122"/>
                  </a:lnTo>
                  <a:lnTo>
                    <a:pt x="753525" y="884289"/>
                  </a:lnTo>
                  <a:lnTo>
                    <a:pt x="764961" y="926505"/>
                  </a:lnTo>
                  <a:lnTo>
                    <a:pt x="768709" y="940651"/>
                  </a:lnTo>
                  <a:lnTo>
                    <a:pt x="770028" y="947039"/>
                  </a:lnTo>
                  <a:lnTo>
                    <a:pt x="770709" y="954840"/>
                  </a:lnTo>
                  <a:lnTo>
                    <a:pt x="771620" y="958536"/>
                  </a:lnTo>
                  <a:lnTo>
                    <a:pt x="773358" y="962776"/>
                  </a:lnTo>
                  <a:lnTo>
                    <a:pt x="772322" y="967405"/>
                  </a:lnTo>
                  <a:lnTo>
                    <a:pt x="774541" y="976001"/>
                  </a:lnTo>
                  <a:lnTo>
                    <a:pt x="775442" y="980273"/>
                  </a:lnTo>
                  <a:lnTo>
                    <a:pt x="775421" y="994461"/>
                  </a:lnTo>
                  <a:lnTo>
                    <a:pt x="777829" y="1000870"/>
                  </a:lnTo>
                  <a:lnTo>
                    <a:pt x="777745" y="1004807"/>
                  </a:lnTo>
                  <a:lnTo>
                    <a:pt x="778037" y="1040019"/>
                  </a:lnTo>
                  <a:lnTo>
                    <a:pt x="777725" y="1077119"/>
                  </a:lnTo>
                  <a:lnTo>
                    <a:pt x="777850" y="1079171"/>
                  </a:lnTo>
                  <a:lnTo>
                    <a:pt x="775442" y="1085569"/>
                  </a:lnTo>
                  <a:lnTo>
                    <a:pt x="775295" y="1103317"/>
                  </a:lnTo>
                  <a:lnTo>
                    <a:pt x="773390" y="1107924"/>
                  </a:lnTo>
                  <a:lnTo>
                    <a:pt x="773306" y="1115138"/>
                  </a:lnTo>
                  <a:lnTo>
                    <a:pt x="771714" y="1121704"/>
                  </a:lnTo>
                  <a:lnTo>
                    <a:pt x="769494" y="1135023"/>
                  </a:lnTo>
                  <a:lnTo>
                    <a:pt x="768594" y="1141692"/>
                  </a:lnTo>
                  <a:lnTo>
                    <a:pt x="765924" y="1153640"/>
                  </a:lnTo>
                  <a:lnTo>
                    <a:pt x="764531" y="1158949"/>
                  </a:lnTo>
                  <a:lnTo>
                    <a:pt x="762332" y="1170959"/>
                  </a:lnTo>
                  <a:lnTo>
                    <a:pt x="760165" y="1177388"/>
                  </a:lnTo>
                  <a:lnTo>
                    <a:pt x="743494" y="1227125"/>
                  </a:lnTo>
                  <a:lnTo>
                    <a:pt x="722690" y="1272463"/>
                  </a:lnTo>
                  <a:lnTo>
                    <a:pt x="703528" y="1306745"/>
                  </a:lnTo>
                  <a:lnTo>
                    <a:pt x="681602" y="1338828"/>
                  </a:lnTo>
                  <a:lnTo>
                    <a:pt x="677288" y="1345341"/>
                  </a:lnTo>
                  <a:lnTo>
                    <a:pt x="651362" y="1376806"/>
                  </a:lnTo>
                  <a:lnTo>
                    <a:pt x="623834" y="1406313"/>
                  </a:lnTo>
                  <a:lnTo>
                    <a:pt x="618776" y="1410826"/>
                  </a:lnTo>
                  <a:lnTo>
                    <a:pt x="604785" y="1423859"/>
                  </a:lnTo>
                  <a:lnTo>
                    <a:pt x="565908" y="1455144"/>
                  </a:lnTo>
                  <a:lnTo>
                    <a:pt x="521902" y="1484143"/>
                  </a:lnTo>
                  <a:lnTo>
                    <a:pt x="503921" y="1493263"/>
                  </a:lnTo>
                  <a:lnTo>
                    <a:pt x="498895" y="1496457"/>
                  </a:lnTo>
                  <a:lnTo>
                    <a:pt x="483713" y="1503710"/>
                  </a:lnTo>
                  <a:lnTo>
                    <a:pt x="473774" y="1508221"/>
                  </a:lnTo>
                  <a:lnTo>
                    <a:pt x="463716" y="1512457"/>
                  </a:lnTo>
                  <a:lnTo>
                    <a:pt x="447536" y="1518414"/>
                  </a:lnTo>
                  <a:lnTo>
                    <a:pt x="441745" y="1521011"/>
                  </a:lnTo>
                  <a:lnTo>
                    <a:pt x="423301" y="1526670"/>
                  </a:lnTo>
                  <a:lnTo>
                    <a:pt x="409840" y="1530445"/>
                  </a:lnTo>
                  <a:lnTo>
                    <a:pt x="408762" y="1530298"/>
                  </a:lnTo>
                  <a:lnTo>
                    <a:pt x="406343" y="1530403"/>
                  </a:lnTo>
                  <a:lnTo>
                    <a:pt x="410699" y="1528267"/>
                  </a:lnTo>
                  <a:lnTo>
                    <a:pt x="413704" y="1526498"/>
                  </a:lnTo>
                  <a:lnTo>
                    <a:pt x="424098" y="1522277"/>
                  </a:lnTo>
                  <a:lnTo>
                    <a:pt x="465675" y="1500413"/>
                  </a:lnTo>
                  <a:lnTo>
                    <a:pt x="491754" y="1482645"/>
                  </a:lnTo>
                  <a:lnTo>
                    <a:pt x="498288" y="1478352"/>
                  </a:lnTo>
                  <a:lnTo>
                    <a:pt x="535420" y="1446603"/>
                  </a:lnTo>
                  <a:lnTo>
                    <a:pt x="568244" y="1410323"/>
                  </a:lnTo>
                  <a:lnTo>
                    <a:pt x="597234" y="1367993"/>
                  </a:lnTo>
                  <a:lnTo>
                    <a:pt x="620015" y="1324396"/>
                  </a:lnTo>
                  <a:lnTo>
                    <a:pt x="637823" y="1275479"/>
                  </a:lnTo>
                  <a:lnTo>
                    <a:pt x="647132" y="1236328"/>
                  </a:lnTo>
                  <a:lnTo>
                    <a:pt x="647310" y="1230140"/>
                  </a:lnTo>
                  <a:lnTo>
                    <a:pt x="649865" y="1223166"/>
                  </a:lnTo>
                  <a:lnTo>
                    <a:pt x="650032" y="1210444"/>
                  </a:lnTo>
                  <a:lnTo>
                    <a:pt x="652597" y="1203659"/>
                  </a:lnTo>
                  <a:lnTo>
                    <a:pt x="652378" y="1201377"/>
                  </a:lnTo>
                  <a:lnTo>
                    <a:pt x="652891" y="1184079"/>
                  </a:lnTo>
                  <a:lnTo>
                    <a:pt x="653808" y="1169373"/>
                  </a:lnTo>
                  <a:lnTo>
                    <a:pt x="653889" y="1162251"/>
                  </a:lnTo>
                  <a:lnTo>
                    <a:pt x="653631" y="1155119"/>
                  </a:lnTo>
                  <a:lnTo>
                    <a:pt x="652304" y="1142342"/>
                  </a:lnTo>
                  <a:lnTo>
                    <a:pt x="652587" y="1136583"/>
                  </a:lnTo>
                  <a:lnTo>
                    <a:pt x="652398" y="1126436"/>
                  </a:lnTo>
                  <a:lnTo>
                    <a:pt x="652556" y="1121976"/>
                  </a:lnTo>
                  <a:lnTo>
                    <a:pt x="650440" y="1117212"/>
                  </a:lnTo>
                  <a:lnTo>
                    <a:pt x="650231" y="1109756"/>
                  </a:lnTo>
                  <a:lnTo>
                    <a:pt x="648671" y="1103809"/>
                  </a:lnTo>
                  <a:lnTo>
                    <a:pt x="646785" y="1090700"/>
                  </a:lnTo>
                  <a:lnTo>
                    <a:pt x="634703" y="1043031"/>
                  </a:lnTo>
                  <a:lnTo>
                    <a:pt x="619828" y="1003969"/>
                  </a:lnTo>
                  <a:lnTo>
                    <a:pt x="601049" y="966630"/>
                  </a:lnTo>
                  <a:lnTo>
                    <a:pt x="572556" y="924005"/>
                  </a:lnTo>
                  <a:lnTo>
                    <a:pt x="546280" y="893114"/>
                  </a:lnTo>
                  <a:lnTo>
                    <a:pt x="526486" y="873774"/>
                  </a:lnTo>
                  <a:lnTo>
                    <a:pt x="523607" y="870664"/>
                  </a:lnTo>
                  <a:lnTo>
                    <a:pt x="514958" y="862926"/>
                  </a:lnTo>
                  <a:lnTo>
                    <a:pt x="509031" y="858486"/>
                  </a:lnTo>
                  <a:lnTo>
                    <a:pt x="496707" y="848497"/>
                  </a:lnTo>
                  <a:lnTo>
                    <a:pt x="489639" y="843901"/>
                  </a:lnTo>
                  <a:lnTo>
                    <a:pt x="475300" y="833893"/>
                  </a:lnTo>
                  <a:lnTo>
                    <a:pt x="467642" y="829126"/>
                  </a:lnTo>
                  <a:lnTo>
                    <a:pt x="433681" y="811059"/>
                  </a:lnTo>
                  <a:lnTo>
                    <a:pt x="386647" y="792394"/>
                  </a:lnTo>
                  <a:lnTo>
                    <a:pt x="356072" y="784457"/>
                  </a:lnTo>
                  <a:lnTo>
                    <a:pt x="351036" y="782761"/>
                  </a:lnTo>
                  <a:lnTo>
                    <a:pt x="344460" y="782541"/>
                  </a:lnTo>
                  <a:lnTo>
                    <a:pt x="340251" y="780824"/>
                  </a:lnTo>
                  <a:lnTo>
                    <a:pt x="338408" y="780447"/>
                  </a:lnTo>
                  <a:lnTo>
                    <a:pt x="333089" y="780374"/>
                  </a:lnTo>
                  <a:lnTo>
                    <a:pt x="329780" y="780028"/>
                  </a:lnTo>
                  <a:lnTo>
                    <a:pt x="324450" y="777651"/>
                  </a:lnTo>
                  <a:lnTo>
                    <a:pt x="322021" y="777882"/>
                  </a:lnTo>
                  <a:lnTo>
                    <a:pt x="315037" y="777882"/>
                  </a:lnTo>
                  <a:lnTo>
                    <a:pt x="310440" y="777494"/>
                  </a:lnTo>
                  <a:lnTo>
                    <a:pt x="303435" y="775766"/>
                  </a:lnTo>
                  <a:lnTo>
                    <a:pt x="298346" y="775494"/>
                  </a:lnTo>
                  <a:lnTo>
                    <a:pt x="264285" y="775421"/>
                  </a:lnTo>
                  <a:lnTo>
                    <a:pt x="261363" y="775704"/>
                  </a:lnTo>
                  <a:lnTo>
                    <a:pt x="256494" y="777620"/>
                  </a:lnTo>
                  <a:lnTo>
                    <a:pt x="249835" y="777159"/>
                  </a:lnTo>
                  <a:lnTo>
                    <a:pt x="244715" y="779505"/>
                  </a:lnTo>
                  <a:lnTo>
                    <a:pt x="231490" y="782897"/>
                  </a:lnTo>
                  <a:lnTo>
                    <a:pt x="223878" y="786101"/>
                  </a:lnTo>
                  <a:lnTo>
                    <a:pt x="187596" y="810220"/>
                  </a:lnTo>
                  <a:lnTo>
                    <a:pt x="160611" y="845807"/>
                  </a:lnTo>
                  <a:lnTo>
                    <a:pt x="147432" y="885045"/>
                  </a:lnTo>
                  <a:lnTo>
                    <a:pt x="146225" y="898621"/>
                  </a:lnTo>
                  <a:lnTo>
                    <a:pt x="146291" y="905641"/>
                  </a:lnTo>
                  <a:lnTo>
                    <a:pt x="157539" y="948964"/>
                  </a:lnTo>
                  <a:lnTo>
                    <a:pt x="187167" y="988786"/>
                  </a:lnTo>
                  <a:lnTo>
                    <a:pt x="222140" y="1012680"/>
                  </a:lnTo>
                  <a:lnTo>
                    <a:pt x="249615" y="1021895"/>
                  </a:lnTo>
                  <a:lnTo>
                    <a:pt x="254683" y="1024513"/>
                  </a:lnTo>
                  <a:lnTo>
                    <a:pt x="259604" y="1024094"/>
                  </a:lnTo>
                  <a:lnTo>
                    <a:pt x="269133" y="1024481"/>
                  </a:lnTo>
                  <a:lnTo>
                    <a:pt x="276525" y="1026429"/>
                  </a:lnTo>
                  <a:lnTo>
                    <a:pt x="281771" y="1026712"/>
                  </a:lnTo>
                  <a:lnTo>
                    <a:pt x="299540" y="1026775"/>
                  </a:lnTo>
                  <a:lnTo>
                    <a:pt x="301299" y="1026649"/>
                  </a:lnTo>
                  <a:lnTo>
                    <a:pt x="310922" y="1029057"/>
                  </a:lnTo>
                  <a:lnTo>
                    <a:pt x="357434" y="1039612"/>
                  </a:lnTo>
                  <a:lnTo>
                    <a:pt x="384040" y="1051329"/>
                  </a:lnTo>
                  <a:lnTo>
                    <a:pt x="390459" y="1054543"/>
                  </a:lnTo>
                  <a:lnTo>
                    <a:pt x="426039" y="1077621"/>
                  </a:lnTo>
                  <a:lnTo>
                    <a:pt x="462665" y="1112817"/>
                  </a:lnTo>
                  <a:lnTo>
                    <a:pt x="489778" y="1150008"/>
                  </a:lnTo>
                  <a:lnTo>
                    <a:pt x="508556" y="1186986"/>
                  </a:lnTo>
                  <a:lnTo>
                    <a:pt x="522371" y="1228936"/>
                  </a:lnTo>
                  <a:lnTo>
                    <a:pt x="522758" y="1234894"/>
                  </a:lnTo>
                  <a:lnTo>
                    <a:pt x="525376" y="1241805"/>
                  </a:lnTo>
                  <a:lnTo>
                    <a:pt x="525554" y="1247815"/>
                  </a:lnTo>
                  <a:lnTo>
                    <a:pt x="525963" y="1250726"/>
                  </a:lnTo>
                  <a:lnTo>
                    <a:pt x="527858" y="1256202"/>
                  </a:lnTo>
                  <a:lnTo>
                    <a:pt x="528130" y="1267615"/>
                  </a:lnTo>
                  <a:lnTo>
                    <a:pt x="529774" y="1287594"/>
                  </a:lnTo>
                  <a:lnTo>
                    <a:pt x="529763" y="1295866"/>
                  </a:lnTo>
                  <a:lnTo>
                    <a:pt x="528130" y="1308483"/>
                  </a:lnTo>
                  <a:lnTo>
                    <a:pt x="527826" y="1324148"/>
                  </a:lnTo>
                  <a:lnTo>
                    <a:pt x="525868" y="1328975"/>
                  </a:lnTo>
                  <a:lnTo>
                    <a:pt x="525680" y="1335100"/>
                  </a:lnTo>
                  <a:lnTo>
                    <a:pt x="521777" y="1352322"/>
                  </a:lnTo>
                  <a:lnTo>
                    <a:pt x="509790" y="1388490"/>
                  </a:lnTo>
                  <a:lnTo>
                    <a:pt x="490927" y="1424848"/>
                  </a:lnTo>
                  <a:lnTo>
                    <a:pt x="460237" y="1465505"/>
                  </a:lnTo>
                  <a:lnTo>
                    <a:pt x="424959" y="1498467"/>
                  </a:lnTo>
                  <a:lnTo>
                    <a:pt x="383797" y="1525033"/>
                  </a:lnTo>
                  <a:lnTo>
                    <a:pt x="344743" y="1540549"/>
                  </a:lnTo>
                  <a:lnTo>
                    <a:pt x="339005" y="1541837"/>
                  </a:lnTo>
                  <a:lnTo>
                    <a:pt x="333487" y="1544078"/>
                  </a:lnTo>
                  <a:lnTo>
                    <a:pt x="324942" y="1544769"/>
                  </a:lnTo>
                  <a:lnTo>
                    <a:pt x="320346" y="1547534"/>
                  </a:lnTo>
                  <a:lnTo>
                    <a:pt x="320482" y="1548853"/>
                  </a:lnTo>
                  <a:lnTo>
                    <a:pt x="320890" y="1549282"/>
                  </a:lnTo>
                  <a:lnTo>
                    <a:pt x="330942" y="1550067"/>
                  </a:lnTo>
                  <a:lnTo>
                    <a:pt x="338303" y="1547701"/>
                  </a:lnTo>
                  <a:lnTo>
                    <a:pt x="346858" y="1546759"/>
                  </a:lnTo>
                  <a:lnTo>
                    <a:pt x="354994" y="1545230"/>
                  </a:lnTo>
                  <a:lnTo>
                    <a:pt x="356784" y="1545115"/>
                  </a:lnTo>
                  <a:lnTo>
                    <a:pt x="360135" y="1548088"/>
                  </a:lnTo>
                  <a:lnTo>
                    <a:pt x="372449" y="1547125"/>
                  </a:lnTo>
                  <a:lnTo>
                    <a:pt x="380365" y="1545617"/>
                  </a:lnTo>
                  <a:lnTo>
                    <a:pt x="390071" y="1545397"/>
                  </a:lnTo>
                  <a:lnTo>
                    <a:pt x="391705" y="1544727"/>
                  </a:lnTo>
                  <a:lnTo>
                    <a:pt x="397087" y="1543513"/>
                  </a:lnTo>
                  <a:lnTo>
                    <a:pt x="403181" y="1543178"/>
                  </a:lnTo>
                  <a:lnTo>
                    <a:pt x="407380" y="1543125"/>
                  </a:lnTo>
                  <a:lnTo>
                    <a:pt x="412657" y="1540748"/>
                  </a:lnTo>
                  <a:lnTo>
                    <a:pt x="418510" y="1540665"/>
                  </a:lnTo>
                  <a:lnTo>
                    <a:pt x="421212" y="1540413"/>
                  </a:lnTo>
                  <a:lnTo>
                    <a:pt x="424929" y="1538769"/>
                  </a:lnTo>
                  <a:lnTo>
                    <a:pt x="430447" y="1538225"/>
                  </a:lnTo>
                  <a:lnTo>
                    <a:pt x="433285" y="1537618"/>
                  </a:lnTo>
                  <a:lnTo>
                    <a:pt x="438510" y="1535900"/>
                  </a:lnTo>
                  <a:lnTo>
                    <a:pt x="441138" y="1535932"/>
                  </a:lnTo>
                  <a:lnTo>
                    <a:pt x="458962" y="1531746"/>
                  </a:lnTo>
                  <a:lnTo>
                    <a:pt x="466604" y="1529769"/>
                  </a:lnTo>
                  <a:lnTo>
                    <a:pt x="481807" y="1525073"/>
                  </a:lnTo>
                  <a:lnTo>
                    <a:pt x="489597" y="1523168"/>
                  </a:lnTo>
                  <a:lnTo>
                    <a:pt x="503722" y="1518917"/>
                  </a:lnTo>
                  <a:lnTo>
                    <a:pt x="528363" y="1510634"/>
                  </a:lnTo>
                  <a:lnTo>
                    <a:pt x="569427" y="1494697"/>
                  </a:lnTo>
                  <a:lnTo>
                    <a:pt x="575239" y="1491640"/>
                  </a:lnTo>
                  <a:lnTo>
                    <a:pt x="591838" y="1484398"/>
                  </a:lnTo>
                  <a:lnTo>
                    <a:pt x="602293" y="1479466"/>
                  </a:lnTo>
                  <a:lnTo>
                    <a:pt x="630235" y="1465268"/>
                  </a:lnTo>
                  <a:lnTo>
                    <a:pt x="644689" y="1457369"/>
                  </a:lnTo>
                  <a:lnTo>
                    <a:pt x="657466" y="1449505"/>
                  </a:lnTo>
                  <a:lnTo>
                    <a:pt x="669204" y="1442783"/>
                  </a:lnTo>
                  <a:lnTo>
                    <a:pt x="706983" y="1418375"/>
                  </a:lnTo>
                  <a:lnTo>
                    <a:pt x="743577" y="1391946"/>
                  </a:lnTo>
                  <a:lnTo>
                    <a:pt x="775684" y="1365859"/>
                  </a:lnTo>
                  <a:lnTo>
                    <a:pt x="813319" y="1331637"/>
                  </a:lnTo>
                  <a:lnTo>
                    <a:pt x="830529" y="1314588"/>
                  </a:lnTo>
                  <a:lnTo>
                    <a:pt x="836655" y="1308808"/>
                  </a:lnTo>
                  <a:lnTo>
                    <a:pt x="841785" y="1301981"/>
                  </a:lnTo>
                  <a:lnTo>
                    <a:pt x="853905" y="1289369"/>
                  </a:lnTo>
                  <a:lnTo>
                    <a:pt x="859859" y="1282572"/>
                  </a:lnTo>
                  <a:lnTo>
                    <a:pt x="886403" y="1249459"/>
                  </a:lnTo>
                  <a:lnTo>
                    <a:pt x="916020" y="1207905"/>
                  </a:lnTo>
                  <a:lnTo>
                    <a:pt x="940689" y="1168957"/>
                  </a:lnTo>
                  <a:lnTo>
                    <a:pt x="959584" y="1134888"/>
                  </a:lnTo>
                  <a:lnTo>
                    <a:pt x="980726" y="1091428"/>
                  </a:lnTo>
                  <a:lnTo>
                    <a:pt x="996333" y="1053703"/>
                  </a:lnTo>
                  <a:lnTo>
                    <a:pt x="1009686" y="1014126"/>
                  </a:lnTo>
                  <a:lnTo>
                    <a:pt x="1011696" y="1008796"/>
                  </a:lnTo>
                  <a:lnTo>
                    <a:pt x="1020701" y="979132"/>
                  </a:lnTo>
                  <a:lnTo>
                    <a:pt x="1022555" y="973719"/>
                  </a:lnTo>
                  <a:lnTo>
                    <a:pt x="1024586" y="963185"/>
                  </a:lnTo>
                  <a:lnTo>
                    <a:pt x="1026408" y="958442"/>
                  </a:lnTo>
                  <a:lnTo>
                    <a:pt x="1027455" y="949405"/>
                  </a:lnTo>
                  <a:lnTo>
                    <a:pt x="1029005" y="945583"/>
                  </a:lnTo>
                  <a:lnTo>
                    <a:pt x="1030659" y="935395"/>
                  </a:lnTo>
                  <a:lnTo>
                    <a:pt x="1033015" y="929427"/>
                  </a:lnTo>
                  <a:lnTo>
                    <a:pt x="1033246" y="921710"/>
                  </a:lnTo>
                  <a:lnTo>
                    <a:pt x="1035528" y="916631"/>
                  </a:lnTo>
                  <a:lnTo>
                    <a:pt x="1035225" y="911647"/>
                  </a:lnTo>
                  <a:lnTo>
                    <a:pt x="1037913" y="898393"/>
                  </a:lnTo>
                  <a:lnTo>
                    <a:pt x="1042177" y="870308"/>
                  </a:lnTo>
                  <a:lnTo>
                    <a:pt x="1042418" y="859712"/>
                  </a:lnTo>
                  <a:lnTo>
                    <a:pt x="1044397" y="854696"/>
                  </a:lnTo>
                  <a:lnTo>
                    <a:pt x="1044816" y="832341"/>
                  </a:lnTo>
                  <a:lnTo>
                    <a:pt x="1045674" y="828948"/>
                  </a:lnTo>
                  <a:lnTo>
                    <a:pt x="1048282" y="826152"/>
                  </a:lnTo>
                  <a:lnTo>
                    <a:pt x="1048282" y="725894"/>
                  </a:lnTo>
                  <a:lnTo>
                    <a:pt x="1045455" y="722648"/>
                  </a:lnTo>
                  <a:lnTo>
                    <a:pt x="1044617" y="710376"/>
                  </a:lnTo>
                  <a:lnTo>
                    <a:pt x="1044376" y="697245"/>
                  </a:lnTo>
                  <a:lnTo>
                    <a:pt x="1042481" y="692429"/>
                  </a:lnTo>
                  <a:lnTo>
                    <a:pt x="1042135" y="684418"/>
                  </a:lnTo>
                  <a:lnTo>
                    <a:pt x="1042198" y="681843"/>
                  </a:lnTo>
                  <a:lnTo>
                    <a:pt x="1037928" y="653528"/>
                  </a:lnTo>
                  <a:lnTo>
                    <a:pt x="1035204" y="640284"/>
                  </a:lnTo>
                  <a:lnTo>
                    <a:pt x="1035371" y="635331"/>
                  </a:lnTo>
                  <a:lnTo>
                    <a:pt x="1033036" y="629624"/>
                  </a:lnTo>
                  <a:lnTo>
                    <a:pt x="1033277" y="628242"/>
                  </a:lnTo>
                  <a:lnTo>
                    <a:pt x="1032921" y="624441"/>
                  </a:lnTo>
                  <a:lnTo>
                    <a:pt x="1027633" y="601856"/>
                  </a:lnTo>
                  <a:lnTo>
                    <a:pt x="1027246" y="598913"/>
                  </a:lnTo>
                  <a:lnTo>
                    <a:pt x="1024597" y="587416"/>
                  </a:lnTo>
                  <a:lnTo>
                    <a:pt x="1022251" y="578893"/>
                  </a:lnTo>
                  <a:lnTo>
                    <a:pt x="1020597" y="574757"/>
                  </a:lnTo>
                  <a:lnTo>
                    <a:pt x="1017451" y="561856"/>
                  </a:lnTo>
                  <a:lnTo>
                    <a:pt x="1004439" y="521508"/>
                  </a:lnTo>
                  <a:lnTo>
                    <a:pt x="989413" y="482186"/>
                  </a:lnTo>
                  <a:lnTo>
                    <a:pt x="970468" y="439822"/>
                  </a:lnTo>
                  <a:lnTo>
                    <a:pt x="952034" y="404073"/>
                  </a:lnTo>
                  <a:lnTo>
                    <a:pt x="932927" y="371031"/>
                  </a:lnTo>
                  <a:lnTo>
                    <a:pt x="908944" y="334455"/>
                  </a:lnTo>
                  <a:lnTo>
                    <a:pt x="871679" y="284768"/>
                  </a:lnTo>
                  <a:lnTo>
                    <a:pt x="854466" y="265164"/>
                  </a:lnTo>
                  <a:lnTo>
                    <a:pt x="849283" y="258212"/>
                  </a:lnTo>
                  <a:lnTo>
                    <a:pt x="818100" y="226035"/>
                  </a:lnTo>
                  <a:lnTo>
                    <a:pt x="792698" y="201250"/>
                  </a:lnTo>
                  <a:lnTo>
                    <a:pt x="786551" y="196695"/>
                  </a:lnTo>
                  <a:lnTo>
                    <a:pt x="775416" y="186340"/>
                  </a:lnTo>
                  <a:lnTo>
                    <a:pt x="740607" y="158381"/>
                  </a:lnTo>
                  <a:lnTo>
                    <a:pt x="707777" y="134544"/>
                  </a:lnTo>
                  <a:lnTo>
                    <a:pt x="660335" y="104656"/>
                  </a:lnTo>
                  <a:lnTo>
                    <a:pt x="620177" y="82700"/>
                  </a:lnTo>
                  <a:lnTo>
                    <a:pt x="572563" y="60851"/>
                  </a:lnTo>
                  <a:lnTo>
                    <a:pt x="518287" y="40428"/>
                  </a:lnTo>
                  <a:lnTo>
                    <a:pt x="504309" y="36375"/>
                  </a:lnTo>
                  <a:lnTo>
                    <a:pt x="497461" y="33569"/>
                  </a:lnTo>
                  <a:lnTo>
                    <a:pt x="448524" y="20517"/>
                  </a:lnTo>
                  <a:lnTo>
                    <a:pt x="434322" y="17358"/>
                  </a:lnTo>
                  <a:lnTo>
                    <a:pt x="422636" y="15057"/>
                  </a:lnTo>
                  <a:lnTo>
                    <a:pt x="418196" y="13654"/>
                  </a:lnTo>
                  <a:lnTo>
                    <a:pt x="412908" y="13476"/>
                  </a:lnTo>
                  <a:lnTo>
                    <a:pt x="408982" y="11612"/>
                  </a:lnTo>
                  <a:lnTo>
                    <a:pt x="401202" y="11099"/>
                  </a:lnTo>
                  <a:lnTo>
                    <a:pt x="399286" y="10795"/>
                  </a:lnTo>
                  <a:lnTo>
                    <a:pt x="394616" y="9423"/>
                  </a:lnTo>
                  <a:lnTo>
                    <a:pt x="391726" y="8963"/>
                  </a:lnTo>
                  <a:lnTo>
                    <a:pt x="386658" y="8680"/>
                  </a:lnTo>
                  <a:lnTo>
                    <a:pt x="374407" y="6293"/>
                  </a:lnTo>
                  <a:lnTo>
                    <a:pt x="366240" y="5319"/>
                  </a:lnTo>
                  <a:lnTo>
                    <a:pt x="354209" y="4649"/>
                  </a:lnTo>
                  <a:lnTo>
                    <a:pt x="350450" y="4701"/>
                  </a:lnTo>
                  <a:lnTo>
                    <a:pt x="345109" y="2492"/>
                  </a:lnTo>
                  <a:lnTo>
                    <a:pt x="324230" y="2167"/>
                  </a:lnTo>
                  <a:lnTo>
                    <a:pt x="321309" y="1853"/>
                  </a:lnTo>
                  <a:lnTo>
                    <a:pt x="318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4451" y="4097885"/>
              <a:ext cx="2511425" cy="515620"/>
            </a:xfrm>
            <a:custGeom>
              <a:avLst/>
              <a:gdLst/>
              <a:ahLst/>
              <a:cxnLst/>
              <a:rect l="l" t="t" r="r" b="b"/>
              <a:pathLst>
                <a:path w="2511425" h="515620">
                  <a:moveTo>
                    <a:pt x="2511023" y="0"/>
                  </a:moveTo>
                  <a:lnTo>
                    <a:pt x="0" y="0"/>
                  </a:lnTo>
                  <a:lnTo>
                    <a:pt x="0" y="515083"/>
                  </a:lnTo>
                  <a:lnTo>
                    <a:pt x="2511023" y="515083"/>
                  </a:lnTo>
                  <a:lnTo>
                    <a:pt x="2511023" y="0"/>
                  </a:lnTo>
                  <a:close/>
                </a:path>
              </a:pathLst>
            </a:custGeom>
            <a:solidFill>
              <a:srgbClr val="F18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21994" y="4138212"/>
              <a:ext cx="2418715" cy="390525"/>
            </a:xfrm>
            <a:custGeom>
              <a:avLst/>
              <a:gdLst/>
              <a:ahLst/>
              <a:cxnLst/>
              <a:rect l="l" t="t" r="r" b="b"/>
              <a:pathLst>
                <a:path w="2418715" h="390525">
                  <a:moveTo>
                    <a:pt x="234111" y="171221"/>
                  </a:moveTo>
                  <a:lnTo>
                    <a:pt x="226161" y="133350"/>
                  </a:lnTo>
                  <a:lnTo>
                    <a:pt x="202958" y="103035"/>
                  </a:lnTo>
                  <a:lnTo>
                    <a:pt x="167017" y="83578"/>
                  </a:lnTo>
                  <a:lnTo>
                    <a:pt x="121983" y="76911"/>
                  </a:lnTo>
                  <a:lnTo>
                    <a:pt x="106133" y="77597"/>
                  </a:lnTo>
                  <a:lnTo>
                    <a:pt x="63411" y="87807"/>
                  </a:lnTo>
                  <a:lnTo>
                    <a:pt x="31102" y="108927"/>
                  </a:lnTo>
                  <a:lnTo>
                    <a:pt x="10312" y="150190"/>
                  </a:lnTo>
                  <a:lnTo>
                    <a:pt x="9436" y="162217"/>
                  </a:lnTo>
                  <a:lnTo>
                    <a:pt x="12687" y="184785"/>
                  </a:lnTo>
                  <a:lnTo>
                    <a:pt x="38684" y="222618"/>
                  </a:lnTo>
                  <a:lnTo>
                    <a:pt x="71805" y="243027"/>
                  </a:lnTo>
                  <a:lnTo>
                    <a:pt x="128282" y="263956"/>
                  </a:lnTo>
                  <a:lnTo>
                    <a:pt x="140855" y="269049"/>
                  </a:lnTo>
                  <a:lnTo>
                    <a:pt x="170256" y="297815"/>
                  </a:lnTo>
                  <a:lnTo>
                    <a:pt x="171030" y="306209"/>
                  </a:lnTo>
                  <a:lnTo>
                    <a:pt x="170256" y="313931"/>
                  </a:lnTo>
                  <a:lnTo>
                    <a:pt x="134048" y="340207"/>
                  </a:lnTo>
                  <a:lnTo>
                    <a:pt x="123456" y="340779"/>
                  </a:lnTo>
                  <a:lnTo>
                    <a:pt x="97040" y="337629"/>
                  </a:lnTo>
                  <a:lnTo>
                    <a:pt x="78181" y="328155"/>
                  </a:lnTo>
                  <a:lnTo>
                    <a:pt x="66865" y="312369"/>
                  </a:lnTo>
                  <a:lnTo>
                    <a:pt x="63093" y="290283"/>
                  </a:lnTo>
                  <a:lnTo>
                    <a:pt x="0" y="290283"/>
                  </a:lnTo>
                  <a:lnTo>
                    <a:pt x="8547" y="330593"/>
                  </a:lnTo>
                  <a:lnTo>
                    <a:pt x="33832" y="362292"/>
                  </a:lnTo>
                  <a:lnTo>
                    <a:pt x="74180" y="383209"/>
                  </a:lnTo>
                  <a:lnTo>
                    <a:pt x="123456" y="390448"/>
                  </a:lnTo>
                  <a:lnTo>
                    <a:pt x="147523" y="389039"/>
                  </a:lnTo>
                  <a:lnTo>
                    <a:pt x="187858" y="377786"/>
                  </a:lnTo>
                  <a:lnTo>
                    <a:pt x="226618" y="341122"/>
                  </a:lnTo>
                  <a:lnTo>
                    <a:pt x="234111" y="305790"/>
                  </a:lnTo>
                  <a:lnTo>
                    <a:pt x="232575" y="288696"/>
                  </a:lnTo>
                  <a:lnTo>
                    <a:pt x="209600" y="246253"/>
                  </a:lnTo>
                  <a:lnTo>
                    <a:pt x="177787" y="224307"/>
                  </a:lnTo>
                  <a:lnTo>
                    <a:pt x="131419" y="206222"/>
                  </a:lnTo>
                  <a:lnTo>
                    <a:pt x="117741" y="201752"/>
                  </a:lnTo>
                  <a:lnTo>
                    <a:pt x="105816" y="197116"/>
                  </a:lnTo>
                  <a:lnTo>
                    <a:pt x="73253" y="169570"/>
                  </a:lnTo>
                  <a:lnTo>
                    <a:pt x="72313" y="162433"/>
                  </a:lnTo>
                  <a:lnTo>
                    <a:pt x="73113" y="154851"/>
                  </a:lnTo>
                  <a:lnTo>
                    <a:pt x="110058" y="127609"/>
                  </a:lnTo>
                  <a:lnTo>
                    <a:pt x="120942" y="127000"/>
                  </a:lnTo>
                  <a:lnTo>
                    <a:pt x="132219" y="127736"/>
                  </a:lnTo>
                  <a:lnTo>
                    <a:pt x="167944" y="152603"/>
                  </a:lnTo>
                  <a:lnTo>
                    <a:pt x="171246" y="171221"/>
                  </a:lnTo>
                  <a:lnTo>
                    <a:pt x="234111" y="171221"/>
                  </a:lnTo>
                  <a:close/>
                </a:path>
                <a:path w="2418715" h="390525">
                  <a:moveTo>
                    <a:pt x="507631" y="81102"/>
                  </a:moveTo>
                  <a:lnTo>
                    <a:pt x="444538" y="81102"/>
                  </a:lnTo>
                  <a:lnTo>
                    <a:pt x="444538" y="284200"/>
                  </a:lnTo>
                  <a:lnTo>
                    <a:pt x="440867" y="308584"/>
                  </a:lnTo>
                  <a:lnTo>
                    <a:pt x="430657" y="326009"/>
                  </a:lnTo>
                  <a:lnTo>
                    <a:pt x="413931" y="336461"/>
                  </a:lnTo>
                  <a:lnTo>
                    <a:pt x="390677" y="339940"/>
                  </a:lnTo>
                  <a:lnTo>
                    <a:pt x="378688" y="339090"/>
                  </a:lnTo>
                  <a:lnTo>
                    <a:pt x="344678" y="318338"/>
                  </a:lnTo>
                  <a:lnTo>
                    <a:pt x="336600" y="282511"/>
                  </a:lnTo>
                  <a:lnTo>
                    <a:pt x="336600" y="81102"/>
                  </a:lnTo>
                  <a:lnTo>
                    <a:pt x="273723" y="81102"/>
                  </a:lnTo>
                  <a:lnTo>
                    <a:pt x="273723" y="284403"/>
                  </a:lnTo>
                  <a:lnTo>
                    <a:pt x="275971" y="307809"/>
                  </a:lnTo>
                  <a:lnTo>
                    <a:pt x="292011" y="346697"/>
                  </a:lnTo>
                  <a:lnTo>
                    <a:pt x="322897" y="374535"/>
                  </a:lnTo>
                  <a:lnTo>
                    <a:pt x="365328" y="388683"/>
                  </a:lnTo>
                  <a:lnTo>
                    <a:pt x="390677" y="390461"/>
                  </a:lnTo>
                  <a:lnTo>
                    <a:pt x="416382" y="388632"/>
                  </a:lnTo>
                  <a:lnTo>
                    <a:pt x="459193" y="374078"/>
                  </a:lnTo>
                  <a:lnTo>
                    <a:pt x="490004" y="345452"/>
                  </a:lnTo>
                  <a:lnTo>
                    <a:pt x="505663" y="305828"/>
                  </a:lnTo>
                  <a:lnTo>
                    <a:pt x="507631" y="282092"/>
                  </a:lnTo>
                  <a:lnTo>
                    <a:pt x="507631" y="81102"/>
                  </a:lnTo>
                  <a:close/>
                </a:path>
                <a:path w="2418715" h="390525">
                  <a:moveTo>
                    <a:pt x="792861" y="182130"/>
                  </a:moveTo>
                  <a:lnTo>
                    <a:pt x="784974" y="141401"/>
                  </a:lnTo>
                  <a:lnTo>
                    <a:pt x="761771" y="108902"/>
                  </a:lnTo>
                  <a:lnTo>
                    <a:pt x="729361" y="89903"/>
                  </a:lnTo>
                  <a:lnTo>
                    <a:pt x="729361" y="182549"/>
                  </a:lnTo>
                  <a:lnTo>
                    <a:pt x="728548" y="192811"/>
                  </a:lnTo>
                  <a:lnTo>
                    <a:pt x="700201" y="224878"/>
                  </a:lnTo>
                  <a:lnTo>
                    <a:pt x="678230" y="227812"/>
                  </a:lnTo>
                  <a:lnTo>
                    <a:pt x="622058" y="227812"/>
                  </a:lnTo>
                  <a:lnTo>
                    <a:pt x="622058" y="132041"/>
                  </a:lnTo>
                  <a:lnTo>
                    <a:pt x="679691" y="132041"/>
                  </a:lnTo>
                  <a:lnTo>
                    <a:pt x="716165" y="146291"/>
                  </a:lnTo>
                  <a:lnTo>
                    <a:pt x="729335" y="182130"/>
                  </a:lnTo>
                  <a:lnTo>
                    <a:pt x="729361" y="182549"/>
                  </a:lnTo>
                  <a:lnTo>
                    <a:pt x="729361" y="89903"/>
                  </a:lnTo>
                  <a:lnTo>
                    <a:pt x="725131" y="88176"/>
                  </a:lnTo>
                  <a:lnTo>
                    <a:pt x="710526" y="84251"/>
                  </a:lnTo>
                  <a:lnTo>
                    <a:pt x="694893" y="81889"/>
                  </a:lnTo>
                  <a:lnTo>
                    <a:pt x="678230" y="81102"/>
                  </a:lnTo>
                  <a:lnTo>
                    <a:pt x="559181" y="81102"/>
                  </a:lnTo>
                  <a:lnTo>
                    <a:pt x="559181" y="386257"/>
                  </a:lnTo>
                  <a:lnTo>
                    <a:pt x="622058" y="386257"/>
                  </a:lnTo>
                  <a:lnTo>
                    <a:pt x="622058" y="278752"/>
                  </a:lnTo>
                  <a:lnTo>
                    <a:pt x="677176" y="278752"/>
                  </a:lnTo>
                  <a:lnTo>
                    <a:pt x="725563" y="272275"/>
                  </a:lnTo>
                  <a:lnTo>
                    <a:pt x="762177" y="252857"/>
                  </a:lnTo>
                  <a:lnTo>
                    <a:pt x="785190" y="222237"/>
                  </a:lnTo>
                  <a:lnTo>
                    <a:pt x="792822" y="182549"/>
                  </a:lnTo>
                  <a:lnTo>
                    <a:pt x="792861" y="182130"/>
                  </a:lnTo>
                  <a:close/>
                </a:path>
                <a:path w="2418715" h="390525">
                  <a:moveTo>
                    <a:pt x="1073721" y="383324"/>
                  </a:moveTo>
                  <a:lnTo>
                    <a:pt x="1016127" y="274548"/>
                  </a:lnTo>
                  <a:lnTo>
                    <a:pt x="1007694" y="258622"/>
                  </a:lnTo>
                  <a:lnTo>
                    <a:pt x="1020559" y="251917"/>
                  </a:lnTo>
                  <a:lnTo>
                    <a:pt x="1048664" y="225399"/>
                  </a:lnTo>
                  <a:lnTo>
                    <a:pt x="1061326" y="188366"/>
                  </a:lnTo>
                  <a:lnTo>
                    <a:pt x="1062189" y="173316"/>
                  </a:lnTo>
                  <a:lnTo>
                    <a:pt x="1060348" y="152565"/>
                  </a:lnTo>
                  <a:lnTo>
                    <a:pt x="1032852" y="105206"/>
                  </a:lnTo>
                  <a:lnTo>
                    <a:pt x="999312" y="87909"/>
                  </a:lnTo>
                  <a:lnTo>
                    <a:pt x="999312" y="178358"/>
                  </a:lnTo>
                  <a:lnTo>
                    <a:pt x="998499" y="188366"/>
                  </a:lnTo>
                  <a:lnTo>
                    <a:pt x="970661" y="220611"/>
                  </a:lnTo>
                  <a:lnTo>
                    <a:pt x="949642" y="223621"/>
                  </a:lnTo>
                  <a:lnTo>
                    <a:pt x="898931" y="223621"/>
                  </a:lnTo>
                  <a:lnTo>
                    <a:pt x="898931" y="132029"/>
                  </a:lnTo>
                  <a:lnTo>
                    <a:pt x="949426" y="132029"/>
                  </a:lnTo>
                  <a:lnTo>
                    <a:pt x="987044" y="144399"/>
                  </a:lnTo>
                  <a:lnTo>
                    <a:pt x="999312" y="178358"/>
                  </a:lnTo>
                  <a:lnTo>
                    <a:pt x="999312" y="87909"/>
                  </a:lnTo>
                  <a:lnTo>
                    <a:pt x="997331" y="87134"/>
                  </a:lnTo>
                  <a:lnTo>
                    <a:pt x="974928" y="82613"/>
                  </a:lnTo>
                  <a:lnTo>
                    <a:pt x="949426" y="81102"/>
                  </a:lnTo>
                  <a:lnTo>
                    <a:pt x="836053" y="81102"/>
                  </a:lnTo>
                  <a:lnTo>
                    <a:pt x="836053" y="386270"/>
                  </a:lnTo>
                  <a:lnTo>
                    <a:pt x="898931" y="386270"/>
                  </a:lnTo>
                  <a:lnTo>
                    <a:pt x="898931" y="274548"/>
                  </a:lnTo>
                  <a:lnTo>
                    <a:pt x="949007" y="274548"/>
                  </a:lnTo>
                  <a:lnTo>
                    <a:pt x="1006233" y="386270"/>
                  </a:lnTo>
                  <a:lnTo>
                    <a:pt x="1073721" y="386270"/>
                  </a:lnTo>
                  <a:lnTo>
                    <a:pt x="1073721" y="383324"/>
                  </a:lnTo>
                  <a:close/>
                </a:path>
                <a:path w="2418715" h="390525">
                  <a:moveTo>
                    <a:pt x="1314526" y="335292"/>
                  </a:moveTo>
                  <a:lnTo>
                    <a:pt x="1172857" y="335292"/>
                  </a:lnTo>
                  <a:lnTo>
                    <a:pt x="1172857" y="254012"/>
                  </a:lnTo>
                  <a:lnTo>
                    <a:pt x="1293583" y="254012"/>
                  </a:lnTo>
                  <a:lnTo>
                    <a:pt x="1293583" y="204482"/>
                  </a:lnTo>
                  <a:lnTo>
                    <a:pt x="1172857" y="204482"/>
                  </a:lnTo>
                  <a:lnTo>
                    <a:pt x="1172857" y="132092"/>
                  </a:lnTo>
                  <a:lnTo>
                    <a:pt x="1314107" y="132092"/>
                  </a:lnTo>
                  <a:lnTo>
                    <a:pt x="1314107" y="81292"/>
                  </a:lnTo>
                  <a:lnTo>
                    <a:pt x="1109980" y="81292"/>
                  </a:lnTo>
                  <a:lnTo>
                    <a:pt x="1109980" y="132092"/>
                  </a:lnTo>
                  <a:lnTo>
                    <a:pt x="1109980" y="204482"/>
                  </a:lnTo>
                  <a:lnTo>
                    <a:pt x="1109980" y="254012"/>
                  </a:lnTo>
                  <a:lnTo>
                    <a:pt x="1109980" y="335292"/>
                  </a:lnTo>
                  <a:lnTo>
                    <a:pt x="1109980" y="386092"/>
                  </a:lnTo>
                  <a:lnTo>
                    <a:pt x="1314526" y="386092"/>
                  </a:lnTo>
                  <a:lnTo>
                    <a:pt x="1314526" y="335292"/>
                  </a:lnTo>
                  <a:close/>
                </a:path>
                <a:path w="2418715" h="390525">
                  <a:moveTo>
                    <a:pt x="1572742" y="171221"/>
                  </a:moveTo>
                  <a:lnTo>
                    <a:pt x="1564779" y="133350"/>
                  </a:lnTo>
                  <a:lnTo>
                    <a:pt x="1541589" y="103035"/>
                  </a:lnTo>
                  <a:lnTo>
                    <a:pt x="1505648" y="83578"/>
                  </a:lnTo>
                  <a:lnTo>
                    <a:pt x="1460601" y="76911"/>
                  </a:lnTo>
                  <a:lnTo>
                    <a:pt x="1444764" y="77597"/>
                  </a:lnTo>
                  <a:lnTo>
                    <a:pt x="1402029" y="87807"/>
                  </a:lnTo>
                  <a:lnTo>
                    <a:pt x="1369733" y="108927"/>
                  </a:lnTo>
                  <a:lnTo>
                    <a:pt x="1348943" y="150190"/>
                  </a:lnTo>
                  <a:lnTo>
                    <a:pt x="1348066" y="162217"/>
                  </a:lnTo>
                  <a:lnTo>
                    <a:pt x="1351318" y="184785"/>
                  </a:lnTo>
                  <a:lnTo>
                    <a:pt x="1377302" y="222618"/>
                  </a:lnTo>
                  <a:lnTo>
                    <a:pt x="1410423" y="243027"/>
                  </a:lnTo>
                  <a:lnTo>
                    <a:pt x="1466900" y="263956"/>
                  </a:lnTo>
                  <a:lnTo>
                    <a:pt x="1479473" y="269049"/>
                  </a:lnTo>
                  <a:lnTo>
                    <a:pt x="1508874" y="297815"/>
                  </a:lnTo>
                  <a:lnTo>
                    <a:pt x="1509661" y="306209"/>
                  </a:lnTo>
                  <a:lnTo>
                    <a:pt x="1508874" y="313931"/>
                  </a:lnTo>
                  <a:lnTo>
                    <a:pt x="1472679" y="340207"/>
                  </a:lnTo>
                  <a:lnTo>
                    <a:pt x="1462087" y="340779"/>
                  </a:lnTo>
                  <a:lnTo>
                    <a:pt x="1435671" y="337629"/>
                  </a:lnTo>
                  <a:lnTo>
                    <a:pt x="1416812" y="328155"/>
                  </a:lnTo>
                  <a:lnTo>
                    <a:pt x="1405483" y="312369"/>
                  </a:lnTo>
                  <a:lnTo>
                    <a:pt x="1401724" y="290283"/>
                  </a:lnTo>
                  <a:lnTo>
                    <a:pt x="1338630" y="290283"/>
                  </a:lnTo>
                  <a:lnTo>
                    <a:pt x="1347177" y="330593"/>
                  </a:lnTo>
                  <a:lnTo>
                    <a:pt x="1372450" y="362292"/>
                  </a:lnTo>
                  <a:lnTo>
                    <a:pt x="1412798" y="383209"/>
                  </a:lnTo>
                  <a:lnTo>
                    <a:pt x="1462087" y="390448"/>
                  </a:lnTo>
                  <a:lnTo>
                    <a:pt x="1486141" y="389039"/>
                  </a:lnTo>
                  <a:lnTo>
                    <a:pt x="1526489" y="377786"/>
                  </a:lnTo>
                  <a:lnTo>
                    <a:pt x="1565249" y="341122"/>
                  </a:lnTo>
                  <a:lnTo>
                    <a:pt x="1572742" y="305790"/>
                  </a:lnTo>
                  <a:lnTo>
                    <a:pt x="1571205" y="288696"/>
                  </a:lnTo>
                  <a:lnTo>
                    <a:pt x="1548231" y="246253"/>
                  </a:lnTo>
                  <a:lnTo>
                    <a:pt x="1516418" y="224307"/>
                  </a:lnTo>
                  <a:lnTo>
                    <a:pt x="1470050" y="206222"/>
                  </a:lnTo>
                  <a:lnTo>
                    <a:pt x="1456359" y="201752"/>
                  </a:lnTo>
                  <a:lnTo>
                    <a:pt x="1444447" y="197116"/>
                  </a:lnTo>
                  <a:lnTo>
                    <a:pt x="1411884" y="169570"/>
                  </a:lnTo>
                  <a:lnTo>
                    <a:pt x="1410944" y="162433"/>
                  </a:lnTo>
                  <a:lnTo>
                    <a:pt x="1411744" y="154851"/>
                  </a:lnTo>
                  <a:lnTo>
                    <a:pt x="1448676" y="127609"/>
                  </a:lnTo>
                  <a:lnTo>
                    <a:pt x="1459572" y="127000"/>
                  </a:lnTo>
                  <a:lnTo>
                    <a:pt x="1470850" y="127736"/>
                  </a:lnTo>
                  <a:lnTo>
                    <a:pt x="1506575" y="152603"/>
                  </a:lnTo>
                  <a:lnTo>
                    <a:pt x="1509877" y="171221"/>
                  </a:lnTo>
                  <a:lnTo>
                    <a:pt x="1572742" y="171221"/>
                  </a:lnTo>
                  <a:close/>
                </a:path>
                <a:path w="2418715" h="390525">
                  <a:moveTo>
                    <a:pt x="1836610" y="171221"/>
                  </a:moveTo>
                  <a:lnTo>
                    <a:pt x="1828647" y="133350"/>
                  </a:lnTo>
                  <a:lnTo>
                    <a:pt x="1805457" y="103035"/>
                  </a:lnTo>
                  <a:lnTo>
                    <a:pt x="1769516" y="83578"/>
                  </a:lnTo>
                  <a:lnTo>
                    <a:pt x="1724469" y="76911"/>
                  </a:lnTo>
                  <a:lnTo>
                    <a:pt x="1708632" y="77597"/>
                  </a:lnTo>
                  <a:lnTo>
                    <a:pt x="1665897" y="87807"/>
                  </a:lnTo>
                  <a:lnTo>
                    <a:pt x="1633601" y="108927"/>
                  </a:lnTo>
                  <a:lnTo>
                    <a:pt x="1612811" y="150190"/>
                  </a:lnTo>
                  <a:lnTo>
                    <a:pt x="1611934" y="162217"/>
                  </a:lnTo>
                  <a:lnTo>
                    <a:pt x="1615186" y="184785"/>
                  </a:lnTo>
                  <a:lnTo>
                    <a:pt x="1641170" y="222618"/>
                  </a:lnTo>
                  <a:lnTo>
                    <a:pt x="1674304" y="243027"/>
                  </a:lnTo>
                  <a:lnTo>
                    <a:pt x="1730768" y="263956"/>
                  </a:lnTo>
                  <a:lnTo>
                    <a:pt x="1743341" y="269049"/>
                  </a:lnTo>
                  <a:lnTo>
                    <a:pt x="1772742" y="297815"/>
                  </a:lnTo>
                  <a:lnTo>
                    <a:pt x="1773529" y="306209"/>
                  </a:lnTo>
                  <a:lnTo>
                    <a:pt x="1772742" y="313931"/>
                  </a:lnTo>
                  <a:lnTo>
                    <a:pt x="1736547" y="340207"/>
                  </a:lnTo>
                  <a:lnTo>
                    <a:pt x="1725955" y="340779"/>
                  </a:lnTo>
                  <a:lnTo>
                    <a:pt x="1699539" y="337629"/>
                  </a:lnTo>
                  <a:lnTo>
                    <a:pt x="1680679" y="328155"/>
                  </a:lnTo>
                  <a:lnTo>
                    <a:pt x="1669364" y="312369"/>
                  </a:lnTo>
                  <a:lnTo>
                    <a:pt x="1665592" y="290283"/>
                  </a:lnTo>
                  <a:lnTo>
                    <a:pt x="1602498" y="290283"/>
                  </a:lnTo>
                  <a:lnTo>
                    <a:pt x="1611045" y="330593"/>
                  </a:lnTo>
                  <a:lnTo>
                    <a:pt x="1636318" y="362292"/>
                  </a:lnTo>
                  <a:lnTo>
                    <a:pt x="1676666" y="383209"/>
                  </a:lnTo>
                  <a:lnTo>
                    <a:pt x="1725955" y="390448"/>
                  </a:lnTo>
                  <a:lnTo>
                    <a:pt x="1750009" y="389039"/>
                  </a:lnTo>
                  <a:lnTo>
                    <a:pt x="1790357" y="377786"/>
                  </a:lnTo>
                  <a:lnTo>
                    <a:pt x="1829117" y="341122"/>
                  </a:lnTo>
                  <a:lnTo>
                    <a:pt x="1836610" y="305790"/>
                  </a:lnTo>
                  <a:lnTo>
                    <a:pt x="1835073" y="288696"/>
                  </a:lnTo>
                  <a:lnTo>
                    <a:pt x="1812099" y="246253"/>
                  </a:lnTo>
                  <a:lnTo>
                    <a:pt x="1780286" y="224307"/>
                  </a:lnTo>
                  <a:lnTo>
                    <a:pt x="1733918" y="206222"/>
                  </a:lnTo>
                  <a:lnTo>
                    <a:pt x="1720227" y="201752"/>
                  </a:lnTo>
                  <a:lnTo>
                    <a:pt x="1708315" y="197116"/>
                  </a:lnTo>
                  <a:lnTo>
                    <a:pt x="1675752" y="169570"/>
                  </a:lnTo>
                  <a:lnTo>
                    <a:pt x="1674812" y="162433"/>
                  </a:lnTo>
                  <a:lnTo>
                    <a:pt x="1675612" y="154851"/>
                  </a:lnTo>
                  <a:lnTo>
                    <a:pt x="1712544" y="127609"/>
                  </a:lnTo>
                  <a:lnTo>
                    <a:pt x="1723440" y="127000"/>
                  </a:lnTo>
                  <a:lnTo>
                    <a:pt x="1734718" y="127736"/>
                  </a:lnTo>
                  <a:lnTo>
                    <a:pt x="1770443" y="152603"/>
                  </a:lnTo>
                  <a:lnTo>
                    <a:pt x="1773745" y="171221"/>
                  </a:lnTo>
                  <a:lnTo>
                    <a:pt x="1836610" y="171221"/>
                  </a:lnTo>
                  <a:close/>
                </a:path>
                <a:path w="2418715" h="390525">
                  <a:moveTo>
                    <a:pt x="2075751" y="2298"/>
                  </a:moveTo>
                  <a:lnTo>
                    <a:pt x="2040750" y="0"/>
                  </a:lnTo>
                  <a:lnTo>
                    <a:pt x="2040750" y="6426"/>
                  </a:lnTo>
                  <a:lnTo>
                    <a:pt x="2038959" y="11341"/>
                  </a:lnTo>
                  <a:lnTo>
                    <a:pt x="2031834" y="18199"/>
                  </a:lnTo>
                  <a:lnTo>
                    <a:pt x="2027618" y="19900"/>
                  </a:lnTo>
                  <a:lnTo>
                    <a:pt x="2019223" y="19900"/>
                  </a:lnTo>
                  <a:lnTo>
                    <a:pt x="2015883" y="19481"/>
                  </a:lnTo>
                  <a:lnTo>
                    <a:pt x="2009432" y="17805"/>
                  </a:lnTo>
                  <a:lnTo>
                    <a:pt x="2003653" y="15367"/>
                  </a:lnTo>
                  <a:lnTo>
                    <a:pt x="1986889" y="7264"/>
                  </a:lnTo>
                  <a:lnTo>
                    <a:pt x="1980844" y="4711"/>
                  </a:lnTo>
                  <a:lnTo>
                    <a:pt x="1973440" y="2616"/>
                  </a:lnTo>
                  <a:lnTo>
                    <a:pt x="1969490" y="2095"/>
                  </a:lnTo>
                  <a:lnTo>
                    <a:pt x="1965299" y="2095"/>
                  </a:lnTo>
                  <a:lnTo>
                    <a:pt x="1925650" y="27038"/>
                  </a:lnTo>
                  <a:lnTo>
                    <a:pt x="1917928" y="58051"/>
                  </a:lnTo>
                  <a:lnTo>
                    <a:pt x="1953145" y="60147"/>
                  </a:lnTo>
                  <a:lnTo>
                    <a:pt x="1953145" y="53721"/>
                  </a:lnTo>
                  <a:lnTo>
                    <a:pt x="1954758" y="49034"/>
                  </a:lnTo>
                  <a:lnTo>
                    <a:pt x="1954847" y="48755"/>
                  </a:lnTo>
                  <a:lnTo>
                    <a:pt x="1961705" y="41770"/>
                  </a:lnTo>
                  <a:lnTo>
                    <a:pt x="1965845" y="40030"/>
                  </a:lnTo>
                  <a:lnTo>
                    <a:pt x="1974532" y="40030"/>
                  </a:lnTo>
                  <a:lnTo>
                    <a:pt x="1978012" y="40474"/>
                  </a:lnTo>
                  <a:lnTo>
                    <a:pt x="1984438" y="42303"/>
                  </a:lnTo>
                  <a:lnTo>
                    <a:pt x="1989683" y="44704"/>
                  </a:lnTo>
                  <a:lnTo>
                    <a:pt x="2004199" y="52527"/>
                  </a:lnTo>
                  <a:lnTo>
                    <a:pt x="2009902" y="55079"/>
                  </a:lnTo>
                  <a:lnTo>
                    <a:pt x="2018144" y="57454"/>
                  </a:lnTo>
                  <a:lnTo>
                    <a:pt x="2022856" y="58051"/>
                  </a:lnTo>
                  <a:lnTo>
                    <a:pt x="2028177" y="58051"/>
                  </a:lnTo>
                  <a:lnTo>
                    <a:pt x="2063330" y="40030"/>
                  </a:lnTo>
                  <a:lnTo>
                    <a:pt x="2073325" y="19900"/>
                  </a:lnTo>
                  <a:lnTo>
                    <a:pt x="2074887" y="13665"/>
                  </a:lnTo>
                  <a:lnTo>
                    <a:pt x="2075370" y="7264"/>
                  </a:lnTo>
                  <a:lnTo>
                    <a:pt x="2075459" y="6172"/>
                  </a:lnTo>
                  <a:lnTo>
                    <a:pt x="2075561" y="4711"/>
                  </a:lnTo>
                  <a:lnTo>
                    <a:pt x="2075688" y="3111"/>
                  </a:lnTo>
                  <a:lnTo>
                    <a:pt x="2075751" y="2298"/>
                  </a:lnTo>
                  <a:close/>
                </a:path>
                <a:path w="2418715" h="390525">
                  <a:moveTo>
                    <a:pt x="2139454" y="386270"/>
                  </a:moveTo>
                  <a:lnTo>
                    <a:pt x="2115921" y="323392"/>
                  </a:lnTo>
                  <a:lnTo>
                    <a:pt x="2096858" y="272465"/>
                  </a:lnTo>
                  <a:lnTo>
                    <a:pt x="2054110" y="158229"/>
                  </a:lnTo>
                  <a:lnTo>
                    <a:pt x="2034463" y="105740"/>
                  </a:lnTo>
                  <a:lnTo>
                    <a:pt x="2034463" y="272465"/>
                  </a:lnTo>
                  <a:lnTo>
                    <a:pt x="1958174" y="272465"/>
                  </a:lnTo>
                  <a:lnTo>
                    <a:pt x="1996109" y="158229"/>
                  </a:lnTo>
                  <a:lnTo>
                    <a:pt x="2034463" y="272465"/>
                  </a:lnTo>
                  <a:lnTo>
                    <a:pt x="2034463" y="105740"/>
                  </a:lnTo>
                  <a:lnTo>
                    <a:pt x="2025243" y="81102"/>
                  </a:lnTo>
                  <a:lnTo>
                    <a:pt x="1966976" y="81102"/>
                  </a:lnTo>
                  <a:lnTo>
                    <a:pt x="1853374" y="386270"/>
                  </a:lnTo>
                  <a:lnTo>
                    <a:pt x="1920240" y="386270"/>
                  </a:lnTo>
                  <a:lnTo>
                    <a:pt x="1941195" y="323392"/>
                  </a:lnTo>
                  <a:lnTo>
                    <a:pt x="2051431" y="323392"/>
                  </a:lnTo>
                  <a:lnTo>
                    <a:pt x="2072614" y="386270"/>
                  </a:lnTo>
                  <a:lnTo>
                    <a:pt x="2139454" y="386270"/>
                  </a:lnTo>
                  <a:close/>
                </a:path>
                <a:path w="2418715" h="390525">
                  <a:moveTo>
                    <a:pt x="2418575" y="225717"/>
                  </a:moveTo>
                  <a:lnTo>
                    <a:pt x="2414574" y="184823"/>
                  </a:lnTo>
                  <a:lnTo>
                    <a:pt x="2402382" y="147853"/>
                  </a:lnTo>
                  <a:lnTo>
                    <a:pt x="2391295" y="128892"/>
                  </a:lnTo>
                  <a:lnTo>
                    <a:pt x="2382786" y="117576"/>
                  </a:lnTo>
                  <a:lnTo>
                    <a:pt x="2370480" y="105422"/>
                  </a:lnTo>
                  <a:lnTo>
                    <a:pt x="2356485" y="95250"/>
                  </a:lnTo>
                  <a:lnTo>
                    <a:pt x="2354884" y="94424"/>
                  </a:lnTo>
                  <a:lnTo>
                    <a:pt x="2354884" y="242277"/>
                  </a:lnTo>
                  <a:lnTo>
                    <a:pt x="2353843" y="262432"/>
                  </a:lnTo>
                  <a:lnTo>
                    <a:pt x="2353767" y="264020"/>
                  </a:lnTo>
                  <a:lnTo>
                    <a:pt x="2350617" y="282892"/>
                  </a:lnTo>
                  <a:lnTo>
                    <a:pt x="2350516" y="283540"/>
                  </a:lnTo>
                  <a:lnTo>
                    <a:pt x="2328316" y="324929"/>
                  </a:lnTo>
                  <a:lnTo>
                    <a:pt x="2289111" y="338899"/>
                  </a:lnTo>
                  <a:lnTo>
                    <a:pt x="2274468" y="337350"/>
                  </a:lnTo>
                  <a:lnTo>
                    <a:pt x="2274074" y="337350"/>
                  </a:lnTo>
                  <a:lnTo>
                    <a:pt x="2239632" y="313118"/>
                  </a:lnTo>
                  <a:lnTo>
                    <a:pt x="2223541" y="262661"/>
                  </a:lnTo>
                  <a:lnTo>
                    <a:pt x="2222462" y="225717"/>
                  </a:lnTo>
                  <a:lnTo>
                    <a:pt x="2223516" y="205333"/>
                  </a:lnTo>
                  <a:lnTo>
                    <a:pt x="2223617" y="203365"/>
                  </a:lnTo>
                  <a:lnTo>
                    <a:pt x="2226754" y="184823"/>
                  </a:lnTo>
                  <a:lnTo>
                    <a:pt x="2226792" y="184543"/>
                  </a:lnTo>
                  <a:lnTo>
                    <a:pt x="2226907" y="183883"/>
                  </a:lnTo>
                  <a:lnTo>
                    <a:pt x="2249347" y="142748"/>
                  </a:lnTo>
                  <a:lnTo>
                    <a:pt x="2273706" y="130441"/>
                  </a:lnTo>
                  <a:lnTo>
                    <a:pt x="2273579" y="130441"/>
                  </a:lnTo>
                  <a:lnTo>
                    <a:pt x="2288692" y="128892"/>
                  </a:lnTo>
                  <a:lnTo>
                    <a:pt x="2303703" y="130441"/>
                  </a:lnTo>
                  <a:lnTo>
                    <a:pt x="2316873" y="135128"/>
                  </a:lnTo>
                  <a:lnTo>
                    <a:pt x="2345245" y="167754"/>
                  </a:lnTo>
                  <a:lnTo>
                    <a:pt x="2354872" y="225717"/>
                  </a:lnTo>
                  <a:lnTo>
                    <a:pt x="2354884" y="242277"/>
                  </a:lnTo>
                  <a:lnTo>
                    <a:pt x="2354884" y="94424"/>
                  </a:lnTo>
                  <a:lnTo>
                    <a:pt x="2341130" y="87223"/>
                  </a:lnTo>
                  <a:lnTo>
                    <a:pt x="2324709" y="81495"/>
                  </a:lnTo>
                  <a:lnTo>
                    <a:pt x="2307234" y="78054"/>
                  </a:lnTo>
                  <a:lnTo>
                    <a:pt x="2288692" y="76911"/>
                  </a:lnTo>
                  <a:lnTo>
                    <a:pt x="2270137" y="78054"/>
                  </a:lnTo>
                  <a:lnTo>
                    <a:pt x="2220887" y="95250"/>
                  </a:lnTo>
                  <a:lnTo>
                    <a:pt x="2183942" y="131724"/>
                  </a:lnTo>
                  <a:lnTo>
                    <a:pt x="2162886" y="184543"/>
                  </a:lnTo>
                  <a:lnTo>
                    <a:pt x="2162810" y="184823"/>
                  </a:lnTo>
                  <a:lnTo>
                    <a:pt x="2159762" y="205333"/>
                  </a:lnTo>
                  <a:lnTo>
                    <a:pt x="2158822" y="225717"/>
                  </a:lnTo>
                  <a:lnTo>
                    <a:pt x="2158746" y="242277"/>
                  </a:lnTo>
                  <a:lnTo>
                    <a:pt x="2159787" y="262432"/>
                  </a:lnTo>
                  <a:lnTo>
                    <a:pt x="2159914" y="264020"/>
                  </a:lnTo>
                  <a:lnTo>
                    <a:pt x="2162733" y="282092"/>
                  </a:lnTo>
                  <a:lnTo>
                    <a:pt x="2162848" y="282892"/>
                  </a:lnTo>
                  <a:lnTo>
                    <a:pt x="2175306" y="320141"/>
                  </a:lnTo>
                  <a:lnTo>
                    <a:pt x="2207361" y="362127"/>
                  </a:lnTo>
                  <a:lnTo>
                    <a:pt x="2253208" y="385902"/>
                  </a:lnTo>
                  <a:lnTo>
                    <a:pt x="2289111" y="390461"/>
                  </a:lnTo>
                  <a:lnTo>
                    <a:pt x="2307539" y="389318"/>
                  </a:lnTo>
                  <a:lnTo>
                    <a:pt x="2307679" y="389318"/>
                  </a:lnTo>
                  <a:lnTo>
                    <a:pt x="2357120" y="372008"/>
                  </a:lnTo>
                  <a:lnTo>
                    <a:pt x="2391422" y="338899"/>
                  </a:lnTo>
                  <a:lnTo>
                    <a:pt x="2409672" y="301942"/>
                  </a:lnTo>
                  <a:lnTo>
                    <a:pt x="2417610" y="262661"/>
                  </a:lnTo>
                  <a:lnTo>
                    <a:pt x="2418562" y="242277"/>
                  </a:lnTo>
                  <a:lnTo>
                    <a:pt x="2418575" y="2257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579796" y="4202542"/>
              <a:ext cx="204470" cy="326390"/>
            </a:xfrm>
            <a:custGeom>
              <a:avLst/>
              <a:gdLst/>
              <a:ahLst/>
              <a:cxnLst/>
              <a:rect l="l" t="t" r="r" b="b"/>
              <a:pathLst>
                <a:path w="204470" h="326389">
                  <a:moveTo>
                    <a:pt x="88855" y="90960"/>
                  </a:moveTo>
                  <a:lnTo>
                    <a:pt x="36768" y="108643"/>
                  </a:lnTo>
                  <a:lnTo>
                    <a:pt x="13375" y="139464"/>
                  </a:lnTo>
                  <a:lnTo>
                    <a:pt x="1486" y="181699"/>
                  </a:lnTo>
                  <a:lnTo>
                    <a:pt x="0" y="206862"/>
                  </a:lnTo>
                  <a:lnTo>
                    <a:pt x="1511" y="233412"/>
                  </a:lnTo>
                  <a:lnTo>
                    <a:pt x="13616" y="277279"/>
                  </a:lnTo>
                  <a:lnTo>
                    <a:pt x="37289" y="308379"/>
                  </a:lnTo>
                  <a:lnTo>
                    <a:pt x="88437" y="326115"/>
                  </a:lnTo>
                  <a:lnTo>
                    <a:pt x="105443" y="324348"/>
                  </a:lnTo>
                  <a:lnTo>
                    <a:pt x="120823" y="319045"/>
                  </a:lnTo>
                  <a:lnTo>
                    <a:pt x="134578" y="310204"/>
                  </a:lnTo>
                  <a:lnTo>
                    <a:pt x="146707" y="297823"/>
                  </a:lnTo>
                  <a:lnTo>
                    <a:pt x="204339" y="297823"/>
                  </a:lnTo>
                  <a:lnTo>
                    <a:pt x="204339" y="277279"/>
                  </a:lnTo>
                  <a:lnTo>
                    <a:pt x="103954" y="277279"/>
                  </a:lnTo>
                  <a:lnTo>
                    <a:pt x="93998" y="276217"/>
                  </a:lnTo>
                  <a:lnTo>
                    <a:pt x="63343" y="239556"/>
                  </a:lnTo>
                  <a:lnTo>
                    <a:pt x="60563" y="211375"/>
                  </a:lnTo>
                  <a:lnTo>
                    <a:pt x="63302" y="180241"/>
                  </a:lnTo>
                  <a:lnTo>
                    <a:pt x="71517" y="158004"/>
                  </a:lnTo>
                  <a:lnTo>
                    <a:pt x="85208" y="144662"/>
                  </a:lnTo>
                  <a:lnTo>
                    <a:pt x="104373" y="140215"/>
                  </a:lnTo>
                  <a:lnTo>
                    <a:pt x="204339" y="140215"/>
                  </a:lnTo>
                  <a:lnTo>
                    <a:pt x="204339" y="115692"/>
                  </a:lnTo>
                  <a:lnTo>
                    <a:pt x="143566" y="115692"/>
                  </a:lnTo>
                  <a:lnTo>
                    <a:pt x="132049" y="104875"/>
                  </a:lnTo>
                  <a:lnTo>
                    <a:pt x="119093" y="97146"/>
                  </a:lnTo>
                  <a:lnTo>
                    <a:pt x="104696" y="92507"/>
                  </a:lnTo>
                  <a:lnTo>
                    <a:pt x="88855" y="90960"/>
                  </a:lnTo>
                  <a:close/>
                </a:path>
                <a:path w="204470" h="326389">
                  <a:moveTo>
                    <a:pt x="204339" y="297823"/>
                  </a:moveTo>
                  <a:lnTo>
                    <a:pt x="146707" y="297823"/>
                  </a:lnTo>
                  <a:lnTo>
                    <a:pt x="149639" y="321927"/>
                  </a:lnTo>
                  <a:lnTo>
                    <a:pt x="204339" y="321927"/>
                  </a:lnTo>
                  <a:lnTo>
                    <a:pt x="204339" y="297823"/>
                  </a:lnTo>
                  <a:close/>
                </a:path>
                <a:path w="204470" h="326389">
                  <a:moveTo>
                    <a:pt x="204339" y="140215"/>
                  </a:moveTo>
                  <a:lnTo>
                    <a:pt x="104373" y="140215"/>
                  </a:lnTo>
                  <a:lnTo>
                    <a:pt x="117272" y="141697"/>
                  </a:lnTo>
                  <a:lnTo>
                    <a:pt x="128104" y="146144"/>
                  </a:lnTo>
                  <a:lnTo>
                    <a:pt x="136869" y="153556"/>
                  </a:lnTo>
                  <a:lnTo>
                    <a:pt x="143566" y="163932"/>
                  </a:lnTo>
                  <a:lnTo>
                    <a:pt x="143566" y="253562"/>
                  </a:lnTo>
                  <a:lnTo>
                    <a:pt x="136763" y="263943"/>
                  </a:lnTo>
                  <a:lnTo>
                    <a:pt x="127895" y="271354"/>
                  </a:lnTo>
                  <a:lnTo>
                    <a:pt x="116960" y="275798"/>
                  </a:lnTo>
                  <a:lnTo>
                    <a:pt x="103954" y="277279"/>
                  </a:lnTo>
                  <a:lnTo>
                    <a:pt x="204339" y="277279"/>
                  </a:lnTo>
                  <a:lnTo>
                    <a:pt x="204339" y="140215"/>
                  </a:lnTo>
                  <a:close/>
                </a:path>
                <a:path w="204470" h="326389">
                  <a:moveTo>
                    <a:pt x="204339" y="0"/>
                  </a:moveTo>
                  <a:lnTo>
                    <a:pt x="143566" y="0"/>
                  </a:lnTo>
                  <a:lnTo>
                    <a:pt x="143566" y="115692"/>
                  </a:lnTo>
                  <a:lnTo>
                    <a:pt x="204339" y="115692"/>
                  </a:lnTo>
                  <a:lnTo>
                    <a:pt x="2043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71665" y="4293499"/>
              <a:ext cx="201627" cy="23516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21660" y="4293501"/>
              <a:ext cx="214820" cy="23516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10798" y="4293499"/>
              <a:ext cx="128268" cy="23096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556678" y="4241946"/>
              <a:ext cx="135255" cy="287020"/>
            </a:xfrm>
            <a:custGeom>
              <a:avLst/>
              <a:gdLst/>
              <a:ahLst/>
              <a:cxnLst/>
              <a:rect l="l" t="t" r="r" b="b"/>
              <a:pathLst>
                <a:path w="135254" h="287020">
                  <a:moveTo>
                    <a:pt x="93683" y="0"/>
                  </a:moveTo>
                  <a:lnTo>
                    <a:pt x="33108" y="0"/>
                  </a:lnTo>
                  <a:lnTo>
                    <a:pt x="33108" y="55746"/>
                  </a:lnTo>
                  <a:lnTo>
                    <a:pt x="0" y="55746"/>
                  </a:lnTo>
                  <a:lnTo>
                    <a:pt x="0" y="100185"/>
                  </a:lnTo>
                  <a:lnTo>
                    <a:pt x="33108" y="100185"/>
                  </a:lnTo>
                  <a:lnTo>
                    <a:pt x="33108" y="222370"/>
                  </a:lnTo>
                  <a:lnTo>
                    <a:pt x="37640" y="250521"/>
                  </a:lnTo>
                  <a:lnTo>
                    <a:pt x="49978" y="270629"/>
                  </a:lnTo>
                  <a:lnTo>
                    <a:pt x="70125" y="282692"/>
                  </a:lnTo>
                  <a:lnTo>
                    <a:pt x="98080" y="286713"/>
                  </a:lnTo>
                  <a:lnTo>
                    <a:pt x="107447" y="286372"/>
                  </a:lnTo>
                  <a:lnTo>
                    <a:pt x="116683" y="285349"/>
                  </a:lnTo>
                  <a:lnTo>
                    <a:pt x="125788" y="283648"/>
                  </a:lnTo>
                  <a:lnTo>
                    <a:pt x="134760" y="281268"/>
                  </a:lnTo>
                  <a:lnTo>
                    <a:pt x="134760" y="235375"/>
                  </a:lnTo>
                  <a:lnTo>
                    <a:pt x="129598" y="236348"/>
                  </a:lnTo>
                  <a:lnTo>
                    <a:pt x="123650" y="236830"/>
                  </a:lnTo>
                  <a:lnTo>
                    <a:pt x="107860" y="236830"/>
                  </a:lnTo>
                  <a:lnTo>
                    <a:pt x="101724" y="235019"/>
                  </a:lnTo>
                  <a:lnTo>
                    <a:pt x="95285" y="227752"/>
                  </a:lnTo>
                  <a:lnTo>
                    <a:pt x="93683" y="221741"/>
                  </a:lnTo>
                  <a:lnTo>
                    <a:pt x="93683" y="100185"/>
                  </a:lnTo>
                  <a:lnTo>
                    <a:pt x="132456" y="100185"/>
                  </a:lnTo>
                  <a:lnTo>
                    <a:pt x="132456" y="55746"/>
                  </a:lnTo>
                  <a:lnTo>
                    <a:pt x="93683" y="55746"/>
                  </a:lnTo>
                  <a:lnTo>
                    <a:pt x="936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26030" y="4462217"/>
              <a:ext cx="68531" cy="6456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945862" y="4215123"/>
              <a:ext cx="457834" cy="313690"/>
            </a:xfrm>
            <a:custGeom>
              <a:avLst/>
              <a:gdLst/>
              <a:ahLst/>
              <a:cxnLst/>
              <a:rect l="l" t="t" r="r" b="b"/>
              <a:pathLst>
                <a:path w="457835" h="313689">
                  <a:moveTo>
                    <a:pt x="215252" y="260515"/>
                  </a:moveTo>
                  <a:lnTo>
                    <a:pt x="84048" y="260515"/>
                  </a:lnTo>
                  <a:lnTo>
                    <a:pt x="153428" y="187375"/>
                  </a:lnTo>
                  <a:lnTo>
                    <a:pt x="166624" y="172250"/>
                  </a:lnTo>
                  <a:lnTo>
                    <a:pt x="193662" y="132664"/>
                  </a:lnTo>
                  <a:lnTo>
                    <a:pt x="205397" y="86563"/>
                  </a:lnTo>
                  <a:lnTo>
                    <a:pt x="203771" y="67081"/>
                  </a:lnTo>
                  <a:lnTo>
                    <a:pt x="179311" y="22644"/>
                  </a:lnTo>
                  <a:lnTo>
                    <a:pt x="128320" y="1422"/>
                  </a:lnTo>
                  <a:lnTo>
                    <a:pt x="106057" y="0"/>
                  </a:lnTo>
                  <a:lnTo>
                    <a:pt x="91046" y="825"/>
                  </a:lnTo>
                  <a:lnTo>
                    <a:pt x="50939" y="13106"/>
                  </a:lnTo>
                  <a:lnTo>
                    <a:pt x="20662" y="38354"/>
                  </a:lnTo>
                  <a:lnTo>
                    <a:pt x="3327" y="73520"/>
                  </a:lnTo>
                  <a:lnTo>
                    <a:pt x="0" y="100190"/>
                  </a:lnTo>
                  <a:lnTo>
                    <a:pt x="60782" y="100190"/>
                  </a:lnTo>
                  <a:lnTo>
                    <a:pt x="61531" y="89217"/>
                  </a:lnTo>
                  <a:lnTo>
                    <a:pt x="63754" y="79362"/>
                  </a:lnTo>
                  <a:lnTo>
                    <a:pt x="95288" y="49720"/>
                  </a:lnTo>
                  <a:lnTo>
                    <a:pt x="105016" y="48831"/>
                  </a:lnTo>
                  <a:lnTo>
                    <a:pt x="113995" y="49568"/>
                  </a:lnTo>
                  <a:lnTo>
                    <a:pt x="143979" y="82804"/>
                  </a:lnTo>
                  <a:lnTo>
                    <a:pt x="144614" y="92430"/>
                  </a:lnTo>
                  <a:lnTo>
                    <a:pt x="144005" y="99974"/>
                  </a:lnTo>
                  <a:lnTo>
                    <a:pt x="122478" y="141846"/>
                  </a:lnTo>
                  <a:lnTo>
                    <a:pt x="6083" y="267855"/>
                  </a:lnTo>
                  <a:lnTo>
                    <a:pt x="6083" y="309359"/>
                  </a:lnTo>
                  <a:lnTo>
                    <a:pt x="215252" y="309359"/>
                  </a:lnTo>
                  <a:lnTo>
                    <a:pt x="215252" y="260515"/>
                  </a:lnTo>
                  <a:close/>
                </a:path>
                <a:path w="457835" h="313689">
                  <a:moveTo>
                    <a:pt x="457746" y="225729"/>
                  </a:moveTo>
                  <a:lnTo>
                    <a:pt x="444754" y="181610"/>
                  </a:lnTo>
                  <a:lnTo>
                    <a:pt x="409549" y="152158"/>
                  </a:lnTo>
                  <a:lnTo>
                    <a:pt x="418769" y="146596"/>
                  </a:lnTo>
                  <a:lnTo>
                    <a:pt x="445008" y="115798"/>
                  </a:lnTo>
                  <a:lnTo>
                    <a:pt x="451243" y="85305"/>
                  </a:lnTo>
                  <a:lnTo>
                    <a:pt x="449630" y="66802"/>
                  </a:lnTo>
                  <a:lnTo>
                    <a:pt x="449618" y="66636"/>
                  </a:lnTo>
                  <a:lnTo>
                    <a:pt x="444804" y="50279"/>
                  </a:lnTo>
                  <a:lnTo>
                    <a:pt x="444728" y="50012"/>
                  </a:lnTo>
                  <a:lnTo>
                    <a:pt x="444068" y="48831"/>
                  </a:lnTo>
                  <a:lnTo>
                    <a:pt x="436575" y="35458"/>
                  </a:lnTo>
                  <a:lnTo>
                    <a:pt x="425157" y="22948"/>
                  </a:lnTo>
                  <a:lnTo>
                    <a:pt x="411137" y="13030"/>
                  </a:lnTo>
                  <a:lnTo>
                    <a:pt x="396976" y="6832"/>
                  </a:lnTo>
                  <a:lnTo>
                    <a:pt x="396976" y="221322"/>
                  </a:lnTo>
                  <a:lnTo>
                    <a:pt x="396303" y="230593"/>
                  </a:lnTo>
                  <a:lnTo>
                    <a:pt x="372414" y="261835"/>
                  </a:lnTo>
                  <a:lnTo>
                    <a:pt x="354838" y="264718"/>
                  </a:lnTo>
                  <a:lnTo>
                    <a:pt x="345655" y="263994"/>
                  </a:lnTo>
                  <a:lnTo>
                    <a:pt x="345427" y="263994"/>
                  </a:lnTo>
                  <a:lnTo>
                    <a:pt x="337312" y="261835"/>
                  </a:lnTo>
                  <a:lnTo>
                    <a:pt x="337121" y="261835"/>
                  </a:lnTo>
                  <a:lnTo>
                    <a:pt x="329615" y="258000"/>
                  </a:lnTo>
                  <a:lnTo>
                    <a:pt x="312089" y="221322"/>
                  </a:lnTo>
                  <a:lnTo>
                    <a:pt x="312686" y="213461"/>
                  </a:lnTo>
                  <a:lnTo>
                    <a:pt x="312801" y="211874"/>
                  </a:lnTo>
                  <a:lnTo>
                    <a:pt x="314934" y="203403"/>
                  </a:lnTo>
                  <a:lnTo>
                    <a:pt x="314972" y="203276"/>
                  </a:lnTo>
                  <a:lnTo>
                    <a:pt x="318503" y="195948"/>
                  </a:lnTo>
                  <a:lnTo>
                    <a:pt x="318566" y="195808"/>
                  </a:lnTo>
                  <a:lnTo>
                    <a:pt x="354418" y="177520"/>
                  </a:lnTo>
                  <a:lnTo>
                    <a:pt x="363677" y="178269"/>
                  </a:lnTo>
                  <a:lnTo>
                    <a:pt x="371919" y="180505"/>
                  </a:lnTo>
                  <a:lnTo>
                    <a:pt x="379183" y="184238"/>
                  </a:lnTo>
                  <a:lnTo>
                    <a:pt x="385445" y="189471"/>
                  </a:lnTo>
                  <a:lnTo>
                    <a:pt x="390372" y="195808"/>
                  </a:lnTo>
                  <a:lnTo>
                    <a:pt x="390486" y="195948"/>
                  </a:lnTo>
                  <a:lnTo>
                    <a:pt x="394030" y="203276"/>
                  </a:lnTo>
                  <a:lnTo>
                    <a:pt x="394093" y="203403"/>
                  </a:lnTo>
                  <a:lnTo>
                    <a:pt x="396252" y="211874"/>
                  </a:lnTo>
                  <a:lnTo>
                    <a:pt x="396976" y="221322"/>
                  </a:lnTo>
                  <a:lnTo>
                    <a:pt x="396976" y="6832"/>
                  </a:lnTo>
                  <a:lnTo>
                    <a:pt x="394601" y="5791"/>
                  </a:lnTo>
                  <a:lnTo>
                    <a:pt x="390677" y="4889"/>
                  </a:lnTo>
                  <a:lnTo>
                    <a:pt x="390677" y="88239"/>
                  </a:lnTo>
                  <a:lnTo>
                    <a:pt x="390156" y="96100"/>
                  </a:lnTo>
                  <a:lnTo>
                    <a:pt x="362940" y="127990"/>
                  </a:lnTo>
                  <a:lnTo>
                    <a:pt x="354838" y="128689"/>
                  </a:lnTo>
                  <a:lnTo>
                    <a:pt x="346735" y="127990"/>
                  </a:lnTo>
                  <a:lnTo>
                    <a:pt x="319392" y="96913"/>
                  </a:lnTo>
                  <a:lnTo>
                    <a:pt x="318795" y="88239"/>
                  </a:lnTo>
                  <a:lnTo>
                    <a:pt x="319366" y="79768"/>
                  </a:lnTo>
                  <a:lnTo>
                    <a:pt x="319392" y="79514"/>
                  </a:lnTo>
                  <a:lnTo>
                    <a:pt x="321068" y="72174"/>
                  </a:lnTo>
                  <a:lnTo>
                    <a:pt x="321157" y="71780"/>
                  </a:lnTo>
                  <a:lnTo>
                    <a:pt x="324104" y="65049"/>
                  </a:lnTo>
                  <a:lnTo>
                    <a:pt x="328218" y="59321"/>
                  </a:lnTo>
                  <a:lnTo>
                    <a:pt x="333413" y="54737"/>
                  </a:lnTo>
                  <a:lnTo>
                    <a:pt x="339394" y="51536"/>
                  </a:lnTo>
                  <a:lnTo>
                    <a:pt x="339267" y="51536"/>
                  </a:lnTo>
                  <a:lnTo>
                    <a:pt x="346557" y="49504"/>
                  </a:lnTo>
                  <a:lnTo>
                    <a:pt x="346379" y="49504"/>
                  </a:lnTo>
                  <a:lnTo>
                    <a:pt x="354647" y="48831"/>
                  </a:lnTo>
                  <a:lnTo>
                    <a:pt x="388327" y="72174"/>
                  </a:lnTo>
                  <a:lnTo>
                    <a:pt x="390029" y="79514"/>
                  </a:lnTo>
                  <a:lnTo>
                    <a:pt x="390093" y="79768"/>
                  </a:lnTo>
                  <a:lnTo>
                    <a:pt x="390677" y="88239"/>
                  </a:lnTo>
                  <a:lnTo>
                    <a:pt x="390677" y="4889"/>
                  </a:lnTo>
                  <a:lnTo>
                    <a:pt x="375767" y="1447"/>
                  </a:lnTo>
                  <a:lnTo>
                    <a:pt x="354647" y="0"/>
                  </a:lnTo>
                  <a:lnTo>
                    <a:pt x="333476" y="1447"/>
                  </a:lnTo>
                  <a:lnTo>
                    <a:pt x="284010" y="23164"/>
                  </a:lnTo>
                  <a:lnTo>
                    <a:pt x="259689" y="66636"/>
                  </a:lnTo>
                  <a:lnTo>
                    <a:pt x="259638" y="66802"/>
                  </a:lnTo>
                  <a:lnTo>
                    <a:pt x="258013" y="85305"/>
                  </a:lnTo>
                  <a:lnTo>
                    <a:pt x="258699" y="96100"/>
                  </a:lnTo>
                  <a:lnTo>
                    <a:pt x="260769" y="106260"/>
                  </a:lnTo>
                  <a:lnTo>
                    <a:pt x="282143" y="140157"/>
                  </a:lnTo>
                  <a:lnTo>
                    <a:pt x="299516" y="152158"/>
                  </a:lnTo>
                  <a:lnTo>
                    <a:pt x="288950" y="158013"/>
                  </a:lnTo>
                  <a:lnTo>
                    <a:pt x="258800" y="191401"/>
                  </a:lnTo>
                  <a:lnTo>
                    <a:pt x="251510" y="225729"/>
                  </a:lnTo>
                  <a:lnTo>
                    <a:pt x="252717" y="238925"/>
                  </a:lnTo>
                  <a:lnTo>
                    <a:pt x="267195" y="276974"/>
                  </a:lnTo>
                  <a:lnTo>
                    <a:pt x="312305" y="307657"/>
                  </a:lnTo>
                  <a:lnTo>
                    <a:pt x="354838" y="313550"/>
                  </a:lnTo>
                  <a:lnTo>
                    <a:pt x="377380" y="312077"/>
                  </a:lnTo>
                  <a:lnTo>
                    <a:pt x="415010" y="300278"/>
                  </a:lnTo>
                  <a:lnTo>
                    <a:pt x="449338" y="264718"/>
                  </a:lnTo>
                  <a:lnTo>
                    <a:pt x="450837" y="262128"/>
                  </a:lnTo>
                  <a:lnTo>
                    <a:pt x="456018" y="244995"/>
                  </a:lnTo>
                  <a:lnTo>
                    <a:pt x="457746" y="2257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31081" y="4472914"/>
              <a:ext cx="73149" cy="12805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654700" y="4215123"/>
              <a:ext cx="418465" cy="404495"/>
            </a:xfrm>
            <a:custGeom>
              <a:avLst/>
              <a:gdLst/>
              <a:ahLst/>
              <a:cxnLst/>
              <a:rect l="l" t="t" r="r" b="b"/>
              <a:pathLst>
                <a:path w="418464" h="404495">
                  <a:moveTo>
                    <a:pt x="228028" y="208534"/>
                  </a:moveTo>
                  <a:lnTo>
                    <a:pt x="227596" y="201002"/>
                  </a:lnTo>
                  <a:lnTo>
                    <a:pt x="227482" y="198869"/>
                  </a:lnTo>
                  <a:lnTo>
                    <a:pt x="227380" y="197434"/>
                  </a:lnTo>
                  <a:lnTo>
                    <a:pt x="212598" y="162140"/>
                  </a:lnTo>
                  <a:lnTo>
                    <a:pt x="212267" y="161810"/>
                  </a:lnTo>
                  <a:lnTo>
                    <a:pt x="205676" y="154965"/>
                  </a:lnTo>
                  <a:lnTo>
                    <a:pt x="197446" y="148361"/>
                  </a:lnTo>
                  <a:lnTo>
                    <a:pt x="187896" y="142303"/>
                  </a:lnTo>
                  <a:lnTo>
                    <a:pt x="176530" y="136626"/>
                  </a:lnTo>
                  <a:lnTo>
                    <a:pt x="168097" y="133223"/>
                  </a:lnTo>
                  <a:lnTo>
                    <a:pt x="168097" y="205955"/>
                  </a:lnTo>
                  <a:lnTo>
                    <a:pt x="168097" y="214617"/>
                  </a:lnTo>
                  <a:lnTo>
                    <a:pt x="167017" y="223761"/>
                  </a:lnTo>
                  <a:lnTo>
                    <a:pt x="163791" y="231698"/>
                  </a:lnTo>
                  <a:lnTo>
                    <a:pt x="158419" y="238429"/>
                  </a:lnTo>
                  <a:lnTo>
                    <a:pt x="150901" y="243954"/>
                  </a:lnTo>
                  <a:lnTo>
                    <a:pt x="104381" y="229920"/>
                  </a:lnTo>
                  <a:lnTo>
                    <a:pt x="69684" y="213677"/>
                  </a:lnTo>
                  <a:lnTo>
                    <a:pt x="60985" y="201002"/>
                  </a:lnTo>
                  <a:lnTo>
                    <a:pt x="60985" y="191350"/>
                  </a:lnTo>
                  <a:lnTo>
                    <a:pt x="61963" y="181724"/>
                  </a:lnTo>
                  <a:lnTo>
                    <a:pt x="64922" y="173596"/>
                  </a:lnTo>
                  <a:lnTo>
                    <a:pt x="69824" y="166954"/>
                  </a:lnTo>
                  <a:lnTo>
                    <a:pt x="76708" y="161810"/>
                  </a:lnTo>
                  <a:lnTo>
                    <a:pt x="124282" y="176682"/>
                  </a:lnTo>
                  <a:lnTo>
                    <a:pt x="158546" y="193344"/>
                  </a:lnTo>
                  <a:lnTo>
                    <a:pt x="168097" y="205955"/>
                  </a:lnTo>
                  <a:lnTo>
                    <a:pt x="168097" y="133223"/>
                  </a:lnTo>
                  <a:lnTo>
                    <a:pt x="162877" y="131102"/>
                  </a:lnTo>
                  <a:lnTo>
                    <a:pt x="146926" y="125730"/>
                  </a:lnTo>
                  <a:lnTo>
                    <a:pt x="110998" y="115544"/>
                  </a:lnTo>
                  <a:lnTo>
                    <a:pt x="96697" y="110871"/>
                  </a:lnTo>
                  <a:lnTo>
                    <a:pt x="66789" y="80810"/>
                  </a:lnTo>
                  <a:lnTo>
                    <a:pt x="66687" y="79844"/>
                  </a:lnTo>
                  <a:lnTo>
                    <a:pt x="66649" y="79425"/>
                  </a:lnTo>
                  <a:lnTo>
                    <a:pt x="67398" y="73012"/>
                  </a:lnTo>
                  <a:lnTo>
                    <a:pt x="67437" y="72682"/>
                  </a:lnTo>
                  <a:lnTo>
                    <a:pt x="103987" y="49339"/>
                  </a:lnTo>
                  <a:lnTo>
                    <a:pt x="114858" y="48831"/>
                  </a:lnTo>
                  <a:lnTo>
                    <a:pt x="125476" y="49530"/>
                  </a:lnTo>
                  <a:lnTo>
                    <a:pt x="159829" y="73012"/>
                  </a:lnTo>
                  <a:lnTo>
                    <a:pt x="163055" y="89496"/>
                  </a:lnTo>
                  <a:lnTo>
                    <a:pt x="223634" y="89496"/>
                  </a:lnTo>
                  <a:lnTo>
                    <a:pt x="216496" y="51981"/>
                  </a:lnTo>
                  <a:lnTo>
                    <a:pt x="179425" y="13322"/>
                  </a:lnTo>
                  <a:lnTo>
                    <a:pt x="139280" y="1473"/>
                  </a:lnTo>
                  <a:lnTo>
                    <a:pt x="114858" y="0"/>
                  </a:lnTo>
                  <a:lnTo>
                    <a:pt x="89293" y="1473"/>
                  </a:lnTo>
                  <a:lnTo>
                    <a:pt x="90563" y="1473"/>
                  </a:lnTo>
                  <a:lnTo>
                    <a:pt x="69926" y="5499"/>
                  </a:lnTo>
                  <a:lnTo>
                    <a:pt x="35306" y="22009"/>
                  </a:lnTo>
                  <a:lnTo>
                    <a:pt x="7708" y="62801"/>
                  </a:lnTo>
                  <a:lnTo>
                    <a:pt x="5905" y="79425"/>
                  </a:lnTo>
                  <a:lnTo>
                    <a:pt x="5956" y="80810"/>
                  </a:lnTo>
                  <a:lnTo>
                    <a:pt x="7645" y="98171"/>
                  </a:lnTo>
                  <a:lnTo>
                    <a:pt x="12992" y="114338"/>
                  </a:lnTo>
                  <a:lnTo>
                    <a:pt x="21907" y="128346"/>
                  </a:lnTo>
                  <a:lnTo>
                    <a:pt x="34366" y="140208"/>
                  </a:lnTo>
                  <a:lnTo>
                    <a:pt x="19519" y="151104"/>
                  </a:lnTo>
                  <a:lnTo>
                    <a:pt x="8902" y="164261"/>
                  </a:lnTo>
                  <a:lnTo>
                    <a:pt x="2540" y="179705"/>
                  </a:lnTo>
                  <a:lnTo>
                    <a:pt x="419" y="197434"/>
                  </a:lnTo>
                  <a:lnTo>
                    <a:pt x="901" y="205955"/>
                  </a:lnTo>
                  <a:lnTo>
                    <a:pt x="1016" y="208140"/>
                  </a:lnTo>
                  <a:lnTo>
                    <a:pt x="21945" y="250037"/>
                  </a:lnTo>
                  <a:lnTo>
                    <a:pt x="62979" y="273913"/>
                  </a:lnTo>
                  <a:lnTo>
                    <a:pt x="114096" y="289902"/>
                  </a:lnTo>
                  <a:lnTo>
                    <a:pt x="128587" y="294830"/>
                  </a:lnTo>
                  <a:lnTo>
                    <a:pt x="160947" y="319709"/>
                  </a:lnTo>
                  <a:lnTo>
                    <a:pt x="161798" y="335051"/>
                  </a:lnTo>
                  <a:lnTo>
                    <a:pt x="157746" y="342099"/>
                  </a:lnTo>
                  <a:lnTo>
                    <a:pt x="114007" y="355257"/>
                  </a:lnTo>
                  <a:lnTo>
                    <a:pt x="101523" y="354634"/>
                  </a:lnTo>
                  <a:lnTo>
                    <a:pt x="63919" y="333082"/>
                  </a:lnTo>
                  <a:lnTo>
                    <a:pt x="60591" y="316763"/>
                  </a:lnTo>
                  <a:lnTo>
                    <a:pt x="60566" y="316560"/>
                  </a:lnTo>
                  <a:lnTo>
                    <a:pt x="0" y="316763"/>
                  </a:lnTo>
                  <a:lnTo>
                    <a:pt x="1879" y="336765"/>
                  </a:lnTo>
                  <a:lnTo>
                    <a:pt x="7518" y="354253"/>
                  </a:lnTo>
                  <a:lnTo>
                    <a:pt x="46596" y="391477"/>
                  </a:lnTo>
                  <a:lnTo>
                    <a:pt x="89090" y="402793"/>
                  </a:lnTo>
                  <a:lnTo>
                    <a:pt x="90347" y="402793"/>
                  </a:lnTo>
                  <a:lnTo>
                    <a:pt x="114007" y="404088"/>
                  </a:lnTo>
                  <a:lnTo>
                    <a:pt x="159258" y="398881"/>
                  </a:lnTo>
                  <a:lnTo>
                    <a:pt x="206159" y="371817"/>
                  </a:lnTo>
                  <a:lnTo>
                    <a:pt x="222313" y="326224"/>
                  </a:lnTo>
                  <a:lnTo>
                    <a:pt x="222338" y="325374"/>
                  </a:lnTo>
                  <a:lnTo>
                    <a:pt x="220726" y="308559"/>
                  </a:lnTo>
                  <a:lnTo>
                    <a:pt x="220599" y="307301"/>
                  </a:lnTo>
                  <a:lnTo>
                    <a:pt x="215303" y="291122"/>
                  </a:lnTo>
                  <a:lnTo>
                    <a:pt x="206451" y="277126"/>
                  </a:lnTo>
                  <a:lnTo>
                    <a:pt x="194081" y="265341"/>
                  </a:lnTo>
                  <a:lnTo>
                    <a:pt x="208927" y="254800"/>
                  </a:lnTo>
                  <a:lnTo>
                    <a:pt x="217792" y="243954"/>
                  </a:lnTo>
                  <a:lnTo>
                    <a:pt x="219544" y="241820"/>
                  </a:lnTo>
                  <a:lnTo>
                    <a:pt x="225907" y="226402"/>
                  </a:lnTo>
                  <a:lnTo>
                    <a:pt x="228028" y="208534"/>
                  </a:lnTo>
                  <a:close/>
                </a:path>
                <a:path w="418464" h="404495">
                  <a:moveTo>
                    <a:pt x="418338" y="3771"/>
                  </a:moveTo>
                  <a:lnTo>
                    <a:pt x="411835" y="3771"/>
                  </a:lnTo>
                  <a:lnTo>
                    <a:pt x="285457" y="49047"/>
                  </a:lnTo>
                  <a:lnTo>
                    <a:pt x="285457" y="98298"/>
                  </a:lnTo>
                  <a:lnTo>
                    <a:pt x="357759" y="75869"/>
                  </a:lnTo>
                  <a:lnTo>
                    <a:pt x="357759" y="309359"/>
                  </a:lnTo>
                  <a:lnTo>
                    <a:pt x="418338" y="309359"/>
                  </a:lnTo>
                  <a:lnTo>
                    <a:pt x="418338" y="37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177846" y="4215122"/>
              <a:ext cx="113169" cy="11484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440033" y="4293503"/>
              <a:ext cx="205805" cy="23515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78098" y="4293499"/>
              <a:ext cx="201627" cy="23516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17230" y="4293499"/>
              <a:ext cx="128268" cy="23096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163110" y="4241946"/>
              <a:ext cx="135255" cy="287020"/>
            </a:xfrm>
            <a:custGeom>
              <a:avLst/>
              <a:gdLst/>
              <a:ahLst/>
              <a:cxnLst/>
              <a:rect l="l" t="t" r="r" b="b"/>
              <a:pathLst>
                <a:path w="135254" h="287020">
                  <a:moveTo>
                    <a:pt x="93683" y="0"/>
                  </a:moveTo>
                  <a:lnTo>
                    <a:pt x="33108" y="0"/>
                  </a:lnTo>
                  <a:lnTo>
                    <a:pt x="33108" y="55746"/>
                  </a:lnTo>
                  <a:lnTo>
                    <a:pt x="0" y="55746"/>
                  </a:lnTo>
                  <a:lnTo>
                    <a:pt x="0" y="100185"/>
                  </a:lnTo>
                  <a:lnTo>
                    <a:pt x="33108" y="100185"/>
                  </a:lnTo>
                  <a:lnTo>
                    <a:pt x="33108" y="222370"/>
                  </a:lnTo>
                  <a:lnTo>
                    <a:pt x="37640" y="250521"/>
                  </a:lnTo>
                  <a:lnTo>
                    <a:pt x="49978" y="270629"/>
                  </a:lnTo>
                  <a:lnTo>
                    <a:pt x="70125" y="282692"/>
                  </a:lnTo>
                  <a:lnTo>
                    <a:pt x="98080" y="286713"/>
                  </a:lnTo>
                  <a:lnTo>
                    <a:pt x="107447" y="286372"/>
                  </a:lnTo>
                  <a:lnTo>
                    <a:pt x="116683" y="285349"/>
                  </a:lnTo>
                  <a:lnTo>
                    <a:pt x="125788" y="283648"/>
                  </a:lnTo>
                  <a:lnTo>
                    <a:pt x="134760" y="281268"/>
                  </a:lnTo>
                  <a:lnTo>
                    <a:pt x="134760" y="235375"/>
                  </a:lnTo>
                  <a:lnTo>
                    <a:pt x="129598" y="236348"/>
                  </a:lnTo>
                  <a:lnTo>
                    <a:pt x="123650" y="236830"/>
                  </a:lnTo>
                  <a:lnTo>
                    <a:pt x="107860" y="236830"/>
                  </a:lnTo>
                  <a:lnTo>
                    <a:pt x="101724" y="235019"/>
                  </a:lnTo>
                  <a:lnTo>
                    <a:pt x="95285" y="227752"/>
                  </a:lnTo>
                  <a:lnTo>
                    <a:pt x="93683" y="221741"/>
                  </a:lnTo>
                  <a:lnTo>
                    <a:pt x="93683" y="100185"/>
                  </a:lnTo>
                  <a:lnTo>
                    <a:pt x="132456" y="100185"/>
                  </a:lnTo>
                  <a:lnTo>
                    <a:pt x="132456" y="55746"/>
                  </a:lnTo>
                  <a:lnTo>
                    <a:pt x="93683" y="55746"/>
                  </a:lnTo>
                  <a:lnTo>
                    <a:pt x="936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332462" y="4462217"/>
              <a:ext cx="68531" cy="6456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572642" y="4215123"/>
              <a:ext cx="625475" cy="309880"/>
            </a:xfrm>
            <a:custGeom>
              <a:avLst/>
              <a:gdLst/>
              <a:ahLst/>
              <a:cxnLst/>
              <a:rect l="l" t="t" r="r" b="b"/>
              <a:pathLst>
                <a:path w="625475" h="309879">
                  <a:moveTo>
                    <a:pt x="132867" y="3771"/>
                  </a:moveTo>
                  <a:lnTo>
                    <a:pt x="126365" y="3771"/>
                  </a:lnTo>
                  <a:lnTo>
                    <a:pt x="0" y="49047"/>
                  </a:lnTo>
                  <a:lnTo>
                    <a:pt x="0" y="98298"/>
                  </a:lnTo>
                  <a:lnTo>
                    <a:pt x="72301" y="75869"/>
                  </a:lnTo>
                  <a:lnTo>
                    <a:pt x="72301" y="309359"/>
                  </a:lnTo>
                  <a:lnTo>
                    <a:pt x="132867" y="309359"/>
                  </a:lnTo>
                  <a:lnTo>
                    <a:pt x="132867" y="3771"/>
                  </a:lnTo>
                  <a:close/>
                </a:path>
                <a:path w="625475" h="309879">
                  <a:moveTo>
                    <a:pt x="441172" y="260515"/>
                  </a:moveTo>
                  <a:lnTo>
                    <a:pt x="309981" y="260515"/>
                  </a:lnTo>
                  <a:lnTo>
                    <a:pt x="379349" y="187375"/>
                  </a:lnTo>
                  <a:lnTo>
                    <a:pt x="392544" y="172250"/>
                  </a:lnTo>
                  <a:lnTo>
                    <a:pt x="419582" y="132664"/>
                  </a:lnTo>
                  <a:lnTo>
                    <a:pt x="431330" y="86563"/>
                  </a:lnTo>
                  <a:lnTo>
                    <a:pt x="429691" y="67081"/>
                  </a:lnTo>
                  <a:lnTo>
                    <a:pt x="405231" y="22644"/>
                  </a:lnTo>
                  <a:lnTo>
                    <a:pt x="354241" y="1422"/>
                  </a:lnTo>
                  <a:lnTo>
                    <a:pt x="331978" y="0"/>
                  </a:lnTo>
                  <a:lnTo>
                    <a:pt x="316979" y="825"/>
                  </a:lnTo>
                  <a:lnTo>
                    <a:pt x="276860" y="13106"/>
                  </a:lnTo>
                  <a:lnTo>
                    <a:pt x="246583" y="38354"/>
                  </a:lnTo>
                  <a:lnTo>
                    <a:pt x="229247" y="73520"/>
                  </a:lnTo>
                  <a:lnTo>
                    <a:pt x="225933" y="100190"/>
                  </a:lnTo>
                  <a:lnTo>
                    <a:pt x="286715" y="100190"/>
                  </a:lnTo>
                  <a:lnTo>
                    <a:pt x="287451" y="89217"/>
                  </a:lnTo>
                  <a:lnTo>
                    <a:pt x="289674" y="79362"/>
                  </a:lnTo>
                  <a:lnTo>
                    <a:pt x="321208" y="49720"/>
                  </a:lnTo>
                  <a:lnTo>
                    <a:pt x="330936" y="48831"/>
                  </a:lnTo>
                  <a:lnTo>
                    <a:pt x="339928" y="49568"/>
                  </a:lnTo>
                  <a:lnTo>
                    <a:pt x="369900" y="82804"/>
                  </a:lnTo>
                  <a:lnTo>
                    <a:pt x="370535" y="92430"/>
                  </a:lnTo>
                  <a:lnTo>
                    <a:pt x="369938" y="99974"/>
                  </a:lnTo>
                  <a:lnTo>
                    <a:pt x="348399" y="141846"/>
                  </a:lnTo>
                  <a:lnTo>
                    <a:pt x="232003" y="267855"/>
                  </a:lnTo>
                  <a:lnTo>
                    <a:pt x="232003" y="309359"/>
                  </a:lnTo>
                  <a:lnTo>
                    <a:pt x="441172" y="309359"/>
                  </a:lnTo>
                  <a:lnTo>
                    <a:pt x="441172" y="260515"/>
                  </a:lnTo>
                  <a:close/>
                </a:path>
                <a:path w="625475" h="309879">
                  <a:moveTo>
                    <a:pt x="625411" y="3771"/>
                  </a:moveTo>
                  <a:lnTo>
                    <a:pt x="618909" y="3771"/>
                  </a:lnTo>
                  <a:lnTo>
                    <a:pt x="492531" y="49047"/>
                  </a:lnTo>
                  <a:lnTo>
                    <a:pt x="492531" y="98298"/>
                  </a:lnTo>
                  <a:lnTo>
                    <a:pt x="564832" y="75869"/>
                  </a:lnTo>
                  <a:lnTo>
                    <a:pt x="564832" y="309359"/>
                  </a:lnTo>
                  <a:lnTo>
                    <a:pt x="625411" y="309359"/>
                  </a:lnTo>
                  <a:lnTo>
                    <a:pt x="625411" y="37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283784" y="4472914"/>
              <a:ext cx="73149" cy="12805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8507400" y="4215123"/>
              <a:ext cx="481965" cy="404495"/>
            </a:xfrm>
            <a:custGeom>
              <a:avLst/>
              <a:gdLst/>
              <a:ahLst/>
              <a:cxnLst/>
              <a:rect l="l" t="t" r="r" b="b"/>
              <a:pathLst>
                <a:path w="481965" h="404495">
                  <a:moveTo>
                    <a:pt x="228028" y="208534"/>
                  </a:moveTo>
                  <a:lnTo>
                    <a:pt x="218186" y="169875"/>
                  </a:lnTo>
                  <a:lnTo>
                    <a:pt x="212267" y="161810"/>
                  </a:lnTo>
                  <a:lnTo>
                    <a:pt x="205689" y="154965"/>
                  </a:lnTo>
                  <a:lnTo>
                    <a:pt x="197446" y="148361"/>
                  </a:lnTo>
                  <a:lnTo>
                    <a:pt x="187896" y="142303"/>
                  </a:lnTo>
                  <a:lnTo>
                    <a:pt x="176530" y="136626"/>
                  </a:lnTo>
                  <a:lnTo>
                    <a:pt x="168097" y="133223"/>
                  </a:lnTo>
                  <a:lnTo>
                    <a:pt x="168097" y="205955"/>
                  </a:lnTo>
                  <a:lnTo>
                    <a:pt x="168097" y="214617"/>
                  </a:lnTo>
                  <a:lnTo>
                    <a:pt x="167017" y="223761"/>
                  </a:lnTo>
                  <a:lnTo>
                    <a:pt x="163791" y="231698"/>
                  </a:lnTo>
                  <a:lnTo>
                    <a:pt x="158419" y="238429"/>
                  </a:lnTo>
                  <a:lnTo>
                    <a:pt x="150901" y="243954"/>
                  </a:lnTo>
                  <a:lnTo>
                    <a:pt x="104381" y="229920"/>
                  </a:lnTo>
                  <a:lnTo>
                    <a:pt x="69684" y="213677"/>
                  </a:lnTo>
                  <a:lnTo>
                    <a:pt x="60985" y="201002"/>
                  </a:lnTo>
                  <a:lnTo>
                    <a:pt x="60985" y="191350"/>
                  </a:lnTo>
                  <a:lnTo>
                    <a:pt x="61976" y="181724"/>
                  </a:lnTo>
                  <a:lnTo>
                    <a:pt x="64922" y="173596"/>
                  </a:lnTo>
                  <a:lnTo>
                    <a:pt x="69837" y="166954"/>
                  </a:lnTo>
                  <a:lnTo>
                    <a:pt x="76708" y="161810"/>
                  </a:lnTo>
                  <a:lnTo>
                    <a:pt x="124282" y="176682"/>
                  </a:lnTo>
                  <a:lnTo>
                    <a:pt x="158546" y="193344"/>
                  </a:lnTo>
                  <a:lnTo>
                    <a:pt x="168097" y="205955"/>
                  </a:lnTo>
                  <a:lnTo>
                    <a:pt x="168097" y="133223"/>
                  </a:lnTo>
                  <a:lnTo>
                    <a:pt x="162877" y="131102"/>
                  </a:lnTo>
                  <a:lnTo>
                    <a:pt x="146926" y="125730"/>
                  </a:lnTo>
                  <a:lnTo>
                    <a:pt x="110998" y="115544"/>
                  </a:lnTo>
                  <a:lnTo>
                    <a:pt x="96697" y="110871"/>
                  </a:lnTo>
                  <a:lnTo>
                    <a:pt x="66789" y="80810"/>
                  </a:lnTo>
                  <a:lnTo>
                    <a:pt x="66700" y="79844"/>
                  </a:lnTo>
                  <a:lnTo>
                    <a:pt x="66649" y="79425"/>
                  </a:lnTo>
                  <a:lnTo>
                    <a:pt x="67398" y="73012"/>
                  </a:lnTo>
                  <a:lnTo>
                    <a:pt x="67437" y="72682"/>
                  </a:lnTo>
                  <a:lnTo>
                    <a:pt x="69799" y="66700"/>
                  </a:lnTo>
                  <a:lnTo>
                    <a:pt x="103987" y="49339"/>
                  </a:lnTo>
                  <a:lnTo>
                    <a:pt x="114858" y="48831"/>
                  </a:lnTo>
                  <a:lnTo>
                    <a:pt x="125476" y="49530"/>
                  </a:lnTo>
                  <a:lnTo>
                    <a:pt x="159842" y="73012"/>
                  </a:lnTo>
                  <a:lnTo>
                    <a:pt x="163055" y="89496"/>
                  </a:lnTo>
                  <a:lnTo>
                    <a:pt x="223634" y="89496"/>
                  </a:lnTo>
                  <a:lnTo>
                    <a:pt x="221856" y="69583"/>
                  </a:lnTo>
                  <a:lnTo>
                    <a:pt x="216509" y="51981"/>
                  </a:lnTo>
                  <a:lnTo>
                    <a:pt x="214668" y="48831"/>
                  </a:lnTo>
                  <a:lnTo>
                    <a:pt x="207594" y="36677"/>
                  </a:lnTo>
                  <a:lnTo>
                    <a:pt x="160807" y="5918"/>
                  </a:lnTo>
                  <a:lnTo>
                    <a:pt x="114858" y="0"/>
                  </a:lnTo>
                  <a:lnTo>
                    <a:pt x="89306" y="1473"/>
                  </a:lnTo>
                  <a:lnTo>
                    <a:pt x="90563" y="1473"/>
                  </a:lnTo>
                  <a:lnTo>
                    <a:pt x="69926" y="5499"/>
                  </a:lnTo>
                  <a:lnTo>
                    <a:pt x="35318" y="22009"/>
                  </a:lnTo>
                  <a:lnTo>
                    <a:pt x="7708" y="62801"/>
                  </a:lnTo>
                  <a:lnTo>
                    <a:pt x="5918" y="79425"/>
                  </a:lnTo>
                  <a:lnTo>
                    <a:pt x="5969" y="80810"/>
                  </a:lnTo>
                  <a:lnTo>
                    <a:pt x="7658" y="98171"/>
                  </a:lnTo>
                  <a:lnTo>
                    <a:pt x="12992" y="114338"/>
                  </a:lnTo>
                  <a:lnTo>
                    <a:pt x="21907" y="128346"/>
                  </a:lnTo>
                  <a:lnTo>
                    <a:pt x="34366" y="140208"/>
                  </a:lnTo>
                  <a:lnTo>
                    <a:pt x="19519" y="151104"/>
                  </a:lnTo>
                  <a:lnTo>
                    <a:pt x="8902" y="164261"/>
                  </a:lnTo>
                  <a:lnTo>
                    <a:pt x="2540" y="179705"/>
                  </a:lnTo>
                  <a:lnTo>
                    <a:pt x="419" y="197434"/>
                  </a:lnTo>
                  <a:lnTo>
                    <a:pt x="901" y="205955"/>
                  </a:lnTo>
                  <a:lnTo>
                    <a:pt x="1016" y="208140"/>
                  </a:lnTo>
                  <a:lnTo>
                    <a:pt x="21958" y="250037"/>
                  </a:lnTo>
                  <a:lnTo>
                    <a:pt x="62979" y="273913"/>
                  </a:lnTo>
                  <a:lnTo>
                    <a:pt x="114096" y="289902"/>
                  </a:lnTo>
                  <a:lnTo>
                    <a:pt x="128587" y="294830"/>
                  </a:lnTo>
                  <a:lnTo>
                    <a:pt x="160959" y="319709"/>
                  </a:lnTo>
                  <a:lnTo>
                    <a:pt x="161798" y="335051"/>
                  </a:lnTo>
                  <a:lnTo>
                    <a:pt x="157746" y="342099"/>
                  </a:lnTo>
                  <a:lnTo>
                    <a:pt x="114007" y="355257"/>
                  </a:lnTo>
                  <a:lnTo>
                    <a:pt x="101523" y="354634"/>
                  </a:lnTo>
                  <a:lnTo>
                    <a:pt x="63919" y="333082"/>
                  </a:lnTo>
                  <a:lnTo>
                    <a:pt x="61518" y="325691"/>
                  </a:lnTo>
                  <a:lnTo>
                    <a:pt x="61404" y="325374"/>
                  </a:lnTo>
                  <a:lnTo>
                    <a:pt x="60591" y="316763"/>
                  </a:lnTo>
                  <a:lnTo>
                    <a:pt x="60566" y="316560"/>
                  </a:lnTo>
                  <a:lnTo>
                    <a:pt x="0" y="316763"/>
                  </a:lnTo>
                  <a:lnTo>
                    <a:pt x="7518" y="354253"/>
                  </a:lnTo>
                  <a:lnTo>
                    <a:pt x="46609" y="391477"/>
                  </a:lnTo>
                  <a:lnTo>
                    <a:pt x="89090" y="402793"/>
                  </a:lnTo>
                  <a:lnTo>
                    <a:pt x="90347" y="402793"/>
                  </a:lnTo>
                  <a:lnTo>
                    <a:pt x="114007" y="404088"/>
                  </a:lnTo>
                  <a:lnTo>
                    <a:pt x="159258" y="398881"/>
                  </a:lnTo>
                  <a:lnTo>
                    <a:pt x="206159" y="371817"/>
                  </a:lnTo>
                  <a:lnTo>
                    <a:pt x="222326" y="326224"/>
                  </a:lnTo>
                  <a:lnTo>
                    <a:pt x="222338" y="325374"/>
                  </a:lnTo>
                  <a:lnTo>
                    <a:pt x="220726" y="308559"/>
                  </a:lnTo>
                  <a:lnTo>
                    <a:pt x="220611" y="307301"/>
                  </a:lnTo>
                  <a:lnTo>
                    <a:pt x="215303" y="291122"/>
                  </a:lnTo>
                  <a:lnTo>
                    <a:pt x="206463" y="277126"/>
                  </a:lnTo>
                  <a:lnTo>
                    <a:pt x="194081" y="265341"/>
                  </a:lnTo>
                  <a:lnTo>
                    <a:pt x="208940" y="254800"/>
                  </a:lnTo>
                  <a:lnTo>
                    <a:pt x="217792" y="243954"/>
                  </a:lnTo>
                  <a:lnTo>
                    <a:pt x="219544" y="241820"/>
                  </a:lnTo>
                  <a:lnTo>
                    <a:pt x="225907" y="226402"/>
                  </a:lnTo>
                  <a:lnTo>
                    <a:pt x="228028" y="208534"/>
                  </a:lnTo>
                  <a:close/>
                </a:path>
                <a:path w="481965" h="404495">
                  <a:moveTo>
                    <a:pt x="481634" y="208749"/>
                  </a:moveTo>
                  <a:lnTo>
                    <a:pt x="480199" y="186994"/>
                  </a:lnTo>
                  <a:lnTo>
                    <a:pt x="480174" y="186613"/>
                  </a:lnTo>
                  <a:lnTo>
                    <a:pt x="475767" y="166738"/>
                  </a:lnTo>
                  <a:lnTo>
                    <a:pt x="470484" y="154051"/>
                  </a:lnTo>
                  <a:lnTo>
                    <a:pt x="468426" y="149098"/>
                  </a:lnTo>
                  <a:lnTo>
                    <a:pt x="458165" y="133731"/>
                  </a:lnTo>
                  <a:lnTo>
                    <a:pt x="454291" y="129946"/>
                  </a:lnTo>
                  <a:lnTo>
                    <a:pt x="445401" y="121246"/>
                  </a:lnTo>
                  <a:lnTo>
                    <a:pt x="430593" y="112344"/>
                  </a:lnTo>
                  <a:lnTo>
                    <a:pt x="421271" y="109385"/>
                  </a:lnTo>
                  <a:lnTo>
                    <a:pt x="421271" y="209486"/>
                  </a:lnTo>
                  <a:lnTo>
                    <a:pt x="420522" y="221157"/>
                  </a:lnTo>
                  <a:lnTo>
                    <a:pt x="402729" y="256057"/>
                  </a:lnTo>
                  <a:lnTo>
                    <a:pt x="377672" y="264706"/>
                  </a:lnTo>
                  <a:lnTo>
                    <a:pt x="368477" y="263740"/>
                  </a:lnTo>
                  <a:lnTo>
                    <a:pt x="367779" y="263740"/>
                  </a:lnTo>
                  <a:lnTo>
                    <a:pt x="338912" y="238302"/>
                  </a:lnTo>
                  <a:lnTo>
                    <a:pt x="332193" y="200279"/>
                  </a:lnTo>
                  <a:lnTo>
                    <a:pt x="332193" y="181864"/>
                  </a:lnTo>
                  <a:lnTo>
                    <a:pt x="362432" y="155956"/>
                  </a:lnTo>
                  <a:lnTo>
                    <a:pt x="376415" y="154051"/>
                  </a:lnTo>
                  <a:lnTo>
                    <a:pt x="386156" y="155003"/>
                  </a:lnTo>
                  <a:lnTo>
                    <a:pt x="418223" y="186994"/>
                  </a:lnTo>
                  <a:lnTo>
                    <a:pt x="421220" y="208749"/>
                  </a:lnTo>
                  <a:lnTo>
                    <a:pt x="421271" y="209486"/>
                  </a:lnTo>
                  <a:lnTo>
                    <a:pt x="421271" y="109385"/>
                  </a:lnTo>
                  <a:lnTo>
                    <a:pt x="413753" y="106997"/>
                  </a:lnTo>
                  <a:lnTo>
                    <a:pt x="394868" y="105206"/>
                  </a:lnTo>
                  <a:lnTo>
                    <a:pt x="377113" y="106756"/>
                  </a:lnTo>
                  <a:lnTo>
                    <a:pt x="360959" y="111404"/>
                  </a:lnTo>
                  <a:lnTo>
                    <a:pt x="346405" y="119126"/>
                  </a:lnTo>
                  <a:lnTo>
                    <a:pt x="333451" y="129946"/>
                  </a:lnTo>
                  <a:lnTo>
                    <a:pt x="337223" y="112509"/>
                  </a:lnTo>
                  <a:lnTo>
                    <a:pt x="363537" y="72313"/>
                  </a:lnTo>
                  <a:lnTo>
                    <a:pt x="410121" y="52501"/>
                  </a:lnTo>
                  <a:lnTo>
                    <a:pt x="429653" y="50927"/>
                  </a:lnTo>
                  <a:lnTo>
                    <a:pt x="435533" y="50927"/>
                  </a:lnTo>
                  <a:lnTo>
                    <a:pt x="435533" y="1054"/>
                  </a:lnTo>
                  <a:lnTo>
                    <a:pt x="425475" y="1054"/>
                  </a:lnTo>
                  <a:lnTo>
                    <a:pt x="403009" y="2451"/>
                  </a:lnTo>
                  <a:lnTo>
                    <a:pt x="362292" y="12979"/>
                  </a:lnTo>
                  <a:lnTo>
                    <a:pt x="327507" y="33616"/>
                  </a:lnTo>
                  <a:lnTo>
                    <a:pt x="300570" y="63068"/>
                  </a:lnTo>
                  <a:lnTo>
                    <a:pt x="281965" y="100749"/>
                  </a:lnTo>
                  <a:lnTo>
                    <a:pt x="272592" y="144614"/>
                  </a:lnTo>
                  <a:lnTo>
                    <a:pt x="271564" y="165811"/>
                  </a:lnTo>
                  <a:lnTo>
                    <a:pt x="271513" y="166738"/>
                  </a:lnTo>
                  <a:lnTo>
                    <a:pt x="273278" y="217093"/>
                  </a:lnTo>
                  <a:lnTo>
                    <a:pt x="288099" y="261848"/>
                  </a:lnTo>
                  <a:lnTo>
                    <a:pt x="317055" y="294678"/>
                  </a:lnTo>
                  <a:lnTo>
                    <a:pt x="355981" y="311442"/>
                  </a:lnTo>
                  <a:lnTo>
                    <a:pt x="378929" y="313537"/>
                  </a:lnTo>
                  <a:lnTo>
                    <a:pt x="393433" y="312699"/>
                  </a:lnTo>
                  <a:lnTo>
                    <a:pt x="432282" y="300126"/>
                  </a:lnTo>
                  <a:lnTo>
                    <a:pt x="461632" y="274002"/>
                  </a:lnTo>
                  <a:lnTo>
                    <a:pt x="478409" y="237096"/>
                  </a:lnTo>
                  <a:lnTo>
                    <a:pt x="481596" y="209486"/>
                  </a:lnTo>
                  <a:lnTo>
                    <a:pt x="481634" y="208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030548" y="4215122"/>
              <a:ext cx="113169" cy="11484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9291481" y="4202542"/>
              <a:ext cx="204470" cy="326390"/>
            </a:xfrm>
            <a:custGeom>
              <a:avLst/>
              <a:gdLst/>
              <a:ahLst/>
              <a:cxnLst/>
              <a:rect l="l" t="t" r="r" b="b"/>
              <a:pathLst>
                <a:path w="204470" h="326389">
                  <a:moveTo>
                    <a:pt x="88855" y="90960"/>
                  </a:moveTo>
                  <a:lnTo>
                    <a:pt x="36768" y="108643"/>
                  </a:lnTo>
                  <a:lnTo>
                    <a:pt x="13375" y="139464"/>
                  </a:lnTo>
                  <a:lnTo>
                    <a:pt x="1486" y="181699"/>
                  </a:lnTo>
                  <a:lnTo>
                    <a:pt x="0" y="206862"/>
                  </a:lnTo>
                  <a:lnTo>
                    <a:pt x="1511" y="233412"/>
                  </a:lnTo>
                  <a:lnTo>
                    <a:pt x="13616" y="277279"/>
                  </a:lnTo>
                  <a:lnTo>
                    <a:pt x="37289" y="308379"/>
                  </a:lnTo>
                  <a:lnTo>
                    <a:pt x="88437" y="326115"/>
                  </a:lnTo>
                  <a:lnTo>
                    <a:pt x="105443" y="324348"/>
                  </a:lnTo>
                  <a:lnTo>
                    <a:pt x="120823" y="319045"/>
                  </a:lnTo>
                  <a:lnTo>
                    <a:pt x="134578" y="310204"/>
                  </a:lnTo>
                  <a:lnTo>
                    <a:pt x="146707" y="297823"/>
                  </a:lnTo>
                  <a:lnTo>
                    <a:pt x="204339" y="297823"/>
                  </a:lnTo>
                  <a:lnTo>
                    <a:pt x="204339" y="277279"/>
                  </a:lnTo>
                  <a:lnTo>
                    <a:pt x="103954" y="277279"/>
                  </a:lnTo>
                  <a:lnTo>
                    <a:pt x="93998" y="276217"/>
                  </a:lnTo>
                  <a:lnTo>
                    <a:pt x="63343" y="239556"/>
                  </a:lnTo>
                  <a:lnTo>
                    <a:pt x="60563" y="211375"/>
                  </a:lnTo>
                  <a:lnTo>
                    <a:pt x="63302" y="180241"/>
                  </a:lnTo>
                  <a:lnTo>
                    <a:pt x="71517" y="158004"/>
                  </a:lnTo>
                  <a:lnTo>
                    <a:pt x="85208" y="144662"/>
                  </a:lnTo>
                  <a:lnTo>
                    <a:pt x="104373" y="140215"/>
                  </a:lnTo>
                  <a:lnTo>
                    <a:pt x="204339" y="140215"/>
                  </a:lnTo>
                  <a:lnTo>
                    <a:pt x="204339" y="115692"/>
                  </a:lnTo>
                  <a:lnTo>
                    <a:pt x="143566" y="115692"/>
                  </a:lnTo>
                  <a:lnTo>
                    <a:pt x="132049" y="104875"/>
                  </a:lnTo>
                  <a:lnTo>
                    <a:pt x="119093" y="97146"/>
                  </a:lnTo>
                  <a:lnTo>
                    <a:pt x="104696" y="92507"/>
                  </a:lnTo>
                  <a:lnTo>
                    <a:pt x="88855" y="90960"/>
                  </a:lnTo>
                  <a:close/>
                </a:path>
                <a:path w="204470" h="326389">
                  <a:moveTo>
                    <a:pt x="204339" y="297823"/>
                  </a:moveTo>
                  <a:lnTo>
                    <a:pt x="146707" y="297823"/>
                  </a:lnTo>
                  <a:lnTo>
                    <a:pt x="149639" y="321927"/>
                  </a:lnTo>
                  <a:lnTo>
                    <a:pt x="204339" y="321927"/>
                  </a:lnTo>
                  <a:lnTo>
                    <a:pt x="204339" y="297823"/>
                  </a:lnTo>
                  <a:close/>
                </a:path>
                <a:path w="204470" h="326389">
                  <a:moveTo>
                    <a:pt x="204339" y="140215"/>
                  </a:moveTo>
                  <a:lnTo>
                    <a:pt x="104373" y="140215"/>
                  </a:lnTo>
                  <a:lnTo>
                    <a:pt x="117272" y="141697"/>
                  </a:lnTo>
                  <a:lnTo>
                    <a:pt x="128104" y="146144"/>
                  </a:lnTo>
                  <a:lnTo>
                    <a:pt x="136869" y="153556"/>
                  </a:lnTo>
                  <a:lnTo>
                    <a:pt x="143566" y="163932"/>
                  </a:lnTo>
                  <a:lnTo>
                    <a:pt x="143566" y="253562"/>
                  </a:lnTo>
                  <a:lnTo>
                    <a:pt x="136763" y="263943"/>
                  </a:lnTo>
                  <a:lnTo>
                    <a:pt x="127895" y="271354"/>
                  </a:lnTo>
                  <a:lnTo>
                    <a:pt x="116960" y="275798"/>
                  </a:lnTo>
                  <a:lnTo>
                    <a:pt x="103954" y="277279"/>
                  </a:lnTo>
                  <a:lnTo>
                    <a:pt x="204339" y="277279"/>
                  </a:lnTo>
                  <a:lnTo>
                    <a:pt x="204339" y="140215"/>
                  </a:lnTo>
                  <a:close/>
                </a:path>
                <a:path w="204470" h="326389">
                  <a:moveTo>
                    <a:pt x="204339" y="0"/>
                  </a:moveTo>
                  <a:lnTo>
                    <a:pt x="143566" y="0"/>
                  </a:lnTo>
                  <a:lnTo>
                    <a:pt x="143566" y="115692"/>
                  </a:lnTo>
                  <a:lnTo>
                    <a:pt x="204339" y="115692"/>
                  </a:lnTo>
                  <a:lnTo>
                    <a:pt x="2043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533344" y="4293501"/>
              <a:ext cx="214820" cy="23516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008862" y="4215123"/>
              <a:ext cx="11379835" cy="1400175"/>
            </a:xfrm>
            <a:custGeom>
              <a:avLst/>
              <a:gdLst/>
              <a:ahLst/>
              <a:cxnLst/>
              <a:rect l="l" t="t" r="r" b="b"/>
              <a:pathLst>
                <a:path w="11379835" h="1400175">
                  <a:moveTo>
                    <a:pt x="257479" y="1399616"/>
                  </a:moveTo>
                  <a:lnTo>
                    <a:pt x="236296" y="1343012"/>
                  </a:lnTo>
                  <a:lnTo>
                    <a:pt x="219138" y="1297190"/>
                  </a:lnTo>
                  <a:lnTo>
                    <a:pt x="180657" y="1194384"/>
                  </a:lnTo>
                  <a:lnTo>
                    <a:pt x="162979" y="1147140"/>
                  </a:lnTo>
                  <a:lnTo>
                    <a:pt x="162979" y="1297190"/>
                  </a:lnTo>
                  <a:lnTo>
                    <a:pt x="94310" y="1297190"/>
                  </a:lnTo>
                  <a:lnTo>
                    <a:pt x="128460" y="1194384"/>
                  </a:lnTo>
                  <a:lnTo>
                    <a:pt x="162979" y="1297190"/>
                  </a:lnTo>
                  <a:lnTo>
                    <a:pt x="162979" y="1147140"/>
                  </a:lnTo>
                  <a:lnTo>
                    <a:pt x="154686" y="1124966"/>
                  </a:lnTo>
                  <a:lnTo>
                    <a:pt x="102235" y="1124966"/>
                  </a:lnTo>
                  <a:lnTo>
                    <a:pt x="0" y="1399616"/>
                  </a:lnTo>
                  <a:lnTo>
                    <a:pt x="60172" y="1399616"/>
                  </a:lnTo>
                  <a:lnTo>
                    <a:pt x="79032" y="1343012"/>
                  </a:lnTo>
                  <a:lnTo>
                    <a:pt x="178257" y="1343012"/>
                  </a:lnTo>
                  <a:lnTo>
                    <a:pt x="197307" y="1399616"/>
                  </a:lnTo>
                  <a:lnTo>
                    <a:pt x="257479" y="1399616"/>
                  </a:lnTo>
                  <a:close/>
                </a:path>
                <a:path w="11379835" h="1400175">
                  <a:moveTo>
                    <a:pt x="9121153" y="105219"/>
                  </a:moveTo>
                  <a:lnTo>
                    <a:pt x="9113266" y="64490"/>
                  </a:lnTo>
                  <a:lnTo>
                    <a:pt x="9090063" y="31991"/>
                  </a:lnTo>
                  <a:lnTo>
                    <a:pt x="9057665" y="12992"/>
                  </a:lnTo>
                  <a:lnTo>
                    <a:pt x="9057665" y="105638"/>
                  </a:lnTo>
                  <a:lnTo>
                    <a:pt x="9056840" y="115900"/>
                  </a:lnTo>
                  <a:lnTo>
                    <a:pt x="9028506" y="147967"/>
                  </a:lnTo>
                  <a:lnTo>
                    <a:pt x="9006522" y="150901"/>
                  </a:lnTo>
                  <a:lnTo>
                    <a:pt x="8950350" y="150901"/>
                  </a:lnTo>
                  <a:lnTo>
                    <a:pt x="8950350" y="55130"/>
                  </a:lnTo>
                  <a:lnTo>
                    <a:pt x="9007983" y="55130"/>
                  </a:lnTo>
                  <a:lnTo>
                    <a:pt x="9044457" y="69380"/>
                  </a:lnTo>
                  <a:lnTo>
                    <a:pt x="9057627" y="105219"/>
                  </a:lnTo>
                  <a:lnTo>
                    <a:pt x="9057665" y="105638"/>
                  </a:lnTo>
                  <a:lnTo>
                    <a:pt x="9057665" y="12992"/>
                  </a:lnTo>
                  <a:lnTo>
                    <a:pt x="9053424" y="11264"/>
                  </a:lnTo>
                  <a:lnTo>
                    <a:pt x="9038819" y="7340"/>
                  </a:lnTo>
                  <a:lnTo>
                    <a:pt x="9023185" y="4978"/>
                  </a:lnTo>
                  <a:lnTo>
                    <a:pt x="9006522" y="4191"/>
                  </a:lnTo>
                  <a:lnTo>
                    <a:pt x="8887473" y="4191"/>
                  </a:lnTo>
                  <a:lnTo>
                    <a:pt x="8887473" y="309346"/>
                  </a:lnTo>
                  <a:lnTo>
                    <a:pt x="8950350" y="309346"/>
                  </a:lnTo>
                  <a:lnTo>
                    <a:pt x="8950350" y="201841"/>
                  </a:lnTo>
                  <a:lnTo>
                    <a:pt x="9005468" y="201841"/>
                  </a:lnTo>
                  <a:lnTo>
                    <a:pt x="9053868" y="195364"/>
                  </a:lnTo>
                  <a:lnTo>
                    <a:pt x="9090469" y="175945"/>
                  </a:lnTo>
                  <a:lnTo>
                    <a:pt x="9113482" y="145326"/>
                  </a:lnTo>
                  <a:lnTo>
                    <a:pt x="9121115" y="105638"/>
                  </a:lnTo>
                  <a:lnTo>
                    <a:pt x="9121153" y="105219"/>
                  </a:lnTo>
                  <a:close/>
                </a:path>
                <a:path w="11379835" h="1400175">
                  <a:moveTo>
                    <a:pt x="9360725" y="258838"/>
                  </a:moveTo>
                  <a:lnTo>
                    <a:pt x="9227223" y="258838"/>
                  </a:lnTo>
                  <a:lnTo>
                    <a:pt x="9227223" y="3568"/>
                  </a:lnTo>
                  <a:lnTo>
                    <a:pt x="9164345" y="3568"/>
                  </a:lnTo>
                  <a:lnTo>
                    <a:pt x="9164345" y="258838"/>
                  </a:lnTo>
                  <a:lnTo>
                    <a:pt x="9164345" y="309638"/>
                  </a:lnTo>
                  <a:lnTo>
                    <a:pt x="9360725" y="309638"/>
                  </a:lnTo>
                  <a:lnTo>
                    <a:pt x="9360725" y="258838"/>
                  </a:lnTo>
                  <a:close/>
                </a:path>
                <a:path w="11379835" h="1400175">
                  <a:moveTo>
                    <a:pt x="9630461" y="105219"/>
                  </a:moveTo>
                  <a:lnTo>
                    <a:pt x="9629572" y="90843"/>
                  </a:lnTo>
                  <a:lnTo>
                    <a:pt x="9626943" y="77266"/>
                  </a:lnTo>
                  <a:lnTo>
                    <a:pt x="9622561" y="64490"/>
                  </a:lnTo>
                  <a:lnTo>
                    <a:pt x="9617761" y="55130"/>
                  </a:lnTo>
                  <a:lnTo>
                    <a:pt x="9616427" y="52514"/>
                  </a:lnTo>
                  <a:lnTo>
                    <a:pt x="9588576" y="23710"/>
                  </a:lnTo>
                  <a:lnTo>
                    <a:pt x="9566961" y="12992"/>
                  </a:lnTo>
                  <a:lnTo>
                    <a:pt x="9566961" y="105638"/>
                  </a:lnTo>
                  <a:lnTo>
                    <a:pt x="9566135" y="115900"/>
                  </a:lnTo>
                  <a:lnTo>
                    <a:pt x="9537802" y="147967"/>
                  </a:lnTo>
                  <a:lnTo>
                    <a:pt x="9515818" y="150901"/>
                  </a:lnTo>
                  <a:lnTo>
                    <a:pt x="9459658" y="150901"/>
                  </a:lnTo>
                  <a:lnTo>
                    <a:pt x="9459658" y="55130"/>
                  </a:lnTo>
                  <a:lnTo>
                    <a:pt x="9517291" y="55130"/>
                  </a:lnTo>
                  <a:lnTo>
                    <a:pt x="9553753" y="69380"/>
                  </a:lnTo>
                  <a:lnTo>
                    <a:pt x="9566923" y="105219"/>
                  </a:lnTo>
                  <a:lnTo>
                    <a:pt x="9566961" y="105638"/>
                  </a:lnTo>
                  <a:lnTo>
                    <a:pt x="9566961" y="12992"/>
                  </a:lnTo>
                  <a:lnTo>
                    <a:pt x="9562732" y="11264"/>
                  </a:lnTo>
                  <a:lnTo>
                    <a:pt x="9548127" y="7340"/>
                  </a:lnTo>
                  <a:lnTo>
                    <a:pt x="9532493" y="4978"/>
                  </a:lnTo>
                  <a:lnTo>
                    <a:pt x="9515818" y="4191"/>
                  </a:lnTo>
                  <a:lnTo>
                    <a:pt x="9396781" y="4191"/>
                  </a:lnTo>
                  <a:lnTo>
                    <a:pt x="9396781" y="309346"/>
                  </a:lnTo>
                  <a:lnTo>
                    <a:pt x="9459658" y="309346"/>
                  </a:lnTo>
                  <a:lnTo>
                    <a:pt x="9459658" y="201841"/>
                  </a:lnTo>
                  <a:lnTo>
                    <a:pt x="9514776" y="201841"/>
                  </a:lnTo>
                  <a:lnTo>
                    <a:pt x="9563163" y="195364"/>
                  </a:lnTo>
                  <a:lnTo>
                    <a:pt x="9599765" y="175945"/>
                  </a:lnTo>
                  <a:lnTo>
                    <a:pt x="9622777" y="145326"/>
                  </a:lnTo>
                  <a:lnTo>
                    <a:pt x="9630423" y="105638"/>
                  </a:lnTo>
                  <a:lnTo>
                    <a:pt x="9630461" y="105219"/>
                  </a:lnTo>
                  <a:close/>
                </a:path>
                <a:path w="11379835" h="1400175">
                  <a:moveTo>
                    <a:pt x="9984461" y="208749"/>
                  </a:moveTo>
                  <a:lnTo>
                    <a:pt x="9983013" y="186994"/>
                  </a:lnTo>
                  <a:lnTo>
                    <a:pt x="9982987" y="186613"/>
                  </a:lnTo>
                  <a:lnTo>
                    <a:pt x="9978580" y="166738"/>
                  </a:lnTo>
                  <a:lnTo>
                    <a:pt x="9973310" y="154051"/>
                  </a:lnTo>
                  <a:lnTo>
                    <a:pt x="9971253" y="149098"/>
                  </a:lnTo>
                  <a:lnTo>
                    <a:pt x="9933419" y="112344"/>
                  </a:lnTo>
                  <a:lnTo>
                    <a:pt x="9924097" y="109385"/>
                  </a:lnTo>
                  <a:lnTo>
                    <a:pt x="9924097" y="209486"/>
                  </a:lnTo>
                  <a:lnTo>
                    <a:pt x="9923335" y="221157"/>
                  </a:lnTo>
                  <a:lnTo>
                    <a:pt x="9921075" y="231686"/>
                  </a:lnTo>
                  <a:lnTo>
                    <a:pt x="9917392" y="240868"/>
                  </a:lnTo>
                  <a:lnTo>
                    <a:pt x="9917316" y="241084"/>
                  </a:lnTo>
                  <a:lnTo>
                    <a:pt x="9880498" y="264706"/>
                  </a:lnTo>
                  <a:lnTo>
                    <a:pt x="9871304" y="263740"/>
                  </a:lnTo>
                  <a:lnTo>
                    <a:pt x="9870592" y="263740"/>
                  </a:lnTo>
                  <a:lnTo>
                    <a:pt x="9841738" y="238302"/>
                  </a:lnTo>
                  <a:lnTo>
                    <a:pt x="9835020" y="200279"/>
                  </a:lnTo>
                  <a:lnTo>
                    <a:pt x="9835020" y="181864"/>
                  </a:lnTo>
                  <a:lnTo>
                    <a:pt x="9865246" y="155956"/>
                  </a:lnTo>
                  <a:lnTo>
                    <a:pt x="9879241" y="154051"/>
                  </a:lnTo>
                  <a:lnTo>
                    <a:pt x="9888982" y="155003"/>
                  </a:lnTo>
                  <a:lnTo>
                    <a:pt x="9921049" y="186994"/>
                  </a:lnTo>
                  <a:lnTo>
                    <a:pt x="9924047" y="208749"/>
                  </a:lnTo>
                  <a:lnTo>
                    <a:pt x="9924097" y="209486"/>
                  </a:lnTo>
                  <a:lnTo>
                    <a:pt x="9924097" y="109385"/>
                  </a:lnTo>
                  <a:lnTo>
                    <a:pt x="9916579" y="106997"/>
                  </a:lnTo>
                  <a:lnTo>
                    <a:pt x="9897681" y="105206"/>
                  </a:lnTo>
                  <a:lnTo>
                    <a:pt x="9879940" y="106756"/>
                  </a:lnTo>
                  <a:lnTo>
                    <a:pt x="9863785" y="111404"/>
                  </a:lnTo>
                  <a:lnTo>
                    <a:pt x="9849231" y="119126"/>
                  </a:lnTo>
                  <a:lnTo>
                    <a:pt x="9836277" y="129946"/>
                  </a:lnTo>
                  <a:lnTo>
                    <a:pt x="9840049" y="112509"/>
                  </a:lnTo>
                  <a:lnTo>
                    <a:pt x="9866363" y="72313"/>
                  </a:lnTo>
                  <a:lnTo>
                    <a:pt x="9912934" y="52501"/>
                  </a:lnTo>
                  <a:lnTo>
                    <a:pt x="9932479" y="50927"/>
                  </a:lnTo>
                  <a:lnTo>
                    <a:pt x="9938360" y="50927"/>
                  </a:lnTo>
                  <a:lnTo>
                    <a:pt x="9938360" y="1054"/>
                  </a:lnTo>
                  <a:lnTo>
                    <a:pt x="9928288" y="1054"/>
                  </a:lnTo>
                  <a:lnTo>
                    <a:pt x="9905822" y="2451"/>
                  </a:lnTo>
                  <a:lnTo>
                    <a:pt x="9865119" y="12979"/>
                  </a:lnTo>
                  <a:lnTo>
                    <a:pt x="9830333" y="33616"/>
                  </a:lnTo>
                  <a:lnTo>
                    <a:pt x="9803397" y="63068"/>
                  </a:lnTo>
                  <a:lnTo>
                    <a:pt x="9784791" y="100749"/>
                  </a:lnTo>
                  <a:lnTo>
                    <a:pt x="9775419" y="144614"/>
                  </a:lnTo>
                  <a:lnTo>
                    <a:pt x="9774390" y="165811"/>
                  </a:lnTo>
                  <a:lnTo>
                    <a:pt x="9774339" y="166738"/>
                  </a:lnTo>
                  <a:lnTo>
                    <a:pt x="9776092" y="217093"/>
                  </a:lnTo>
                  <a:lnTo>
                    <a:pt x="9790925" y="261848"/>
                  </a:lnTo>
                  <a:lnTo>
                    <a:pt x="9819881" y="294678"/>
                  </a:lnTo>
                  <a:lnTo>
                    <a:pt x="9858807" y="311442"/>
                  </a:lnTo>
                  <a:lnTo>
                    <a:pt x="9881743" y="313537"/>
                  </a:lnTo>
                  <a:lnTo>
                    <a:pt x="9896246" y="312699"/>
                  </a:lnTo>
                  <a:lnTo>
                    <a:pt x="9935096" y="300126"/>
                  </a:lnTo>
                  <a:lnTo>
                    <a:pt x="9964445" y="274002"/>
                  </a:lnTo>
                  <a:lnTo>
                    <a:pt x="9981235" y="237096"/>
                  </a:lnTo>
                  <a:lnTo>
                    <a:pt x="9984422" y="209486"/>
                  </a:lnTo>
                  <a:lnTo>
                    <a:pt x="9984461" y="208749"/>
                  </a:lnTo>
                  <a:close/>
                </a:path>
                <a:path w="11379835" h="1400175">
                  <a:moveTo>
                    <a:pt x="10225697" y="225729"/>
                  </a:moveTo>
                  <a:lnTo>
                    <a:pt x="10212692" y="181610"/>
                  </a:lnTo>
                  <a:lnTo>
                    <a:pt x="10177501" y="152158"/>
                  </a:lnTo>
                  <a:lnTo>
                    <a:pt x="10186708" y="146596"/>
                  </a:lnTo>
                  <a:lnTo>
                    <a:pt x="10194887" y="140157"/>
                  </a:lnTo>
                  <a:lnTo>
                    <a:pt x="10202012" y="132867"/>
                  </a:lnTo>
                  <a:lnTo>
                    <a:pt x="10205123" y="128689"/>
                  </a:lnTo>
                  <a:lnTo>
                    <a:pt x="10208095" y="124701"/>
                  </a:lnTo>
                  <a:lnTo>
                    <a:pt x="10212946" y="115798"/>
                  </a:lnTo>
                  <a:lnTo>
                    <a:pt x="10216413" y="106260"/>
                  </a:lnTo>
                  <a:lnTo>
                    <a:pt x="10218496" y="96100"/>
                  </a:lnTo>
                  <a:lnTo>
                    <a:pt x="10219195" y="85305"/>
                  </a:lnTo>
                  <a:lnTo>
                    <a:pt x="10217582" y="66802"/>
                  </a:lnTo>
                  <a:lnTo>
                    <a:pt x="10217556" y="66636"/>
                  </a:lnTo>
                  <a:lnTo>
                    <a:pt x="10212743" y="50279"/>
                  </a:lnTo>
                  <a:lnTo>
                    <a:pt x="10212667" y="50012"/>
                  </a:lnTo>
                  <a:lnTo>
                    <a:pt x="10179075" y="13030"/>
                  </a:lnTo>
                  <a:lnTo>
                    <a:pt x="10164915" y="6832"/>
                  </a:lnTo>
                  <a:lnTo>
                    <a:pt x="10164915" y="221322"/>
                  </a:lnTo>
                  <a:lnTo>
                    <a:pt x="10164242" y="230593"/>
                  </a:lnTo>
                  <a:lnTo>
                    <a:pt x="10140366" y="261835"/>
                  </a:lnTo>
                  <a:lnTo>
                    <a:pt x="10122789" y="264718"/>
                  </a:lnTo>
                  <a:lnTo>
                    <a:pt x="10113607" y="263994"/>
                  </a:lnTo>
                  <a:lnTo>
                    <a:pt x="10113366" y="263994"/>
                  </a:lnTo>
                  <a:lnTo>
                    <a:pt x="10105250" y="261835"/>
                  </a:lnTo>
                  <a:lnTo>
                    <a:pt x="10105072" y="261835"/>
                  </a:lnTo>
                  <a:lnTo>
                    <a:pt x="10097554" y="258000"/>
                  </a:lnTo>
                  <a:lnTo>
                    <a:pt x="10091356" y="252768"/>
                  </a:lnTo>
                  <a:lnTo>
                    <a:pt x="10086403" y="246316"/>
                  </a:lnTo>
                  <a:lnTo>
                    <a:pt x="10082860" y="238925"/>
                  </a:lnTo>
                  <a:lnTo>
                    <a:pt x="10080828" y="230936"/>
                  </a:lnTo>
                  <a:lnTo>
                    <a:pt x="10080739" y="230593"/>
                  </a:lnTo>
                  <a:lnTo>
                    <a:pt x="10080028" y="221322"/>
                  </a:lnTo>
                  <a:lnTo>
                    <a:pt x="10080625" y="213461"/>
                  </a:lnTo>
                  <a:lnTo>
                    <a:pt x="10080739" y="211874"/>
                  </a:lnTo>
                  <a:lnTo>
                    <a:pt x="10104971" y="180505"/>
                  </a:lnTo>
                  <a:lnTo>
                    <a:pt x="10122370" y="177520"/>
                  </a:lnTo>
                  <a:lnTo>
                    <a:pt x="10131615" y="178269"/>
                  </a:lnTo>
                  <a:lnTo>
                    <a:pt x="10161968" y="203276"/>
                  </a:lnTo>
                  <a:lnTo>
                    <a:pt x="10162032" y="203403"/>
                  </a:lnTo>
                  <a:lnTo>
                    <a:pt x="10164204" y="211874"/>
                  </a:lnTo>
                  <a:lnTo>
                    <a:pt x="10164915" y="221322"/>
                  </a:lnTo>
                  <a:lnTo>
                    <a:pt x="10164915" y="6832"/>
                  </a:lnTo>
                  <a:lnTo>
                    <a:pt x="10162553" y="5791"/>
                  </a:lnTo>
                  <a:lnTo>
                    <a:pt x="10158628" y="4889"/>
                  </a:lnTo>
                  <a:lnTo>
                    <a:pt x="10158628" y="88239"/>
                  </a:lnTo>
                  <a:lnTo>
                    <a:pt x="10158095" y="96100"/>
                  </a:lnTo>
                  <a:lnTo>
                    <a:pt x="10130892" y="127990"/>
                  </a:lnTo>
                  <a:lnTo>
                    <a:pt x="10122789" y="128689"/>
                  </a:lnTo>
                  <a:lnTo>
                    <a:pt x="10114674" y="127990"/>
                  </a:lnTo>
                  <a:lnTo>
                    <a:pt x="10087331" y="96913"/>
                  </a:lnTo>
                  <a:lnTo>
                    <a:pt x="10086746" y="88239"/>
                  </a:lnTo>
                  <a:lnTo>
                    <a:pt x="10087318" y="79768"/>
                  </a:lnTo>
                  <a:lnTo>
                    <a:pt x="10087331" y="79514"/>
                  </a:lnTo>
                  <a:lnTo>
                    <a:pt x="10089007" y="72174"/>
                  </a:lnTo>
                  <a:lnTo>
                    <a:pt x="10089096" y="71780"/>
                  </a:lnTo>
                  <a:lnTo>
                    <a:pt x="10092042" y="65049"/>
                  </a:lnTo>
                  <a:lnTo>
                    <a:pt x="10096170" y="59321"/>
                  </a:lnTo>
                  <a:lnTo>
                    <a:pt x="10101364" y="54737"/>
                  </a:lnTo>
                  <a:lnTo>
                    <a:pt x="10107346" y="51536"/>
                  </a:lnTo>
                  <a:lnTo>
                    <a:pt x="10107206" y="51536"/>
                  </a:lnTo>
                  <a:lnTo>
                    <a:pt x="10114496" y="49504"/>
                  </a:lnTo>
                  <a:lnTo>
                    <a:pt x="10114331" y="49504"/>
                  </a:lnTo>
                  <a:lnTo>
                    <a:pt x="10122586" y="48831"/>
                  </a:lnTo>
                  <a:lnTo>
                    <a:pt x="10156266" y="72174"/>
                  </a:lnTo>
                  <a:lnTo>
                    <a:pt x="10158628" y="88239"/>
                  </a:lnTo>
                  <a:lnTo>
                    <a:pt x="10158628" y="4889"/>
                  </a:lnTo>
                  <a:lnTo>
                    <a:pt x="10143706" y="1447"/>
                  </a:lnTo>
                  <a:lnTo>
                    <a:pt x="10122586" y="0"/>
                  </a:lnTo>
                  <a:lnTo>
                    <a:pt x="10101428" y="1447"/>
                  </a:lnTo>
                  <a:lnTo>
                    <a:pt x="10051948" y="23164"/>
                  </a:lnTo>
                  <a:lnTo>
                    <a:pt x="10027641" y="66636"/>
                  </a:lnTo>
                  <a:lnTo>
                    <a:pt x="10027590" y="66802"/>
                  </a:lnTo>
                  <a:lnTo>
                    <a:pt x="10025964" y="85305"/>
                  </a:lnTo>
                  <a:lnTo>
                    <a:pt x="10026650" y="96100"/>
                  </a:lnTo>
                  <a:lnTo>
                    <a:pt x="10028707" y="106260"/>
                  </a:lnTo>
                  <a:lnTo>
                    <a:pt x="10050081" y="140157"/>
                  </a:lnTo>
                  <a:lnTo>
                    <a:pt x="10067455" y="152158"/>
                  </a:lnTo>
                  <a:lnTo>
                    <a:pt x="10056901" y="158013"/>
                  </a:lnTo>
                  <a:lnTo>
                    <a:pt x="10026752" y="191401"/>
                  </a:lnTo>
                  <a:lnTo>
                    <a:pt x="10019462" y="225729"/>
                  </a:lnTo>
                  <a:lnTo>
                    <a:pt x="10020656" y="238925"/>
                  </a:lnTo>
                  <a:lnTo>
                    <a:pt x="10035134" y="276974"/>
                  </a:lnTo>
                  <a:lnTo>
                    <a:pt x="10080244" y="307657"/>
                  </a:lnTo>
                  <a:lnTo>
                    <a:pt x="10122789" y="313550"/>
                  </a:lnTo>
                  <a:lnTo>
                    <a:pt x="10145331" y="312077"/>
                  </a:lnTo>
                  <a:lnTo>
                    <a:pt x="10182949" y="300278"/>
                  </a:lnTo>
                  <a:lnTo>
                    <a:pt x="10217277" y="264718"/>
                  </a:lnTo>
                  <a:lnTo>
                    <a:pt x="10218776" y="262128"/>
                  </a:lnTo>
                  <a:lnTo>
                    <a:pt x="10223957" y="244995"/>
                  </a:lnTo>
                  <a:lnTo>
                    <a:pt x="10225697" y="225729"/>
                  </a:lnTo>
                  <a:close/>
                </a:path>
                <a:path w="11379835" h="1400175">
                  <a:moveTo>
                    <a:pt x="10400500" y="4191"/>
                  </a:moveTo>
                  <a:lnTo>
                    <a:pt x="10355440" y="4191"/>
                  </a:lnTo>
                  <a:lnTo>
                    <a:pt x="10243096" y="335546"/>
                  </a:lnTo>
                  <a:lnTo>
                    <a:pt x="10288156" y="335546"/>
                  </a:lnTo>
                  <a:lnTo>
                    <a:pt x="10400500" y="4191"/>
                  </a:lnTo>
                  <a:close/>
                </a:path>
                <a:path w="11379835" h="1400175">
                  <a:moveTo>
                    <a:pt x="10636072" y="260515"/>
                  </a:moveTo>
                  <a:lnTo>
                    <a:pt x="10504868" y="260515"/>
                  </a:lnTo>
                  <a:lnTo>
                    <a:pt x="10574249" y="187375"/>
                  </a:lnTo>
                  <a:lnTo>
                    <a:pt x="10587444" y="172250"/>
                  </a:lnTo>
                  <a:lnTo>
                    <a:pt x="10614482" y="132664"/>
                  </a:lnTo>
                  <a:lnTo>
                    <a:pt x="10626217" y="86563"/>
                  </a:lnTo>
                  <a:lnTo>
                    <a:pt x="10624591" y="67081"/>
                  </a:lnTo>
                  <a:lnTo>
                    <a:pt x="10600131" y="22644"/>
                  </a:lnTo>
                  <a:lnTo>
                    <a:pt x="10549141" y="1422"/>
                  </a:lnTo>
                  <a:lnTo>
                    <a:pt x="10526878" y="0"/>
                  </a:lnTo>
                  <a:lnTo>
                    <a:pt x="10511879" y="825"/>
                  </a:lnTo>
                  <a:lnTo>
                    <a:pt x="10471760" y="13106"/>
                  </a:lnTo>
                  <a:lnTo>
                    <a:pt x="10441483" y="38354"/>
                  </a:lnTo>
                  <a:lnTo>
                    <a:pt x="10424147" y="73520"/>
                  </a:lnTo>
                  <a:lnTo>
                    <a:pt x="10420820" y="100190"/>
                  </a:lnTo>
                  <a:lnTo>
                    <a:pt x="10481615" y="100190"/>
                  </a:lnTo>
                  <a:lnTo>
                    <a:pt x="10482351" y="89217"/>
                  </a:lnTo>
                  <a:lnTo>
                    <a:pt x="10484574" y="79362"/>
                  </a:lnTo>
                  <a:lnTo>
                    <a:pt x="10516108" y="49720"/>
                  </a:lnTo>
                  <a:lnTo>
                    <a:pt x="10525836" y="48831"/>
                  </a:lnTo>
                  <a:lnTo>
                    <a:pt x="10534815" y="49568"/>
                  </a:lnTo>
                  <a:lnTo>
                    <a:pt x="10564800" y="82804"/>
                  </a:lnTo>
                  <a:lnTo>
                    <a:pt x="10565435" y="92430"/>
                  </a:lnTo>
                  <a:lnTo>
                    <a:pt x="10564825" y="99974"/>
                  </a:lnTo>
                  <a:lnTo>
                    <a:pt x="10543299" y="141846"/>
                  </a:lnTo>
                  <a:lnTo>
                    <a:pt x="10426903" y="267855"/>
                  </a:lnTo>
                  <a:lnTo>
                    <a:pt x="10426903" y="309359"/>
                  </a:lnTo>
                  <a:lnTo>
                    <a:pt x="10636072" y="309359"/>
                  </a:lnTo>
                  <a:lnTo>
                    <a:pt x="10636072" y="260515"/>
                  </a:lnTo>
                  <a:close/>
                </a:path>
                <a:path w="11379835" h="1400175">
                  <a:moveTo>
                    <a:pt x="10878566" y="127012"/>
                  </a:moveTo>
                  <a:lnTo>
                    <a:pt x="10876648" y="98094"/>
                  </a:lnTo>
                  <a:lnTo>
                    <a:pt x="10871505" y="72758"/>
                  </a:lnTo>
                  <a:lnTo>
                    <a:pt x="10863136" y="50990"/>
                  </a:lnTo>
                  <a:lnTo>
                    <a:pt x="10861751" y="48831"/>
                  </a:lnTo>
                  <a:lnTo>
                    <a:pt x="10851540" y="32804"/>
                  </a:lnTo>
                  <a:lnTo>
                    <a:pt x="10836859" y="18453"/>
                  </a:lnTo>
                  <a:lnTo>
                    <a:pt x="10819384" y="8280"/>
                  </a:lnTo>
                  <a:lnTo>
                    <a:pt x="10819524" y="8280"/>
                  </a:lnTo>
                  <a:lnTo>
                    <a:pt x="10818000" y="7835"/>
                  </a:lnTo>
                  <a:lnTo>
                    <a:pt x="10818000" y="121424"/>
                  </a:lnTo>
                  <a:lnTo>
                    <a:pt x="10818000" y="194005"/>
                  </a:lnTo>
                  <a:lnTo>
                    <a:pt x="10817301" y="208546"/>
                  </a:lnTo>
                  <a:lnTo>
                    <a:pt x="10817200" y="210794"/>
                  </a:lnTo>
                  <a:lnTo>
                    <a:pt x="10815218" y="225272"/>
                  </a:lnTo>
                  <a:lnTo>
                    <a:pt x="10794784" y="260350"/>
                  </a:lnTo>
                  <a:lnTo>
                    <a:pt x="10775658" y="264706"/>
                  </a:lnTo>
                  <a:lnTo>
                    <a:pt x="10765650" y="263613"/>
                  </a:lnTo>
                  <a:lnTo>
                    <a:pt x="10765333" y="263613"/>
                  </a:lnTo>
                  <a:lnTo>
                    <a:pt x="10738625" y="236296"/>
                  </a:lnTo>
                  <a:lnTo>
                    <a:pt x="10733011" y="194005"/>
                  </a:lnTo>
                  <a:lnTo>
                    <a:pt x="10732910" y="116801"/>
                  </a:lnTo>
                  <a:lnTo>
                    <a:pt x="10733824" y="100457"/>
                  </a:lnTo>
                  <a:lnTo>
                    <a:pt x="10749483" y="58102"/>
                  </a:lnTo>
                  <a:lnTo>
                    <a:pt x="10765104" y="49911"/>
                  </a:lnTo>
                  <a:lnTo>
                    <a:pt x="10764749" y="49911"/>
                  </a:lnTo>
                  <a:lnTo>
                    <a:pt x="10775239" y="48831"/>
                  </a:lnTo>
                  <a:lnTo>
                    <a:pt x="10785513" y="49911"/>
                  </a:lnTo>
                  <a:lnTo>
                    <a:pt x="10794340" y="53162"/>
                  </a:lnTo>
                  <a:lnTo>
                    <a:pt x="10815409" y="88620"/>
                  </a:lnTo>
                  <a:lnTo>
                    <a:pt x="10818000" y="121424"/>
                  </a:lnTo>
                  <a:lnTo>
                    <a:pt x="10818000" y="7835"/>
                  </a:lnTo>
                  <a:lnTo>
                    <a:pt x="10798785" y="2070"/>
                  </a:lnTo>
                  <a:lnTo>
                    <a:pt x="10775239" y="0"/>
                  </a:lnTo>
                  <a:lnTo>
                    <a:pt x="10751757" y="2070"/>
                  </a:lnTo>
                  <a:lnTo>
                    <a:pt x="10713568" y="18630"/>
                  </a:lnTo>
                  <a:lnTo>
                    <a:pt x="10687253" y="51600"/>
                  </a:lnTo>
                  <a:lnTo>
                    <a:pt x="10673994" y="100114"/>
                  </a:lnTo>
                  <a:lnTo>
                    <a:pt x="10672331" y="130162"/>
                  </a:lnTo>
                  <a:lnTo>
                    <a:pt x="10672331" y="186321"/>
                  </a:lnTo>
                  <a:lnTo>
                    <a:pt x="10679405" y="240614"/>
                  </a:lnTo>
                  <a:lnTo>
                    <a:pt x="10699369" y="280644"/>
                  </a:lnTo>
                  <a:lnTo>
                    <a:pt x="10731652" y="305320"/>
                  </a:lnTo>
                  <a:lnTo>
                    <a:pt x="10775658" y="313537"/>
                  </a:lnTo>
                  <a:lnTo>
                    <a:pt x="10798950" y="311492"/>
                  </a:lnTo>
                  <a:lnTo>
                    <a:pt x="10799267" y="311492"/>
                  </a:lnTo>
                  <a:lnTo>
                    <a:pt x="10820095" y="305168"/>
                  </a:lnTo>
                  <a:lnTo>
                    <a:pt x="10837748" y="294690"/>
                  </a:lnTo>
                  <a:lnTo>
                    <a:pt x="10852366" y="280022"/>
                  </a:lnTo>
                  <a:lnTo>
                    <a:pt x="10861789" y="264706"/>
                  </a:lnTo>
                  <a:lnTo>
                    <a:pt x="10863834" y="261391"/>
                  </a:lnTo>
                  <a:lnTo>
                    <a:pt x="10872026" y="239039"/>
                  </a:lnTo>
                  <a:lnTo>
                    <a:pt x="10876928" y="212966"/>
                  </a:lnTo>
                  <a:lnTo>
                    <a:pt x="10878566" y="183184"/>
                  </a:lnTo>
                  <a:lnTo>
                    <a:pt x="10878566" y="127012"/>
                  </a:lnTo>
                  <a:close/>
                </a:path>
                <a:path w="11379835" h="1400175">
                  <a:moveTo>
                    <a:pt x="11128616" y="260515"/>
                  </a:moveTo>
                  <a:lnTo>
                    <a:pt x="10997413" y="260515"/>
                  </a:lnTo>
                  <a:lnTo>
                    <a:pt x="11066780" y="187375"/>
                  </a:lnTo>
                  <a:lnTo>
                    <a:pt x="11079988" y="172250"/>
                  </a:lnTo>
                  <a:lnTo>
                    <a:pt x="11107026" y="132664"/>
                  </a:lnTo>
                  <a:lnTo>
                    <a:pt x="11118761" y="86563"/>
                  </a:lnTo>
                  <a:lnTo>
                    <a:pt x="11117136" y="67081"/>
                  </a:lnTo>
                  <a:lnTo>
                    <a:pt x="11092663" y="22644"/>
                  </a:lnTo>
                  <a:lnTo>
                    <a:pt x="11041672" y="1422"/>
                  </a:lnTo>
                  <a:lnTo>
                    <a:pt x="11019409" y="0"/>
                  </a:lnTo>
                  <a:lnTo>
                    <a:pt x="11004410" y="825"/>
                  </a:lnTo>
                  <a:lnTo>
                    <a:pt x="10964291" y="13106"/>
                  </a:lnTo>
                  <a:lnTo>
                    <a:pt x="10934014" y="38354"/>
                  </a:lnTo>
                  <a:lnTo>
                    <a:pt x="10916691" y="73520"/>
                  </a:lnTo>
                  <a:lnTo>
                    <a:pt x="10913364" y="100190"/>
                  </a:lnTo>
                  <a:lnTo>
                    <a:pt x="10974146" y="100190"/>
                  </a:lnTo>
                  <a:lnTo>
                    <a:pt x="10974883" y="89217"/>
                  </a:lnTo>
                  <a:lnTo>
                    <a:pt x="10977105" y="79362"/>
                  </a:lnTo>
                  <a:lnTo>
                    <a:pt x="11008639" y="49720"/>
                  </a:lnTo>
                  <a:lnTo>
                    <a:pt x="11018380" y="48831"/>
                  </a:lnTo>
                  <a:lnTo>
                    <a:pt x="11027359" y="49568"/>
                  </a:lnTo>
                  <a:lnTo>
                    <a:pt x="11057331" y="82804"/>
                  </a:lnTo>
                  <a:lnTo>
                    <a:pt x="11057979" y="92430"/>
                  </a:lnTo>
                  <a:lnTo>
                    <a:pt x="11057369" y="99974"/>
                  </a:lnTo>
                  <a:lnTo>
                    <a:pt x="11035843" y="141846"/>
                  </a:lnTo>
                  <a:lnTo>
                    <a:pt x="10919435" y="267855"/>
                  </a:lnTo>
                  <a:lnTo>
                    <a:pt x="10919435" y="309359"/>
                  </a:lnTo>
                  <a:lnTo>
                    <a:pt x="11128616" y="309359"/>
                  </a:lnTo>
                  <a:lnTo>
                    <a:pt x="11128616" y="260515"/>
                  </a:lnTo>
                  <a:close/>
                </a:path>
                <a:path w="11379835" h="1400175">
                  <a:moveTo>
                    <a:pt x="11379492" y="194500"/>
                  </a:moveTo>
                  <a:lnTo>
                    <a:pt x="11344910" y="194500"/>
                  </a:lnTo>
                  <a:lnTo>
                    <a:pt x="11344910" y="86766"/>
                  </a:lnTo>
                  <a:lnTo>
                    <a:pt x="11344910" y="4191"/>
                  </a:lnTo>
                  <a:lnTo>
                    <a:pt x="11284331" y="4191"/>
                  </a:lnTo>
                  <a:lnTo>
                    <a:pt x="11284331" y="86766"/>
                  </a:lnTo>
                  <a:lnTo>
                    <a:pt x="11284331" y="194500"/>
                  </a:lnTo>
                  <a:lnTo>
                    <a:pt x="11216856" y="194500"/>
                  </a:lnTo>
                  <a:lnTo>
                    <a:pt x="11280356" y="93687"/>
                  </a:lnTo>
                  <a:lnTo>
                    <a:pt x="11284331" y="86766"/>
                  </a:lnTo>
                  <a:lnTo>
                    <a:pt x="11284331" y="4191"/>
                  </a:lnTo>
                  <a:lnTo>
                    <a:pt x="11283721" y="4191"/>
                  </a:lnTo>
                  <a:lnTo>
                    <a:pt x="11156480" y="205193"/>
                  </a:lnTo>
                  <a:lnTo>
                    <a:pt x="11159223" y="243332"/>
                  </a:lnTo>
                  <a:lnTo>
                    <a:pt x="11284331" y="243332"/>
                  </a:lnTo>
                  <a:lnTo>
                    <a:pt x="11284331" y="309359"/>
                  </a:lnTo>
                  <a:lnTo>
                    <a:pt x="11344910" y="309359"/>
                  </a:lnTo>
                  <a:lnTo>
                    <a:pt x="11344910" y="243332"/>
                  </a:lnTo>
                  <a:lnTo>
                    <a:pt x="11379492" y="243332"/>
                  </a:lnTo>
                  <a:lnTo>
                    <a:pt x="11379492" y="194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88421" y="5406859"/>
              <a:ext cx="115431" cy="20786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419682" y="5336317"/>
              <a:ext cx="1458595" cy="372110"/>
            </a:xfrm>
            <a:custGeom>
              <a:avLst/>
              <a:gdLst/>
              <a:ahLst/>
              <a:cxnLst/>
              <a:rect l="l" t="t" r="r" b="b"/>
              <a:pathLst>
                <a:path w="1458595" h="372110">
                  <a:moveTo>
                    <a:pt x="121297" y="235966"/>
                  </a:moveTo>
                  <a:lnTo>
                    <a:pt x="116649" y="236855"/>
                  </a:lnTo>
                  <a:lnTo>
                    <a:pt x="111302" y="237286"/>
                  </a:lnTo>
                  <a:lnTo>
                    <a:pt x="97091" y="237286"/>
                  </a:lnTo>
                  <a:lnTo>
                    <a:pt x="91554" y="235661"/>
                  </a:lnTo>
                  <a:lnTo>
                    <a:pt x="85775" y="229120"/>
                  </a:lnTo>
                  <a:lnTo>
                    <a:pt x="84328" y="223723"/>
                  </a:lnTo>
                  <a:lnTo>
                    <a:pt x="84328" y="114312"/>
                  </a:lnTo>
                  <a:lnTo>
                    <a:pt x="119227" y="114312"/>
                  </a:lnTo>
                  <a:lnTo>
                    <a:pt x="119227" y="74320"/>
                  </a:lnTo>
                  <a:lnTo>
                    <a:pt x="84328" y="74320"/>
                  </a:lnTo>
                  <a:lnTo>
                    <a:pt x="84328" y="24142"/>
                  </a:lnTo>
                  <a:lnTo>
                    <a:pt x="29819" y="24142"/>
                  </a:lnTo>
                  <a:lnTo>
                    <a:pt x="29819" y="74320"/>
                  </a:lnTo>
                  <a:lnTo>
                    <a:pt x="0" y="74320"/>
                  </a:lnTo>
                  <a:lnTo>
                    <a:pt x="0" y="114312"/>
                  </a:lnTo>
                  <a:lnTo>
                    <a:pt x="29819" y="114312"/>
                  </a:lnTo>
                  <a:lnTo>
                    <a:pt x="29819" y="224269"/>
                  </a:lnTo>
                  <a:lnTo>
                    <a:pt x="33896" y="249618"/>
                  </a:lnTo>
                  <a:lnTo>
                    <a:pt x="44996" y="267716"/>
                  </a:lnTo>
                  <a:lnTo>
                    <a:pt x="63131" y="278574"/>
                  </a:lnTo>
                  <a:lnTo>
                    <a:pt x="88290" y="282194"/>
                  </a:lnTo>
                  <a:lnTo>
                    <a:pt x="96723" y="281876"/>
                  </a:lnTo>
                  <a:lnTo>
                    <a:pt x="105029" y="280962"/>
                  </a:lnTo>
                  <a:lnTo>
                    <a:pt x="113220" y="279425"/>
                  </a:lnTo>
                  <a:lnTo>
                    <a:pt x="121297" y="277291"/>
                  </a:lnTo>
                  <a:lnTo>
                    <a:pt x="121297" y="235966"/>
                  </a:lnTo>
                  <a:close/>
                </a:path>
                <a:path w="1458595" h="372110">
                  <a:moveTo>
                    <a:pt x="214096" y="242951"/>
                  </a:moveTo>
                  <a:lnTo>
                    <a:pt x="211175" y="235915"/>
                  </a:lnTo>
                  <a:lnTo>
                    <a:pt x="199478" y="225094"/>
                  </a:lnTo>
                  <a:lnTo>
                    <a:pt x="192087" y="222389"/>
                  </a:lnTo>
                  <a:lnTo>
                    <a:pt x="174358" y="222389"/>
                  </a:lnTo>
                  <a:lnTo>
                    <a:pt x="167030" y="225094"/>
                  </a:lnTo>
                  <a:lnTo>
                    <a:pt x="155333" y="235915"/>
                  </a:lnTo>
                  <a:lnTo>
                    <a:pt x="152412" y="242951"/>
                  </a:lnTo>
                  <a:lnTo>
                    <a:pt x="152412" y="251625"/>
                  </a:lnTo>
                  <a:lnTo>
                    <a:pt x="152412" y="260184"/>
                  </a:lnTo>
                  <a:lnTo>
                    <a:pt x="155308" y="267131"/>
                  </a:lnTo>
                  <a:lnTo>
                    <a:pt x="166878" y="277812"/>
                  </a:lnTo>
                  <a:lnTo>
                    <a:pt x="174244" y="280492"/>
                  </a:lnTo>
                  <a:lnTo>
                    <a:pt x="192227" y="280492"/>
                  </a:lnTo>
                  <a:lnTo>
                    <a:pt x="199644" y="277812"/>
                  </a:lnTo>
                  <a:lnTo>
                    <a:pt x="211201" y="267131"/>
                  </a:lnTo>
                  <a:lnTo>
                    <a:pt x="214096" y="260184"/>
                  </a:lnTo>
                  <a:lnTo>
                    <a:pt x="214096" y="242951"/>
                  </a:lnTo>
                  <a:close/>
                </a:path>
                <a:path w="1458595" h="372110">
                  <a:moveTo>
                    <a:pt x="544017" y="234467"/>
                  </a:moveTo>
                  <a:lnTo>
                    <a:pt x="425945" y="234467"/>
                  </a:lnTo>
                  <a:lnTo>
                    <a:pt x="488365" y="168643"/>
                  </a:lnTo>
                  <a:lnTo>
                    <a:pt x="500253" y="155016"/>
                  </a:lnTo>
                  <a:lnTo>
                    <a:pt x="524586" y="119392"/>
                  </a:lnTo>
                  <a:lnTo>
                    <a:pt x="535139" y="77901"/>
                  </a:lnTo>
                  <a:lnTo>
                    <a:pt x="533679" y="60375"/>
                  </a:lnTo>
                  <a:lnTo>
                    <a:pt x="511670" y="20370"/>
                  </a:lnTo>
                  <a:lnTo>
                    <a:pt x="465772" y="1282"/>
                  </a:lnTo>
                  <a:lnTo>
                    <a:pt x="445731" y="0"/>
                  </a:lnTo>
                  <a:lnTo>
                    <a:pt x="432244" y="736"/>
                  </a:lnTo>
                  <a:lnTo>
                    <a:pt x="385800" y="18237"/>
                  </a:lnTo>
                  <a:lnTo>
                    <a:pt x="357035" y="54978"/>
                  </a:lnTo>
                  <a:lnTo>
                    <a:pt x="350291" y="90157"/>
                  </a:lnTo>
                  <a:lnTo>
                    <a:pt x="405003" y="90157"/>
                  </a:lnTo>
                  <a:lnTo>
                    <a:pt x="405663" y="80289"/>
                  </a:lnTo>
                  <a:lnTo>
                    <a:pt x="407657" y="71424"/>
                  </a:lnTo>
                  <a:lnTo>
                    <a:pt x="436041" y="44742"/>
                  </a:lnTo>
                  <a:lnTo>
                    <a:pt x="444792" y="43954"/>
                  </a:lnTo>
                  <a:lnTo>
                    <a:pt x="452882" y="44602"/>
                  </a:lnTo>
                  <a:lnTo>
                    <a:pt x="479869" y="74523"/>
                  </a:lnTo>
                  <a:lnTo>
                    <a:pt x="480453" y="83185"/>
                  </a:lnTo>
                  <a:lnTo>
                    <a:pt x="479907" y="89979"/>
                  </a:lnTo>
                  <a:lnTo>
                    <a:pt x="460514" y="127660"/>
                  </a:lnTo>
                  <a:lnTo>
                    <a:pt x="355752" y="241071"/>
                  </a:lnTo>
                  <a:lnTo>
                    <a:pt x="355752" y="278409"/>
                  </a:lnTo>
                  <a:lnTo>
                    <a:pt x="544017" y="278409"/>
                  </a:lnTo>
                  <a:lnTo>
                    <a:pt x="544017" y="234467"/>
                  </a:lnTo>
                  <a:close/>
                </a:path>
                <a:path w="1458595" h="372110">
                  <a:moveTo>
                    <a:pt x="762254" y="203149"/>
                  </a:moveTo>
                  <a:lnTo>
                    <a:pt x="750557" y="163436"/>
                  </a:lnTo>
                  <a:lnTo>
                    <a:pt x="747623" y="159766"/>
                  </a:lnTo>
                  <a:lnTo>
                    <a:pt x="744194" y="155460"/>
                  </a:lnTo>
                  <a:lnTo>
                    <a:pt x="736790" y="148386"/>
                  </a:lnTo>
                  <a:lnTo>
                    <a:pt x="728345" y="142214"/>
                  </a:lnTo>
                  <a:lnTo>
                    <a:pt x="718870" y="136944"/>
                  </a:lnTo>
                  <a:lnTo>
                    <a:pt x="727163" y="131940"/>
                  </a:lnTo>
                  <a:lnTo>
                    <a:pt x="734529" y="126149"/>
                  </a:lnTo>
                  <a:lnTo>
                    <a:pt x="740943" y="119583"/>
                  </a:lnTo>
                  <a:lnTo>
                    <a:pt x="743737" y="115824"/>
                  </a:lnTo>
                  <a:lnTo>
                    <a:pt x="746417" y="112229"/>
                  </a:lnTo>
                  <a:lnTo>
                    <a:pt x="750785" y="104216"/>
                  </a:lnTo>
                  <a:lnTo>
                    <a:pt x="753910" y="95631"/>
                  </a:lnTo>
                  <a:lnTo>
                    <a:pt x="755777" y="86487"/>
                  </a:lnTo>
                  <a:lnTo>
                    <a:pt x="756399" y="76771"/>
                  </a:lnTo>
                  <a:lnTo>
                    <a:pt x="754951" y="60121"/>
                  </a:lnTo>
                  <a:lnTo>
                    <a:pt x="754938" y="59969"/>
                  </a:lnTo>
                  <a:lnTo>
                    <a:pt x="750608" y="45250"/>
                  </a:lnTo>
                  <a:lnTo>
                    <a:pt x="750531" y="45008"/>
                  </a:lnTo>
                  <a:lnTo>
                    <a:pt x="749935" y="43942"/>
                  </a:lnTo>
                  <a:lnTo>
                    <a:pt x="743204" y="31902"/>
                  </a:lnTo>
                  <a:lnTo>
                    <a:pt x="732929" y="20650"/>
                  </a:lnTo>
                  <a:lnTo>
                    <a:pt x="720305" y="11722"/>
                  </a:lnTo>
                  <a:lnTo>
                    <a:pt x="707555" y="6146"/>
                  </a:lnTo>
                  <a:lnTo>
                    <a:pt x="707555" y="199186"/>
                  </a:lnTo>
                  <a:lnTo>
                    <a:pt x="706945" y="207530"/>
                  </a:lnTo>
                  <a:lnTo>
                    <a:pt x="706920" y="207848"/>
                  </a:lnTo>
                  <a:lnTo>
                    <a:pt x="705142" y="215036"/>
                  </a:lnTo>
                  <a:lnTo>
                    <a:pt x="705027" y="215506"/>
                  </a:lnTo>
                  <a:lnTo>
                    <a:pt x="669645" y="238239"/>
                  </a:lnTo>
                  <a:lnTo>
                    <a:pt x="661377" y="237591"/>
                  </a:lnTo>
                  <a:lnTo>
                    <a:pt x="661174" y="237591"/>
                  </a:lnTo>
                  <a:lnTo>
                    <a:pt x="653859" y="235635"/>
                  </a:lnTo>
                  <a:lnTo>
                    <a:pt x="653694" y="235635"/>
                  </a:lnTo>
                  <a:lnTo>
                    <a:pt x="646938" y="232194"/>
                  </a:lnTo>
                  <a:lnTo>
                    <a:pt x="631164" y="199186"/>
                  </a:lnTo>
                  <a:lnTo>
                    <a:pt x="631698" y="192112"/>
                  </a:lnTo>
                  <a:lnTo>
                    <a:pt x="631799" y="190677"/>
                  </a:lnTo>
                  <a:lnTo>
                    <a:pt x="660996" y="160439"/>
                  </a:lnTo>
                  <a:lnTo>
                    <a:pt x="669264" y="159766"/>
                  </a:lnTo>
                  <a:lnTo>
                    <a:pt x="677595" y="160439"/>
                  </a:lnTo>
                  <a:lnTo>
                    <a:pt x="706907" y="190677"/>
                  </a:lnTo>
                  <a:lnTo>
                    <a:pt x="707555" y="199186"/>
                  </a:lnTo>
                  <a:lnTo>
                    <a:pt x="707555" y="6146"/>
                  </a:lnTo>
                  <a:lnTo>
                    <a:pt x="705434" y="5207"/>
                  </a:lnTo>
                  <a:lnTo>
                    <a:pt x="701890" y="4394"/>
                  </a:lnTo>
                  <a:lnTo>
                    <a:pt x="701890" y="79413"/>
                  </a:lnTo>
                  <a:lnTo>
                    <a:pt x="701421" y="86487"/>
                  </a:lnTo>
                  <a:lnTo>
                    <a:pt x="669645" y="115824"/>
                  </a:lnTo>
                  <a:lnTo>
                    <a:pt x="662343" y="115189"/>
                  </a:lnTo>
                  <a:lnTo>
                    <a:pt x="637197" y="79413"/>
                  </a:lnTo>
                  <a:lnTo>
                    <a:pt x="637705" y="71793"/>
                  </a:lnTo>
                  <a:lnTo>
                    <a:pt x="637730" y="71564"/>
                  </a:lnTo>
                  <a:lnTo>
                    <a:pt x="639241" y="64960"/>
                  </a:lnTo>
                  <a:lnTo>
                    <a:pt x="639318" y="64604"/>
                  </a:lnTo>
                  <a:lnTo>
                    <a:pt x="669442" y="43942"/>
                  </a:lnTo>
                  <a:lnTo>
                    <a:pt x="676744" y="44551"/>
                  </a:lnTo>
                  <a:lnTo>
                    <a:pt x="701890" y="79413"/>
                  </a:lnTo>
                  <a:lnTo>
                    <a:pt x="701890" y="4394"/>
                  </a:lnTo>
                  <a:lnTo>
                    <a:pt x="688467" y="1308"/>
                  </a:lnTo>
                  <a:lnTo>
                    <a:pt x="669442" y="0"/>
                  </a:lnTo>
                  <a:lnTo>
                    <a:pt x="650405" y="1308"/>
                  </a:lnTo>
                  <a:lnTo>
                    <a:pt x="605891" y="20840"/>
                  </a:lnTo>
                  <a:lnTo>
                    <a:pt x="583996" y="59969"/>
                  </a:lnTo>
                  <a:lnTo>
                    <a:pt x="582498" y="76771"/>
                  </a:lnTo>
                  <a:lnTo>
                    <a:pt x="583107" y="86487"/>
                  </a:lnTo>
                  <a:lnTo>
                    <a:pt x="604202" y="126149"/>
                  </a:lnTo>
                  <a:lnTo>
                    <a:pt x="619848" y="136944"/>
                  </a:lnTo>
                  <a:lnTo>
                    <a:pt x="610336" y="142214"/>
                  </a:lnTo>
                  <a:lnTo>
                    <a:pt x="583196" y="172262"/>
                  </a:lnTo>
                  <a:lnTo>
                    <a:pt x="576643" y="203149"/>
                  </a:lnTo>
                  <a:lnTo>
                    <a:pt x="578231" y="220484"/>
                  </a:lnTo>
                  <a:lnTo>
                    <a:pt x="601878" y="260972"/>
                  </a:lnTo>
                  <a:lnTo>
                    <a:pt x="649427" y="280860"/>
                  </a:lnTo>
                  <a:lnTo>
                    <a:pt x="669645" y="282194"/>
                  </a:lnTo>
                  <a:lnTo>
                    <a:pt x="689927" y="280860"/>
                  </a:lnTo>
                  <a:lnTo>
                    <a:pt x="737362" y="260972"/>
                  </a:lnTo>
                  <a:lnTo>
                    <a:pt x="760704" y="220484"/>
                  </a:lnTo>
                  <a:lnTo>
                    <a:pt x="762254" y="203149"/>
                  </a:lnTo>
                  <a:close/>
                </a:path>
                <a:path w="1458595" h="372110">
                  <a:moveTo>
                    <a:pt x="865809" y="242951"/>
                  </a:moveTo>
                  <a:lnTo>
                    <a:pt x="862888" y="235915"/>
                  </a:lnTo>
                  <a:lnTo>
                    <a:pt x="851192" y="225094"/>
                  </a:lnTo>
                  <a:lnTo>
                    <a:pt x="843800" y="222389"/>
                  </a:lnTo>
                  <a:lnTo>
                    <a:pt x="826071" y="222389"/>
                  </a:lnTo>
                  <a:lnTo>
                    <a:pt x="818743" y="225094"/>
                  </a:lnTo>
                  <a:lnTo>
                    <a:pt x="807046" y="235915"/>
                  </a:lnTo>
                  <a:lnTo>
                    <a:pt x="804125" y="242951"/>
                  </a:lnTo>
                  <a:lnTo>
                    <a:pt x="804125" y="251625"/>
                  </a:lnTo>
                  <a:lnTo>
                    <a:pt x="804125" y="260184"/>
                  </a:lnTo>
                  <a:lnTo>
                    <a:pt x="807021" y="267131"/>
                  </a:lnTo>
                  <a:lnTo>
                    <a:pt x="818591" y="277812"/>
                  </a:lnTo>
                  <a:lnTo>
                    <a:pt x="825944" y="280492"/>
                  </a:lnTo>
                  <a:lnTo>
                    <a:pt x="843940" y="280492"/>
                  </a:lnTo>
                  <a:lnTo>
                    <a:pt x="851357" y="277812"/>
                  </a:lnTo>
                  <a:lnTo>
                    <a:pt x="862914" y="267131"/>
                  </a:lnTo>
                  <a:lnTo>
                    <a:pt x="865809" y="260184"/>
                  </a:lnTo>
                  <a:lnTo>
                    <a:pt x="865809" y="242951"/>
                  </a:lnTo>
                  <a:close/>
                </a:path>
                <a:path w="1458595" h="372110">
                  <a:moveTo>
                    <a:pt x="1204214" y="197116"/>
                  </a:moveTo>
                  <a:lnTo>
                    <a:pt x="1191971" y="156743"/>
                  </a:lnTo>
                  <a:lnTo>
                    <a:pt x="1171194" y="138645"/>
                  </a:lnTo>
                  <a:lnTo>
                    <a:pt x="1170647" y="138277"/>
                  </a:lnTo>
                  <a:lnTo>
                    <a:pt x="1169136" y="137452"/>
                  </a:lnTo>
                  <a:lnTo>
                    <a:pt x="1169136" y="206413"/>
                  </a:lnTo>
                  <a:lnTo>
                    <a:pt x="1166558" y="213715"/>
                  </a:lnTo>
                  <a:lnTo>
                    <a:pt x="1138580" y="233514"/>
                  </a:lnTo>
                  <a:lnTo>
                    <a:pt x="1133271" y="231635"/>
                  </a:lnTo>
                  <a:lnTo>
                    <a:pt x="1125651" y="229196"/>
                  </a:lnTo>
                  <a:lnTo>
                    <a:pt x="1115720" y="226187"/>
                  </a:lnTo>
                  <a:lnTo>
                    <a:pt x="1090980" y="218846"/>
                  </a:lnTo>
                  <a:lnTo>
                    <a:pt x="1080262" y="215265"/>
                  </a:lnTo>
                  <a:lnTo>
                    <a:pt x="1043127" y="189903"/>
                  </a:lnTo>
                  <a:lnTo>
                    <a:pt x="1041425" y="183007"/>
                  </a:lnTo>
                  <a:lnTo>
                    <a:pt x="1041425" y="165658"/>
                  </a:lnTo>
                  <a:lnTo>
                    <a:pt x="1070660" y="138645"/>
                  </a:lnTo>
                  <a:lnTo>
                    <a:pt x="1077912" y="141147"/>
                  </a:lnTo>
                  <a:lnTo>
                    <a:pt x="1085938" y="143700"/>
                  </a:lnTo>
                  <a:lnTo>
                    <a:pt x="1093482" y="145948"/>
                  </a:lnTo>
                  <a:lnTo>
                    <a:pt x="1101788" y="148247"/>
                  </a:lnTo>
                  <a:lnTo>
                    <a:pt x="1120597" y="154317"/>
                  </a:lnTo>
                  <a:lnTo>
                    <a:pt x="1156030" y="170929"/>
                  </a:lnTo>
                  <a:lnTo>
                    <a:pt x="1169136" y="206413"/>
                  </a:lnTo>
                  <a:lnTo>
                    <a:pt x="1169136" y="137452"/>
                  </a:lnTo>
                  <a:lnTo>
                    <a:pt x="1125855" y="120294"/>
                  </a:lnTo>
                  <a:lnTo>
                    <a:pt x="1100378" y="112890"/>
                  </a:lnTo>
                  <a:lnTo>
                    <a:pt x="1089533" y="109385"/>
                  </a:lnTo>
                  <a:lnTo>
                    <a:pt x="1051674" y="84188"/>
                  </a:lnTo>
                  <a:lnTo>
                    <a:pt x="1049921" y="77330"/>
                  </a:lnTo>
                  <a:lnTo>
                    <a:pt x="1049921" y="68656"/>
                  </a:lnTo>
                  <a:lnTo>
                    <a:pt x="1073416" y="34582"/>
                  </a:lnTo>
                  <a:lnTo>
                    <a:pt x="1107084" y="28473"/>
                  </a:lnTo>
                  <a:lnTo>
                    <a:pt x="1119543" y="29387"/>
                  </a:lnTo>
                  <a:lnTo>
                    <a:pt x="1156068" y="50965"/>
                  </a:lnTo>
                  <a:lnTo>
                    <a:pt x="1164983" y="81292"/>
                  </a:lnTo>
                  <a:lnTo>
                    <a:pt x="1199870" y="81292"/>
                  </a:lnTo>
                  <a:lnTo>
                    <a:pt x="1186078" y="33058"/>
                  </a:lnTo>
                  <a:lnTo>
                    <a:pt x="1146022" y="5334"/>
                  </a:lnTo>
                  <a:lnTo>
                    <a:pt x="1107084" y="0"/>
                  </a:lnTo>
                  <a:lnTo>
                    <a:pt x="1087183" y="1181"/>
                  </a:lnTo>
                  <a:lnTo>
                    <a:pt x="1040028" y="18872"/>
                  </a:lnTo>
                  <a:lnTo>
                    <a:pt x="1016406" y="54190"/>
                  </a:lnTo>
                  <a:lnTo>
                    <a:pt x="1014869" y="68656"/>
                  </a:lnTo>
                  <a:lnTo>
                    <a:pt x="1014869" y="70065"/>
                  </a:lnTo>
                  <a:lnTo>
                    <a:pt x="1015212" y="77330"/>
                  </a:lnTo>
                  <a:lnTo>
                    <a:pt x="1015250" y="78143"/>
                  </a:lnTo>
                  <a:lnTo>
                    <a:pt x="1034808" y="118033"/>
                  </a:lnTo>
                  <a:lnTo>
                    <a:pt x="1040676" y="122885"/>
                  </a:lnTo>
                  <a:lnTo>
                    <a:pt x="1025652" y="132334"/>
                  </a:lnTo>
                  <a:lnTo>
                    <a:pt x="1014933" y="144094"/>
                  </a:lnTo>
                  <a:lnTo>
                    <a:pt x="1008494" y="158165"/>
                  </a:lnTo>
                  <a:lnTo>
                    <a:pt x="1006348" y="174536"/>
                  </a:lnTo>
                  <a:lnTo>
                    <a:pt x="1006729" y="181483"/>
                  </a:lnTo>
                  <a:lnTo>
                    <a:pt x="1006792" y="182753"/>
                  </a:lnTo>
                  <a:lnTo>
                    <a:pt x="1026223" y="223647"/>
                  </a:lnTo>
                  <a:lnTo>
                    <a:pt x="1064158" y="245249"/>
                  </a:lnTo>
                  <a:lnTo>
                    <a:pt x="1094435" y="254660"/>
                  </a:lnTo>
                  <a:lnTo>
                    <a:pt x="1112520" y="260388"/>
                  </a:lnTo>
                  <a:lnTo>
                    <a:pt x="1147254" y="276250"/>
                  </a:lnTo>
                  <a:lnTo>
                    <a:pt x="1160526" y="301726"/>
                  </a:lnTo>
                  <a:lnTo>
                    <a:pt x="1160653" y="302933"/>
                  </a:lnTo>
                  <a:lnTo>
                    <a:pt x="1136523" y="336905"/>
                  </a:lnTo>
                  <a:lnTo>
                    <a:pt x="1103680" y="343115"/>
                  </a:lnTo>
                  <a:lnTo>
                    <a:pt x="1089748" y="342226"/>
                  </a:lnTo>
                  <a:lnTo>
                    <a:pt x="1049845" y="321106"/>
                  </a:lnTo>
                  <a:lnTo>
                    <a:pt x="1040333" y="290474"/>
                  </a:lnTo>
                  <a:lnTo>
                    <a:pt x="1040295" y="290106"/>
                  </a:lnTo>
                  <a:lnTo>
                    <a:pt x="1005205" y="290474"/>
                  </a:lnTo>
                  <a:lnTo>
                    <a:pt x="1006843" y="308737"/>
                  </a:lnTo>
                  <a:lnTo>
                    <a:pt x="1011758" y="324815"/>
                  </a:lnTo>
                  <a:lnTo>
                    <a:pt x="1038390" y="355498"/>
                  </a:lnTo>
                  <a:lnTo>
                    <a:pt x="1083094" y="370471"/>
                  </a:lnTo>
                  <a:lnTo>
                    <a:pt x="1103680" y="371792"/>
                  </a:lnTo>
                  <a:lnTo>
                    <a:pt x="1124026" y="370611"/>
                  </a:lnTo>
                  <a:lnTo>
                    <a:pt x="1171206" y="353021"/>
                  </a:lnTo>
                  <a:lnTo>
                    <a:pt x="1194206" y="317588"/>
                  </a:lnTo>
                  <a:lnTo>
                    <a:pt x="1195692" y="302933"/>
                  </a:lnTo>
                  <a:lnTo>
                    <a:pt x="1195692" y="301726"/>
                  </a:lnTo>
                  <a:lnTo>
                    <a:pt x="1195374" y="294970"/>
                  </a:lnTo>
                  <a:lnTo>
                    <a:pt x="1195311" y="293509"/>
                  </a:lnTo>
                  <a:lnTo>
                    <a:pt x="1175258" y="253644"/>
                  </a:lnTo>
                  <a:lnTo>
                    <a:pt x="1169136" y="248805"/>
                  </a:lnTo>
                  <a:lnTo>
                    <a:pt x="1184478" y="239560"/>
                  </a:lnTo>
                  <a:lnTo>
                    <a:pt x="1190142" y="233514"/>
                  </a:lnTo>
                  <a:lnTo>
                    <a:pt x="1195451" y="227863"/>
                  </a:lnTo>
                  <a:lnTo>
                    <a:pt x="1201928" y="213906"/>
                  </a:lnTo>
                  <a:lnTo>
                    <a:pt x="1202029" y="213715"/>
                  </a:lnTo>
                  <a:lnTo>
                    <a:pt x="1204137" y="197751"/>
                  </a:lnTo>
                  <a:lnTo>
                    <a:pt x="1204214" y="197116"/>
                  </a:lnTo>
                  <a:close/>
                </a:path>
                <a:path w="1458595" h="372110">
                  <a:moveTo>
                    <a:pt x="1458302" y="2451"/>
                  </a:moveTo>
                  <a:lnTo>
                    <a:pt x="1452829" y="2451"/>
                  </a:lnTo>
                  <a:lnTo>
                    <a:pt x="1352854" y="39979"/>
                  </a:lnTo>
                  <a:lnTo>
                    <a:pt x="1352854" y="71678"/>
                  </a:lnTo>
                  <a:lnTo>
                    <a:pt x="1423212" y="45834"/>
                  </a:lnTo>
                  <a:lnTo>
                    <a:pt x="1423212" y="278409"/>
                  </a:lnTo>
                  <a:lnTo>
                    <a:pt x="1458302" y="278409"/>
                  </a:lnTo>
                  <a:lnTo>
                    <a:pt x="1458302" y="24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980500" y="5336316"/>
              <a:ext cx="129124" cy="148257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3233940" y="5340075"/>
              <a:ext cx="241935" cy="274955"/>
            </a:xfrm>
            <a:custGeom>
              <a:avLst/>
              <a:gdLst/>
              <a:ahLst/>
              <a:cxnLst/>
              <a:rect l="l" t="t" r="r" b="b"/>
              <a:pathLst>
                <a:path w="241935" h="274954">
                  <a:moveTo>
                    <a:pt x="136561" y="0"/>
                  </a:moveTo>
                  <a:lnTo>
                    <a:pt x="104876" y="0"/>
                  </a:lnTo>
                  <a:lnTo>
                    <a:pt x="0" y="274651"/>
                  </a:lnTo>
                  <a:lnTo>
                    <a:pt x="37339" y="274651"/>
                  </a:lnTo>
                  <a:lnTo>
                    <a:pt x="63181" y="202779"/>
                  </a:lnTo>
                  <a:lnTo>
                    <a:pt x="214132" y="202779"/>
                  </a:lnTo>
                  <a:lnTo>
                    <a:pt x="202804" y="173167"/>
                  </a:lnTo>
                  <a:lnTo>
                    <a:pt x="74123" y="173167"/>
                  </a:lnTo>
                  <a:lnTo>
                    <a:pt x="120718" y="44710"/>
                  </a:lnTo>
                  <a:lnTo>
                    <a:pt x="153664" y="44710"/>
                  </a:lnTo>
                  <a:lnTo>
                    <a:pt x="136561" y="0"/>
                  </a:lnTo>
                  <a:close/>
                </a:path>
                <a:path w="241935" h="274954">
                  <a:moveTo>
                    <a:pt x="214132" y="202779"/>
                  </a:moveTo>
                  <a:lnTo>
                    <a:pt x="178245" y="202779"/>
                  </a:lnTo>
                  <a:lnTo>
                    <a:pt x="204464" y="274651"/>
                  </a:lnTo>
                  <a:lnTo>
                    <a:pt x="241626" y="274651"/>
                  </a:lnTo>
                  <a:lnTo>
                    <a:pt x="214132" y="202779"/>
                  </a:lnTo>
                  <a:close/>
                </a:path>
                <a:path w="241935" h="274954">
                  <a:moveTo>
                    <a:pt x="153664" y="44710"/>
                  </a:moveTo>
                  <a:lnTo>
                    <a:pt x="120718" y="44710"/>
                  </a:lnTo>
                  <a:lnTo>
                    <a:pt x="167492" y="173167"/>
                  </a:lnTo>
                  <a:lnTo>
                    <a:pt x="202804" y="173167"/>
                  </a:lnTo>
                  <a:lnTo>
                    <a:pt x="153664" y="447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596856" y="5328765"/>
              <a:ext cx="2020235" cy="369708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5747994" y="5324988"/>
              <a:ext cx="172720" cy="294005"/>
            </a:xfrm>
            <a:custGeom>
              <a:avLst/>
              <a:gdLst/>
              <a:ahLst/>
              <a:cxnLst/>
              <a:rect l="l" t="t" r="r" b="b"/>
              <a:pathLst>
                <a:path w="172720" h="294004">
                  <a:moveTo>
                    <a:pt x="80542" y="81871"/>
                  </a:moveTo>
                  <a:lnTo>
                    <a:pt x="34249" y="97942"/>
                  </a:lnTo>
                  <a:lnTo>
                    <a:pt x="5566" y="143622"/>
                  </a:lnTo>
                  <a:lnTo>
                    <a:pt x="0" y="185994"/>
                  </a:lnTo>
                  <a:lnTo>
                    <a:pt x="82" y="189952"/>
                  </a:lnTo>
                  <a:lnTo>
                    <a:pt x="5590" y="230985"/>
                  </a:lnTo>
                  <a:lnTo>
                    <a:pt x="34353" y="277169"/>
                  </a:lnTo>
                  <a:lnTo>
                    <a:pt x="80165" y="293509"/>
                  </a:lnTo>
                  <a:lnTo>
                    <a:pt x="97815" y="291907"/>
                  </a:lnTo>
                  <a:lnTo>
                    <a:pt x="113415" y="287098"/>
                  </a:lnTo>
                  <a:lnTo>
                    <a:pt x="126966" y="279082"/>
                  </a:lnTo>
                  <a:lnTo>
                    <a:pt x="138466" y="267855"/>
                  </a:lnTo>
                  <a:lnTo>
                    <a:pt x="172225" y="267855"/>
                  </a:lnTo>
                  <a:lnTo>
                    <a:pt x="172225" y="263897"/>
                  </a:lnTo>
                  <a:lnTo>
                    <a:pt x="88845" y="263897"/>
                  </a:lnTo>
                  <a:lnTo>
                    <a:pt x="76892" y="262670"/>
                  </a:lnTo>
                  <a:lnTo>
                    <a:pt x="42961" y="233524"/>
                  </a:lnTo>
                  <a:lnTo>
                    <a:pt x="34899" y="189952"/>
                  </a:lnTo>
                  <a:lnTo>
                    <a:pt x="35794" y="171714"/>
                  </a:lnTo>
                  <a:lnTo>
                    <a:pt x="49234" y="131283"/>
                  </a:lnTo>
                  <a:lnTo>
                    <a:pt x="89222" y="111483"/>
                  </a:lnTo>
                  <a:lnTo>
                    <a:pt x="172225" y="111483"/>
                  </a:lnTo>
                  <a:lnTo>
                    <a:pt x="172225" y="106394"/>
                  </a:lnTo>
                  <a:lnTo>
                    <a:pt x="137325" y="106394"/>
                  </a:lnTo>
                  <a:lnTo>
                    <a:pt x="125926" y="95662"/>
                  </a:lnTo>
                  <a:lnTo>
                    <a:pt x="112664" y="87999"/>
                  </a:lnTo>
                  <a:lnTo>
                    <a:pt x="97536" y="83403"/>
                  </a:lnTo>
                  <a:lnTo>
                    <a:pt x="80542" y="81871"/>
                  </a:lnTo>
                  <a:close/>
                </a:path>
                <a:path w="172720" h="294004">
                  <a:moveTo>
                    <a:pt x="172225" y="267855"/>
                  </a:moveTo>
                  <a:lnTo>
                    <a:pt x="138466" y="267855"/>
                  </a:lnTo>
                  <a:lnTo>
                    <a:pt x="140163" y="289739"/>
                  </a:lnTo>
                  <a:lnTo>
                    <a:pt x="172225" y="289739"/>
                  </a:lnTo>
                  <a:lnTo>
                    <a:pt x="172225" y="267855"/>
                  </a:lnTo>
                  <a:close/>
                </a:path>
                <a:path w="172720" h="294004">
                  <a:moveTo>
                    <a:pt x="172225" y="111483"/>
                  </a:moveTo>
                  <a:lnTo>
                    <a:pt x="89222" y="111483"/>
                  </a:lnTo>
                  <a:lnTo>
                    <a:pt x="104396" y="113287"/>
                  </a:lnTo>
                  <a:lnTo>
                    <a:pt x="117471" y="118699"/>
                  </a:lnTo>
                  <a:lnTo>
                    <a:pt x="128447" y="127717"/>
                  </a:lnTo>
                  <a:lnTo>
                    <a:pt x="137325" y="140341"/>
                  </a:lnTo>
                  <a:lnTo>
                    <a:pt x="137325" y="234087"/>
                  </a:lnTo>
                  <a:lnTo>
                    <a:pt x="128569" y="247129"/>
                  </a:lnTo>
                  <a:lnTo>
                    <a:pt x="117569" y="256445"/>
                  </a:lnTo>
                  <a:lnTo>
                    <a:pt x="104327" y="262034"/>
                  </a:lnTo>
                  <a:lnTo>
                    <a:pt x="88845" y="263897"/>
                  </a:lnTo>
                  <a:lnTo>
                    <a:pt x="172225" y="263897"/>
                  </a:lnTo>
                  <a:lnTo>
                    <a:pt x="172225" y="111483"/>
                  </a:lnTo>
                  <a:close/>
                </a:path>
                <a:path w="172720" h="294004">
                  <a:moveTo>
                    <a:pt x="172225" y="0"/>
                  </a:moveTo>
                  <a:lnTo>
                    <a:pt x="137325" y="0"/>
                  </a:lnTo>
                  <a:lnTo>
                    <a:pt x="137325" y="106394"/>
                  </a:lnTo>
                  <a:lnTo>
                    <a:pt x="172225" y="106394"/>
                  </a:lnTo>
                  <a:lnTo>
                    <a:pt x="1722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965107" y="5406860"/>
              <a:ext cx="185805" cy="21163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281248" y="5406859"/>
              <a:ext cx="172036" cy="21163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492520" y="5406853"/>
              <a:ext cx="98646" cy="20786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6614363" y="5324988"/>
              <a:ext cx="612140" cy="294005"/>
            </a:xfrm>
            <a:custGeom>
              <a:avLst/>
              <a:gdLst/>
              <a:ahLst/>
              <a:cxnLst/>
              <a:rect l="l" t="t" r="r" b="b"/>
              <a:pathLst>
                <a:path w="612140" h="294004">
                  <a:moveTo>
                    <a:pt x="148450" y="12"/>
                  </a:moveTo>
                  <a:lnTo>
                    <a:pt x="106197" y="12"/>
                  </a:lnTo>
                  <a:lnTo>
                    <a:pt x="69735" y="55460"/>
                  </a:lnTo>
                  <a:lnTo>
                    <a:pt x="97904" y="55460"/>
                  </a:lnTo>
                  <a:lnTo>
                    <a:pt x="148450" y="12"/>
                  </a:lnTo>
                  <a:close/>
                </a:path>
                <a:path w="612140" h="294004">
                  <a:moveTo>
                    <a:pt x="173177" y="183159"/>
                  </a:moveTo>
                  <a:lnTo>
                    <a:pt x="172326" y="169024"/>
                  </a:lnTo>
                  <a:lnTo>
                    <a:pt x="171792" y="160159"/>
                  </a:lnTo>
                  <a:lnTo>
                    <a:pt x="167652" y="139979"/>
                  </a:lnTo>
                  <a:lnTo>
                    <a:pt x="160756" y="122618"/>
                  </a:lnTo>
                  <a:lnTo>
                    <a:pt x="152730" y="110553"/>
                  </a:lnTo>
                  <a:lnTo>
                    <a:pt x="151104" y="108089"/>
                  </a:lnTo>
                  <a:lnTo>
                    <a:pt x="138963" y="96621"/>
                  </a:lnTo>
                  <a:lnTo>
                    <a:pt x="138277" y="96240"/>
                  </a:lnTo>
                  <a:lnTo>
                    <a:pt x="138277" y="166382"/>
                  </a:lnTo>
                  <a:lnTo>
                    <a:pt x="138277" y="169024"/>
                  </a:lnTo>
                  <a:lnTo>
                    <a:pt x="36029" y="169024"/>
                  </a:lnTo>
                  <a:lnTo>
                    <a:pt x="38417" y="155930"/>
                  </a:lnTo>
                  <a:lnTo>
                    <a:pt x="61353" y="119189"/>
                  </a:lnTo>
                  <a:lnTo>
                    <a:pt x="89230" y="110553"/>
                  </a:lnTo>
                  <a:lnTo>
                    <a:pt x="100126" y="111506"/>
                  </a:lnTo>
                  <a:lnTo>
                    <a:pt x="99758" y="111506"/>
                  </a:lnTo>
                  <a:lnTo>
                    <a:pt x="108839" y="114198"/>
                  </a:lnTo>
                  <a:lnTo>
                    <a:pt x="136804" y="153822"/>
                  </a:lnTo>
                  <a:lnTo>
                    <a:pt x="138277" y="166382"/>
                  </a:lnTo>
                  <a:lnTo>
                    <a:pt x="138277" y="96240"/>
                  </a:lnTo>
                  <a:lnTo>
                    <a:pt x="124599" y="88430"/>
                  </a:lnTo>
                  <a:lnTo>
                    <a:pt x="108026" y="83515"/>
                  </a:lnTo>
                  <a:lnTo>
                    <a:pt x="89230" y="81864"/>
                  </a:lnTo>
                  <a:lnTo>
                    <a:pt x="77279" y="82715"/>
                  </a:lnTo>
                  <a:lnTo>
                    <a:pt x="34201" y="102755"/>
                  </a:lnTo>
                  <a:lnTo>
                    <a:pt x="6527" y="145046"/>
                  </a:lnTo>
                  <a:lnTo>
                    <a:pt x="0" y="186944"/>
                  </a:lnTo>
                  <a:lnTo>
                    <a:pt x="0" y="193357"/>
                  </a:lnTo>
                  <a:lnTo>
                    <a:pt x="6515" y="234403"/>
                  </a:lnTo>
                  <a:lnTo>
                    <a:pt x="40017" y="278180"/>
                  </a:lnTo>
                  <a:lnTo>
                    <a:pt x="93560" y="293522"/>
                  </a:lnTo>
                  <a:lnTo>
                    <a:pt x="117614" y="291058"/>
                  </a:lnTo>
                  <a:lnTo>
                    <a:pt x="138455" y="283667"/>
                  </a:lnTo>
                  <a:lnTo>
                    <a:pt x="156095" y="271348"/>
                  </a:lnTo>
                  <a:lnTo>
                    <a:pt x="161378" y="265036"/>
                  </a:lnTo>
                  <a:lnTo>
                    <a:pt x="170535" y="254101"/>
                  </a:lnTo>
                  <a:lnTo>
                    <a:pt x="149199" y="237490"/>
                  </a:lnTo>
                  <a:lnTo>
                    <a:pt x="144195" y="243408"/>
                  </a:lnTo>
                  <a:lnTo>
                    <a:pt x="138785" y="248716"/>
                  </a:lnTo>
                  <a:lnTo>
                    <a:pt x="95453" y="265036"/>
                  </a:lnTo>
                  <a:lnTo>
                    <a:pt x="83007" y="263880"/>
                  </a:lnTo>
                  <a:lnTo>
                    <a:pt x="45097" y="236435"/>
                  </a:lnTo>
                  <a:lnTo>
                    <a:pt x="34899" y="197688"/>
                  </a:lnTo>
                  <a:lnTo>
                    <a:pt x="173177" y="197688"/>
                  </a:lnTo>
                  <a:lnTo>
                    <a:pt x="173177" y="183159"/>
                  </a:lnTo>
                  <a:close/>
                </a:path>
                <a:path w="612140" h="294004">
                  <a:moveTo>
                    <a:pt x="377266" y="0"/>
                  </a:moveTo>
                  <a:lnTo>
                    <a:pt x="342366" y="0"/>
                  </a:lnTo>
                  <a:lnTo>
                    <a:pt x="342366" y="106400"/>
                  </a:lnTo>
                  <a:lnTo>
                    <a:pt x="342366" y="140347"/>
                  </a:lnTo>
                  <a:lnTo>
                    <a:pt x="342366" y="234099"/>
                  </a:lnTo>
                  <a:lnTo>
                    <a:pt x="333603" y="247129"/>
                  </a:lnTo>
                  <a:lnTo>
                    <a:pt x="322605" y="256451"/>
                  </a:lnTo>
                  <a:lnTo>
                    <a:pt x="309372" y="262039"/>
                  </a:lnTo>
                  <a:lnTo>
                    <a:pt x="293890" y="263906"/>
                  </a:lnTo>
                  <a:lnTo>
                    <a:pt x="281927" y="262674"/>
                  </a:lnTo>
                  <a:lnTo>
                    <a:pt x="248005" y="233527"/>
                  </a:lnTo>
                  <a:lnTo>
                    <a:pt x="239941" y="189953"/>
                  </a:lnTo>
                  <a:lnTo>
                    <a:pt x="240830" y="171716"/>
                  </a:lnTo>
                  <a:lnTo>
                    <a:pt x="254279" y="131292"/>
                  </a:lnTo>
                  <a:lnTo>
                    <a:pt x="294259" y="111493"/>
                  </a:lnTo>
                  <a:lnTo>
                    <a:pt x="309435" y="113296"/>
                  </a:lnTo>
                  <a:lnTo>
                    <a:pt x="322516" y="118706"/>
                  </a:lnTo>
                  <a:lnTo>
                    <a:pt x="333489" y="127723"/>
                  </a:lnTo>
                  <a:lnTo>
                    <a:pt x="342366" y="140347"/>
                  </a:lnTo>
                  <a:lnTo>
                    <a:pt x="342366" y="106400"/>
                  </a:lnTo>
                  <a:lnTo>
                    <a:pt x="330962" y="95669"/>
                  </a:lnTo>
                  <a:lnTo>
                    <a:pt x="317703" y="88011"/>
                  </a:lnTo>
                  <a:lnTo>
                    <a:pt x="302577" y="83413"/>
                  </a:lnTo>
                  <a:lnTo>
                    <a:pt x="285584" y="81876"/>
                  </a:lnTo>
                  <a:lnTo>
                    <a:pt x="268427" y="83667"/>
                  </a:lnTo>
                  <a:lnTo>
                    <a:pt x="227304" y="110451"/>
                  </a:lnTo>
                  <a:lnTo>
                    <a:pt x="206425" y="163664"/>
                  </a:lnTo>
                  <a:lnTo>
                    <a:pt x="205041" y="186004"/>
                  </a:lnTo>
                  <a:lnTo>
                    <a:pt x="205117" y="189953"/>
                  </a:lnTo>
                  <a:lnTo>
                    <a:pt x="210629" y="230987"/>
                  </a:lnTo>
                  <a:lnTo>
                    <a:pt x="239395" y="277177"/>
                  </a:lnTo>
                  <a:lnTo>
                    <a:pt x="285203" y="293509"/>
                  </a:lnTo>
                  <a:lnTo>
                    <a:pt x="302856" y="291909"/>
                  </a:lnTo>
                  <a:lnTo>
                    <a:pt x="318452" y="287108"/>
                  </a:lnTo>
                  <a:lnTo>
                    <a:pt x="332003" y="279082"/>
                  </a:lnTo>
                  <a:lnTo>
                    <a:pt x="343509" y="267855"/>
                  </a:lnTo>
                  <a:lnTo>
                    <a:pt x="345198" y="289750"/>
                  </a:lnTo>
                  <a:lnTo>
                    <a:pt x="377266" y="289750"/>
                  </a:lnTo>
                  <a:lnTo>
                    <a:pt x="377266" y="267855"/>
                  </a:lnTo>
                  <a:lnTo>
                    <a:pt x="377266" y="263906"/>
                  </a:lnTo>
                  <a:lnTo>
                    <a:pt x="377266" y="111493"/>
                  </a:lnTo>
                  <a:lnTo>
                    <a:pt x="377266" y="106400"/>
                  </a:lnTo>
                  <a:lnTo>
                    <a:pt x="377266" y="0"/>
                  </a:lnTo>
                  <a:close/>
                </a:path>
                <a:path w="612140" h="294004">
                  <a:moveTo>
                    <a:pt x="469315" y="85648"/>
                  </a:moveTo>
                  <a:lnTo>
                    <a:pt x="434416" y="85648"/>
                  </a:lnTo>
                  <a:lnTo>
                    <a:pt x="434416" y="289750"/>
                  </a:lnTo>
                  <a:lnTo>
                    <a:pt x="469315" y="289750"/>
                  </a:lnTo>
                  <a:lnTo>
                    <a:pt x="469315" y="85648"/>
                  </a:lnTo>
                  <a:close/>
                </a:path>
                <a:path w="612140" h="294004">
                  <a:moveTo>
                    <a:pt x="472897" y="25844"/>
                  </a:moveTo>
                  <a:lnTo>
                    <a:pt x="471144" y="21069"/>
                  </a:lnTo>
                  <a:lnTo>
                    <a:pt x="464096" y="13271"/>
                  </a:lnTo>
                  <a:lnTo>
                    <a:pt x="458939" y="11328"/>
                  </a:lnTo>
                  <a:lnTo>
                    <a:pt x="445363" y="11328"/>
                  </a:lnTo>
                  <a:lnTo>
                    <a:pt x="440220" y="13271"/>
                  </a:lnTo>
                  <a:lnTo>
                    <a:pt x="433311" y="21069"/>
                  </a:lnTo>
                  <a:lnTo>
                    <a:pt x="431584" y="25844"/>
                  </a:lnTo>
                  <a:lnTo>
                    <a:pt x="431584" y="37172"/>
                  </a:lnTo>
                  <a:lnTo>
                    <a:pt x="433311" y="41884"/>
                  </a:lnTo>
                  <a:lnTo>
                    <a:pt x="440220" y="49428"/>
                  </a:lnTo>
                  <a:lnTo>
                    <a:pt x="445363" y="51308"/>
                  </a:lnTo>
                  <a:lnTo>
                    <a:pt x="458939" y="51308"/>
                  </a:lnTo>
                  <a:lnTo>
                    <a:pt x="464096" y="49428"/>
                  </a:lnTo>
                  <a:lnTo>
                    <a:pt x="471144" y="41884"/>
                  </a:lnTo>
                  <a:lnTo>
                    <a:pt x="472897" y="37172"/>
                  </a:lnTo>
                  <a:lnTo>
                    <a:pt x="472897" y="25844"/>
                  </a:lnTo>
                  <a:close/>
                </a:path>
                <a:path w="612140" h="294004">
                  <a:moveTo>
                    <a:pt x="611543" y="261632"/>
                  </a:moveTo>
                  <a:lnTo>
                    <a:pt x="604494" y="263144"/>
                  </a:lnTo>
                  <a:lnTo>
                    <a:pt x="598957" y="263906"/>
                  </a:lnTo>
                  <a:lnTo>
                    <a:pt x="586752" y="263906"/>
                  </a:lnTo>
                  <a:lnTo>
                    <a:pt x="580986" y="261848"/>
                  </a:lnTo>
                  <a:lnTo>
                    <a:pt x="574192" y="253682"/>
                  </a:lnTo>
                  <a:lnTo>
                    <a:pt x="572490" y="247535"/>
                  </a:lnTo>
                  <a:lnTo>
                    <a:pt x="572490" y="112623"/>
                  </a:lnTo>
                  <a:lnTo>
                    <a:pt x="610590" y="112623"/>
                  </a:lnTo>
                  <a:lnTo>
                    <a:pt x="610590" y="85648"/>
                  </a:lnTo>
                  <a:lnTo>
                    <a:pt x="572490" y="85648"/>
                  </a:lnTo>
                  <a:lnTo>
                    <a:pt x="572490" y="36233"/>
                  </a:lnTo>
                  <a:lnTo>
                    <a:pt x="537591" y="36233"/>
                  </a:lnTo>
                  <a:lnTo>
                    <a:pt x="537591" y="85648"/>
                  </a:lnTo>
                  <a:lnTo>
                    <a:pt x="500430" y="85648"/>
                  </a:lnTo>
                  <a:lnTo>
                    <a:pt x="500430" y="112623"/>
                  </a:lnTo>
                  <a:lnTo>
                    <a:pt x="537591" y="112623"/>
                  </a:lnTo>
                  <a:lnTo>
                    <a:pt x="537591" y="239179"/>
                  </a:lnTo>
                  <a:lnTo>
                    <a:pt x="538340" y="251460"/>
                  </a:lnTo>
                  <a:lnTo>
                    <a:pt x="556145" y="285559"/>
                  </a:lnTo>
                  <a:lnTo>
                    <a:pt x="584758" y="293522"/>
                  </a:lnTo>
                  <a:lnTo>
                    <a:pt x="591299" y="293281"/>
                  </a:lnTo>
                  <a:lnTo>
                    <a:pt x="597954" y="292582"/>
                  </a:lnTo>
                  <a:lnTo>
                    <a:pt x="604697" y="291401"/>
                  </a:lnTo>
                  <a:lnTo>
                    <a:pt x="611543" y="289775"/>
                  </a:lnTo>
                  <a:lnTo>
                    <a:pt x="611543" y="2616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252689" y="5406860"/>
              <a:ext cx="185805" cy="211637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7569396" y="5324988"/>
              <a:ext cx="172720" cy="294005"/>
            </a:xfrm>
            <a:custGeom>
              <a:avLst/>
              <a:gdLst/>
              <a:ahLst/>
              <a:cxnLst/>
              <a:rect l="l" t="t" r="r" b="b"/>
              <a:pathLst>
                <a:path w="172720" h="294004">
                  <a:moveTo>
                    <a:pt x="80542" y="81871"/>
                  </a:moveTo>
                  <a:lnTo>
                    <a:pt x="34249" y="97942"/>
                  </a:lnTo>
                  <a:lnTo>
                    <a:pt x="5566" y="143622"/>
                  </a:lnTo>
                  <a:lnTo>
                    <a:pt x="0" y="185994"/>
                  </a:lnTo>
                  <a:lnTo>
                    <a:pt x="82" y="189952"/>
                  </a:lnTo>
                  <a:lnTo>
                    <a:pt x="5590" y="230985"/>
                  </a:lnTo>
                  <a:lnTo>
                    <a:pt x="34353" y="277169"/>
                  </a:lnTo>
                  <a:lnTo>
                    <a:pt x="80165" y="293509"/>
                  </a:lnTo>
                  <a:lnTo>
                    <a:pt x="97815" y="291907"/>
                  </a:lnTo>
                  <a:lnTo>
                    <a:pt x="113415" y="287098"/>
                  </a:lnTo>
                  <a:lnTo>
                    <a:pt x="126966" y="279082"/>
                  </a:lnTo>
                  <a:lnTo>
                    <a:pt x="138466" y="267855"/>
                  </a:lnTo>
                  <a:lnTo>
                    <a:pt x="172225" y="267855"/>
                  </a:lnTo>
                  <a:lnTo>
                    <a:pt x="172225" y="263897"/>
                  </a:lnTo>
                  <a:lnTo>
                    <a:pt x="88845" y="263897"/>
                  </a:lnTo>
                  <a:lnTo>
                    <a:pt x="76892" y="262670"/>
                  </a:lnTo>
                  <a:lnTo>
                    <a:pt x="42961" y="233524"/>
                  </a:lnTo>
                  <a:lnTo>
                    <a:pt x="34899" y="189952"/>
                  </a:lnTo>
                  <a:lnTo>
                    <a:pt x="35794" y="171714"/>
                  </a:lnTo>
                  <a:lnTo>
                    <a:pt x="49234" y="131283"/>
                  </a:lnTo>
                  <a:lnTo>
                    <a:pt x="89222" y="111483"/>
                  </a:lnTo>
                  <a:lnTo>
                    <a:pt x="172225" y="111483"/>
                  </a:lnTo>
                  <a:lnTo>
                    <a:pt x="172225" y="106394"/>
                  </a:lnTo>
                  <a:lnTo>
                    <a:pt x="137325" y="106394"/>
                  </a:lnTo>
                  <a:lnTo>
                    <a:pt x="125926" y="95662"/>
                  </a:lnTo>
                  <a:lnTo>
                    <a:pt x="112664" y="87999"/>
                  </a:lnTo>
                  <a:lnTo>
                    <a:pt x="97536" y="83403"/>
                  </a:lnTo>
                  <a:lnTo>
                    <a:pt x="80542" y="81871"/>
                  </a:lnTo>
                  <a:close/>
                </a:path>
                <a:path w="172720" h="294004">
                  <a:moveTo>
                    <a:pt x="172225" y="267855"/>
                  </a:moveTo>
                  <a:lnTo>
                    <a:pt x="138466" y="267855"/>
                  </a:lnTo>
                  <a:lnTo>
                    <a:pt x="140163" y="289739"/>
                  </a:lnTo>
                  <a:lnTo>
                    <a:pt x="172225" y="289739"/>
                  </a:lnTo>
                  <a:lnTo>
                    <a:pt x="172225" y="267855"/>
                  </a:lnTo>
                  <a:close/>
                </a:path>
                <a:path w="172720" h="294004">
                  <a:moveTo>
                    <a:pt x="172225" y="111483"/>
                  </a:moveTo>
                  <a:lnTo>
                    <a:pt x="89222" y="111483"/>
                  </a:lnTo>
                  <a:lnTo>
                    <a:pt x="104396" y="113287"/>
                  </a:lnTo>
                  <a:lnTo>
                    <a:pt x="117471" y="118699"/>
                  </a:lnTo>
                  <a:lnTo>
                    <a:pt x="128447" y="127717"/>
                  </a:lnTo>
                  <a:lnTo>
                    <a:pt x="137325" y="140341"/>
                  </a:lnTo>
                  <a:lnTo>
                    <a:pt x="137325" y="234087"/>
                  </a:lnTo>
                  <a:lnTo>
                    <a:pt x="128569" y="247129"/>
                  </a:lnTo>
                  <a:lnTo>
                    <a:pt x="117569" y="256445"/>
                  </a:lnTo>
                  <a:lnTo>
                    <a:pt x="104327" y="262034"/>
                  </a:lnTo>
                  <a:lnTo>
                    <a:pt x="88845" y="263897"/>
                  </a:lnTo>
                  <a:lnTo>
                    <a:pt x="172225" y="263897"/>
                  </a:lnTo>
                  <a:lnTo>
                    <a:pt x="172225" y="111483"/>
                  </a:lnTo>
                  <a:close/>
                </a:path>
                <a:path w="172720" h="294004">
                  <a:moveTo>
                    <a:pt x="172225" y="0"/>
                  </a:moveTo>
                  <a:lnTo>
                    <a:pt x="137325" y="0"/>
                  </a:lnTo>
                  <a:lnTo>
                    <a:pt x="137325" y="106394"/>
                  </a:lnTo>
                  <a:lnTo>
                    <a:pt x="172225" y="106394"/>
                  </a:lnTo>
                  <a:lnTo>
                    <a:pt x="1722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786887" y="5406860"/>
              <a:ext cx="173167" cy="211637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8087562" y="5406860"/>
              <a:ext cx="172085" cy="286385"/>
            </a:xfrm>
            <a:custGeom>
              <a:avLst/>
              <a:gdLst/>
              <a:ahLst/>
              <a:cxnLst/>
              <a:rect l="l" t="t" r="r" b="b"/>
              <a:pathLst>
                <a:path w="172084" h="286385">
                  <a:moveTo>
                    <a:pt x="172036" y="189009"/>
                  </a:moveTo>
                  <a:lnTo>
                    <a:pt x="137137" y="189009"/>
                  </a:lnTo>
                  <a:lnTo>
                    <a:pt x="137137" y="286336"/>
                  </a:lnTo>
                  <a:lnTo>
                    <a:pt x="172036" y="286336"/>
                  </a:lnTo>
                  <a:lnTo>
                    <a:pt x="172036" y="189009"/>
                  </a:lnTo>
                  <a:close/>
                </a:path>
                <a:path w="172084" h="286385">
                  <a:moveTo>
                    <a:pt x="81306" y="0"/>
                  </a:moveTo>
                  <a:lnTo>
                    <a:pt x="34053" y="15752"/>
                  </a:lnTo>
                  <a:lnTo>
                    <a:pt x="5519" y="61040"/>
                  </a:lnTo>
                  <a:lnTo>
                    <a:pt x="0" y="104122"/>
                  </a:lnTo>
                  <a:lnTo>
                    <a:pt x="91" y="108080"/>
                  </a:lnTo>
                  <a:lnTo>
                    <a:pt x="5497" y="149415"/>
                  </a:lnTo>
                  <a:lnTo>
                    <a:pt x="33907" y="195460"/>
                  </a:lnTo>
                  <a:lnTo>
                    <a:pt x="80929" y="211637"/>
                  </a:lnTo>
                  <a:lnTo>
                    <a:pt x="97599" y="210222"/>
                  </a:lnTo>
                  <a:lnTo>
                    <a:pt x="112524" y="205978"/>
                  </a:lnTo>
                  <a:lnTo>
                    <a:pt x="125702" y="198906"/>
                  </a:lnTo>
                  <a:lnTo>
                    <a:pt x="137137" y="189009"/>
                  </a:lnTo>
                  <a:lnTo>
                    <a:pt x="172036" y="189009"/>
                  </a:lnTo>
                  <a:lnTo>
                    <a:pt x="172036" y="183156"/>
                  </a:lnTo>
                  <a:lnTo>
                    <a:pt x="89609" y="183156"/>
                  </a:lnTo>
                  <a:lnTo>
                    <a:pt x="77704" y="181907"/>
                  </a:lnTo>
                  <a:lnTo>
                    <a:pt x="43230" y="152217"/>
                  </a:lnTo>
                  <a:lnTo>
                    <a:pt x="34899" y="108080"/>
                  </a:lnTo>
                  <a:lnTo>
                    <a:pt x="35831" y="89659"/>
                  </a:lnTo>
                  <a:lnTo>
                    <a:pt x="49799" y="48752"/>
                  </a:lnTo>
                  <a:lnTo>
                    <a:pt x="89986" y="28669"/>
                  </a:lnTo>
                  <a:lnTo>
                    <a:pt x="172036" y="28669"/>
                  </a:lnTo>
                  <a:lnTo>
                    <a:pt x="172036" y="24323"/>
                  </a:lnTo>
                  <a:lnTo>
                    <a:pt x="138466" y="24323"/>
                  </a:lnTo>
                  <a:lnTo>
                    <a:pt x="127036" y="13680"/>
                  </a:lnTo>
                  <a:lnTo>
                    <a:pt x="113699" y="6079"/>
                  </a:lnTo>
                  <a:lnTo>
                    <a:pt x="98455" y="1519"/>
                  </a:lnTo>
                  <a:lnTo>
                    <a:pt x="81306" y="0"/>
                  </a:lnTo>
                  <a:close/>
                </a:path>
                <a:path w="172084" h="286385">
                  <a:moveTo>
                    <a:pt x="172036" y="28669"/>
                  </a:moveTo>
                  <a:lnTo>
                    <a:pt x="89986" y="28669"/>
                  </a:lnTo>
                  <a:lnTo>
                    <a:pt x="104389" y="30355"/>
                  </a:lnTo>
                  <a:lnTo>
                    <a:pt x="117048" y="35413"/>
                  </a:lnTo>
                  <a:lnTo>
                    <a:pt x="127964" y="43843"/>
                  </a:lnTo>
                  <a:lnTo>
                    <a:pt x="137137" y="55642"/>
                  </a:lnTo>
                  <a:lnTo>
                    <a:pt x="137137" y="155618"/>
                  </a:lnTo>
                  <a:lnTo>
                    <a:pt x="128011" y="167664"/>
                  </a:lnTo>
                  <a:lnTo>
                    <a:pt x="117048" y="176270"/>
                  </a:lnTo>
                  <a:lnTo>
                    <a:pt x="104248" y="181435"/>
                  </a:lnTo>
                  <a:lnTo>
                    <a:pt x="89609" y="183156"/>
                  </a:lnTo>
                  <a:lnTo>
                    <a:pt x="172036" y="183156"/>
                  </a:lnTo>
                  <a:lnTo>
                    <a:pt x="172036" y="28669"/>
                  </a:lnTo>
                  <a:close/>
                </a:path>
                <a:path w="172084" h="286385">
                  <a:moveTo>
                    <a:pt x="172036" y="3769"/>
                  </a:moveTo>
                  <a:lnTo>
                    <a:pt x="139964" y="3769"/>
                  </a:lnTo>
                  <a:lnTo>
                    <a:pt x="138466" y="24323"/>
                  </a:lnTo>
                  <a:lnTo>
                    <a:pt x="172036" y="24323"/>
                  </a:lnTo>
                  <a:lnTo>
                    <a:pt x="172036" y="37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314869" y="5410630"/>
              <a:ext cx="160707" cy="20786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519716" y="5406860"/>
              <a:ext cx="173167" cy="211637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8804172" y="5361210"/>
              <a:ext cx="111125" cy="257810"/>
            </a:xfrm>
            <a:custGeom>
              <a:avLst/>
              <a:gdLst/>
              <a:ahLst/>
              <a:cxnLst/>
              <a:rect l="l" t="t" r="r" b="b"/>
              <a:pathLst>
                <a:path w="111125" h="257810">
                  <a:moveTo>
                    <a:pt x="72060" y="0"/>
                  </a:moveTo>
                  <a:lnTo>
                    <a:pt x="37161" y="0"/>
                  </a:lnTo>
                  <a:lnTo>
                    <a:pt x="37161" y="49422"/>
                  </a:lnTo>
                  <a:lnTo>
                    <a:pt x="0" y="49422"/>
                  </a:lnTo>
                  <a:lnTo>
                    <a:pt x="0" y="76395"/>
                  </a:lnTo>
                  <a:lnTo>
                    <a:pt x="37161" y="76395"/>
                  </a:lnTo>
                  <a:lnTo>
                    <a:pt x="37161" y="202957"/>
                  </a:lnTo>
                  <a:lnTo>
                    <a:pt x="49045" y="243144"/>
                  </a:lnTo>
                  <a:lnTo>
                    <a:pt x="84322" y="257290"/>
                  </a:lnTo>
                  <a:lnTo>
                    <a:pt x="90873" y="257055"/>
                  </a:lnTo>
                  <a:lnTo>
                    <a:pt x="97521" y="256350"/>
                  </a:lnTo>
                  <a:lnTo>
                    <a:pt x="104266" y="255179"/>
                  </a:lnTo>
                  <a:lnTo>
                    <a:pt x="111106" y="253542"/>
                  </a:lnTo>
                  <a:lnTo>
                    <a:pt x="111106" y="225406"/>
                  </a:lnTo>
                  <a:lnTo>
                    <a:pt x="104059" y="226914"/>
                  </a:lnTo>
                  <a:lnTo>
                    <a:pt x="98520" y="227678"/>
                  </a:lnTo>
                  <a:lnTo>
                    <a:pt x="86321" y="227678"/>
                  </a:lnTo>
                  <a:lnTo>
                    <a:pt x="80552" y="225626"/>
                  </a:lnTo>
                  <a:lnTo>
                    <a:pt x="73756" y="217448"/>
                  </a:lnTo>
                  <a:lnTo>
                    <a:pt x="72060" y="211302"/>
                  </a:lnTo>
                  <a:lnTo>
                    <a:pt x="72060" y="76395"/>
                  </a:lnTo>
                  <a:lnTo>
                    <a:pt x="110164" y="76395"/>
                  </a:lnTo>
                  <a:lnTo>
                    <a:pt x="110164" y="49422"/>
                  </a:lnTo>
                  <a:lnTo>
                    <a:pt x="72060" y="49422"/>
                  </a:lnTo>
                  <a:lnTo>
                    <a:pt x="720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955080" y="5406853"/>
              <a:ext cx="285768" cy="211641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9263674" y="5361210"/>
              <a:ext cx="111125" cy="257810"/>
            </a:xfrm>
            <a:custGeom>
              <a:avLst/>
              <a:gdLst/>
              <a:ahLst/>
              <a:cxnLst/>
              <a:rect l="l" t="t" r="r" b="b"/>
              <a:pathLst>
                <a:path w="111125" h="257810">
                  <a:moveTo>
                    <a:pt x="72060" y="0"/>
                  </a:moveTo>
                  <a:lnTo>
                    <a:pt x="37161" y="0"/>
                  </a:lnTo>
                  <a:lnTo>
                    <a:pt x="37161" y="49422"/>
                  </a:lnTo>
                  <a:lnTo>
                    <a:pt x="0" y="49422"/>
                  </a:lnTo>
                  <a:lnTo>
                    <a:pt x="0" y="76395"/>
                  </a:lnTo>
                  <a:lnTo>
                    <a:pt x="37161" y="76395"/>
                  </a:lnTo>
                  <a:lnTo>
                    <a:pt x="37161" y="202957"/>
                  </a:lnTo>
                  <a:lnTo>
                    <a:pt x="49045" y="243144"/>
                  </a:lnTo>
                  <a:lnTo>
                    <a:pt x="84322" y="257290"/>
                  </a:lnTo>
                  <a:lnTo>
                    <a:pt x="90873" y="257055"/>
                  </a:lnTo>
                  <a:lnTo>
                    <a:pt x="97521" y="256350"/>
                  </a:lnTo>
                  <a:lnTo>
                    <a:pt x="104266" y="255179"/>
                  </a:lnTo>
                  <a:lnTo>
                    <a:pt x="111106" y="253542"/>
                  </a:lnTo>
                  <a:lnTo>
                    <a:pt x="111106" y="225406"/>
                  </a:lnTo>
                  <a:lnTo>
                    <a:pt x="104059" y="226914"/>
                  </a:lnTo>
                  <a:lnTo>
                    <a:pt x="98520" y="227678"/>
                  </a:lnTo>
                  <a:lnTo>
                    <a:pt x="86321" y="227678"/>
                  </a:lnTo>
                  <a:lnTo>
                    <a:pt x="80552" y="225626"/>
                  </a:lnTo>
                  <a:lnTo>
                    <a:pt x="73756" y="217448"/>
                  </a:lnTo>
                  <a:lnTo>
                    <a:pt x="72060" y="211302"/>
                  </a:lnTo>
                  <a:lnTo>
                    <a:pt x="72060" y="76395"/>
                  </a:lnTo>
                  <a:lnTo>
                    <a:pt x="110164" y="76395"/>
                  </a:lnTo>
                  <a:lnTo>
                    <a:pt x="110164" y="49422"/>
                  </a:lnTo>
                  <a:lnTo>
                    <a:pt x="72060" y="49422"/>
                  </a:lnTo>
                  <a:lnTo>
                    <a:pt x="720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408729" y="5406857"/>
              <a:ext cx="168445" cy="21163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11107" y="5406860"/>
              <a:ext cx="185805" cy="21163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027248" y="5406859"/>
              <a:ext cx="172036" cy="21163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232667" y="5406857"/>
              <a:ext cx="168445" cy="211637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0448653" y="5406856"/>
              <a:ext cx="172720" cy="286385"/>
            </a:xfrm>
            <a:custGeom>
              <a:avLst/>
              <a:gdLst/>
              <a:ahLst/>
              <a:cxnLst/>
              <a:rect l="l" t="t" r="r" b="b"/>
              <a:pathLst>
                <a:path w="172720" h="286385">
                  <a:moveTo>
                    <a:pt x="31873" y="3779"/>
                  </a:moveTo>
                  <a:lnTo>
                    <a:pt x="0" y="3779"/>
                  </a:lnTo>
                  <a:lnTo>
                    <a:pt x="0" y="286336"/>
                  </a:lnTo>
                  <a:lnTo>
                    <a:pt x="34888" y="286336"/>
                  </a:lnTo>
                  <a:lnTo>
                    <a:pt x="34888" y="188067"/>
                  </a:lnTo>
                  <a:lnTo>
                    <a:pt x="146522" y="188067"/>
                  </a:lnTo>
                  <a:lnTo>
                    <a:pt x="151094" y="183156"/>
                  </a:lnTo>
                  <a:lnTo>
                    <a:pt x="82803" y="183156"/>
                  </a:lnTo>
                  <a:lnTo>
                    <a:pt x="67716" y="181412"/>
                  </a:lnTo>
                  <a:lnTo>
                    <a:pt x="54699" y="176180"/>
                  </a:lnTo>
                  <a:lnTo>
                    <a:pt x="43756" y="167457"/>
                  </a:lnTo>
                  <a:lnTo>
                    <a:pt x="34888" y="155241"/>
                  </a:lnTo>
                  <a:lnTo>
                    <a:pt x="34888" y="57715"/>
                  </a:lnTo>
                  <a:lnTo>
                    <a:pt x="43803" y="45421"/>
                  </a:lnTo>
                  <a:lnTo>
                    <a:pt x="54699" y="36638"/>
                  </a:lnTo>
                  <a:lnTo>
                    <a:pt x="67574" y="31368"/>
                  </a:lnTo>
                  <a:lnTo>
                    <a:pt x="82426" y="29611"/>
                  </a:lnTo>
                  <a:lnTo>
                    <a:pt x="152149" y="29611"/>
                  </a:lnTo>
                  <a:lnTo>
                    <a:pt x="150990" y="27726"/>
                  </a:lnTo>
                  <a:lnTo>
                    <a:pt x="149721" y="26407"/>
                  </a:lnTo>
                  <a:lnTo>
                    <a:pt x="33569" y="26407"/>
                  </a:lnTo>
                  <a:lnTo>
                    <a:pt x="31873" y="3779"/>
                  </a:lnTo>
                  <a:close/>
                </a:path>
                <a:path w="172720" h="286385">
                  <a:moveTo>
                    <a:pt x="146522" y="188067"/>
                  </a:moveTo>
                  <a:lnTo>
                    <a:pt x="34888" y="188067"/>
                  </a:lnTo>
                  <a:lnTo>
                    <a:pt x="46541" y="198382"/>
                  </a:lnTo>
                  <a:lnTo>
                    <a:pt x="60170" y="205751"/>
                  </a:lnTo>
                  <a:lnTo>
                    <a:pt x="75779" y="210173"/>
                  </a:lnTo>
                  <a:lnTo>
                    <a:pt x="93368" y="211648"/>
                  </a:lnTo>
                  <a:lnTo>
                    <a:pt x="110628" y="209867"/>
                  </a:lnTo>
                  <a:lnTo>
                    <a:pt x="126001" y="204525"/>
                  </a:lnTo>
                  <a:lnTo>
                    <a:pt x="139489" y="195621"/>
                  </a:lnTo>
                  <a:lnTo>
                    <a:pt x="146522" y="188067"/>
                  </a:lnTo>
                  <a:close/>
                </a:path>
                <a:path w="172720" h="286385">
                  <a:moveTo>
                    <a:pt x="152149" y="29611"/>
                  </a:moveTo>
                  <a:lnTo>
                    <a:pt x="82426" y="29611"/>
                  </a:lnTo>
                  <a:lnTo>
                    <a:pt x="94567" y="30862"/>
                  </a:lnTo>
                  <a:lnTo>
                    <a:pt x="105343" y="34612"/>
                  </a:lnTo>
                  <a:lnTo>
                    <a:pt x="133828" y="73234"/>
                  </a:lnTo>
                  <a:lnTo>
                    <a:pt x="137503" y="104122"/>
                  </a:lnTo>
                  <a:lnTo>
                    <a:pt x="136578" y="122532"/>
                  </a:lnTo>
                  <a:lnTo>
                    <a:pt x="122697" y="163262"/>
                  </a:lnTo>
                  <a:lnTo>
                    <a:pt x="82803" y="183156"/>
                  </a:lnTo>
                  <a:lnTo>
                    <a:pt x="151094" y="183156"/>
                  </a:lnTo>
                  <a:lnTo>
                    <a:pt x="160414" y="167786"/>
                  </a:lnTo>
                  <a:lnTo>
                    <a:pt x="167073" y="150149"/>
                  </a:lnTo>
                  <a:lnTo>
                    <a:pt x="171070" y="130247"/>
                  </a:lnTo>
                  <a:lnTo>
                    <a:pt x="172403" y="108080"/>
                  </a:lnTo>
                  <a:lnTo>
                    <a:pt x="172359" y="104122"/>
                  </a:lnTo>
                  <a:lnTo>
                    <a:pt x="171064" y="81525"/>
                  </a:lnTo>
                  <a:lnTo>
                    <a:pt x="167048" y="60882"/>
                  </a:lnTo>
                  <a:lnTo>
                    <a:pt x="160356" y="42950"/>
                  </a:lnTo>
                  <a:lnTo>
                    <a:pt x="152149" y="29611"/>
                  </a:lnTo>
                  <a:close/>
                </a:path>
                <a:path w="172720" h="286385">
                  <a:moveTo>
                    <a:pt x="92792" y="0"/>
                  </a:moveTo>
                  <a:lnTo>
                    <a:pt x="73985" y="1733"/>
                  </a:lnTo>
                  <a:lnTo>
                    <a:pt x="74615" y="1733"/>
                  </a:lnTo>
                  <a:lnTo>
                    <a:pt x="59038" y="6603"/>
                  </a:lnTo>
                  <a:lnTo>
                    <a:pt x="45269" y="14855"/>
                  </a:lnTo>
                  <a:lnTo>
                    <a:pt x="33569" y="26407"/>
                  </a:lnTo>
                  <a:lnTo>
                    <a:pt x="149721" y="26407"/>
                  </a:lnTo>
                  <a:lnTo>
                    <a:pt x="139325" y="15597"/>
                  </a:lnTo>
                  <a:lnTo>
                    <a:pt x="125739" y="6933"/>
                  </a:lnTo>
                  <a:lnTo>
                    <a:pt x="110229" y="1733"/>
                  </a:lnTo>
                  <a:lnTo>
                    <a:pt x="927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664642" y="5410630"/>
              <a:ext cx="160707" cy="207868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0853636" y="5324988"/>
              <a:ext cx="410845" cy="294005"/>
            </a:xfrm>
            <a:custGeom>
              <a:avLst/>
              <a:gdLst/>
              <a:ahLst/>
              <a:cxnLst/>
              <a:rect l="l" t="t" r="r" b="b"/>
              <a:pathLst>
                <a:path w="410845" h="294004">
                  <a:moveTo>
                    <a:pt x="111112" y="261632"/>
                  </a:moveTo>
                  <a:lnTo>
                    <a:pt x="104063" y="263144"/>
                  </a:lnTo>
                  <a:lnTo>
                    <a:pt x="98526" y="263906"/>
                  </a:lnTo>
                  <a:lnTo>
                    <a:pt x="86321" y="263906"/>
                  </a:lnTo>
                  <a:lnTo>
                    <a:pt x="80556" y="261848"/>
                  </a:lnTo>
                  <a:lnTo>
                    <a:pt x="73761" y="253682"/>
                  </a:lnTo>
                  <a:lnTo>
                    <a:pt x="72059" y="247535"/>
                  </a:lnTo>
                  <a:lnTo>
                    <a:pt x="72059" y="112623"/>
                  </a:lnTo>
                  <a:lnTo>
                    <a:pt x="110159" y="112623"/>
                  </a:lnTo>
                  <a:lnTo>
                    <a:pt x="110159" y="85648"/>
                  </a:lnTo>
                  <a:lnTo>
                    <a:pt x="72059" y="85648"/>
                  </a:lnTo>
                  <a:lnTo>
                    <a:pt x="72059" y="36233"/>
                  </a:lnTo>
                  <a:lnTo>
                    <a:pt x="37160" y="36233"/>
                  </a:lnTo>
                  <a:lnTo>
                    <a:pt x="37160" y="85648"/>
                  </a:lnTo>
                  <a:lnTo>
                    <a:pt x="0" y="85648"/>
                  </a:lnTo>
                  <a:lnTo>
                    <a:pt x="0" y="112623"/>
                  </a:lnTo>
                  <a:lnTo>
                    <a:pt x="37160" y="112623"/>
                  </a:lnTo>
                  <a:lnTo>
                    <a:pt x="37160" y="239179"/>
                  </a:lnTo>
                  <a:lnTo>
                    <a:pt x="37909" y="251460"/>
                  </a:lnTo>
                  <a:lnTo>
                    <a:pt x="55714" y="285559"/>
                  </a:lnTo>
                  <a:lnTo>
                    <a:pt x="84328" y="293522"/>
                  </a:lnTo>
                  <a:lnTo>
                    <a:pt x="90868" y="293281"/>
                  </a:lnTo>
                  <a:lnTo>
                    <a:pt x="97523" y="292582"/>
                  </a:lnTo>
                  <a:lnTo>
                    <a:pt x="104267" y="291401"/>
                  </a:lnTo>
                  <a:lnTo>
                    <a:pt x="111112" y="289775"/>
                  </a:lnTo>
                  <a:lnTo>
                    <a:pt x="111112" y="261632"/>
                  </a:lnTo>
                  <a:close/>
                </a:path>
                <a:path w="410845" h="294004">
                  <a:moveTo>
                    <a:pt x="410273" y="0"/>
                  </a:moveTo>
                  <a:lnTo>
                    <a:pt x="375373" y="0"/>
                  </a:lnTo>
                  <a:lnTo>
                    <a:pt x="375373" y="106400"/>
                  </a:lnTo>
                  <a:lnTo>
                    <a:pt x="375373" y="140347"/>
                  </a:lnTo>
                  <a:lnTo>
                    <a:pt x="375373" y="234099"/>
                  </a:lnTo>
                  <a:lnTo>
                    <a:pt x="366623" y="247129"/>
                  </a:lnTo>
                  <a:lnTo>
                    <a:pt x="355625" y="256451"/>
                  </a:lnTo>
                  <a:lnTo>
                    <a:pt x="342379" y="262039"/>
                  </a:lnTo>
                  <a:lnTo>
                    <a:pt x="326898" y="263906"/>
                  </a:lnTo>
                  <a:lnTo>
                    <a:pt x="314947" y="262674"/>
                  </a:lnTo>
                  <a:lnTo>
                    <a:pt x="281012" y="233527"/>
                  </a:lnTo>
                  <a:lnTo>
                    <a:pt x="272948" y="189953"/>
                  </a:lnTo>
                  <a:lnTo>
                    <a:pt x="273850" y="171716"/>
                  </a:lnTo>
                  <a:lnTo>
                    <a:pt x="287286" y="131292"/>
                  </a:lnTo>
                  <a:lnTo>
                    <a:pt x="327279" y="111493"/>
                  </a:lnTo>
                  <a:lnTo>
                    <a:pt x="342455" y="113296"/>
                  </a:lnTo>
                  <a:lnTo>
                    <a:pt x="355523" y="118706"/>
                  </a:lnTo>
                  <a:lnTo>
                    <a:pt x="366496" y="127723"/>
                  </a:lnTo>
                  <a:lnTo>
                    <a:pt x="375373" y="140347"/>
                  </a:lnTo>
                  <a:lnTo>
                    <a:pt x="375373" y="106400"/>
                  </a:lnTo>
                  <a:lnTo>
                    <a:pt x="363982" y="95669"/>
                  </a:lnTo>
                  <a:lnTo>
                    <a:pt x="350710" y="88011"/>
                  </a:lnTo>
                  <a:lnTo>
                    <a:pt x="335584" y="83413"/>
                  </a:lnTo>
                  <a:lnTo>
                    <a:pt x="318592" y="81876"/>
                  </a:lnTo>
                  <a:lnTo>
                    <a:pt x="301447" y="83667"/>
                  </a:lnTo>
                  <a:lnTo>
                    <a:pt x="260311" y="110451"/>
                  </a:lnTo>
                  <a:lnTo>
                    <a:pt x="239445" y="163664"/>
                  </a:lnTo>
                  <a:lnTo>
                    <a:pt x="238048" y="186004"/>
                  </a:lnTo>
                  <a:lnTo>
                    <a:pt x="238137" y="189953"/>
                  </a:lnTo>
                  <a:lnTo>
                    <a:pt x="243636" y="230987"/>
                  </a:lnTo>
                  <a:lnTo>
                    <a:pt x="272402" y="277177"/>
                  </a:lnTo>
                  <a:lnTo>
                    <a:pt x="318223" y="293509"/>
                  </a:lnTo>
                  <a:lnTo>
                    <a:pt x="335864" y="291909"/>
                  </a:lnTo>
                  <a:lnTo>
                    <a:pt x="351472" y="287108"/>
                  </a:lnTo>
                  <a:lnTo>
                    <a:pt x="365023" y="279082"/>
                  </a:lnTo>
                  <a:lnTo>
                    <a:pt x="376516" y="267855"/>
                  </a:lnTo>
                  <a:lnTo>
                    <a:pt x="378218" y="289750"/>
                  </a:lnTo>
                  <a:lnTo>
                    <a:pt x="410273" y="289750"/>
                  </a:lnTo>
                  <a:lnTo>
                    <a:pt x="410273" y="267855"/>
                  </a:lnTo>
                  <a:lnTo>
                    <a:pt x="410273" y="263906"/>
                  </a:lnTo>
                  <a:lnTo>
                    <a:pt x="410273" y="111493"/>
                  </a:lnTo>
                  <a:lnTo>
                    <a:pt x="410273" y="106400"/>
                  </a:lnTo>
                  <a:lnTo>
                    <a:pt x="41027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309185" y="5406860"/>
              <a:ext cx="173167" cy="21163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1514223" y="5406853"/>
              <a:ext cx="162225" cy="211648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1697193" y="5361210"/>
              <a:ext cx="111125" cy="257810"/>
            </a:xfrm>
            <a:custGeom>
              <a:avLst/>
              <a:gdLst/>
              <a:ahLst/>
              <a:cxnLst/>
              <a:rect l="l" t="t" r="r" b="b"/>
              <a:pathLst>
                <a:path w="111125" h="257810">
                  <a:moveTo>
                    <a:pt x="72060" y="0"/>
                  </a:moveTo>
                  <a:lnTo>
                    <a:pt x="37161" y="0"/>
                  </a:lnTo>
                  <a:lnTo>
                    <a:pt x="37161" y="49422"/>
                  </a:lnTo>
                  <a:lnTo>
                    <a:pt x="0" y="49422"/>
                  </a:lnTo>
                  <a:lnTo>
                    <a:pt x="0" y="76395"/>
                  </a:lnTo>
                  <a:lnTo>
                    <a:pt x="37161" y="76395"/>
                  </a:lnTo>
                  <a:lnTo>
                    <a:pt x="37161" y="202957"/>
                  </a:lnTo>
                  <a:lnTo>
                    <a:pt x="49045" y="243144"/>
                  </a:lnTo>
                  <a:lnTo>
                    <a:pt x="84322" y="257290"/>
                  </a:lnTo>
                  <a:lnTo>
                    <a:pt x="90873" y="257055"/>
                  </a:lnTo>
                  <a:lnTo>
                    <a:pt x="97521" y="256350"/>
                  </a:lnTo>
                  <a:lnTo>
                    <a:pt x="104266" y="255179"/>
                  </a:lnTo>
                  <a:lnTo>
                    <a:pt x="111106" y="253542"/>
                  </a:lnTo>
                  <a:lnTo>
                    <a:pt x="111106" y="225406"/>
                  </a:lnTo>
                  <a:lnTo>
                    <a:pt x="104059" y="226914"/>
                  </a:lnTo>
                  <a:lnTo>
                    <a:pt x="98520" y="227678"/>
                  </a:lnTo>
                  <a:lnTo>
                    <a:pt x="86321" y="227678"/>
                  </a:lnTo>
                  <a:lnTo>
                    <a:pt x="80552" y="225626"/>
                  </a:lnTo>
                  <a:lnTo>
                    <a:pt x="73756" y="217448"/>
                  </a:lnTo>
                  <a:lnTo>
                    <a:pt x="72060" y="211302"/>
                  </a:lnTo>
                  <a:lnTo>
                    <a:pt x="72060" y="76395"/>
                  </a:lnTo>
                  <a:lnTo>
                    <a:pt x="110164" y="76395"/>
                  </a:lnTo>
                  <a:lnTo>
                    <a:pt x="110164" y="49422"/>
                  </a:lnTo>
                  <a:lnTo>
                    <a:pt x="72060" y="49422"/>
                  </a:lnTo>
                  <a:lnTo>
                    <a:pt x="720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839232" y="5406860"/>
              <a:ext cx="173167" cy="21163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2142551" y="5406857"/>
              <a:ext cx="168445" cy="21163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358537" y="5406853"/>
              <a:ext cx="98646" cy="207868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2473978" y="5336317"/>
              <a:ext cx="408940" cy="358775"/>
            </a:xfrm>
            <a:custGeom>
              <a:avLst/>
              <a:gdLst/>
              <a:ahLst/>
              <a:cxnLst/>
              <a:rect l="l" t="t" r="r" b="b"/>
              <a:pathLst>
                <a:path w="408940" h="358775">
                  <a:moveTo>
                    <a:pt x="111099" y="250304"/>
                  </a:moveTo>
                  <a:lnTo>
                    <a:pt x="104063" y="251815"/>
                  </a:lnTo>
                  <a:lnTo>
                    <a:pt x="98513" y="252577"/>
                  </a:lnTo>
                  <a:lnTo>
                    <a:pt x="86321" y="252577"/>
                  </a:lnTo>
                  <a:lnTo>
                    <a:pt x="80556" y="250520"/>
                  </a:lnTo>
                  <a:lnTo>
                    <a:pt x="73748" y="242354"/>
                  </a:lnTo>
                  <a:lnTo>
                    <a:pt x="72059" y="236207"/>
                  </a:lnTo>
                  <a:lnTo>
                    <a:pt x="72059" y="101295"/>
                  </a:lnTo>
                  <a:lnTo>
                    <a:pt x="110159" y="101295"/>
                  </a:lnTo>
                  <a:lnTo>
                    <a:pt x="110159" y="74320"/>
                  </a:lnTo>
                  <a:lnTo>
                    <a:pt x="72059" y="74320"/>
                  </a:lnTo>
                  <a:lnTo>
                    <a:pt x="72059" y="24904"/>
                  </a:lnTo>
                  <a:lnTo>
                    <a:pt x="37160" y="24904"/>
                  </a:lnTo>
                  <a:lnTo>
                    <a:pt x="37160" y="74320"/>
                  </a:lnTo>
                  <a:lnTo>
                    <a:pt x="0" y="74320"/>
                  </a:lnTo>
                  <a:lnTo>
                    <a:pt x="0" y="101295"/>
                  </a:lnTo>
                  <a:lnTo>
                    <a:pt x="37160" y="101295"/>
                  </a:lnTo>
                  <a:lnTo>
                    <a:pt x="37160" y="227850"/>
                  </a:lnTo>
                  <a:lnTo>
                    <a:pt x="37896" y="240131"/>
                  </a:lnTo>
                  <a:lnTo>
                    <a:pt x="55702" y="274231"/>
                  </a:lnTo>
                  <a:lnTo>
                    <a:pt x="84315" y="282194"/>
                  </a:lnTo>
                  <a:lnTo>
                    <a:pt x="90868" y="281952"/>
                  </a:lnTo>
                  <a:lnTo>
                    <a:pt x="97523" y="281254"/>
                  </a:lnTo>
                  <a:lnTo>
                    <a:pt x="104267" y="280073"/>
                  </a:lnTo>
                  <a:lnTo>
                    <a:pt x="111099" y="278447"/>
                  </a:lnTo>
                  <a:lnTo>
                    <a:pt x="111099" y="250304"/>
                  </a:lnTo>
                  <a:close/>
                </a:path>
                <a:path w="408940" h="358775">
                  <a:moveTo>
                    <a:pt x="188810" y="74320"/>
                  </a:moveTo>
                  <a:lnTo>
                    <a:pt x="153924" y="74320"/>
                  </a:lnTo>
                  <a:lnTo>
                    <a:pt x="153924" y="278422"/>
                  </a:lnTo>
                  <a:lnTo>
                    <a:pt x="188810" y="278422"/>
                  </a:lnTo>
                  <a:lnTo>
                    <a:pt x="188810" y="74320"/>
                  </a:lnTo>
                  <a:close/>
                </a:path>
                <a:path w="408940" h="358775">
                  <a:moveTo>
                    <a:pt x="192405" y="14516"/>
                  </a:moveTo>
                  <a:lnTo>
                    <a:pt x="190639" y="9740"/>
                  </a:lnTo>
                  <a:lnTo>
                    <a:pt x="183603" y="1943"/>
                  </a:lnTo>
                  <a:lnTo>
                    <a:pt x="178447" y="0"/>
                  </a:lnTo>
                  <a:lnTo>
                    <a:pt x="164871" y="0"/>
                  </a:lnTo>
                  <a:lnTo>
                    <a:pt x="159740" y="1943"/>
                  </a:lnTo>
                  <a:lnTo>
                    <a:pt x="152819" y="9740"/>
                  </a:lnTo>
                  <a:lnTo>
                    <a:pt x="151091" y="14516"/>
                  </a:lnTo>
                  <a:lnTo>
                    <a:pt x="151091" y="25844"/>
                  </a:lnTo>
                  <a:lnTo>
                    <a:pt x="152819" y="30556"/>
                  </a:lnTo>
                  <a:lnTo>
                    <a:pt x="159740" y="38100"/>
                  </a:lnTo>
                  <a:lnTo>
                    <a:pt x="164871" y="39979"/>
                  </a:lnTo>
                  <a:lnTo>
                    <a:pt x="178447" y="39979"/>
                  </a:lnTo>
                  <a:lnTo>
                    <a:pt x="183603" y="38100"/>
                  </a:lnTo>
                  <a:lnTo>
                    <a:pt x="190639" y="30556"/>
                  </a:lnTo>
                  <a:lnTo>
                    <a:pt x="192405" y="25844"/>
                  </a:lnTo>
                  <a:lnTo>
                    <a:pt x="192405" y="14516"/>
                  </a:lnTo>
                  <a:close/>
                </a:path>
                <a:path w="408940" h="358775">
                  <a:moveTo>
                    <a:pt x="408749" y="74320"/>
                  </a:moveTo>
                  <a:lnTo>
                    <a:pt x="376872" y="74320"/>
                  </a:lnTo>
                  <a:lnTo>
                    <a:pt x="375183" y="96951"/>
                  </a:lnTo>
                  <a:lnTo>
                    <a:pt x="373672" y="95440"/>
                  </a:lnTo>
                  <a:lnTo>
                    <a:pt x="373672" y="129400"/>
                  </a:lnTo>
                  <a:lnTo>
                    <a:pt x="373672" y="222580"/>
                  </a:lnTo>
                  <a:lnTo>
                    <a:pt x="364845" y="235699"/>
                  </a:lnTo>
                  <a:lnTo>
                    <a:pt x="353809" y="245071"/>
                  </a:lnTo>
                  <a:lnTo>
                    <a:pt x="340601" y="250698"/>
                  </a:lnTo>
                  <a:lnTo>
                    <a:pt x="325196" y="252577"/>
                  </a:lnTo>
                  <a:lnTo>
                    <a:pt x="313169" y="251345"/>
                  </a:lnTo>
                  <a:lnTo>
                    <a:pt x="279400" y="222072"/>
                  </a:lnTo>
                  <a:lnTo>
                    <a:pt x="271437" y="178625"/>
                  </a:lnTo>
                  <a:lnTo>
                    <a:pt x="272326" y="160388"/>
                  </a:lnTo>
                  <a:lnTo>
                    <a:pt x="285775" y="119964"/>
                  </a:lnTo>
                  <a:lnTo>
                    <a:pt x="325564" y="100164"/>
                  </a:lnTo>
                  <a:lnTo>
                    <a:pt x="340601" y="101993"/>
                  </a:lnTo>
                  <a:lnTo>
                    <a:pt x="353631" y="107467"/>
                  </a:lnTo>
                  <a:lnTo>
                    <a:pt x="364655" y="116611"/>
                  </a:lnTo>
                  <a:lnTo>
                    <a:pt x="373672" y="129400"/>
                  </a:lnTo>
                  <a:lnTo>
                    <a:pt x="373672" y="95440"/>
                  </a:lnTo>
                  <a:lnTo>
                    <a:pt x="363689" y="85407"/>
                  </a:lnTo>
                  <a:lnTo>
                    <a:pt x="350139" y="77152"/>
                  </a:lnTo>
                  <a:lnTo>
                    <a:pt x="334899" y="72313"/>
                  </a:lnTo>
                  <a:lnTo>
                    <a:pt x="335749" y="72313"/>
                  </a:lnTo>
                  <a:lnTo>
                    <a:pt x="316903" y="70548"/>
                  </a:lnTo>
                  <a:lnTo>
                    <a:pt x="299593" y="72313"/>
                  </a:lnTo>
                  <a:lnTo>
                    <a:pt x="284073" y="77597"/>
                  </a:lnTo>
                  <a:lnTo>
                    <a:pt x="248767" y="114071"/>
                  </a:lnTo>
                  <a:lnTo>
                    <a:pt x="237731" y="152031"/>
                  </a:lnTo>
                  <a:lnTo>
                    <a:pt x="236347" y="174675"/>
                  </a:lnTo>
                  <a:lnTo>
                    <a:pt x="237731" y="198259"/>
                  </a:lnTo>
                  <a:lnTo>
                    <a:pt x="248818" y="237591"/>
                  </a:lnTo>
                  <a:lnTo>
                    <a:pt x="284099" y="274967"/>
                  </a:lnTo>
                  <a:lnTo>
                    <a:pt x="316522" y="282181"/>
                  </a:lnTo>
                  <a:lnTo>
                    <a:pt x="333667" y="280682"/>
                  </a:lnTo>
                  <a:lnTo>
                    <a:pt x="348919" y="276148"/>
                  </a:lnTo>
                  <a:lnTo>
                    <a:pt x="362254" y="268605"/>
                  </a:lnTo>
                  <a:lnTo>
                    <a:pt x="373672" y="258038"/>
                  </a:lnTo>
                  <a:lnTo>
                    <a:pt x="373634" y="276148"/>
                  </a:lnTo>
                  <a:lnTo>
                    <a:pt x="359435" y="315950"/>
                  </a:lnTo>
                  <a:lnTo>
                    <a:pt x="319709" y="330288"/>
                  </a:lnTo>
                  <a:lnTo>
                    <a:pt x="304126" y="328561"/>
                  </a:lnTo>
                  <a:lnTo>
                    <a:pt x="289775" y="323354"/>
                  </a:lnTo>
                  <a:lnTo>
                    <a:pt x="276682" y="314693"/>
                  </a:lnTo>
                  <a:lnTo>
                    <a:pt x="264833" y="302552"/>
                  </a:lnTo>
                  <a:lnTo>
                    <a:pt x="246837" y="323354"/>
                  </a:lnTo>
                  <a:lnTo>
                    <a:pt x="278980" y="349338"/>
                  </a:lnTo>
                  <a:lnTo>
                    <a:pt x="322173" y="358775"/>
                  </a:lnTo>
                  <a:lnTo>
                    <a:pt x="340969" y="357339"/>
                  </a:lnTo>
                  <a:lnTo>
                    <a:pt x="385279" y="335940"/>
                  </a:lnTo>
                  <a:lnTo>
                    <a:pt x="407289" y="292265"/>
                  </a:lnTo>
                  <a:lnTo>
                    <a:pt x="408749" y="258038"/>
                  </a:lnTo>
                  <a:lnTo>
                    <a:pt x="408749" y="252577"/>
                  </a:lnTo>
                  <a:lnTo>
                    <a:pt x="408749" y="100164"/>
                  </a:lnTo>
                  <a:lnTo>
                    <a:pt x="408749" y="96951"/>
                  </a:lnTo>
                  <a:lnTo>
                    <a:pt x="408749" y="743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2926130" y="5406860"/>
              <a:ext cx="185805" cy="211637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042060" y="5408745"/>
              <a:ext cx="12156440" cy="777240"/>
            </a:xfrm>
            <a:custGeom>
              <a:avLst/>
              <a:gdLst/>
              <a:ahLst/>
              <a:cxnLst/>
              <a:rect l="l" t="t" r="r" b="b"/>
              <a:pathLst>
                <a:path w="12156440" h="777239">
                  <a:moveTo>
                    <a:pt x="36220" y="502234"/>
                  </a:moveTo>
                  <a:lnTo>
                    <a:pt x="0" y="502234"/>
                  </a:lnTo>
                  <a:lnTo>
                    <a:pt x="0" y="776871"/>
                  </a:lnTo>
                  <a:lnTo>
                    <a:pt x="36220" y="776871"/>
                  </a:lnTo>
                  <a:lnTo>
                    <a:pt x="36220" y="502234"/>
                  </a:lnTo>
                  <a:close/>
                </a:path>
                <a:path w="12156440" h="777239">
                  <a:moveTo>
                    <a:pt x="141287" y="502234"/>
                  </a:moveTo>
                  <a:lnTo>
                    <a:pt x="105067" y="502234"/>
                  </a:lnTo>
                  <a:lnTo>
                    <a:pt x="105067" y="776871"/>
                  </a:lnTo>
                  <a:lnTo>
                    <a:pt x="141287" y="776871"/>
                  </a:lnTo>
                  <a:lnTo>
                    <a:pt x="141287" y="502234"/>
                  </a:lnTo>
                  <a:close/>
                </a:path>
                <a:path w="12156440" h="777239">
                  <a:moveTo>
                    <a:pt x="370293" y="645960"/>
                  </a:moveTo>
                  <a:lnTo>
                    <a:pt x="278244" y="645960"/>
                  </a:lnTo>
                  <a:lnTo>
                    <a:pt x="278244" y="674446"/>
                  </a:lnTo>
                  <a:lnTo>
                    <a:pt x="370293" y="674446"/>
                  </a:lnTo>
                  <a:lnTo>
                    <a:pt x="370293" y="645960"/>
                  </a:lnTo>
                  <a:close/>
                </a:path>
                <a:path w="12156440" h="777239">
                  <a:moveTo>
                    <a:pt x="12155881" y="181660"/>
                  </a:moveTo>
                  <a:lnTo>
                    <a:pt x="12154014" y="176618"/>
                  </a:lnTo>
                  <a:lnTo>
                    <a:pt x="12146610" y="168579"/>
                  </a:lnTo>
                  <a:lnTo>
                    <a:pt x="12141175" y="166560"/>
                  </a:lnTo>
                  <a:lnTo>
                    <a:pt x="12126836" y="166560"/>
                  </a:lnTo>
                  <a:lnTo>
                    <a:pt x="12121452" y="168579"/>
                  </a:lnTo>
                  <a:lnTo>
                    <a:pt x="12114276" y="176618"/>
                  </a:lnTo>
                  <a:lnTo>
                    <a:pt x="12112485" y="181660"/>
                  </a:lnTo>
                  <a:lnTo>
                    <a:pt x="12112485" y="193471"/>
                  </a:lnTo>
                  <a:lnTo>
                    <a:pt x="12114276" y="198323"/>
                  </a:lnTo>
                  <a:lnTo>
                    <a:pt x="12121452" y="206108"/>
                  </a:lnTo>
                  <a:lnTo>
                    <a:pt x="12126836" y="208064"/>
                  </a:lnTo>
                  <a:lnTo>
                    <a:pt x="12141175" y="208064"/>
                  </a:lnTo>
                  <a:lnTo>
                    <a:pt x="12146610" y="206108"/>
                  </a:lnTo>
                  <a:lnTo>
                    <a:pt x="12154014" y="198323"/>
                  </a:lnTo>
                  <a:lnTo>
                    <a:pt x="12155881" y="193471"/>
                  </a:lnTo>
                  <a:lnTo>
                    <a:pt x="12155881" y="181660"/>
                  </a:lnTo>
                  <a:close/>
                </a:path>
                <a:path w="12156440" h="777239">
                  <a:moveTo>
                    <a:pt x="12156072" y="15087"/>
                  </a:moveTo>
                  <a:lnTo>
                    <a:pt x="12154218" y="10058"/>
                  </a:lnTo>
                  <a:lnTo>
                    <a:pt x="12146788" y="2019"/>
                  </a:lnTo>
                  <a:lnTo>
                    <a:pt x="12141352" y="0"/>
                  </a:lnTo>
                  <a:lnTo>
                    <a:pt x="12127014" y="0"/>
                  </a:lnTo>
                  <a:lnTo>
                    <a:pt x="12121642" y="2019"/>
                  </a:lnTo>
                  <a:lnTo>
                    <a:pt x="12114479" y="10058"/>
                  </a:lnTo>
                  <a:lnTo>
                    <a:pt x="12112676" y="15087"/>
                  </a:lnTo>
                  <a:lnTo>
                    <a:pt x="12112676" y="26924"/>
                  </a:lnTo>
                  <a:lnTo>
                    <a:pt x="12114479" y="31762"/>
                  </a:lnTo>
                  <a:lnTo>
                    <a:pt x="12121642" y="39547"/>
                  </a:lnTo>
                  <a:lnTo>
                    <a:pt x="12127014" y="41503"/>
                  </a:lnTo>
                  <a:lnTo>
                    <a:pt x="12141352" y="41503"/>
                  </a:lnTo>
                  <a:lnTo>
                    <a:pt x="12146788" y="39547"/>
                  </a:lnTo>
                  <a:lnTo>
                    <a:pt x="12154218" y="31762"/>
                  </a:lnTo>
                  <a:lnTo>
                    <a:pt x="12156072" y="26924"/>
                  </a:lnTo>
                  <a:lnTo>
                    <a:pt x="12156072" y="150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529118" y="5977743"/>
              <a:ext cx="185229" cy="21163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34913" y="5977738"/>
              <a:ext cx="173921" cy="211648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924850" y="5895879"/>
              <a:ext cx="323215" cy="294005"/>
            </a:xfrm>
            <a:custGeom>
              <a:avLst/>
              <a:gdLst/>
              <a:ahLst/>
              <a:cxnLst/>
              <a:rect l="l" t="t" r="r" b="b"/>
              <a:pathLst>
                <a:path w="323214" h="294004">
                  <a:moveTo>
                    <a:pt x="121297" y="247294"/>
                  </a:moveTo>
                  <a:lnTo>
                    <a:pt x="116649" y="248170"/>
                  </a:lnTo>
                  <a:lnTo>
                    <a:pt x="111302" y="248615"/>
                  </a:lnTo>
                  <a:lnTo>
                    <a:pt x="97091" y="248615"/>
                  </a:lnTo>
                  <a:lnTo>
                    <a:pt x="91554" y="246989"/>
                  </a:lnTo>
                  <a:lnTo>
                    <a:pt x="85775" y="240436"/>
                  </a:lnTo>
                  <a:lnTo>
                    <a:pt x="84328" y="235038"/>
                  </a:lnTo>
                  <a:lnTo>
                    <a:pt x="84328" y="125628"/>
                  </a:lnTo>
                  <a:lnTo>
                    <a:pt x="119227" y="125628"/>
                  </a:lnTo>
                  <a:lnTo>
                    <a:pt x="119227" y="85636"/>
                  </a:lnTo>
                  <a:lnTo>
                    <a:pt x="84328" y="85636"/>
                  </a:lnTo>
                  <a:lnTo>
                    <a:pt x="84328" y="35458"/>
                  </a:lnTo>
                  <a:lnTo>
                    <a:pt x="29819" y="35458"/>
                  </a:lnTo>
                  <a:lnTo>
                    <a:pt x="29819" y="85636"/>
                  </a:lnTo>
                  <a:lnTo>
                    <a:pt x="0" y="85636"/>
                  </a:lnTo>
                  <a:lnTo>
                    <a:pt x="0" y="125628"/>
                  </a:lnTo>
                  <a:lnTo>
                    <a:pt x="29819" y="125628"/>
                  </a:lnTo>
                  <a:lnTo>
                    <a:pt x="29819" y="235597"/>
                  </a:lnTo>
                  <a:lnTo>
                    <a:pt x="33896" y="260934"/>
                  </a:lnTo>
                  <a:lnTo>
                    <a:pt x="44996" y="279031"/>
                  </a:lnTo>
                  <a:lnTo>
                    <a:pt x="63131" y="289890"/>
                  </a:lnTo>
                  <a:lnTo>
                    <a:pt x="88290" y="293509"/>
                  </a:lnTo>
                  <a:lnTo>
                    <a:pt x="96723" y="293204"/>
                  </a:lnTo>
                  <a:lnTo>
                    <a:pt x="105029" y="292277"/>
                  </a:lnTo>
                  <a:lnTo>
                    <a:pt x="113220" y="290753"/>
                  </a:lnTo>
                  <a:lnTo>
                    <a:pt x="121297" y="288607"/>
                  </a:lnTo>
                  <a:lnTo>
                    <a:pt x="121297" y="247294"/>
                  </a:lnTo>
                  <a:close/>
                </a:path>
                <a:path w="323214" h="294004">
                  <a:moveTo>
                    <a:pt x="302945" y="0"/>
                  </a:moveTo>
                  <a:lnTo>
                    <a:pt x="243522" y="0"/>
                  </a:lnTo>
                  <a:lnTo>
                    <a:pt x="206362" y="58470"/>
                  </a:lnTo>
                  <a:lnTo>
                    <a:pt x="250698" y="58470"/>
                  </a:lnTo>
                  <a:lnTo>
                    <a:pt x="302945" y="0"/>
                  </a:lnTo>
                  <a:close/>
                </a:path>
                <a:path w="323214" h="294004">
                  <a:moveTo>
                    <a:pt x="322935" y="286524"/>
                  </a:moveTo>
                  <a:lnTo>
                    <a:pt x="315226" y="251815"/>
                  </a:lnTo>
                  <a:lnTo>
                    <a:pt x="314934" y="245033"/>
                  </a:lnTo>
                  <a:lnTo>
                    <a:pt x="314833" y="196926"/>
                  </a:lnTo>
                  <a:lnTo>
                    <a:pt x="314833" y="154114"/>
                  </a:lnTo>
                  <a:lnTo>
                    <a:pt x="313563" y="139280"/>
                  </a:lnTo>
                  <a:lnTo>
                    <a:pt x="313448" y="137909"/>
                  </a:lnTo>
                  <a:lnTo>
                    <a:pt x="309295" y="123621"/>
                  </a:lnTo>
                  <a:lnTo>
                    <a:pt x="308508" y="122224"/>
                  </a:lnTo>
                  <a:lnTo>
                    <a:pt x="302361" y="111264"/>
                  </a:lnTo>
                  <a:lnTo>
                    <a:pt x="292671" y="100825"/>
                  </a:lnTo>
                  <a:lnTo>
                    <a:pt x="280606" y="92532"/>
                  </a:lnTo>
                  <a:lnTo>
                    <a:pt x="266827" y="86690"/>
                  </a:lnTo>
                  <a:lnTo>
                    <a:pt x="267017" y="86690"/>
                  </a:lnTo>
                  <a:lnTo>
                    <a:pt x="250672" y="83045"/>
                  </a:lnTo>
                  <a:lnTo>
                    <a:pt x="232778" y="81864"/>
                  </a:lnTo>
                  <a:lnTo>
                    <a:pt x="220637" y="82397"/>
                  </a:lnTo>
                  <a:lnTo>
                    <a:pt x="178447" y="95148"/>
                  </a:lnTo>
                  <a:lnTo>
                    <a:pt x="148742" y="129870"/>
                  </a:lnTo>
                  <a:lnTo>
                    <a:pt x="146011" y="146939"/>
                  </a:lnTo>
                  <a:lnTo>
                    <a:pt x="200520" y="146939"/>
                  </a:lnTo>
                  <a:lnTo>
                    <a:pt x="200520" y="139280"/>
                  </a:lnTo>
                  <a:lnTo>
                    <a:pt x="203123" y="133248"/>
                  </a:lnTo>
                  <a:lnTo>
                    <a:pt x="213563" y="124434"/>
                  </a:lnTo>
                  <a:lnTo>
                    <a:pt x="220764" y="122224"/>
                  </a:lnTo>
                  <a:lnTo>
                    <a:pt x="240385" y="122224"/>
                  </a:lnTo>
                  <a:lnTo>
                    <a:pt x="248031" y="125069"/>
                  </a:lnTo>
                  <a:lnTo>
                    <a:pt x="257708" y="136372"/>
                  </a:lnTo>
                  <a:lnTo>
                    <a:pt x="260134" y="143929"/>
                  </a:lnTo>
                  <a:lnTo>
                    <a:pt x="260134" y="165049"/>
                  </a:lnTo>
                  <a:lnTo>
                    <a:pt x="260134" y="196926"/>
                  </a:lnTo>
                  <a:lnTo>
                    <a:pt x="260134" y="232016"/>
                  </a:lnTo>
                  <a:lnTo>
                    <a:pt x="256857" y="238048"/>
                  </a:lnTo>
                  <a:lnTo>
                    <a:pt x="251828" y="242862"/>
                  </a:lnTo>
                  <a:lnTo>
                    <a:pt x="238252" y="250024"/>
                  </a:lnTo>
                  <a:lnTo>
                    <a:pt x="230822" y="251815"/>
                  </a:lnTo>
                  <a:lnTo>
                    <a:pt x="214477" y="251815"/>
                  </a:lnTo>
                  <a:lnTo>
                    <a:pt x="207949" y="249618"/>
                  </a:lnTo>
                  <a:lnTo>
                    <a:pt x="198374" y="240817"/>
                  </a:lnTo>
                  <a:lnTo>
                    <a:pt x="195999" y="235216"/>
                  </a:lnTo>
                  <a:lnTo>
                    <a:pt x="195999" y="228422"/>
                  </a:lnTo>
                  <a:lnTo>
                    <a:pt x="221678" y="198691"/>
                  </a:lnTo>
                  <a:lnTo>
                    <a:pt x="239763" y="196926"/>
                  </a:lnTo>
                  <a:lnTo>
                    <a:pt x="260134" y="196926"/>
                  </a:lnTo>
                  <a:lnTo>
                    <a:pt x="260134" y="165049"/>
                  </a:lnTo>
                  <a:lnTo>
                    <a:pt x="235038" y="165049"/>
                  </a:lnTo>
                  <a:lnTo>
                    <a:pt x="213639" y="166217"/>
                  </a:lnTo>
                  <a:lnTo>
                    <a:pt x="165531" y="182587"/>
                  </a:lnTo>
                  <a:lnTo>
                    <a:pt x="142976" y="217106"/>
                  </a:lnTo>
                  <a:lnTo>
                    <a:pt x="141516" y="232016"/>
                  </a:lnTo>
                  <a:lnTo>
                    <a:pt x="141478" y="232397"/>
                  </a:lnTo>
                  <a:lnTo>
                    <a:pt x="142709" y="245033"/>
                  </a:lnTo>
                  <a:lnTo>
                    <a:pt x="146304" y="256222"/>
                  </a:lnTo>
                  <a:lnTo>
                    <a:pt x="146405" y="256540"/>
                  </a:lnTo>
                  <a:lnTo>
                    <a:pt x="183476" y="289179"/>
                  </a:lnTo>
                  <a:lnTo>
                    <a:pt x="210896" y="293509"/>
                  </a:lnTo>
                  <a:lnTo>
                    <a:pt x="225996" y="292125"/>
                  </a:lnTo>
                  <a:lnTo>
                    <a:pt x="239610" y="287985"/>
                  </a:lnTo>
                  <a:lnTo>
                    <a:pt x="251752" y="281089"/>
                  </a:lnTo>
                  <a:lnTo>
                    <a:pt x="262394" y="271437"/>
                  </a:lnTo>
                  <a:lnTo>
                    <a:pt x="263436" y="278193"/>
                  </a:lnTo>
                  <a:lnTo>
                    <a:pt x="263525" y="278739"/>
                  </a:lnTo>
                  <a:lnTo>
                    <a:pt x="265353" y="284835"/>
                  </a:lnTo>
                  <a:lnTo>
                    <a:pt x="267855" y="289725"/>
                  </a:lnTo>
                  <a:lnTo>
                    <a:pt x="322935" y="289725"/>
                  </a:lnTo>
                  <a:lnTo>
                    <a:pt x="322935" y="286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369272" y="5895875"/>
              <a:ext cx="2301668" cy="293509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4792798" y="5895879"/>
              <a:ext cx="181610" cy="294005"/>
            </a:xfrm>
            <a:custGeom>
              <a:avLst/>
              <a:gdLst/>
              <a:ahLst/>
              <a:cxnLst/>
              <a:rect l="l" t="t" r="r" b="b"/>
              <a:pathLst>
                <a:path w="181610" h="294004">
                  <a:moveTo>
                    <a:pt x="167036" y="122226"/>
                  </a:moveTo>
                  <a:lnTo>
                    <a:pt x="98918" y="122226"/>
                  </a:lnTo>
                  <a:lnTo>
                    <a:pt x="106551" y="125064"/>
                  </a:lnTo>
                  <a:lnTo>
                    <a:pt x="116237" y="136372"/>
                  </a:lnTo>
                  <a:lnTo>
                    <a:pt x="118656" y="143922"/>
                  </a:lnTo>
                  <a:lnTo>
                    <a:pt x="118656" y="165042"/>
                  </a:lnTo>
                  <a:lnTo>
                    <a:pt x="93567" y="165042"/>
                  </a:lnTo>
                  <a:lnTo>
                    <a:pt x="72171" y="166214"/>
                  </a:lnTo>
                  <a:lnTo>
                    <a:pt x="24051" y="182591"/>
                  </a:lnTo>
                  <a:lnTo>
                    <a:pt x="1503" y="217110"/>
                  </a:lnTo>
                  <a:lnTo>
                    <a:pt x="38" y="232003"/>
                  </a:lnTo>
                  <a:lnTo>
                    <a:pt x="0" y="232390"/>
                  </a:lnTo>
                  <a:lnTo>
                    <a:pt x="1232" y="245026"/>
                  </a:lnTo>
                  <a:lnTo>
                    <a:pt x="4829" y="256216"/>
                  </a:lnTo>
                  <a:lnTo>
                    <a:pt x="4930" y="256531"/>
                  </a:lnTo>
                  <a:lnTo>
                    <a:pt x="41997" y="289162"/>
                  </a:lnTo>
                  <a:lnTo>
                    <a:pt x="69421" y="293498"/>
                  </a:lnTo>
                  <a:lnTo>
                    <a:pt x="84525" y="292120"/>
                  </a:lnTo>
                  <a:lnTo>
                    <a:pt x="98142" y="287984"/>
                  </a:lnTo>
                  <a:lnTo>
                    <a:pt x="110272" y="281090"/>
                  </a:lnTo>
                  <a:lnTo>
                    <a:pt x="120917" y="271436"/>
                  </a:lnTo>
                  <a:lnTo>
                    <a:pt x="176312" y="271436"/>
                  </a:lnTo>
                  <a:lnTo>
                    <a:pt x="175480" y="268086"/>
                  </a:lnTo>
                  <a:lnTo>
                    <a:pt x="173975" y="256531"/>
                  </a:lnTo>
                  <a:lnTo>
                    <a:pt x="173934" y="256216"/>
                  </a:lnTo>
                  <a:lnTo>
                    <a:pt x="173747" y="251814"/>
                  </a:lnTo>
                  <a:lnTo>
                    <a:pt x="73003" y="251814"/>
                  </a:lnTo>
                  <a:lnTo>
                    <a:pt x="66469" y="249615"/>
                  </a:lnTo>
                  <a:lnTo>
                    <a:pt x="56909" y="240809"/>
                  </a:lnTo>
                  <a:lnTo>
                    <a:pt x="54521" y="235217"/>
                  </a:lnTo>
                  <a:lnTo>
                    <a:pt x="54521" y="228422"/>
                  </a:lnTo>
                  <a:lnTo>
                    <a:pt x="80207" y="198694"/>
                  </a:lnTo>
                  <a:lnTo>
                    <a:pt x="98279" y="196925"/>
                  </a:lnTo>
                  <a:lnTo>
                    <a:pt x="173355" y="196925"/>
                  </a:lnTo>
                  <a:lnTo>
                    <a:pt x="173355" y="154100"/>
                  </a:lnTo>
                  <a:lnTo>
                    <a:pt x="172088" y="139262"/>
                  </a:lnTo>
                  <a:lnTo>
                    <a:pt x="171971" y="137900"/>
                  </a:lnTo>
                  <a:lnTo>
                    <a:pt x="167818" y="123621"/>
                  </a:lnTo>
                  <a:lnTo>
                    <a:pt x="167036" y="122226"/>
                  </a:lnTo>
                  <a:close/>
                </a:path>
                <a:path w="181610" h="294004">
                  <a:moveTo>
                    <a:pt x="176312" y="271436"/>
                  </a:moveTo>
                  <a:lnTo>
                    <a:pt x="120917" y="271436"/>
                  </a:lnTo>
                  <a:lnTo>
                    <a:pt x="121975" y="278189"/>
                  </a:lnTo>
                  <a:lnTo>
                    <a:pt x="122059" y="278724"/>
                  </a:lnTo>
                  <a:lnTo>
                    <a:pt x="123870" y="284829"/>
                  </a:lnTo>
                  <a:lnTo>
                    <a:pt x="126394" y="289729"/>
                  </a:lnTo>
                  <a:lnTo>
                    <a:pt x="181460" y="289729"/>
                  </a:lnTo>
                  <a:lnTo>
                    <a:pt x="181460" y="286525"/>
                  </a:lnTo>
                  <a:lnTo>
                    <a:pt x="177989" y="278189"/>
                  </a:lnTo>
                  <a:lnTo>
                    <a:pt x="176312" y="271436"/>
                  </a:lnTo>
                  <a:close/>
                </a:path>
                <a:path w="181610" h="294004">
                  <a:moveTo>
                    <a:pt x="173355" y="196925"/>
                  </a:moveTo>
                  <a:lnTo>
                    <a:pt x="118656" y="196925"/>
                  </a:lnTo>
                  <a:lnTo>
                    <a:pt x="118656" y="232003"/>
                  </a:lnTo>
                  <a:lnTo>
                    <a:pt x="115389" y="238045"/>
                  </a:lnTo>
                  <a:lnTo>
                    <a:pt x="110352" y="242861"/>
                  </a:lnTo>
                  <a:lnTo>
                    <a:pt x="96782" y="250023"/>
                  </a:lnTo>
                  <a:lnTo>
                    <a:pt x="89358" y="251814"/>
                  </a:lnTo>
                  <a:lnTo>
                    <a:pt x="173747" y="251814"/>
                  </a:lnTo>
                  <a:lnTo>
                    <a:pt x="173459" y="245026"/>
                  </a:lnTo>
                  <a:lnTo>
                    <a:pt x="173355" y="196925"/>
                  </a:lnTo>
                  <a:close/>
                </a:path>
                <a:path w="181610" h="294004">
                  <a:moveTo>
                    <a:pt x="91306" y="81861"/>
                  </a:moveTo>
                  <a:lnTo>
                    <a:pt x="46406" y="90447"/>
                  </a:lnTo>
                  <a:lnTo>
                    <a:pt x="15475" y="114122"/>
                  </a:lnTo>
                  <a:lnTo>
                    <a:pt x="5301" y="137900"/>
                  </a:lnTo>
                  <a:lnTo>
                    <a:pt x="5218" y="138238"/>
                  </a:lnTo>
                  <a:lnTo>
                    <a:pt x="4533" y="146937"/>
                  </a:lnTo>
                  <a:lnTo>
                    <a:pt x="59045" y="146937"/>
                  </a:lnTo>
                  <a:lnTo>
                    <a:pt x="59045" y="139262"/>
                  </a:lnTo>
                  <a:lnTo>
                    <a:pt x="61652" y="133231"/>
                  </a:lnTo>
                  <a:lnTo>
                    <a:pt x="72092" y="124425"/>
                  </a:lnTo>
                  <a:lnTo>
                    <a:pt x="79296" y="122226"/>
                  </a:lnTo>
                  <a:lnTo>
                    <a:pt x="167036" y="122226"/>
                  </a:lnTo>
                  <a:lnTo>
                    <a:pt x="160894" y="111262"/>
                  </a:lnTo>
                  <a:lnTo>
                    <a:pt x="151199" y="100824"/>
                  </a:lnTo>
                  <a:lnTo>
                    <a:pt x="139139" y="92529"/>
                  </a:lnTo>
                  <a:lnTo>
                    <a:pt x="125339" y="86689"/>
                  </a:lnTo>
                  <a:lnTo>
                    <a:pt x="125522" y="86689"/>
                  </a:lnTo>
                  <a:lnTo>
                    <a:pt x="109191" y="83047"/>
                  </a:lnTo>
                  <a:lnTo>
                    <a:pt x="91306" y="81861"/>
                  </a:lnTo>
                  <a:close/>
                </a:path>
                <a:path w="181610" h="294004">
                  <a:moveTo>
                    <a:pt x="80929" y="0"/>
                  </a:moveTo>
                  <a:lnTo>
                    <a:pt x="21507" y="0"/>
                  </a:lnTo>
                  <a:lnTo>
                    <a:pt x="73578" y="58469"/>
                  </a:lnTo>
                  <a:lnTo>
                    <a:pt x="118279" y="58469"/>
                  </a:lnTo>
                  <a:lnTo>
                    <a:pt x="809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095742" y="5896255"/>
              <a:ext cx="2322984" cy="376691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7544916" y="5895871"/>
              <a:ext cx="172720" cy="294005"/>
            </a:xfrm>
            <a:custGeom>
              <a:avLst/>
              <a:gdLst/>
              <a:ahLst/>
              <a:cxnLst/>
              <a:rect l="l" t="t" r="r" b="b"/>
              <a:pathLst>
                <a:path w="172720" h="294004">
                  <a:moveTo>
                    <a:pt x="80542" y="81871"/>
                  </a:moveTo>
                  <a:lnTo>
                    <a:pt x="34249" y="97942"/>
                  </a:lnTo>
                  <a:lnTo>
                    <a:pt x="5566" y="143622"/>
                  </a:lnTo>
                  <a:lnTo>
                    <a:pt x="0" y="185994"/>
                  </a:lnTo>
                  <a:lnTo>
                    <a:pt x="82" y="189952"/>
                  </a:lnTo>
                  <a:lnTo>
                    <a:pt x="5590" y="230985"/>
                  </a:lnTo>
                  <a:lnTo>
                    <a:pt x="34353" y="277169"/>
                  </a:lnTo>
                  <a:lnTo>
                    <a:pt x="80165" y="293509"/>
                  </a:lnTo>
                  <a:lnTo>
                    <a:pt x="97815" y="291907"/>
                  </a:lnTo>
                  <a:lnTo>
                    <a:pt x="113415" y="287098"/>
                  </a:lnTo>
                  <a:lnTo>
                    <a:pt x="126966" y="279082"/>
                  </a:lnTo>
                  <a:lnTo>
                    <a:pt x="138466" y="267855"/>
                  </a:lnTo>
                  <a:lnTo>
                    <a:pt x="172225" y="267855"/>
                  </a:lnTo>
                  <a:lnTo>
                    <a:pt x="172225" y="263897"/>
                  </a:lnTo>
                  <a:lnTo>
                    <a:pt x="88845" y="263897"/>
                  </a:lnTo>
                  <a:lnTo>
                    <a:pt x="76892" y="262670"/>
                  </a:lnTo>
                  <a:lnTo>
                    <a:pt x="42961" y="233524"/>
                  </a:lnTo>
                  <a:lnTo>
                    <a:pt x="34899" y="189952"/>
                  </a:lnTo>
                  <a:lnTo>
                    <a:pt x="35794" y="171714"/>
                  </a:lnTo>
                  <a:lnTo>
                    <a:pt x="49234" y="131283"/>
                  </a:lnTo>
                  <a:lnTo>
                    <a:pt x="89222" y="111483"/>
                  </a:lnTo>
                  <a:lnTo>
                    <a:pt x="172225" y="111483"/>
                  </a:lnTo>
                  <a:lnTo>
                    <a:pt x="172225" y="106394"/>
                  </a:lnTo>
                  <a:lnTo>
                    <a:pt x="137325" y="106394"/>
                  </a:lnTo>
                  <a:lnTo>
                    <a:pt x="125926" y="95662"/>
                  </a:lnTo>
                  <a:lnTo>
                    <a:pt x="112664" y="87999"/>
                  </a:lnTo>
                  <a:lnTo>
                    <a:pt x="97536" y="83403"/>
                  </a:lnTo>
                  <a:lnTo>
                    <a:pt x="80542" y="81871"/>
                  </a:lnTo>
                  <a:close/>
                </a:path>
                <a:path w="172720" h="294004">
                  <a:moveTo>
                    <a:pt x="172225" y="267855"/>
                  </a:moveTo>
                  <a:lnTo>
                    <a:pt x="138466" y="267855"/>
                  </a:lnTo>
                  <a:lnTo>
                    <a:pt x="140163" y="289739"/>
                  </a:lnTo>
                  <a:lnTo>
                    <a:pt x="172225" y="289739"/>
                  </a:lnTo>
                  <a:lnTo>
                    <a:pt x="172225" y="267855"/>
                  </a:lnTo>
                  <a:close/>
                </a:path>
                <a:path w="172720" h="294004">
                  <a:moveTo>
                    <a:pt x="172225" y="111483"/>
                  </a:moveTo>
                  <a:lnTo>
                    <a:pt x="89222" y="111483"/>
                  </a:lnTo>
                  <a:lnTo>
                    <a:pt x="104396" y="113287"/>
                  </a:lnTo>
                  <a:lnTo>
                    <a:pt x="117471" y="118699"/>
                  </a:lnTo>
                  <a:lnTo>
                    <a:pt x="128447" y="127717"/>
                  </a:lnTo>
                  <a:lnTo>
                    <a:pt x="137325" y="140341"/>
                  </a:lnTo>
                  <a:lnTo>
                    <a:pt x="137325" y="234087"/>
                  </a:lnTo>
                  <a:lnTo>
                    <a:pt x="128569" y="247129"/>
                  </a:lnTo>
                  <a:lnTo>
                    <a:pt x="117569" y="256445"/>
                  </a:lnTo>
                  <a:lnTo>
                    <a:pt x="104327" y="262034"/>
                  </a:lnTo>
                  <a:lnTo>
                    <a:pt x="88845" y="263897"/>
                  </a:lnTo>
                  <a:lnTo>
                    <a:pt x="172225" y="263897"/>
                  </a:lnTo>
                  <a:lnTo>
                    <a:pt x="172225" y="111483"/>
                  </a:lnTo>
                  <a:close/>
                </a:path>
                <a:path w="172720" h="294004">
                  <a:moveTo>
                    <a:pt x="172225" y="0"/>
                  </a:moveTo>
                  <a:lnTo>
                    <a:pt x="137325" y="0"/>
                  </a:lnTo>
                  <a:lnTo>
                    <a:pt x="137325" y="106394"/>
                  </a:lnTo>
                  <a:lnTo>
                    <a:pt x="172225" y="106394"/>
                  </a:lnTo>
                  <a:lnTo>
                    <a:pt x="1722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765424" y="5977740"/>
              <a:ext cx="168445" cy="211637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067802" y="5899648"/>
              <a:ext cx="1573178" cy="369708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9780377" y="5977738"/>
              <a:ext cx="172720" cy="286385"/>
            </a:xfrm>
            <a:custGeom>
              <a:avLst/>
              <a:gdLst/>
              <a:ahLst/>
              <a:cxnLst/>
              <a:rect l="l" t="t" r="r" b="b"/>
              <a:pathLst>
                <a:path w="172720" h="286385">
                  <a:moveTo>
                    <a:pt x="31873" y="3779"/>
                  </a:moveTo>
                  <a:lnTo>
                    <a:pt x="0" y="3779"/>
                  </a:lnTo>
                  <a:lnTo>
                    <a:pt x="0" y="286336"/>
                  </a:lnTo>
                  <a:lnTo>
                    <a:pt x="34888" y="286336"/>
                  </a:lnTo>
                  <a:lnTo>
                    <a:pt x="34888" y="188067"/>
                  </a:lnTo>
                  <a:lnTo>
                    <a:pt x="146522" y="188067"/>
                  </a:lnTo>
                  <a:lnTo>
                    <a:pt x="151094" y="183156"/>
                  </a:lnTo>
                  <a:lnTo>
                    <a:pt x="82803" y="183156"/>
                  </a:lnTo>
                  <a:lnTo>
                    <a:pt x="67716" y="181412"/>
                  </a:lnTo>
                  <a:lnTo>
                    <a:pt x="54699" y="176180"/>
                  </a:lnTo>
                  <a:lnTo>
                    <a:pt x="43756" y="167457"/>
                  </a:lnTo>
                  <a:lnTo>
                    <a:pt x="34888" y="155241"/>
                  </a:lnTo>
                  <a:lnTo>
                    <a:pt x="34888" y="57715"/>
                  </a:lnTo>
                  <a:lnTo>
                    <a:pt x="43803" y="45421"/>
                  </a:lnTo>
                  <a:lnTo>
                    <a:pt x="54699" y="36638"/>
                  </a:lnTo>
                  <a:lnTo>
                    <a:pt x="67574" y="31368"/>
                  </a:lnTo>
                  <a:lnTo>
                    <a:pt x="82426" y="29611"/>
                  </a:lnTo>
                  <a:lnTo>
                    <a:pt x="152149" y="29611"/>
                  </a:lnTo>
                  <a:lnTo>
                    <a:pt x="150990" y="27726"/>
                  </a:lnTo>
                  <a:lnTo>
                    <a:pt x="149721" y="26407"/>
                  </a:lnTo>
                  <a:lnTo>
                    <a:pt x="33569" y="26407"/>
                  </a:lnTo>
                  <a:lnTo>
                    <a:pt x="31873" y="3779"/>
                  </a:lnTo>
                  <a:close/>
                </a:path>
                <a:path w="172720" h="286385">
                  <a:moveTo>
                    <a:pt x="146522" y="188067"/>
                  </a:moveTo>
                  <a:lnTo>
                    <a:pt x="34888" y="188067"/>
                  </a:lnTo>
                  <a:lnTo>
                    <a:pt x="46541" y="198382"/>
                  </a:lnTo>
                  <a:lnTo>
                    <a:pt x="60170" y="205751"/>
                  </a:lnTo>
                  <a:lnTo>
                    <a:pt x="75779" y="210173"/>
                  </a:lnTo>
                  <a:lnTo>
                    <a:pt x="93368" y="211648"/>
                  </a:lnTo>
                  <a:lnTo>
                    <a:pt x="110628" y="209867"/>
                  </a:lnTo>
                  <a:lnTo>
                    <a:pt x="126001" y="204525"/>
                  </a:lnTo>
                  <a:lnTo>
                    <a:pt x="139489" y="195621"/>
                  </a:lnTo>
                  <a:lnTo>
                    <a:pt x="146522" y="188067"/>
                  </a:lnTo>
                  <a:close/>
                </a:path>
                <a:path w="172720" h="286385">
                  <a:moveTo>
                    <a:pt x="152149" y="29611"/>
                  </a:moveTo>
                  <a:lnTo>
                    <a:pt x="82426" y="29611"/>
                  </a:lnTo>
                  <a:lnTo>
                    <a:pt x="94567" y="30862"/>
                  </a:lnTo>
                  <a:lnTo>
                    <a:pt x="105343" y="34612"/>
                  </a:lnTo>
                  <a:lnTo>
                    <a:pt x="133828" y="73234"/>
                  </a:lnTo>
                  <a:lnTo>
                    <a:pt x="137503" y="104122"/>
                  </a:lnTo>
                  <a:lnTo>
                    <a:pt x="136578" y="122532"/>
                  </a:lnTo>
                  <a:lnTo>
                    <a:pt x="122697" y="163262"/>
                  </a:lnTo>
                  <a:lnTo>
                    <a:pt x="82803" y="183156"/>
                  </a:lnTo>
                  <a:lnTo>
                    <a:pt x="151094" y="183156"/>
                  </a:lnTo>
                  <a:lnTo>
                    <a:pt x="160414" y="167786"/>
                  </a:lnTo>
                  <a:lnTo>
                    <a:pt x="167073" y="150149"/>
                  </a:lnTo>
                  <a:lnTo>
                    <a:pt x="171070" y="130247"/>
                  </a:lnTo>
                  <a:lnTo>
                    <a:pt x="172403" y="108080"/>
                  </a:lnTo>
                  <a:lnTo>
                    <a:pt x="172359" y="104122"/>
                  </a:lnTo>
                  <a:lnTo>
                    <a:pt x="171064" y="81525"/>
                  </a:lnTo>
                  <a:lnTo>
                    <a:pt x="167048" y="60882"/>
                  </a:lnTo>
                  <a:lnTo>
                    <a:pt x="160356" y="42950"/>
                  </a:lnTo>
                  <a:lnTo>
                    <a:pt x="152149" y="29611"/>
                  </a:lnTo>
                  <a:close/>
                </a:path>
                <a:path w="172720" h="286385">
                  <a:moveTo>
                    <a:pt x="92792" y="0"/>
                  </a:moveTo>
                  <a:lnTo>
                    <a:pt x="73985" y="1733"/>
                  </a:lnTo>
                  <a:lnTo>
                    <a:pt x="74615" y="1733"/>
                  </a:lnTo>
                  <a:lnTo>
                    <a:pt x="59038" y="6603"/>
                  </a:lnTo>
                  <a:lnTo>
                    <a:pt x="45269" y="14855"/>
                  </a:lnTo>
                  <a:lnTo>
                    <a:pt x="33569" y="26407"/>
                  </a:lnTo>
                  <a:lnTo>
                    <a:pt x="149721" y="26407"/>
                  </a:lnTo>
                  <a:lnTo>
                    <a:pt x="139325" y="15597"/>
                  </a:lnTo>
                  <a:lnTo>
                    <a:pt x="125739" y="6933"/>
                  </a:lnTo>
                  <a:lnTo>
                    <a:pt x="110229" y="1733"/>
                  </a:lnTo>
                  <a:lnTo>
                    <a:pt x="927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987870" y="5977743"/>
              <a:ext cx="185805" cy="21163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217435" y="5977736"/>
              <a:ext cx="98646" cy="207868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10443607" y="5977744"/>
              <a:ext cx="286385" cy="208279"/>
            </a:xfrm>
            <a:custGeom>
              <a:avLst/>
              <a:gdLst/>
              <a:ahLst/>
              <a:cxnLst/>
              <a:rect l="l" t="t" r="r" b="b"/>
              <a:pathLst>
                <a:path w="286384" h="208279">
                  <a:moveTo>
                    <a:pt x="217857" y="0"/>
                  </a:moveTo>
                  <a:lnTo>
                    <a:pt x="179292" y="9046"/>
                  </a:lnTo>
                  <a:lnTo>
                    <a:pt x="152780" y="32815"/>
                  </a:lnTo>
                  <a:lnTo>
                    <a:pt x="143342" y="18460"/>
                  </a:lnTo>
                  <a:lnTo>
                    <a:pt x="130484" y="8205"/>
                  </a:lnTo>
                  <a:lnTo>
                    <a:pt x="114203" y="2051"/>
                  </a:lnTo>
                  <a:lnTo>
                    <a:pt x="94499" y="0"/>
                  </a:lnTo>
                  <a:lnTo>
                    <a:pt x="76427" y="1649"/>
                  </a:lnTo>
                  <a:lnTo>
                    <a:pt x="60313" y="6599"/>
                  </a:lnTo>
                  <a:lnTo>
                    <a:pt x="46157" y="14851"/>
                  </a:lnTo>
                  <a:lnTo>
                    <a:pt x="33957" y="26407"/>
                  </a:lnTo>
                  <a:lnTo>
                    <a:pt x="33004" y="3769"/>
                  </a:lnTo>
                  <a:lnTo>
                    <a:pt x="0" y="3769"/>
                  </a:lnTo>
                  <a:lnTo>
                    <a:pt x="0" y="207868"/>
                  </a:lnTo>
                  <a:lnTo>
                    <a:pt x="34899" y="207868"/>
                  </a:lnTo>
                  <a:lnTo>
                    <a:pt x="34899" y="58846"/>
                  </a:lnTo>
                  <a:lnTo>
                    <a:pt x="42570" y="46057"/>
                  </a:lnTo>
                  <a:lnTo>
                    <a:pt x="52953" y="36921"/>
                  </a:lnTo>
                  <a:lnTo>
                    <a:pt x="66050" y="31439"/>
                  </a:lnTo>
                  <a:lnTo>
                    <a:pt x="81861" y="29611"/>
                  </a:lnTo>
                  <a:lnTo>
                    <a:pt x="100922" y="32393"/>
                  </a:lnTo>
                  <a:lnTo>
                    <a:pt x="114538" y="40739"/>
                  </a:lnTo>
                  <a:lnTo>
                    <a:pt x="122707" y="54649"/>
                  </a:lnTo>
                  <a:lnTo>
                    <a:pt x="125430" y="74123"/>
                  </a:lnTo>
                  <a:lnTo>
                    <a:pt x="125430" y="207868"/>
                  </a:lnTo>
                  <a:lnTo>
                    <a:pt x="160518" y="207868"/>
                  </a:lnTo>
                  <a:lnTo>
                    <a:pt x="160518" y="72427"/>
                  </a:lnTo>
                  <a:lnTo>
                    <a:pt x="162231" y="63119"/>
                  </a:lnTo>
                  <a:lnTo>
                    <a:pt x="189897" y="32510"/>
                  </a:lnTo>
                  <a:lnTo>
                    <a:pt x="207679" y="29611"/>
                  </a:lnTo>
                  <a:lnTo>
                    <a:pt x="218618" y="30289"/>
                  </a:lnTo>
                  <a:lnTo>
                    <a:pt x="248747" y="54059"/>
                  </a:lnTo>
                  <a:lnTo>
                    <a:pt x="251248" y="73181"/>
                  </a:lnTo>
                  <a:lnTo>
                    <a:pt x="251248" y="207868"/>
                  </a:lnTo>
                  <a:lnTo>
                    <a:pt x="286148" y="207868"/>
                  </a:lnTo>
                  <a:lnTo>
                    <a:pt x="286148" y="71107"/>
                  </a:lnTo>
                  <a:lnTo>
                    <a:pt x="281456" y="39995"/>
                  </a:lnTo>
                  <a:lnTo>
                    <a:pt x="268510" y="17774"/>
                  </a:lnTo>
                  <a:lnTo>
                    <a:pt x="247310" y="4443"/>
                  </a:lnTo>
                  <a:lnTo>
                    <a:pt x="2178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0773513" y="5977743"/>
              <a:ext cx="173167" cy="211637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10987236" y="5907191"/>
              <a:ext cx="41910" cy="278765"/>
            </a:xfrm>
            <a:custGeom>
              <a:avLst/>
              <a:gdLst/>
              <a:ahLst/>
              <a:cxnLst/>
              <a:rect l="l" t="t" r="r" b="b"/>
              <a:pathLst>
                <a:path w="41909" h="278764">
                  <a:moveTo>
                    <a:pt x="37716" y="74322"/>
                  </a:moveTo>
                  <a:lnTo>
                    <a:pt x="2827" y="74322"/>
                  </a:lnTo>
                  <a:lnTo>
                    <a:pt x="2827" y="278420"/>
                  </a:lnTo>
                  <a:lnTo>
                    <a:pt x="37716" y="278420"/>
                  </a:lnTo>
                  <a:lnTo>
                    <a:pt x="37716" y="74322"/>
                  </a:lnTo>
                  <a:close/>
                </a:path>
                <a:path w="41909" h="278764">
                  <a:moveTo>
                    <a:pt x="27349" y="0"/>
                  </a:moveTo>
                  <a:lnTo>
                    <a:pt x="13769" y="0"/>
                  </a:lnTo>
                  <a:lnTo>
                    <a:pt x="8638" y="1947"/>
                  </a:lnTo>
                  <a:lnTo>
                    <a:pt x="1727" y="9748"/>
                  </a:lnTo>
                  <a:lnTo>
                    <a:pt x="0" y="14523"/>
                  </a:lnTo>
                  <a:lnTo>
                    <a:pt x="0" y="25842"/>
                  </a:lnTo>
                  <a:lnTo>
                    <a:pt x="1727" y="30554"/>
                  </a:lnTo>
                  <a:lnTo>
                    <a:pt x="8638" y="38103"/>
                  </a:lnTo>
                  <a:lnTo>
                    <a:pt x="13769" y="39988"/>
                  </a:lnTo>
                  <a:lnTo>
                    <a:pt x="27349" y="39988"/>
                  </a:lnTo>
                  <a:lnTo>
                    <a:pt x="32501" y="38103"/>
                  </a:lnTo>
                  <a:lnTo>
                    <a:pt x="39548" y="30554"/>
                  </a:lnTo>
                  <a:lnTo>
                    <a:pt x="41307" y="25842"/>
                  </a:lnTo>
                  <a:lnTo>
                    <a:pt x="41307" y="14523"/>
                  </a:lnTo>
                  <a:lnTo>
                    <a:pt x="39548" y="9748"/>
                  </a:lnTo>
                  <a:lnTo>
                    <a:pt x="32501" y="1947"/>
                  </a:lnTo>
                  <a:lnTo>
                    <a:pt x="273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071545" y="5977743"/>
              <a:ext cx="185805" cy="211637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11388252" y="5895871"/>
              <a:ext cx="172720" cy="294005"/>
            </a:xfrm>
            <a:custGeom>
              <a:avLst/>
              <a:gdLst/>
              <a:ahLst/>
              <a:cxnLst/>
              <a:rect l="l" t="t" r="r" b="b"/>
              <a:pathLst>
                <a:path w="172720" h="294004">
                  <a:moveTo>
                    <a:pt x="80542" y="81871"/>
                  </a:moveTo>
                  <a:lnTo>
                    <a:pt x="34249" y="97942"/>
                  </a:lnTo>
                  <a:lnTo>
                    <a:pt x="5566" y="143622"/>
                  </a:lnTo>
                  <a:lnTo>
                    <a:pt x="0" y="185994"/>
                  </a:lnTo>
                  <a:lnTo>
                    <a:pt x="82" y="189952"/>
                  </a:lnTo>
                  <a:lnTo>
                    <a:pt x="5590" y="230985"/>
                  </a:lnTo>
                  <a:lnTo>
                    <a:pt x="34353" y="277169"/>
                  </a:lnTo>
                  <a:lnTo>
                    <a:pt x="80165" y="293509"/>
                  </a:lnTo>
                  <a:lnTo>
                    <a:pt x="97815" y="291907"/>
                  </a:lnTo>
                  <a:lnTo>
                    <a:pt x="113415" y="287098"/>
                  </a:lnTo>
                  <a:lnTo>
                    <a:pt x="126966" y="279082"/>
                  </a:lnTo>
                  <a:lnTo>
                    <a:pt x="138466" y="267855"/>
                  </a:lnTo>
                  <a:lnTo>
                    <a:pt x="172225" y="267855"/>
                  </a:lnTo>
                  <a:lnTo>
                    <a:pt x="172225" y="263897"/>
                  </a:lnTo>
                  <a:lnTo>
                    <a:pt x="88845" y="263897"/>
                  </a:lnTo>
                  <a:lnTo>
                    <a:pt x="76892" y="262670"/>
                  </a:lnTo>
                  <a:lnTo>
                    <a:pt x="42961" y="233524"/>
                  </a:lnTo>
                  <a:lnTo>
                    <a:pt x="34899" y="189952"/>
                  </a:lnTo>
                  <a:lnTo>
                    <a:pt x="35794" y="171714"/>
                  </a:lnTo>
                  <a:lnTo>
                    <a:pt x="49234" y="131283"/>
                  </a:lnTo>
                  <a:lnTo>
                    <a:pt x="89222" y="111483"/>
                  </a:lnTo>
                  <a:lnTo>
                    <a:pt x="172225" y="111483"/>
                  </a:lnTo>
                  <a:lnTo>
                    <a:pt x="172225" y="106394"/>
                  </a:lnTo>
                  <a:lnTo>
                    <a:pt x="137325" y="106394"/>
                  </a:lnTo>
                  <a:lnTo>
                    <a:pt x="125926" y="95662"/>
                  </a:lnTo>
                  <a:lnTo>
                    <a:pt x="112664" y="87999"/>
                  </a:lnTo>
                  <a:lnTo>
                    <a:pt x="97536" y="83403"/>
                  </a:lnTo>
                  <a:lnTo>
                    <a:pt x="80542" y="81871"/>
                  </a:lnTo>
                  <a:close/>
                </a:path>
                <a:path w="172720" h="294004">
                  <a:moveTo>
                    <a:pt x="172225" y="267855"/>
                  </a:moveTo>
                  <a:lnTo>
                    <a:pt x="138466" y="267855"/>
                  </a:lnTo>
                  <a:lnTo>
                    <a:pt x="140163" y="289739"/>
                  </a:lnTo>
                  <a:lnTo>
                    <a:pt x="172225" y="289739"/>
                  </a:lnTo>
                  <a:lnTo>
                    <a:pt x="172225" y="267855"/>
                  </a:lnTo>
                  <a:close/>
                </a:path>
                <a:path w="172720" h="294004">
                  <a:moveTo>
                    <a:pt x="172225" y="111483"/>
                  </a:moveTo>
                  <a:lnTo>
                    <a:pt x="89222" y="111483"/>
                  </a:lnTo>
                  <a:lnTo>
                    <a:pt x="104396" y="113287"/>
                  </a:lnTo>
                  <a:lnTo>
                    <a:pt x="117471" y="118699"/>
                  </a:lnTo>
                  <a:lnTo>
                    <a:pt x="128447" y="127717"/>
                  </a:lnTo>
                  <a:lnTo>
                    <a:pt x="137325" y="140341"/>
                  </a:lnTo>
                  <a:lnTo>
                    <a:pt x="137325" y="234087"/>
                  </a:lnTo>
                  <a:lnTo>
                    <a:pt x="128569" y="247129"/>
                  </a:lnTo>
                  <a:lnTo>
                    <a:pt x="117569" y="256445"/>
                  </a:lnTo>
                  <a:lnTo>
                    <a:pt x="104327" y="262034"/>
                  </a:lnTo>
                  <a:lnTo>
                    <a:pt x="88845" y="263897"/>
                  </a:lnTo>
                  <a:lnTo>
                    <a:pt x="172225" y="263897"/>
                  </a:lnTo>
                  <a:lnTo>
                    <a:pt x="172225" y="111483"/>
                  </a:lnTo>
                  <a:close/>
                </a:path>
                <a:path w="172720" h="294004">
                  <a:moveTo>
                    <a:pt x="172225" y="0"/>
                  </a:moveTo>
                  <a:lnTo>
                    <a:pt x="137325" y="0"/>
                  </a:lnTo>
                  <a:lnTo>
                    <a:pt x="137325" y="106394"/>
                  </a:lnTo>
                  <a:lnTo>
                    <a:pt x="172225" y="106394"/>
                  </a:lnTo>
                  <a:lnTo>
                    <a:pt x="1722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605744" y="5977743"/>
              <a:ext cx="173167" cy="211637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11906419" y="5895871"/>
              <a:ext cx="172720" cy="294005"/>
            </a:xfrm>
            <a:custGeom>
              <a:avLst/>
              <a:gdLst/>
              <a:ahLst/>
              <a:cxnLst/>
              <a:rect l="l" t="t" r="r" b="b"/>
              <a:pathLst>
                <a:path w="172720" h="294004">
                  <a:moveTo>
                    <a:pt x="80542" y="81871"/>
                  </a:moveTo>
                  <a:lnTo>
                    <a:pt x="34249" y="97942"/>
                  </a:lnTo>
                  <a:lnTo>
                    <a:pt x="5566" y="143622"/>
                  </a:lnTo>
                  <a:lnTo>
                    <a:pt x="0" y="185994"/>
                  </a:lnTo>
                  <a:lnTo>
                    <a:pt x="82" y="189952"/>
                  </a:lnTo>
                  <a:lnTo>
                    <a:pt x="5590" y="230985"/>
                  </a:lnTo>
                  <a:lnTo>
                    <a:pt x="34353" y="277169"/>
                  </a:lnTo>
                  <a:lnTo>
                    <a:pt x="80165" y="293509"/>
                  </a:lnTo>
                  <a:lnTo>
                    <a:pt x="97815" y="291907"/>
                  </a:lnTo>
                  <a:lnTo>
                    <a:pt x="113415" y="287098"/>
                  </a:lnTo>
                  <a:lnTo>
                    <a:pt x="126966" y="279082"/>
                  </a:lnTo>
                  <a:lnTo>
                    <a:pt x="138466" y="267855"/>
                  </a:lnTo>
                  <a:lnTo>
                    <a:pt x="172225" y="267855"/>
                  </a:lnTo>
                  <a:lnTo>
                    <a:pt x="172225" y="263897"/>
                  </a:lnTo>
                  <a:lnTo>
                    <a:pt x="88845" y="263897"/>
                  </a:lnTo>
                  <a:lnTo>
                    <a:pt x="76892" y="262670"/>
                  </a:lnTo>
                  <a:lnTo>
                    <a:pt x="42961" y="233524"/>
                  </a:lnTo>
                  <a:lnTo>
                    <a:pt x="34899" y="189952"/>
                  </a:lnTo>
                  <a:lnTo>
                    <a:pt x="35794" y="171714"/>
                  </a:lnTo>
                  <a:lnTo>
                    <a:pt x="49234" y="131283"/>
                  </a:lnTo>
                  <a:lnTo>
                    <a:pt x="89222" y="111483"/>
                  </a:lnTo>
                  <a:lnTo>
                    <a:pt x="172225" y="111483"/>
                  </a:lnTo>
                  <a:lnTo>
                    <a:pt x="172225" y="106394"/>
                  </a:lnTo>
                  <a:lnTo>
                    <a:pt x="137325" y="106394"/>
                  </a:lnTo>
                  <a:lnTo>
                    <a:pt x="125926" y="95662"/>
                  </a:lnTo>
                  <a:lnTo>
                    <a:pt x="112664" y="87999"/>
                  </a:lnTo>
                  <a:lnTo>
                    <a:pt x="97536" y="83403"/>
                  </a:lnTo>
                  <a:lnTo>
                    <a:pt x="80542" y="81871"/>
                  </a:lnTo>
                  <a:close/>
                </a:path>
                <a:path w="172720" h="294004">
                  <a:moveTo>
                    <a:pt x="172225" y="267855"/>
                  </a:moveTo>
                  <a:lnTo>
                    <a:pt x="138466" y="267855"/>
                  </a:lnTo>
                  <a:lnTo>
                    <a:pt x="140163" y="289739"/>
                  </a:lnTo>
                  <a:lnTo>
                    <a:pt x="172225" y="289739"/>
                  </a:lnTo>
                  <a:lnTo>
                    <a:pt x="172225" y="267855"/>
                  </a:lnTo>
                  <a:close/>
                </a:path>
                <a:path w="172720" h="294004">
                  <a:moveTo>
                    <a:pt x="172225" y="111483"/>
                  </a:moveTo>
                  <a:lnTo>
                    <a:pt x="89222" y="111483"/>
                  </a:lnTo>
                  <a:lnTo>
                    <a:pt x="104396" y="113287"/>
                  </a:lnTo>
                  <a:lnTo>
                    <a:pt x="117471" y="118699"/>
                  </a:lnTo>
                  <a:lnTo>
                    <a:pt x="128447" y="127717"/>
                  </a:lnTo>
                  <a:lnTo>
                    <a:pt x="137325" y="140341"/>
                  </a:lnTo>
                  <a:lnTo>
                    <a:pt x="137325" y="234087"/>
                  </a:lnTo>
                  <a:lnTo>
                    <a:pt x="128569" y="247129"/>
                  </a:lnTo>
                  <a:lnTo>
                    <a:pt x="117569" y="256445"/>
                  </a:lnTo>
                  <a:lnTo>
                    <a:pt x="104327" y="262034"/>
                  </a:lnTo>
                  <a:lnTo>
                    <a:pt x="88845" y="263897"/>
                  </a:lnTo>
                  <a:lnTo>
                    <a:pt x="172225" y="263897"/>
                  </a:lnTo>
                  <a:lnTo>
                    <a:pt x="172225" y="111483"/>
                  </a:lnTo>
                  <a:close/>
                </a:path>
                <a:path w="172720" h="294004">
                  <a:moveTo>
                    <a:pt x="172225" y="0"/>
                  </a:moveTo>
                  <a:lnTo>
                    <a:pt x="137325" y="0"/>
                  </a:lnTo>
                  <a:lnTo>
                    <a:pt x="137325" y="106394"/>
                  </a:lnTo>
                  <a:lnTo>
                    <a:pt x="172225" y="106394"/>
                  </a:lnTo>
                  <a:lnTo>
                    <a:pt x="1722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2123532" y="5977743"/>
              <a:ext cx="185805" cy="21163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344034" y="5977742"/>
              <a:ext cx="172036" cy="211637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2554556" y="5981513"/>
              <a:ext cx="160707" cy="207868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12768082" y="5977744"/>
              <a:ext cx="286385" cy="208279"/>
            </a:xfrm>
            <a:custGeom>
              <a:avLst/>
              <a:gdLst/>
              <a:ahLst/>
              <a:cxnLst/>
              <a:rect l="l" t="t" r="r" b="b"/>
              <a:pathLst>
                <a:path w="286384" h="208279">
                  <a:moveTo>
                    <a:pt x="217857" y="0"/>
                  </a:moveTo>
                  <a:lnTo>
                    <a:pt x="179292" y="9046"/>
                  </a:lnTo>
                  <a:lnTo>
                    <a:pt x="152780" y="32815"/>
                  </a:lnTo>
                  <a:lnTo>
                    <a:pt x="143342" y="18460"/>
                  </a:lnTo>
                  <a:lnTo>
                    <a:pt x="130484" y="8205"/>
                  </a:lnTo>
                  <a:lnTo>
                    <a:pt x="114203" y="2051"/>
                  </a:lnTo>
                  <a:lnTo>
                    <a:pt x="94499" y="0"/>
                  </a:lnTo>
                  <a:lnTo>
                    <a:pt x="76427" y="1649"/>
                  </a:lnTo>
                  <a:lnTo>
                    <a:pt x="60313" y="6599"/>
                  </a:lnTo>
                  <a:lnTo>
                    <a:pt x="46157" y="14851"/>
                  </a:lnTo>
                  <a:lnTo>
                    <a:pt x="33957" y="26407"/>
                  </a:lnTo>
                  <a:lnTo>
                    <a:pt x="33004" y="3769"/>
                  </a:lnTo>
                  <a:lnTo>
                    <a:pt x="0" y="3769"/>
                  </a:lnTo>
                  <a:lnTo>
                    <a:pt x="0" y="207868"/>
                  </a:lnTo>
                  <a:lnTo>
                    <a:pt x="34899" y="207868"/>
                  </a:lnTo>
                  <a:lnTo>
                    <a:pt x="34899" y="58846"/>
                  </a:lnTo>
                  <a:lnTo>
                    <a:pt x="42570" y="46057"/>
                  </a:lnTo>
                  <a:lnTo>
                    <a:pt x="52953" y="36921"/>
                  </a:lnTo>
                  <a:lnTo>
                    <a:pt x="66050" y="31439"/>
                  </a:lnTo>
                  <a:lnTo>
                    <a:pt x="81861" y="29611"/>
                  </a:lnTo>
                  <a:lnTo>
                    <a:pt x="100922" y="32393"/>
                  </a:lnTo>
                  <a:lnTo>
                    <a:pt x="114538" y="40739"/>
                  </a:lnTo>
                  <a:lnTo>
                    <a:pt x="122707" y="54649"/>
                  </a:lnTo>
                  <a:lnTo>
                    <a:pt x="125430" y="74123"/>
                  </a:lnTo>
                  <a:lnTo>
                    <a:pt x="125430" y="207868"/>
                  </a:lnTo>
                  <a:lnTo>
                    <a:pt x="160518" y="207868"/>
                  </a:lnTo>
                  <a:lnTo>
                    <a:pt x="160518" y="72427"/>
                  </a:lnTo>
                  <a:lnTo>
                    <a:pt x="162231" y="63119"/>
                  </a:lnTo>
                  <a:lnTo>
                    <a:pt x="189897" y="32510"/>
                  </a:lnTo>
                  <a:lnTo>
                    <a:pt x="207679" y="29611"/>
                  </a:lnTo>
                  <a:lnTo>
                    <a:pt x="218618" y="30289"/>
                  </a:lnTo>
                  <a:lnTo>
                    <a:pt x="248747" y="54059"/>
                  </a:lnTo>
                  <a:lnTo>
                    <a:pt x="251248" y="73181"/>
                  </a:lnTo>
                  <a:lnTo>
                    <a:pt x="251248" y="207868"/>
                  </a:lnTo>
                  <a:lnTo>
                    <a:pt x="286148" y="207868"/>
                  </a:lnTo>
                  <a:lnTo>
                    <a:pt x="286148" y="71107"/>
                  </a:lnTo>
                  <a:lnTo>
                    <a:pt x="281456" y="39995"/>
                  </a:lnTo>
                  <a:lnTo>
                    <a:pt x="268510" y="17774"/>
                  </a:lnTo>
                  <a:lnTo>
                    <a:pt x="247310" y="4443"/>
                  </a:lnTo>
                  <a:lnTo>
                    <a:pt x="2178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3097988" y="5977743"/>
              <a:ext cx="173167" cy="211637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3311525" y="5977744"/>
              <a:ext cx="160518" cy="207868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13499955" y="5932093"/>
              <a:ext cx="111125" cy="257810"/>
            </a:xfrm>
            <a:custGeom>
              <a:avLst/>
              <a:gdLst/>
              <a:ahLst/>
              <a:cxnLst/>
              <a:rect l="l" t="t" r="r" b="b"/>
              <a:pathLst>
                <a:path w="111125" h="257810">
                  <a:moveTo>
                    <a:pt x="72060" y="0"/>
                  </a:moveTo>
                  <a:lnTo>
                    <a:pt x="37161" y="0"/>
                  </a:lnTo>
                  <a:lnTo>
                    <a:pt x="37161" y="49422"/>
                  </a:lnTo>
                  <a:lnTo>
                    <a:pt x="0" y="49422"/>
                  </a:lnTo>
                  <a:lnTo>
                    <a:pt x="0" y="76395"/>
                  </a:lnTo>
                  <a:lnTo>
                    <a:pt x="37161" y="76395"/>
                  </a:lnTo>
                  <a:lnTo>
                    <a:pt x="37161" y="202957"/>
                  </a:lnTo>
                  <a:lnTo>
                    <a:pt x="49045" y="243144"/>
                  </a:lnTo>
                  <a:lnTo>
                    <a:pt x="84322" y="257290"/>
                  </a:lnTo>
                  <a:lnTo>
                    <a:pt x="90873" y="257055"/>
                  </a:lnTo>
                  <a:lnTo>
                    <a:pt x="97521" y="256350"/>
                  </a:lnTo>
                  <a:lnTo>
                    <a:pt x="104266" y="255179"/>
                  </a:lnTo>
                  <a:lnTo>
                    <a:pt x="111106" y="253542"/>
                  </a:lnTo>
                  <a:lnTo>
                    <a:pt x="111106" y="225406"/>
                  </a:lnTo>
                  <a:lnTo>
                    <a:pt x="104059" y="226914"/>
                  </a:lnTo>
                  <a:lnTo>
                    <a:pt x="98520" y="227678"/>
                  </a:lnTo>
                  <a:lnTo>
                    <a:pt x="86321" y="227678"/>
                  </a:lnTo>
                  <a:lnTo>
                    <a:pt x="80552" y="225626"/>
                  </a:lnTo>
                  <a:lnTo>
                    <a:pt x="73756" y="217448"/>
                  </a:lnTo>
                  <a:lnTo>
                    <a:pt x="72060" y="211302"/>
                  </a:lnTo>
                  <a:lnTo>
                    <a:pt x="72060" y="76395"/>
                  </a:lnTo>
                  <a:lnTo>
                    <a:pt x="110164" y="76395"/>
                  </a:lnTo>
                  <a:lnTo>
                    <a:pt x="110164" y="49422"/>
                  </a:lnTo>
                  <a:lnTo>
                    <a:pt x="72060" y="49422"/>
                  </a:lnTo>
                  <a:lnTo>
                    <a:pt x="720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3637843" y="5977743"/>
              <a:ext cx="185805" cy="211637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13947953" y="5891917"/>
              <a:ext cx="191135" cy="294005"/>
            </a:xfrm>
            <a:custGeom>
              <a:avLst/>
              <a:gdLst/>
              <a:ahLst/>
              <a:cxnLst/>
              <a:rect l="l" t="t" r="r" b="b"/>
              <a:pathLst>
                <a:path w="191134" h="294004">
                  <a:moveTo>
                    <a:pt x="123355" y="3187"/>
                  </a:moveTo>
                  <a:lnTo>
                    <a:pt x="115430" y="1066"/>
                  </a:lnTo>
                  <a:lnTo>
                    <a:pt x="107454" y="0"/>
                  </a:lnTo>
                  <a:lnTo>
                    <a:pt x="99402" y="0"/>
                  </a:lnTo>
                  <a:lnTo>
                    <a:pt x="59474" y="10083"/>
                  </a:lnTo>
                  <a:lnTo>
                    <a:pt x="33350" y="53187"/>
                  </a:lnTo>
                  <a:lnTo>
                    <a:pt x="32245" y="68668"/>
                  </a:lnTo>
                  <a:lnTo>
                    <a:pt x="32245" y="89598"/>
                  </a:lnTo>
                  <a:lnTo>
                    <a:pt x="0" y="89598"/>
                  </a:lnTo>
                  <a:lnTo>
                    <a:pt x="0" y="116573"/>
                  </a:lnTo>
                  <a:lnTo>
                    <a:pt x="32245" y="116573"/>
                  </a:lnTo>
                  <a:lnTo>
                    <a:pt x="32245" y="293700"/>
                  </a:lnTo>
                  <a:lnTo>
                    <a:pt x="67144" y="293700"/>
                  </a:lnTo>
                  <a:lnTo>
                    <a:pt x="67144" y="116573"/>
                  </a:lnTo>
                  <a:lnTo>
                    <a:pt x="110718" y="116573"/>
                  </a:lnTo>
                  <a:lnTo>
                    <a:pt x="110718" y="89598"/>
                  </a:lnTo>
                  <a:lnTo>
                    <a:pt x="67144" y="89598"/>
                  </a:lnTo>
                  <a:lnTo>
                    <a:pt x="67144" y="68033"/>
                  </a:lnTo>
                  <a:lnTo>
                    <a:pt x="87566" y="32105"/>
                  </a:lnTo>
                  <a:lnTo>
                    <a:pt x="102616" y="29629"/>
                  </a:lnTo>
                  <a:lnTo>
                    <a:pt x="109270" y="29629"/>
                  </a:lnTo>
                  <a:lnTo>
                    <a:pt x="115557" y="30175"/>
                  </a:lnTo>
                  <a:lnTo>
                    <a:pt x="121475" y="31318"/>
                  </a:lnTo>
                  <a:lnTo>
                    <a:pt x="123355" y="3187"/>
                  </a:lnTo>
                  <a:close/>
                </a:path>
                <a:path w="191134" h="294004">
                  <a:moveTo>
                    <a:pt x="187109" y="89598"/>
                  </a:moveTo>
                  <a:lnTo>
                    <a:pt x="152222" y="89598"/>
                  </a:lnTo>
                  <a:lnTo>
                    <a:pt x="152222" y="293700"/>
                  </a:lnTo>
                  <a:lnTo>
                    <a:pt x="187109" y="293700"/>
                  </a:lnTo>
                  <a:lnTo>
                    <a:pt x="187109" y="89598"/>
                  </a:lnTo>
                  <a:close/>
                </a:path>
                <a:path w="191134" h="294004">
                  <a:moveTo>
                    <a:pt x="190703" y="29806"/>
                  </a:moveTo>
                  <a:lnTo>
                    <a:pt x="188937" y="25031"/>
                  </a:lnTo>
                  <a:lnTo>
                    <a:pt x="181889" y="17233"/>
                  </a:lnTo>
                  <a:lnTo>
                    <a:pt x="176745" y="15278"/>
                  </a:lnTo>
                  <a:lnTo>
                    <a:pt x="163156" y="15278"/>
                  </a:lnTo>
                  <a:lnTo>
                    <a:pt x="158026" y="17233"/>
                  </a:lnTo>
                  <a:lnTo>
                    <a:pt x="151117" y="25031"/>
                  </a:lnTo>
                  <a:lnTo>
                    <a:pt x="149390" y="29806"/>
                  </a:lnTo>
                  <a:lnTo>
                    <a:pt x="149390" y="41122"/>
                  </a:lnTo>
                  <a:lnTo>
                    <a:pt x="151117" y="45834"/>
                  </a:lnTo>
                  <a:lnTo>
                    <a:pt x="158026" y="53378"/>
                  </a:lnTo>
                  <a:lnTo>
                    <a:pt x="163156" y="55270"/>
                  </a:lnTo>
                  <a:lnTo>
                    <a:pt x="176745" y="55270"/>
                  </a:lnTo>
                  <a:lnTo>
                    <a:pt x="181889" y="53378"/>
                  </a:lnTo>
                  <a:lnTo>
                    <a:pt x="188937" y="45834"/>
                  </a:lnTo>
                  <a:lnTo>
                    <a:pt x="190703" y="41122"/>
                  </a:lnTo>
                  <a:lnTo>
                    <a:pt x="190703" y="298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4182418" y="5977736"/>
              <a:ext cx="162225" cy="211648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4381040" y="5977742"/>
              <a:ext cx="172036" cy="211637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4586460" y="5977740"/>
              <a:ext cx="168445" cy="211637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14805465" y="5895883"/>
              <a:ext cx="34925" cy="290195"/>
            </a:xfrm>
            <a:custGeom>
              <a:avLst/>
              <a:gdLst/>
              <a:ahLst/>
              <a:cxnLst/>
              <a:rect l="l" t="t" r="r" b="b"/>
              <a:pathLst>
                <a:path w="34925" h="290195">
                  <a:moveTo>
                    <a:pt x="34888" y="0"/>
                  </a:moveTo>
                  <a:lnTo>
                    <a:pt x="0" y="0"/>
                  </a:lnTo>
                  <a:lnTo>
                    <a:pt x="0" y="289729"/>
                  </a:lnTo>
                  <a:lnTo>
                    <a:pt x="34888" y="289729"/>
                  </a:lnTo>
                  <a:lnTo>
                    <a:pt x="348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982962" y="5977743"/>
              <a:ext cx="173167" cy="211637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15199515" y="5895883"/>
              <a:ext cx="34925" cy="290195"/>
            </a:xfrm>
            <a:custGeom>
              <a:avLst/>
              <a:gdLst/>
              <a:ahLst/>
              <a:cxnLst/>
              <a:rect l="l" t="t" r="r" b="b"/>
              <a:pathLst>
                <a:path w="34925" h="290195">
                  <a:moveTo>
                    <a:pt x="34888" y="0"/>
                  </a:moveTo>
                  <a:lnTo>
                    <a:pt x="0" y="0"/>
                  </a:lnTo>
                  <a:lnTo>
                    <a:pt x="0" y="289729"/>
                  </a:lnTo>
                  <a:lnTo>
                    <a:pt x="34888" y="289729"/>
                  </a:lnTo>
                  <a:lnTo>
                    <a:pt x="348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5281372" y="5977743"/>
              <a:ext cx="173167" cy="211637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15470189" y="5932093"/>
              <a:ext cx="111125" cy="257810"/>
            </a:xfrm>
            <a:custGeom>
              <a:avLst/>
              <a:gdLst/>
              <a:ahLst/>
              <a:cxnLst/>
              <a:rect l="l" t="t" r="r" b="b"/>
              <a:pathLst>
                <a:path w="111125" h="257810">
                  <a:moveTo>
                    <a:pt x="72060" y="0"/>
                  </a:moveTo>
                  <a:lnTo>
                    <a:pt x="37161" y="0"/>
                  </a:lnTo>
                  <a:lnTo>
                    <a:pt x="37161" y="49422"/>
                  </a:lnTo>
                  <a:lnTo>
                    <a:pt x="0" y="49422"/>
                  </a:lnTo>
                  <a:lnTo>
                    <a:pt x="0" y="76395"/>
                  </a:lnTo>
                  <a:lnTo>
                    <a:pt x="37161" y="76395"/>
                  </a:lnTo>
                  <a:lnTo>
                    <a:pt x="37161" y="202957"/>
                  </a:lnTo>
                  <a:lnTo>
                    <a:pt x="49045" y="243144"/>
                  </a:lnTo>
                  <a:lnTo>
                    <a:pt x="84322" y="257290"/>
                  </a:lnTo>
                  <a:lnTo>
                    <a:pt x="90873" y="257055"/>
                  </a:lnTo>
                  <a:lnTo>
                    <a:pt x="97521" y="256350"/>
                  </a:lnTo>
                  <a:lnTo>
                    <a:pt x="104266" y="255179"/>
                  </a:lnTo>
                  <a:lnTo>
                    <a:pt x="111106" y="253542"/>
                  </a:lnTo>
                  <a:lnTo>
                    <a:pt x="111106" y="225406"/>
                  </a:lnTo>
                  <a:lnTo>
                    <a:pt x="104059" y="226914"/>
                  </a:lnTo>
                  <a:lnTo>
                    <a:pt x="98520" y="227678"/>
                  </a:lnTo>
                  <a:lnTo>
                    <a:pt x="86321" y="227678"/>
                  </a:lnTo>
                  <a:lnTo>
                    <a:pt x="80552" y="225626"/>
                  </a:lnTo>
                  <a:lnTo>
                    <a:pt x="73756" y="217448"/>
                  </a:lnTo>
                  <a:lnTo>
                    <a:pt x="72060" y="211302"/>
                  </a:lnTo>
                  <a:lnTo>
                    <a:pt x="72060" y="76395"/>
                  </a:lnTo>
                  <a:lnTo>
                    <a:pt x="110164" y="76395"/>
                  </a:lnTo>
                  <a:lnTo>
                    <a:pt x="110164" y="49422"/>
                  </a:lnTo>
                  <a:lnTo>
                    <a:pt x="72060" y="49422"/>
                  </a:lnTo>
                  <a:lnTo>
                    <a:pt x="720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621097" y="5977736"/>
              <a:ext cx="98646" cy="207868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15742572" y="5895871"/>
              <a:ext cx="186055" cy="294005"/>
            </a:xfrm>
            <a:custGeom>
              <a:avLst/>
              <a:gdLst/>
              <a:ahLst/>
              <a:cxnLst/>
              <a:rect l="l" t="t" r="r" b="b"/>
              <a:pathLst>
                <a:path w="186055" h="294004">
                  <a:moveTo>
                    <a:pt x="92614" y="81871"/>
                  </a:moveTo>
                  <a:lnTo>
                    <a:pt x="44605" y="94887"/>
                  </a:lnTo>
                  <a:lnTo>
                    <a:pt x="11790" y="131859"/>
                  </a:lnTo>
                  <a:lnTo>
                    <a:pt x="736" y="171185"/>
                  </a:lnTo>
                  <a:lnTo>
                    <a:pt x="0" y="185805"/>
                  </a:lnTo>
                  <a:lnTo>
                    <a:pt x="120" y="189952"/>
                  </a:lnTo>
                  <a:lnTo>
                    <a:pt x="1609" y="210853"/>
                  </a:lnTo>
                  <a:lnTo>
                    <a:pt x="6479" y="231209"/>
                  </a:lnTo>
                  <a:lnTo>
                    <a:pt x="14484" y="249051"/>
                  </a:lnTo>
                  <a:lnTo>
                    <a:pt x="25630" y="264489"/>
                  </a:lnTo>
                  <a:lnTo>
                    <a:pt x="25747" y="264651"/>
                  </a:lnTo>
                  <a:lnTo>
                    <a:pt x="39604" y="277275"/>
                  </a:lnTo>
                  <a:lnTo>
                    <a:pt x="55431" y="286293"/>
                  </a:lnTo>
                  <a:lnTo>
                    <a:pt x="73227" y="291705"/>
                  </a:lnTo>
                  <a:lnTo>
                    <a:pt x="92991" y="293509"/>
                  </a:lnTo>
                  <a:lnTo>
                    <a:pt x="106365" y="292684"/>
                  </a:lnTo>
                  <a:lnTo>
                    <a:pt x="151756" y="273053"/>
                  </a:lnTo>
                  <a:lnTo>
                    <a:pt x="159973" y="265028"/>
                  </a:lnTo>
                  <a:lnTo>
                    <a:pt x="92991" y="265028"/>
                  </a:lnTo>
                  <a:lnTo>
                    <a:pt x="80456" y="263744"/>
                  </a:lnTo>
                  <a:lnTo>
                    <a:pt x="43944" y="233347"/>
                  </a:lnTo>
                  <a:lnTo>
                    <a:pt x="35087" y="189952"/>
                  </a:lnTo>
                  <a:lnTo>
                    <a:pt x="36077" y="171913"/>
                  </a:lnTo>
                  <a:lnTo>
                    <a:pt x="50930" y="131095"/>
                  </a:lnTo>
                  <a:lnTo>
                    <a:pt x="90812" y="110729"/>
                  </a:lnTo>
                  <a:lnTo>
                    <a:pt x="160057" y="110729"/>
                  </a:lnTo>
                  <a:lnTo>
                    <a:pt x="146183" y="98105"/>
                  </a:lnTo>
                  <a:lnTo>
                    <a:pt x="130500" y="89191"/>
                  </a:lnTo>
                  <a:lnTo>
                    <a:pt x="130660" y="89191"/>
                  </a:lnTo>
                  <a:lnTo>
                    <a:pt x="112461" y="83675"/>
                  </a:lnTo>
                  <a:lnTo>
                    <a:pt x="92614" y="81871"/>
                  </a:lnTo>
                  <a:close/>
                </a:path>
                <a:path w="186055" h="294004">
                  <a:moveTo>
                    <a:pt x="160057" y="110729"/>
                  </a:moveTo>
                  <a:lnTo>
                    <a:pt x="94429" y="110729"/>
                  </a:lnTo>
                  <a:lnTo>
                    <a:pt x="105166" y="111844"/>
                  </a:lnTo>
                  <a:lnTo>
                    <a:pt x="116406" y="115754"/>
                  </a:lnTo>
                  <a:lnTo>
                    <a:pt x="146922" y="155412"/>
                  </a:lnTo>
                  <a:lnTo>
                    <a:pt x="150906" y="185805"/>
                  </a:lnTo>
                  <a:lnTo>
                    <a:pt x="149928" y="203532"/>
                  </a:lnTo>
                  <a:lnTo>
                    <a:pt x="135241" y="244181"/>
                  </a:lnTo>
                  <a:lnTo>
                    <a:pt x="105553" y="263744"/>
                  </a:lnTo>
                  <a:lnTo>
                    <a:pt x="105423" y="263744"/>
                  </a:lnTo>
                  <a:lnTo>
                    <a:pt x="92991" y="265028"/>
                  </a:lnTo>
                  <a:lnTo>
                    <a:pt x="159973" y="265028"/>
                  </a:lnTo>
                  <a:lnTo>
                    <a:pt x="160525" y="264489"/>
                  </a:lnTo>
                  <a:lnTo>
                    <a:pt x="179382" y="231209"/>
                  </a:lnTo>
                  <a:lnTo>
                    <a:pt x="185805" y="189952"/>
                  </a:lnTo>
                  <a:lnTo>
                    <a:pt x="185685" y="185805"/>
                  </a:lnTo>
                  <a:lnTo>
                    <a:pt x="184196" y="164733"/>
                  </a:lnTo>
                  <a:lnTo>
                    <a:pt x="179367" y="144349"/>
                  </a:lnTo>
                  <a:lnTo>
                    <a:pt x="171321" y="126347"/>
                  </a:lnTo>
                  <a:lnTo>
                    <a:pt x="160057" y="110729"/>
                  </a:lnTo>
                  <a:close/>
                </a:path>
                <a:path w="186055" h="294004">
                  <a:moveTo>
                    <a:pt x="101860" y="0"/>
                  </a:moveTo>
                  <a:lnTo>
                    <a:pt x="80730" y="0"/>
                  </a:lnTo>
                  <a:lnTo>
                    <a:pt x="34334" y="51213"/>
                  </a:lnTo>
                  <a:lnTo>
                    <a:pt x="34334" y="53579"/>
                  </a:lnTo>
                  <a:lnTo>
                    <a:pt x="63191" y="53579"/>
                  </a:lnTo>
                  <a:lnTo>
                    <a:pt x="91295" y="21507"/>
                  </a:lnTo>
                  <a:lnTo>
                    <a:pt x="121277" y="21507"/>
                  </a:lnTo>
                  <a:lnTo>
                    <a:pt x="101860" y="0"/>
                  </a:lnTo>
                  <a:close/>
                </a:path>
                <a:path w="186055" h="294004">
                  <a:moveTo>
                    <a:pt x="121277" y="21507"/>
                  </a:moveTo>
                  <a:lnTo>
                    <a:pt x="91295" y="21507"/>
                  </a:lnTo>
                  <a:lnTo>
                    <a:pt x="119587" y="53579"/>
                  </a:lnTo>
                  <a:lnTo>
                    <a:pt x="148445" y="53579"/>
                  </a:lnTo>
                  <a:lnTo>
                    <a:pt x="148445" y="51600"/>
                  </a:lnTo>
                  <a:lnTo>
                    <a:pt x="121277" y="215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5972142" y="5977744"/>
              <a:ext cx="160518" cy="207868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16185475" y="5907191"/>
              <a:ext cx="41910" cy="278765"/>
            </a:xfrm>
            <a:custGeom>
              <a:avLst/>
              <a:gdLst/>
              <a:ahLst/>
              <a:cxnLst/>
              <a:rect l="l" t="t" r="r" b="b"/>
              <a:pathLst>
                <a:path w="41909" h="278764">
                  <a:moveTo>
                    <a:pt x="37716" y="74322"/>
                  </a:moveTo>
                  <a:lnTo>
                    <a:pt x="2827" y="74322"/>
                  </a:lnTo>
                  <a:lnTo>
                    <a:pt x="2827" y="278420"/>
                  </a:lnTo>
                  <a:lnTo>
                    <a:pt x="37716" y="278420"/>
                  </a:lnTo>
                  <a:lnTo>
                    <a:pt x="37716" y="74322"/>
                  </a:lnTo>
                  <a:close/>
                </a:path>
                <a:path w="41909" h="278764">
                  <a:moveTo>
                    <a:pt x="27349" y="0"/>
                  </a:moveTo>
                  <a:lnTo>
                    <a:pt x="13769" y="0"/>
                  </a:lnTo>
                  <a:lnTo>
                    <a:pt x="8638" y="1947"/>
                  </a:lnTo>
                  <a:lnTo>
                    <a:pt x="1727" y="9748"/>
                  </a:lnTo>
                  <a:lnTo>
                    <a:pt x="0" y="14523"/>
                  </a:lnTo>
                  <a:lnTo>
                    <a:pt x="0" y="25842"/>
                  </a:lnTo>
                  <a:lnTo>
                    <a:pt x="1727" y="30554"/>
                  </a:lnTo>
                  <a:lnTo>
                    <a:pt x="8638" y="38103"/>
                  </a:lnTo>
                  <a:lnTo>
                    <a:pt x="13769" y="39988"/>
                  </a:lnTo>
                  <a:lnTo>
                    <a:pt x="27349" y="39988"/>
                  </a:lnTo>
                  <a:lnTo>
                    <a:pt x="32501" y="38103"/>
                  </a:lnTo>
                  <a:lnTo>
                    <a:pt x="39548" y="30554"/>
                  </a:lnTo>
                  <a:lnTo>
                    <a:pt x="41307" y="25842"/>
                  </a:lnTo>
                  <a:lnTo>
                    <a:pt x="41307" y="14523"/>
                  </a:lnTo>
                  <a:lnTo>
                    <a:pt x="39548" y="9748"/>
                  </a:lnTo>
                  <a:lnTo>
                    <a:pt x="32501" y="1947"/>
                  </a:lnTo>
                  <a:lnTo>
                    <a:pt x="273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269972" y="5977742"/>
              <a:ext cx="172036" cy="211637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6471997" y="5977743"/>
              <a:ext cx="185805" cy="211637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16797197" y="5895879"/>
              <a:ext cx="771525" cy="294005"/>
            </a:xfrm>
            <a:custGeom>
              <a:avLst/>
              <a:gdLst/>
              <a:ahLst/>
              <a:cxnLst/>
              <a:rect l="l" t="t" r="r" b="b"/>
              <a:pathLst>
                <a:path w="771525" h="294004">
                  <a:moveTo>
                    <a:pt x="160515" y="154863"/>
                  </a:moveTo>
                  <a:lnTo>
                    <a:pt x="156222" y="122923"/>
                  </a:lnTo>
                  <a:lnTo>
                    <a:pt x="143916" y="100114"/>
                  </a:lnTo>
                  <a:lnTo>
                    <a:pt x="123596" y="86436"/>
                  </a:lnTo>
                  <a:lnTo>
                    <a:pt x="95250" y="81864"/>
                  </a:lnTo>
                  <a:lnTo>
                    <a:pt x="77546" y="83654"/>
                  </a:lnTo>
                  <a:lnTo>
                    <a:pt x="61582" y="88988"/>
                  </a:lnTo>
                  <a:lnTo>
                    <a:pt x="47358" y="97891"/>
                  </a:lnTo>
                  <a:lnTo>
                    <a:pt x="34886" y="110350"/>
                  </a:lnTo>
                  <a:lnTo>
                    <a:pt x="34886" y="0"/>
                  </a:lnTo>
                  <a:lnTo>
                    <a:pt x="0" y="0"/>
                  </a:lnTo>
                  <a:lnTo>
                    <a:pt x="0" y="289737"/>
                  </a:lnTo>
                  <a:lnTo>
                    <a:pt x="34886" y="289737"/>
                  </a:lnTo>
                  <a:lnTo>
                    <a:pt x="34886" y="144310"/>
                  </a:lnTo>
                  <a:lnTo>
                    <a:pt x="38823" y="137299"/>
                  </a:lnTo>
                  <a:lnTo>
                    <a:pt x="76454" y="112052"/>
                  </a:lnTo>
                  <a:lnTo>
                    <a:pt x="84683" y="111480"/>
                  </a:lnTo>
                  <a:lnTo>
                    <a:pt x="94462" y="112141"/>
                  </a:lnTo>
                  <a:lnTo>
                    <a:pt x="124917" y="144360"/>
                  </a:lnTo>
                  <a:lnTo>
                    <a:pt x="125615" y="154673"/>
                  </a:lnTo>
                  <a:lnTo>
                    <a:pt x="125615" y="289737"/>
                  </a:lnTo>
                  <a:lnTo>
                    <a:pt x="160515" y="289737"/>
                  </a:lnTo>
                  <a:lnTo>
                    <a:pt x="160515" y="154863"/>
                  </a:lnTo>
                  <a:close/>
                </a:path>
                <a:path w="771525" h="294004">
                  <a:moveTo>
                    <a:pt x="355358" y="0"/>
                  </a:moveTo>
                  <a:lnTo>
                    <a:pt x="313118" y="0"/>
                  </a:lnTo>
                  <a:lnTo>
                    <a:pt x="276644" y="55460"/>
                  </a:lnTo>
                  <a:lnTo>
                    <a:pt x="304825" y="55460"/>
                  </a:lnTo>
                  <a:lnTo>
                    <a:pt x="355358" y="0"/>
                  </a:lnTo>
                  <a:close/>
                </a:path>
                <a:path w="771525" h="294004">
                  <a:moveTo>
                    <a:pt x="375361" y="286715"/>
                  </a:moveTo>
                  <a:lnTo>
                    <a:pt x="368427" y="248831"/>
                  </a:lnTo>
                  <a:lnTo>
                    <a:pt x="368325" y="245681"/>
                  </a:lnTo>
                  <a:lnTo>
                    <a:pt x="368198" y="190703"/>
                  </a:lnTo>
                  <a:lnTo>
                    <a:pt x="368198" y="148082"/>
                  </a:lnTo>
                  <a:lnTo>
                    <a:pt x="366877" y="135775"/>
                  </a:lnTo>
                  <a:lnTo>
                    <a:pt x="366750" y="134645"/>
                  </a:lnTo>
                  <a:lnTo>
                    <a:pt x="366623" y="133527"/>
                  </a:lnTo>
                  <a:lnTo>
                    <a:pt x="362737" y="120827"/>
                  </a:lnTo>
                  <a:lnTo>
                    <a:pt x="362635" y="120472"/>
                  </a:lnTo>
                  <a:lnTo>
                    <a:pt x="356704" y="109969"/>
                  </a:lnTo>
                  <a:lnTo>
                    <a:pt x="356247" y="109156"/>
                  </a:lnTo>
                  <a:lnTo>
                    <a:pt x="347446" y="99491"/>
                  </a:lnTo>
                  <a:lnTo>
                    <a:pt x="336499" y="91782"/>
                  </a:lnTo>
                  <a:lnTo>
                    <a:pt x="323634" y="86271"/>
                  </a:lnTo>
                  <a:lnTo>
                    <a:pt x="308864" y="82969"/>
                  </a:lnTo>
                  <a:lnTo>
                    <a:pt x="292176" y="81864"/>
                  </a:lnTo>
                  <a:lnTo>
                    <a:pt x="281279" y="82384"/>
                  </a:lnTo>
                  <a:lnTo>
                    <a:pt x="242531" y="94691"/>
                  </a:lnTo>
                  <a:lnTo>
                    <a:pt x="213779" y="127203"/>
                  </a:lnTo>
                  <a:lnTo>
                    <a:pt x="211162" y="141287"/>
                  </a:lnTo>
                  <a:lnTo>
                    <a:pt x="211074" y="142227"/>
                  </a:lnTo>
                  <a:lnTo>
                    <a:pt x="246151" y="142227"/>
                  </a:lnTo>
                  <a:lnTo>
                    <a:pt x="246938" y="135775"/>
                  </a:lnTo>
                  <a:lnTo>
                    <a:pt x="249313" y="129819"/>
                  </a:lnTo>
                  <a:lnTo>
                    <a:pt x="280733" y="110642"/>
                  </a:lnTo>
                  <a:lnTo>
                    <a:pt x="279793" y="110642"/>
                  </a:lnTo>
                  <a:lnTo>
                    <a:pt x="290106" y="109969"/>
                  </a:lnTo>
                  <a:lnTo>
                    <a:pt x="300113" y="110642"/>
                  </a:lnTo>
                  <a:lnTo>
                    <a:pt x="308889" y="112712"/>
                  </a:lnTo>
                  <a:lnTo>
                    <a:pt x="333298" y="149961"/>
                  </a:lnTo>
                  <a:lnTo>
                    <a:pt x="333298" y="166001"/>
                  </a:lnTo>
                  <a:lnTo>
                    <a:pt x="333298" y="190703"/>
                  </a:lnTo>
                  <a:lnTo>
                    <a:pt x="333298" y="232575"/>
                  </a:lnTo>
                  <a:lnTo>
                    <a:pt x="329488" y="239052"/>
                  </a:lnTo>
                  <a:lnTo>
                    <a:pt x="296849" y="261010"/>
                  </a:lnTo>
                  <a:lnTo>
                    <a:pt x="280860" y="263131"/>
                  </a:lnTo>
                  <a:lnTo>
                    <a:pt x="273342" y="262610"/>
                  </a:lnTo>
                  <a:lnTo>
                    <a:pt x="272872" y="262610"/>
                  </a:lnTo>
                  <a:lnTo>
                    <a:pt x="242493" y="236004"/>
                  </a:lnTo>
                  <a:lnTo>
                    <a:pt x="241808" y="228244"/>
                  </a:lnTo>
                  <a:lnTo>
                    <a:pt x="245808" y="211823"/>
                  </a:lnTo>
                  <a:lnTo>
                    <a:pt x="257835" y="200088"/>
                  </a:lnTo>
                  <a:lnTo>
                    <a:pt x="277888" y="193052"/>
                  </a:lnTo>
                  <a:lnTo>
                    <a:pt x="305943" y="190703"/>
                  </a:lnTo>
                  <a:lnTo>
                    <a:pt x="333298" y="190703"/>
                  </a:lnTo>
                  <a:lnTo>
                    <a:pt x="333298" y="166001"/>
                  </a:lnTo>
                  <a:lnTo>
                    <a:pt x="299351" y="166001"/>
                  </a:lnTo>
                  <a:lnTo>
                    <a:pt x="278599" y="167093"/>
                  </a:lnTo>
                  <a:lnTo>
                    <a:pt x="231152" y="183629"/>
                  </a:lnTo>
                  <a:lnTo>
                    <a:pt x="208432" y="218097"/>
                  </a:lnTo>
                  <a:lnTo>
                    <a:pt x="206921" y="233146"/>
                  </a:lnTo>
                  <a:lnTo>
                    <a:pt x="208051" y="244894"/>
                  </a:lnTo>
                  <a:lnTo>
                    <a:pt x="236601" y="283908"/>
                  </a:lnTo>
                  <a:lnTo>
                    <a:pt x="275767" y="293509"/>
                  </a:lnTo>
                  <a:lnTo>
                    <a:pt x="292061" y="291934"/>
                  </a:lnTo>
                  <a:lnTo>
                    <a:pt x="307174" y="287185"/>
                  </a:lnTo>
                  <a:lnTo>
                    <a:pt x="321106" y="279285"/>
                  </a:lnTo>
                  <a:lnTo>
                    <a:pt x="333870" y="268236"/>
                  </a:lnTo>
                  <a:lnTo>
                    <a:pt x="335013" y="277698"/>
                  </a:lnTo>
                  <a:lnTo>
                    <a:pt x="335127" y="278549"/>
                  </a:lnTo>
                  <a:lnTo>
                    <a:pt x="336753" y="285711"/>
                  </a:lnTo>
                  <a:lnTo>
                    <a:pt x="338772" y="289725"/>
                  </a:lnTo>
                  <a:lnTo>
                    <a:pt x="375361" y="289725"/>
                  </a:lnTo>
                  <a:lnTo>
                    <a:pt x="375361" y="286715"/>
                  </a:lnTo>
                  <a:close/>
                </a:path>
                <a:path w="771525" h="294004">
                  <a:moveTo>
                    <a:pt x="595680" y="189941"/>
                  </a:moveTo>
                  <a:lnTo>
                    <a:pt x="590435" y="143548"/>
                  </a:lnTo>
                  <a:lnTo>
                    <a:pt x="572693" y="108089"/>
                  </a:lnTo>
                  <a:lnTo>
                    <a:pt x="562864" y="97675"/>
                  </a:lnTo>
                  <a:lnTo>
                    <a:pt x="560781" y="96342"/>
                  </a:lnTo>
                  <a:lnTo>
                    <a:pt x="560781" y="185991"/>
                  </a:lnTo>
                  <a:lnTo>
                    <a:pt x="559917" y="204279"/>
                  </a:lnTo>
                  <a:lnTo>
                    <a:pt x="546823" y="244462"/>
                  </a:lnTo>
                  <a:lnTo>
                    <a:pt x="507784" y="263893"/>
                  </a:lnTo>
                  <a:lnTo>
                    <a:pt x="491921" y="261886"/>
                  </a:lnTo>
                  <a:lnTo>
                    <a:pt x="478307" y="255879"/>
                  </a:lnTo>
                  <a:lnTo>
                    <a:pt x="466928" y="245859"/>
                  </a:lnTo>
                  <a:lnTo>
                    <a:pt x="457796" y="231825"/>
                  </a:lnTo>
                  <a:lnTo>
                    <a:pt x="457796" y="143548"/>
                  </a:lnTo>
                  <a:lnTo>
                    <a:pt x="466547" y="129514"/>
                  </a:lnTo>
                  <a:lnTo>
                    <a:pt x="477735" y="119494"/>
                  </a:lnTo>
                  <a:lnTo>
                    <a:pt x="491363" y="113487"/>
                  </a:lnTo>
                  <a:lnTo>
                    <a:pt x="507403" y="111480"/>
                  </a:lnTo>
                  <a:lnTo>
                    <a:pt x="519569" y="112687"/>
                  </a:lnTo>
                  <a:lnTo>
                    <a:pt x="553046" y="141643"/>
                  </a:lnTo>
                  <a:lnTo>
                    <a:pt x="560781" y="185991"/>
                  </a:lnTo>
                  <a:lnTo>
                    <a:pt x="560781" y="96342"/>
                  </a:lnTo>
                  <a:lnTo>
                    <a:pt x="549262" y="88887"/>
                  </a:lnTo>
                  <a:lnTo>
                    <a:pt x="533666" y="83616"/>
                  </a:lnTo>
                  <a:lnTo>
                    <a:pt x="516077" y="81864"/>
                  </a:lnTo>
                  <a:lnTo>
                    <a:pt x="497230" y="83616"/>
                  </a:lnTo>
                  <a:lnTo>
                    <a:pt x="498119" y="83616"/>
                  </a:lnTo>
                  <a:lnTo>
                    <a:pt x="482917" y="88417"/>
                  </a:lnTo>
                  <a:lnTo>
                    <a:pt x="469353" y="96608"/>
                  </a:lnTo>
                  <a:lnTo>
                    <a:pt x="457796" y="108089"/>
                  </a:lnTo>
                  <a:lnTo>
                    <a:pt x="457796" y="0"/>
                  </a:lnTo>
                  <a:lnTo>
                    <a:pt x="422897" y="0"/>
                  </a:lnTo>
                  <a:lnTo>
                    <a:pt x="422897" y="289737"/>
                  </a:lnTo>
                  <a:lnTo>
                    <a:pt x="454977" y="289737"/>
                  </a:lnTo>
                  <a:lnTo>
                    <a:pt x="456666" y="266153"/>
                  </a:lnTo>
                  <a:lnTo>
                    <a:pt x="468325" y="278117"/>
                  </a:lnTo>
                  <a:lnTo>
                    <a:pt x="482180" y="286677"/>
                  </a:lnTo>
                  <a:lnTo>
                    <a:pt x="498221" y="291807"/>
                  </a:lnTo>
                  <a:lnTo>
                    <a:pt x="516458" y="293509"/>
                  </a:lnTo>
                  <a:lnTo>
                    <a:pt x="533019" y="291807"/>
                  </a:lnTo>
                  <a:lnTo>
                    <a:pt x="533463" y="291807"/>
                  </a:lnTo>
                  <a:lnTo>
                    <a:pt x="548995" y="286410"/>
                  </a:lnTo>
                  <a:lnTo>
                    <a:pt x="562508" y="277545"/>
                  </a:lnTo>
                  <a:lnTo>
                    <a:pt x="573201" y="266153"/>
                  </a:lnTo>
                  <a:lnTo>
                    <a:pt x="574179" y="265112"/>
                  </a:lnTo>
                  <a:lnTo>
                    <a:pt x="574929" y="263893"/>
                  </a:lnTo>
                  <a:lnTo>
                    <a:pt x="583577" y="249770"/>
                  </a:lnTo>
                  <a:lnTo>
                    <a:pt x="590308" y="232130"/>
                  </a:lnTo>
                  <a:lnTo>
                    <a:pt x="594334" y="212191"/>
                  </a:lnTo>
                  <a:lnTo>
                    <a:pt x="595680" y="189941"/>
                  </a:lnTo>
                  <a:close/>
                </a:path>
                <a:path w="771525" h="294004">
                  <a:moveTo>
                    <a:pt x="677557" y="85636"/>
                  </a:moveTo>
                  <a:lnTo>
                    <a:pt x="642658" y="85636"/>
                  </a:lnTo>
                  <a:lnTo>
                    <a:pt x="642658" y="289737"/>
                  </a:lnTo>
                  <a:lnTo>
                    <a:pt x="677557" y="289737"/>
                  </a:lnTo>
                  <a:lnTo>
                    <a:pt x="677557" y="85636"/>
                  </a:lnTo>
                  <a:close/>
                </a:path>
                <a:path w="771525" h="294004">
                  <a:moveTo>
                    <a:pt x="681139" y="25844"/>
                  </a:moveTo>
                  <a:lnTo>
                    <a:pt x="679373" y="21069"/>
                  </a:lnTo>
                  <a:lnTo>
                    <a:pt x="672338" y="13271"/>
                  </a:lnTo>
                  <a:lnTo>
                    <a:pt x="667181" y="11315"/>
                  </a:lnTo>
                  <a:lnTo>
                    <a:pt x="653605" y="11315"/>
                  </a:lnTo>
                  <a:lnTo>
                    <a:pt x="648462" y="13271"/>
                  </a:lnTo>
                  <a:lnTo>
                    <a:pt x="641553" y="21069"/>
                  </a:lnTo>
                  <a:lnTo>
                    <a:pt x="639826" y="25844"/>
                  </a:lnTo>
                  <a:lnTo>
                    <a:pt x="639826" y="37160"/>
                  </a:lnTo>
                  <a:lnTo>
                    <a:pt x="641553" y="41871"/>
                  </a:lnTo>
                  <a:lnTo>
                    <a:pt x="648462" y="49415"/>
                  </a:lnTo>
                  <a:lnTo>
                    <a:pt x="653605" y="51308"/>
                  </a:lnTo>
                  <a:lnTo>
                    <a:pt x="667181" y="51308"/>
                  </a:lnTo>
                  <a:lnTo>
                    <a:pt x="672338" y="49415"/>
                  </a:lnTo>
                  <a:lnTo>
                    <a:pt x="679373" y="41871"/>
                  </a:lnTo>
                  <a:lnTo>
                    <a:pt x="681139" y="37160"/>
                  </a:lnTo>
                  <a:lnTo>
                    <a:pt x="681139" y="25844"/>
                  </a:lnTo>
                  <a:close/>
                </a:path>
                <a:path w="771525" h="294004">
                  <a:moveTo>
                    <a:pt x="771296" y="12"/>
                  </a:moveTo>
                  <a:lnTo>
                    <a:pt x="736409" y="12"/>
                  </a:lnTo>
                  <a:lnTo>
                    <a:pt x="736409" y="289737"/>
                  </a:lnTo>
                  <a:lnTo>
                    <a:pt x="771296" y="289737"/>
                  </a:lnTo>
                  <a:lnTo>
                    <a:pt x="771296" y="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7711109" y="5977743"/>
              <a:ext cx="173167" cy="211637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18020462" y="5895879"/>
              <a:ext cx="488315" cy="294005"/>
            </a:xfrm>
            <a:custGeom>
              <a:avLst/>
              <a:gdLst/>
              <a:ahLst/>
              <a:cxnLst/>
              <a:rect l="l" t="t" r="r" b="b"/>
              <a:pathLst>
                <a:path w="488315" h="294004">
                  <a:moveTo>
                    <a:pt x="37719" y="85636"/>
                  </a:moveTo>
                  <a:lnTo>
                    <a:pt x="2832" y="85636"/>
                  </a:lnTo>
                  <a:lnTo>
                    <a:pt x="2832" y="289737"/>
                  </a:lnTo>
                  <a:lnTo>
                    <a:pt x="37719" y="289737"/>
                  </a:lnTo>
                  <a:lnTo>
                    <a:pt x="37719" y="85636"/>
                  </a:lnTo>
                  <a:close/>
                </a:path>
                <a:path w="488315" h="294004">
                  <a:moveTo>
                    <a:pt x="41313" y="25844"/>
                  </a:moveTo>
                  <a:lnTo>
                    <a:pt x="39547" y="21069"/>
                  </a:lnTo>
                  <a:lnTo>
                    <a:pt x="32499" y="13271"/>
                  </a:lnTo>
                  <a:lnTo>
                    <a:pt x="27343" y="11315"/>
                  </a:lnTo>
                  <a:lnTo>
                    <a:pt x="13766" y="11315"/>
                  </a:lnTo>
                  <a:lnTo>
                    <a:pt x="8636" y="13271"/>
                  </a:lnTo>
                  <a:lnTo>
                    <a:pt x="1727" y="21069"/>
                  </a:lnTo>
                  <a:lnTo>
                    <a:pt x="0" y="25844"/>
                  </a:lnTo>
                  <a:lnTo>
                    <a:pt x="0" y="37160"/>
                  </a:lnTo>
                  <a:lnTo>
                    <a:pt x="1727" y="41871"/>
                  </a:lnTo>
                  <a:lnTo>
                    <a:pt x="8636" y="49415"/>
                  </a:lnTo>
                  <a:lnTo>
                    <a:pt x="13766" y="51308"/>
                  </a:lnTo>
                  <a:lnTo>
                    <a:pt x="27343" y="51308"/>
                  </a:lnTo>
                  <a:lnTo>
                    <a:pt x="32499" y="49415"/>
                  </a:lnTo>
                  <a:lnTo>
                    <a:pt x="39547" y="41871"/>
                  </a:lnTo>
                  <a:lnTo>
                    <a:pt x="41313" y="37160"/>
                  </a:lnTo>
                  <a:lnTo>
                    <a:pt x="41313" y="25844"/>
                  </a:lnTo>
                  <a:close/>
                </a:path>
                <a:path w="488315" h="294004">
                  <a:moveTo>
                    <a:pt x="257289" y="0"/>
                  </a:moveTo>
                  <a:lnTo>
                    <a:pt x="222389" y="0"/>
                  </a:lnTo>
                  <a:lnTo>
                    <a:pt x="222389" y="106387"/>
                  </a:lnTo>
                  <a:lnTo>
                    <a:pt x="222389" y="140335"/>
                  </a:lnTo>
                  <a:lnTo>
                    <a:pt x="222389" y="234086"/>
                  </a:lnTo>
                  <a:lnTo>
                    <a:pt x="213639" y="247129"/>
                  </a:lnTo>
                  <a:lnTo>
                    <a:pt x="202628" y="256438"/>
                  </a:lnTo>
                  <a:lnTo>
                    <a:pt x="189395" y="262039"/>
                  </a:lnTo>
                  <a:lnTo>
                    <a:pt x="173913" y="263893"/>
                  </a:lnTo>
                  <a:lnTo>
                    <a:pt x="161950" y="262674"/>
                  </a:lnTo>
                  <a:lnTo>
                    <a:pt x="128028" y="233527"/>
                  </a:lnTo>
                  <a:lnTo>
                    <a:pt x="119964" y="189953"/>
                  </a:lnTo>
                  <a:lnTo>
                    <a:pt x="120853" y="171716"/>
                  </a:lnTo>
                  <a:lnTo>
                    <a:pt x="134302" y="131279"/>
                  </a:lnTo>
                  <a:lnTo>
                    <a:pt x="174282" y="111480"/>
                  </a:lnTo>
                  <a:lnTo>
                    <a:pt x="189458" y="113284"/>
                  </a:lnTo>
                  <a:lnTo>
                    <a:pt x="202539" y="118694"/>
                  </a:lnTo>
                  <a:lnTo>
                    <a:pt x="213512" y="127711"/>
                  </a:lnTo>
                  <a:lnTo>
                    <a:pt x="222389" y="140335"/>
                  </a:lnTo>
                  <a:lnTo>
                    <a:pt x="222389" y="106387"/>
                  </a:lnTo>
                  <a:lnTo>
                    <a:pt x="210985" y="95656"/>
                  </a:lnTo>
                  <a:lnTo>
                    <a:pt x="197726" y="87998"/>
                  </a:lnTo>
                  <a:lnTo>
                    <a:pt x="182600" y="83400"/>
                  </a:lnTo>
                  <a:lnTo>
                    <a:pt x="165608" y="81864"/>
                  </a:lnTo>
                  <a:lnTo>
                    <a:pt x="148450" y="83654"/>
                  </a:lnTo>
                  <a:lnTo>
                    <a:pt x="107327" y="110439"/>
                  </a:lnTo>
                  <a:lnTo>
                    <a:pt x="86448" y="163652"/>
                  </a:lnTo>
                  <a:lnTo>
                    <a:pt x="85064" y="185991"/>
                  </a:lnTo>
                  <a:lnTo>
                    <a:pt x="85140" y="189953"/>
                  </a:lnTo>
                  <a:lnTo>
                    <a:pt x="90652" y="230987"/>
                  </a:lnTo>
                  <a:lnTo>
                    <a:pt x="119418" y="277164"/>
                  </a:lnTo>
                  <a:lnTo>
                    <a:pt x="165227" y="293509"/>
                  </a:lnTo>
                  <a:lnTo>
                    <a:pt x="182880" y="291909"/>
                  </a:lnTo>
                  <a:lnTo>
                    <a:pt x="198475" y="287096"/>
                  </a:lnTo>
                  <a:lnTo>
                    <a:pt x="212026" y="279082"/>
                  </a:lnTo>
                  <a:lnTo>
                    <a:pt x="223532" y="267855"/>
                  </a:lnTo>
                  <a:lnTo>
                    <a:pt x="225221" y="289737"/>
                  </a:lnTo>
                  <a:lnTo>
                    <a:pt x="257289" y="289737"/>
                  </a:lnTo>
                  <a:lnTo>
                    <a:pt x="257289" y="267855"/>
                  </a:lnTo>
                  <a:lnTo>
                    <a:pt x="257289" y="263893"/>
                  </a:lnTo>
                  <a:lnTo>
                    <a:pt x="257289" y="111480"/>
                  </a:lnTo>
                  <a:lnTo>
                    <a:pt x="257289" y="106387"/>
                  </a:lnTo>
                  <a:lnTo>
                    <a:pt x="257289" y="0"/>
                  </a:lnTo>
                  <a:close/>
                </a:path>
                <a:path w="488315" h="294004">
                  <a:moveTo>
                    <a:pt x="450621" y="51600"/>
                  </a:moveTo>
                  <a:lnTo>
                    <a:pt x="423456" y="21501"/>
                  </a:lnTo>
                  <a:lnTo>
                    <a:pt x="404037" y="0"/>
                  </a:lnTo>
                  <a:lnTo>
                    <a:pt x="382905" y="0"/>
                  </a:lnTo>
                  <a:lnTo>
                    <a:pt x="336511" y="51206"/>
                  </a:lnTo>
                  <a:lnTo>
                    <a:pt x="336511" y="53581"/>
                  </a:lnTo>
                  <a:lnTo>
                    <a:pt x="365366" y="53581"/>
                  </a:lnTo>
                  <a:lnTo>
                    <a:pt x="393471" y="21501"/>
                  </a:lnTo>
                  <a:lnTo>
                    <a:pt x="421767" y="53581"/>
                  </a:lnTo>
                  <a:lnTo>
                    <a:pt x="450621" y="53581"/>
                  </a:lnTo>
                  <a:lnTo>
                    <a:pt x="450621" y="51600"/>
                  </a:lnTo>
                  <a:close/>
                </a:path>
                <a:path w="488315" h="294004">
                  <a:moveTo>
                    <a:pt x="487984" y="189953"/>
                  </a:moveTo>
                  <a:lnTo>
                    <a:pt x="481545" y="144348"/>
                  </a:lnTo>
                  <a:lnTo>
                    <a:pt x="462229" y="110731"/>
                  </a:lnTo>
                  <a:lnTo>
                    <a:pt x="453085" y="102412"/>
                  </a:lnTo>
                  <a:lnTo>
                    <a:pt x="453085" y="185801"/>
                  </a:lnTo>
                  <a:lnTo>
                    <a:pt x="452107" y="203530"/>
                  </a:lnTo>
                  <a:lnTo>
                    <a:pt x="437413" y="244182"/>
                  </a:lnTo>
                  <a:lnTo>
                    <a:pt x="407733" y="263740"/>
                  </a:lnTo>
                  <a:lnTo>
                    <a:pt x="407593" y="263740"/>
                  </a:lnTo>
                  <a:lnTo>
                    <a:pt x="395173" y="265023"/>
                  </a:lnTo>
                  <a:lnTo>
                    <a:pt x="353009" y="244462"/>
                  </a:lnTo>
                  <a:lnTo>
                    <a:pt x="338251" y="206095"/>
                  </a:lnTo>
                  <a:lnTo>
                    <a:pt x="337261" y="189953"/>
                  </a:lnTo>
                  <a:lnTo>
                    <a:pt x="338251" y="171907"/>
                  </a:lnTo>
                  <a:lnTo>
                    <a:pt x="353110" y="131089"/>
                  </a:lnTo>
                  <a:lnTo>
                    <a:pt x="392988" y="110731"/>
                  </a:lnTo>
                  <a:lnTo>
                    <a:pt x="396608" y="110731"/>
                  </a:lnTo>
                  <a:lnTo>
                    <a:pt x="437134" y="131381"/>
                  </a:lnTo>
                  <a:lnTo>
                    <a:pt x="452081" y="169811"/>
                  </a:lnTo>
                  <a:lnTo>
                    <a:pt x="453085" y="185801"/>
                  </a:lnTo>
                  <a:lnTo>
                    <a:pt x="453085" y="102412"/>
                  </a:lnTo>
                  <a:lnTo>
                    <a:pt x="448360" y="98107"/>
                  </a:lnTo>
                  <a:lnTo>
                    <a:pt x="432676" y="89192"/>
                  </a:lnTo>
                  <a:lnTo>
                    <a:pt x="432841" y="89192"/>
                  </a:lnTo>
                  <a:lnTo>
                    <a:pt x="414642" y="83680"/>
                  </a:lnTo>
                  <a:lnTo>
                    <a:pt x="394792" y="81864"/>
                  </a:lnTo>
                  <a:lnTo>
                    <a:pt x="381673" y="82677"/>
                  </a:lnTo>
                  <a:lnTo>
                    <a:pt x="336842" y="102082"/>
                  </a:lnTo>
                  <a:lnTo>
                    <a:pt x="308800" y="144208"/>
                  </a:lnTo>
                  <a:lnTo>
                    <a:pt x="302171" y="185801"/>
                  </a:lnTo>
                  <a:lnTo>
                    <a:pt x="302298" y="189953"/>
                  </a:lnTo>
                  <a:lnTo>
                    <a:pt x="303784" y="210858"/>
                  </a:lnTo>
                  <a:lnTo>
                    <a:pt x="308660" y="231203"/>
                  </a:lnTo>
                  <a:lnTo>
                    <a:pt x="316661" y="249047"/>
                  </a:lnTo>
                  <a:lnTo>
                    <a:pt x="327812" y="264490"/>
                  </a:lnTo>
                  <a:lnTo>
                    <a:pt x="327926" y="264655"/>
                  </a:lnTo>
                  <a:lnTo>
                    <a:pt x="341782" y="277279"/>
                  </a:lnTo>
                  <a:lnTo>
                    <a:pt x="357606" y="286296"/>
                  </a:lnTo>
                  <a:lnTo>
                    <a:pt x="375399" y="291706"/>
                  </a:lnTo>
                  <a:lnTo>
                    <a:pt x="395173" y="293509"/>
                  </a:lnTo>
                  <a:lnTo>
                    <a:pt x="408546" y="292684"/>
                  </a:lnTo>
                  <a:lnTo>
                    <a:pt x="453936" y="273050"/>
                  </a:lnTo>
                  <a:lnTo>
                    <a:pt x="462153" y="265023"/>
                  </a:lnTo>
                  <a:lnTo>
                    <a:pt x="462699" y="264490"/>
                  </a:lnTo>
                  <a:lnTo>
                    <a:pt x="481558" y="231203"/>
                  </a:lnTo>
                  <a:lnTo>
                    <a:pt x="487273" y="204470"/>
                  </a:lnTo>
                  <a:lnTo>
                    <a:pt x="487984" y="1899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8552214" y="5977744"/>
              <a:ext cx="160518" cy="207868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8756489" y="5977743"/>
              <a:ext cx="173167" cy="211637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8960775" y="5977743"/>
              <a:ext cx="185805" cy="211637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1008863" y="7052726"/>
              <a:ext cx="257810" cy="274955"/>
            </a:xfrm>
            <a:custGeom>
              <a:avLst/>
              <a:gdLst/>
              <a:ahLst/>
              <a:cxnLst/>
              <a:rect l="l" t="t" r="r" b="b"/>
              <a:pathLst>
                <a:path w="257809" h="274954">
                  <a:moveTo>
                    <a:pt x="154686" y="0"/>
                  </a:moveTo>
                  <a:lnTo>
                    <a:pt x="102237" y="0"/>
                  </a:lnTo>
                  <a:lnTo>
                    <a:pt x="0" y="274651"/>
                  </a:lnTo>
                  <a:lnTo>
                    <a:pt x="60176" y="274651"/>
                  </a:lnTo>
                  <a:lnTo>
                    <a:pt x="79034" y="218056"/>
                  </a:lnTo>
                  <a:lnTo>
                    <a:pt x="236297" y="218056"/>
                  </a:lnTo>
                  <a:lnTo>
                    <a:pt x="219144" y="172225"/>
                  </a:lnTo>
                  <a:lnTo>
                    <a:pt x="94321" y="172225"/>
                  </a:lnTo>
                  <a:lnTo>
                    <a:pt x="128467" y="69421"/>
                  </a:lnTo>
                  <a:lnTo>
                    <a:pt x="180668" y="69421"/>
                  </a:lnTo>
                  <a:lnTo>
                    <a:pt x="154686" y="0"/>
                  </a:lnTo>
                  <a:close/>
                </a:path>
                <a:path w="257809" h="274954">
                  <a:moveTo>
                    <a:pt x="236297" y="218056"/>
                  </a:moveTo>
                  <a:lnTo>
                    <a:pt x="178266" y="218056"/>
                  </a:lnTo>
                  <a:lnTo>
                    <a:pt x="197313" y="274651"/>
                  </a:lnTo>
                  <a:lnTo>
                    <a:pt x="257479" y="274651"/>
                  </a:lnTo>
                  <a:lnTo>
                    <a:pt x="236297" y="218056"/>
                  </a:lnTo>
                  <a:close/>
                </a:path>
                <a:path w="257809" h="274954">
                  <a:moveTo>
                    <a:pt x="180668" y="69421"/>
                  </a:moveTo>
                  <a:lnTo>
                    <a:pt x="128467" y="69421"/>
                  </a:lnTo>
                  <a:lnTo>
                    <a:pt x="162979" y="172225"/>
                  </a:lnTo>
                  <a:lnTo>
                    <a:pt x="219144" y="172225"/>
                  </a:lnTo>
                  <a:lnTo>
                    <a:pt x="180668" y="694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288421" y="7119508"/>
              <a:ext cx="115431" cy="207868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1419682" y="7048963"/>
              <a:ext cx="1741805" cy="372110"/>
            </a:xfrm>
            <a:custGeom>
              <a:avLst/>
              <a:gdLst/>
              <a:ahLst/>
              <a:cxnLst/>
              <a:rect l="l" t="t" r="r" b="b"/>
              <a:pathLst>
                <a:path w="1741805" h="372109">
                  <a:moveTo>
                    <a:pt x="121297" y="235978"/>
                  </a:moveTo>
                  <a:lnTo>
                    <a:pt x="116649" y="236855"/>
                  </a:lnTo>
                  <a:lnTo>
                    <a:pt x="111302" y="237286"/>
                  </a:lnTo>
                  <a:lnTo>
                    <a:pt x="97091" y="237286"/>
                  </a:lnTo>
                  <a:lnTo>
                    <a:pt x="91554" y="235673"/>
                  </a:lnTo>
                  <a:lnTo>
                    <a:pt x="85775" y="229120"/>
                  </a:lnTo>
                  <a:lnTo>
                    <a:pt x="84328" y="223723"/>
                  </a:lnTo>
                  <a:lnTo>
                    <a:pt x="84328" y="114312"/>
                  </a:lnTo>
                  <a:lnTo>
                    <a:pt x="119227" y="114312"/>
                  </a:lnTo>
                  <a:lnTo>
                    <a:pt x="119227" y="74320"/>
                  </a:lnTo>
                  <a:lnTo>
                    <a:pt x="84328" y="74320"/>
                  </a:lnTo>
                  <a:lnTo>
                    <a:pt x="84328" y="24142"/>
                  </a:lnTo>
                  <a:lnTo>
                    <a:pt x="29819" y="24142"/>
                  </a:lnTo>
                  <a:lnTo>
                    <a:pt x="29819" y="74320"/>
                  </a:lnTo>
                  <a:lnTo>
                    <a:pt x="0" y="74320"/>
                  </a:lnTo>
                  <a:lnTo>
                    <a:pt x="0" y="114312"/>
                  </a:lnTo>
                  <a:lnTo>
                    <a:pt x="29819" y="114312"/>
                  </a:lnTo>
                  <a:lnTo>
                    <a:pt x="29819" y="224282"/>
                  </a:lnTo>
                  <a:lnTo>
                    <a:pt x="33896" y="249618"/>
                  </a:lnTo>
                  <a:lnTo>
                    <a:pt x="44996" y="267716"/>
                  </a:lnTo>
                  <a:lnTo>
                    <a:pt x="63131" y="278574"/>
                  </a:lnTo>
                  <a:lnTo>
                    <a:pt x="88290" y="282194"/>
                  </a:lnTo>
                  <a:lnTo>
                    <a:pt x="96723" y="281889"/>
                  </a:lnTo>
                  <a:lnTo>
                    <a:pt x="105029" y="280962"/>
                  </a:lnTo>
                  <a:lnTo>
                    <a:pt x="113220" y="279438"/>
                  </a:lnTo>
                  <a:lnTo>
                    <a:pt x="121297" y="277291"/>
                  </a:lnTo>
                  <a:lnTo>
                    <a:pt x="121297" y="235978"/>
                  </a:lnTo>
                  <a:close/>
                </a:path>
                <a:path w="1741805" h="372109">
                  <a:moveTo>
                    <a:pt x="214096" y="242951"/>
                  </a:moveTo>
                  <a:lnTo>
                    <a:pt x="211175" y="235915"/>
                  </a:lnTo>
                  <a:lnTo>
                    <a:pt x="199478" y="225094"/>
                  </a:lnTo>
                  <a:lnTo>
                    <a:pt x="192087" y="222402"/>
                  </a:lnTo>
                  <a:lnTo>
                    <a:pt x="174358" y="222402"/>
                  </a:lnTo>
                  <a:lnTo>
                    <a:pt x="167030" y="225094"/>
                  </a:lnTo>
                  <a:lnTo>
                    <a:pt x="155333" y="235915"/>
                  </a:lnTo>
                  <a:lnTo>
                    <a:pt x="152412" y="242951"/>
                  </a:lnTo>
                  <a:lnTo>
                    <a:pt x="152412" y="251637"/>
                  </a:lnTo>
                  <a:lnTo>
                    <a:pt x="152412" y="260184"/>
                  </a:lnTo>
                  <a:lnTo>
                    <a:pt x="155308" y="267131"/>
                  </a:lnTo>
                  <a:lnTo>
                    <a:pt x="166878" y="277825"/>
                  </a:lnTo>
                  <a:lnTo>
                    <a:pt x="174244" y="280492"/>
                  </a:lnTo>
                  <a:lnTo>
                    <a:pt x="192227" y="280492"/>
                  </a:lnTo>
                  <a:lnTo>
                    <a:pt x="199644" y="277825"/>
                  </a:lnTo>
                  <a:lnTo>
                    <a:pt x="211201" y="267131"/>
                  </a:lnTo>
                  <a:lnTo>
                    <a:pt x="214096" y="260184"/>
                  </a:lnTo>
                  <a:lnTo>
                    <a:pt x="214096" y="242951"/>
                  </a:lnTo>
                  <a:close/>
                </a:path>
                <a:path w="1741805" h="372109">
                  <a:moveTo>
                    <a:pt x="488175" y="3403"/>
                  </a:moveTo>
                  <a:lnTo>
                    <a:pt x="482320" y="3403"/>
                  </a:lnTo>
                  <a:lnTo>
                    <a:pt x="368592" y="44145"/>
                  </a:lnTo>
                  <a:lnTo>
                    <a:pt x="368592" y="88468"/>
                  </a:lnTo>
                  <a:lnTo>
                    <a:pt x="433666" y="68287"/>
                  </a:lnTo>
                  <a:lnTo>
                    <a:pt x="433666" y="278422"/>
                  </a:lnTo>
                  <a:lnTo>
                    <a:pt x="488175" y="278422"/>
                  </a:lnTo>
                  <a:lnTo>
                    <a:pt x="488175" y="3403"/>
                  </a:lnTo>
                  <a:close/>
                </a:path>
                <a:path w="1741805" h="372109">
                  <a:moveTo>
                    <a:pt x="765644" y="234467"/>
                  </a:moveTo>
                  <a:lnTo>
                    <a:pt x="647585" y="234467"/>
                  </a:lnTo>
                  <a:lnTo>
                    <a:pt x="710006" y="168643"/>
                  </a:lnTo>
                  <a:lnTo>
                    <a:pt x="721893" y="155016"/>
                  </a:lnTo>
                  <a:lnTo>
                    <a:pt x="746226" y="119392"/>
                  </a:lnTo>
                  <a:lnTo>
                    <a:pt x="756780" y="77914"/>
                  </a:lnTo>
                  <a:lnTo>
                    <a:pt x="755319" y="60375"/>
                  </a:lnTo>
                  <a:lnTo>
                    <a:pt x="733310" y="20370"/>
                  </a:lnTo>
                  <a:lnTo>
                    <a:pt x="687400" y="1282"/>
                  </a:lnTo>
                  <a:lnTo>
                    <a:pt x="667372" y="12"/>
                  </a:lnTo>
                  <a:lnTo>
                    <a:pt x="653872" y="749"/>
                  </a:lnTo>
                  <a:lnTo>
                    <a:pt x="607441" y="18249"/>
                  </a:lnTo>
                  <a:lnTo>
                    <a:pt x="578675" y="54978"/>
                  </a:lnTo>
                  <a:lnTo>
                    <a:pt x="571931" y="90157"/>
                  </a:lnTo>
                  <a:lnTo>
                    <a:pt x="626643" y="90157"/>
                  </a:lnTo>
                  <a:lnTo>
                    <a:pt x="627303" y="80289"/>
                  </a:lnTo>
                  <a:lnTo>
                    <a:pt x="629297" y="71424"/>
                  </a:lnTo>
                  <a:lnTo>
                    <a:pt x="657682" y="44754"/>
                  </a:lnTo>
                  <a:lnTo>
                    <a:pt x="666432" y="43954"/>
                  </a:lnTo>
                  <a:lnTo>
                    <a:pt x="674509" y="44602"/>
                  </a:lnTo>
                  <a:lnTo>
                    <a:pt x="701509" y="74523"/>
                  </a:lnTo>
                  <a:lnTo>
                    <a:pt x="702094" y="83185"/>
                  </a:lnTo>
                  <a:lnTo>
                    <a:pt x="701535" y="89979"/>
                  </a:lnTo>
                  <a:lnTo>
                    <a:pt x="682155" y="127660"/>
                  </a:lnTo>
                  <a:lnTo>
                    <a:pt x="577392" y="241071"/>
                  </a:lnTo>
                  <a:lnTo>
                    <a:pt x="577392" y="278422"/>
                  </a:lnTo>
                  <a:lnTo>
                    <a:pt x="765644" y="278422"/>
                  </a:lnTo>
                  <a:lnTo>
                    <a:pt x="765644" y="234467"/>
                  </a:lnTo>
                  <a:close/>
                </a:path>
                <a:path w="1741805" h="372109">
                  <a:moveTo>
                    <a:pt x="931456" y="3403"/>
                  </a:moveTo>
                  <a:lnTo>
                    <a:pt x="925601" y="3403"/>
                  </a:lnTo>
                  <a:lnTo>
                    <a:pt x="811860" y="44145"/>
                  </a:lnTo>
                  <a:lnTo>
                    <a:pt x="811860" y="88468"/>
                  </a:lnTo>
                  <a:lnTo>
                    <a:pt x="876947" y="68287"/>
                  </a:lnTo>
                  <a:lnTo>
                    <a:pt x="876947" y="278422"/>
                  </a:lnTo>
                  <a:lnTo>
                    <a:pt x="931456" y="278422"/>
                  </a:lnTo>
                  <a:lnTo>
                    <a:pt x="931456" y="3403"/>
                  </a:lnTo>
                  <a:close/>
                </a:path>
                <a:path w="1741805" h="372109">
                  <a:moveTo>
                    <a:pt x="1087450" y="242951"/>
                  </a:moveTo>
                  <a:lnTo>
                    <a:pt x="1084529" y="235915"/>
                  </a:lnTo>
                  <a:lnTo>
                    <a:pt x="1072832" y="225094"/>
                  </a:lnTo>
                  <a:lnTo>
                    <a:pt x="1065441" y="222402"/>
                  </a:lnTo>
                  <a:lnTo>
                    <a:pt x="1047711" y="222402"/>
                  </a:lnTo>
                  <a:lnTo>
                    <a:pt x="1040384" y="225094"/>
                  </a:lnTo>
                  <a:lnTo>
                    <a:pt x="1028687" y="235915"/>
                  </a:lnTo>
                  <a:lnTo>
                    <a:pt x="1025766" y="242951"/>
                  </a:lnTo>
                  <a:lnTo>
                    <a:pt x="1025766" y="251637"/>
                  </a:lnTo>
                  <a:lnTo>
                    <a:pt x="1025766" y="260184"/>
                  </a:lnTo>
                  <a:lnTo>
                    <a:pt x="1028649" y="267131"/>
                  </a:lnTo>
                  <a:lnTo>
                    <a:pt x="1040218" y="277825"/>
                  </a:lnTo>
                  <a:lnTo>
                    <a:pt x="1047584" y="280492"/>
                  </a:lnTo>
                  <a:lnTo>
                    <a:pt x="1065580" y="280492"/>
                  </a:lnTo>
                  <a:lnTo>
                    <a:pt x="1072984" y="277825"/>
                  </a:lnTo>
                  <a:lnTo>
                    <a:pt x="1084554" y="267131"/>
                  </a:lnTo>
                  <a:lnTo>
                    <a:pt x="1087450" y="260184"/>
                  </a:lnTo>
                  <a:lnTo>
                    <a:pt x="1087450" y="242951"/>
                  </a:lnTo>
                  <a:close/>
                </a:path>
                <a:path w="1741805" h="372109">
                  <a:moveTo>
                    <a:pt x="1426413" y="197116"/>
                  </a:moveTo>
                  <a:lnTo>
                    <a:pt x="1426108" y="189915"/>
                  </a:lnTo>
                  <a:lnTo>
                    <a:pt x="1426070" y="189014"/>
                  </a:lnTo>
                  <a:lnTo>
                    <a:pt x="1425041" y="181483"/>
                  </a:lnTo>
                  <a:lnTo>
                    <a:pt x="1404823" y="146850"/>
                  </a:lnTo>
                  <a:lnTo>
                    <a:pt x="1391335" y="137464"/>
                  </a:lnTo>
                  <a:lnTo>
                    <a:pt x="1391335" y="206413"/>
                  </a:lnTo>
                  <a:lnTo>
                    <a:pt x="1388757" y="213715"/>
                  </a:lnTo>
                  <a:lnTo>
                    <a:pt x="1360779" y="233527"/>
                  </a:lnTo>
                  <a:lnTo>
                    <a:pt x="1355471" y="231635"/>
                  </a:lnTo>
                  <a:lnTo>
                    <a:pt x="1347851" y="229196"/>
                  </a:lnTo>
                  <a:lnTo>
                    <a:pt x="1337919" y="226187"/>
                  </a:lnTo>
                  <a:lnTo>
                    <a:pt x="1313180" y="218846"/>
                  </a:lnTo>
                  <a:lnTo>
                    <a:pt x="1302461" y="215265"/>
                  </a:lnTo>
                  <a:lnTo>
                    <a:pt x="1265326" y="189915"/>
                  </a:lnTo>
                  <a:lnTo>
                    <a:pt x="1263624" y="183007"/>
                  </a:lnTo>
                  <a:lnTo>
                    <a:pt x="1263624" y="165658"/>
                  </a:lnTo>
                  <a:lnTo>
                    <a:pt x="1292860" y="138645"/>
                  </a:lnTo>
                  <a:lnTo>
                    <a:pt x="1300111" y="141147"/>
                  </a:lnTo>
                  <a:lnTo>
                    <a:pt x="1308138" y="143713"/>
                  </a:lnTo>
                  <a:lnTo>
                    <a:pt x="1315681" y="145948"/>
                  </a:lnTo>
                  <a:lnTo>
                    <a:pt x="1323987" y="148247"/>
                  </a:lnTo>
                  <a:lnTo>
                    <a:pt x="1342796" y="154330"/>
                  </a:lnTo>
                  <a:lnTo>
                    <a:pt x="1378229" y="170929"/>
                  </a:lnTo>
                  <a:lnTo>
                    <a:pt x="1391335" y="206413"/>
                  </a:lnTo>
                  <a:lnTo>
                    <a:pt x="1391335" y="137464"/>
                  </a:lnTo>
                  <a:lnTo>
                    <a:pt x="1348054" y="120307"/>
                  </a:lnTo>
                  <a:lnTo>
                    <a:pt x="1322578" y="112890"/>
                  </a:lnTo>
                  <a:lnTo>
                    <a:pt x="1311732" y="109385"/>
                  </a:lnTo>
                  <a:lnTo>
                    <a:pt x="1273873" y="84201"/>
                  </a:lnTo>
                  <a:lnTo>
                    <a:pt x="1272120" y="77343"/>
                  </a:lnTo>
                  <a:lnTo>
                    <a:pt x="1272120" y="68656"/>
                  </a:lnTo>
                  <a:lnTo>
                    <a:pt x="1295615" y="34582"/>
                  </a:lnTo>
                  <a:lnTo>
                    <a:pt x="1329283" y="28486"/>
                  </a:lnTo>
                  <a:lnTo>
                    <a:pt x="1341742" y="29400"/>
                  </a:lnTo>
                  <a:lnTo>
                    <a:pt x="1378267" y="50965"/>
                  </a:lnTo>
                  <a:lnTo>
                    <a:pt x="1387182" y="81292"/>
                  </a:lnTo>
                  <a:lnTo>
                    <a:pt x="1422069" y="81292"/>
                  </a:lnTo>
                  <a:lnTo>
                    <a:pt x="1408277" y="33058"/>
                  </a:lnTo>
                  <a:lnTo>
                    <a:pt x="1368221" y="5334"/>
                  </a:lnTo>
                  <a:lnTo>
                    <a:pt x="1329283" y="0"/>
                  </a:lnTo>
                  <a:lnTo>
                    <a:pt x="1309382" y="1181"/>
                  </a:lnTo>
                  <a:lnTo>
                    <a:pt x="1262227" y="18884"/>
                  </a:lnTo>
                  <a:lnTo>
                    <a:pt x="1238605" y="54203"/>
                  </a:lnTo>
                  <a:lnTo>
                    <a:pt x="1237068" y="68656"/>
                  </a:lnTo>
                  <a:lnTo>
                    <a:pt x="1237068" y="70065"/>
                  </a:lnTo>
                  <a:lnTo>
                    <a:pt x="1247432" y="106997"/>
                  </a:lnTo>
                  <a:lnTo>
                    <a:pt x="1262875" y="122885"/>
                  </a:lnTo>
                  <a:lnTo>
                    <a:pt x="1247851" y="132334"/>
                  </a:lnTo>
                  <a:lnTo>
                    <a:pt x="1237132" y="144094"/>
                  </a:lnTo>
                  <a:lnTo>
                    <a:pt x="1230693" y="158165"/>
                  </a:lnTo>
                  <a:lnTo>
                    <a:pt x="1228547" y="174536"/>
                  </a:lnTo>
                  <a:lnTo>
                    <a:pt x="1228928" y="181483"/>
                  </a:lnTo>
                  <a:lnTo>
                    <a:pt x="1228991" y="182765"/>
                  </a:lnTo>
                  <a:lnTo>
                    <a:pt x="1248422" y="223647"/>
                  </a:lnTo>
                  <a:lnTo>
                    <a:pt x="1286357" y="245249"/>
                  </a:lnTo>
                  <a:lnTo>
                    <a:pt x="1316634" y="254660"/>
                  </a:lnTo>
                  <a:lnTo>
                    <a:pt x="1334719" y="260388"/>
                  </a:lnTo>
                  <a:lnTo>
                    <a:pt x="1369453" y="276250"/>
                  </a:lnTo>
                  <a:lnTo>
                    <a:pt x="1382725" y="301726"/>
                  </a:lnTo>
                  <a:lnTo>
                    <a:pt x="1382852" y="302933"/>
                  </a:lnTo>
                  <a:lnTo>
                    <a:pt x="1358734" y="336905"/>
                  </a:lnTo>
                  <a:lnTo>
                    <a:pt x="1325880" y="343115"/>
                  </a:lnTo>
                  <a:lnTo>
                    <a:pt x="1311948" y="342226"/>
                  </a:lnTo>
                  <a:lnTo>
                    <a:pt x="1272044" y="321106"/>
                  </a:lnTo>
                  <a:lnTo>
                    <a:pt x="1262532" y="290487"/>
                  </a:lnTo>
                  <a:lnTo>
                    <a:pt x="1262494" y="290106"/>
                  </a:lnTo>
                  <a:lnTo>
                    <a:pt x="1227404" y="290487"/>
                  </a:lnTo>
                  <a:lnTo>
                    <a:pt x="1229042" y="308737"/>
                  </a:lnTo>
                  <a:lnTo>
                    <a:pt x="1233957" y="324815"/>
                  </a:lnTo>
                  <a:lnTo>
                    <a:pt x="1260589" y="355511"/>
                  </a:lnTo>
                  <a:lnTo>
                    <a:pt x="1305293" y="370471"/>
                  </a:lnTo>
                  <a:lnTo>
                    <a:pt x="1325880" y="371792"/>
                  </a:lnTo>
                  <a:lnTo>
                    <a:pt x="1346225" y="370611"/>
                  </a:lnTo>
                  <a:lnTo>
                    <a:pt x="1393405" y="353021"/>
                  </a:lnTo>
                  <a:lnTo>
                    <a:pt x="1416405" y="317601"/>
                  </a:lnTo>
                  <a:lnTo>
                    <a:pt x="1417891" y="302933"/>
                  </a:lnTo>
                  <a:lnTo>
                    <a:pt x="1417891" y="301726"/>
                  </a:lnTo>
                  <a:lnTo>
                    <a:pt x="1417574" y="294970"/>
                  </a:lnTo>
                  <a:lnTo>
                    <a:pt x="1417510" y="293509"/>
                  </a:lnTo>
                  <a:lnTo>
                    <a:pt x="1397457" y="253657"/>
                  </a:lnTo>
                  <a:lnTo>
                    <a:pt x="1391335" y="248805"/>
                  </a:lnTo>
                  <a:lnTo>
                    <a:pt x="1406690" y="239560"/>
                  </a:lnTo>
                  <a:lnTo>
                    <a:pt x="1412341" y="233527"/>
                  </a:lnTo>
                  <a:lnTo>
                    <a:pt x="1417650" y="227863"/>
                  </a:lnTo>
                  <a:lnTo>
                    <a:pt x="1424127" y="213906"/>
                  </a:lnTo>
                  <a:lnTo>
                    <a:pt x="1424228" y="213715"/>
                  </a:lnTo>
                  <a:lnTo>
                    <a:pt x="1426337" y="197751"/>
                  </a:lnTo>
                  <a:lnTo>
                    <a:pt x="1426413" y="197116"/>
                  </a:lnTo>
                  <a:close/>
                </a:path>
                <a:path w="1741805" h="372109">
                  <a:moveTo>
                    <a:pt x="1741424" y="188823"/>
                  </a:moveTo>
                  <a:lnTo>
                    <a:pt x="1740090" y="169748"/>
                  </a:lnTo>
                  <a:lnTo>
                    <a:pt x="1736064" y="152514"/>
                  </a:lnTo>
                  <a:lnTo>
                    <a:pt x="1729397" y="137147"/>
                  </a:lnTo>
                  <a:lnTo>
                    <a:pt x="1722615" y="127330"/>
                  </a:lnTo>
                  <a:lnTo>
                    <a:pt x="1720011" y="123558"/>
                  </a:lnTo>
                  <a:lnTo>
                    <a:pt x="1719618" y="123177"/>
                  </a:lnTo>
                  <a:lnTo>
                    <a:pt x="1708404" y="112496"/>
                  </a:lnTo>
                  <a:lnTo>
                    <a:pt x="1706892" y="111607"/>
                  </a:lnTo>
                  <a:lnTo>
                    <a:pt x="1706892" y="190512"/>
                  </a:lnTo>
                  <a:lnTo>
                    <a:pt x="1706054" y="203898"/>
                  </a:lnTo>
                  <a:lnTo>
                    <a:pt x="1686039" y="243560"/>
                  </a:lnTo>
                  <a:lnTo>
                    <a:pt x="1656359" y="253339"/>
                  </a:lnTo>
                  <a:lnTo>
                    <a:pt x="1645412" y="252031"/>
                  </a:lnTo>
                  <a:lnTo>
                    <a:pt x="1611566" y="221386"/>
                  </a:lnTo>
                  <a:lnTo>
                    <a:pt x="1602981" y="177876"/>
                  </a:lnTo>
                  <a:lnTo>
                    <a:pt x="1602981" y="165049"/>
                  </a:lnTo>
                  <a:lnTo>
                    <a:pt x="1631632" y="133375"/>
                  </a:lnTo>
                  <a:lnTo>
                    <a:pt x="1656918" y="127330"/>
                  </a:lnTo>
                  <a:lnTo>
                    <a:pt x="1667675" y="128422"/>
                  </a:lnTo>
                  <a:lnTo>
                    <a:pt x="1699221" y="154178"/>
                  </a:lnTo>
                  <a:lnTo>
                    <a:pt x="1706892" y="190512"/>
                  </a:lnTo>
                  <a:lnTo>
                    <a:pt x="1706892" y="111607"/>
                  </a:lnTo>
                  <a:lnTo>
                    <a:pt x="1695005" y="104597"/>
                  </a:lnTo>
                  <a:lnTo>
                    <a:pt x="1679790" y="99860"/>
                  </a:lnTo>
                  <a:lnTo>
                    <a:pt x="1662772" y="98285"/>
                  </a:lnTo>
                  <a:lnTo>
                    <a:pt x="1644738" y="99860"/>
                  </a:lnTo>
                  <a:lnTo>
                    <a:pt x="1644916" y="99860"/>
                  </a:lnTo>
                  <a:lnTo>
                    <a:pt x="1628889" y="104597"/>
                  </a:lnTo>
                  <a:lnTo>
                    <a:pt x="1629029" y="104597"/>
                  </a:lnTo>
                  <a:lnTo>
                    <a:pt x="1615376" y="112293"/>
                  </a:lnTo>
                  <a:lnTo>
                    <a:pt x="1603527" y="123177"/>
                  </a:lnTo>
                  <a:lnTo>
                    <a:pt x="1612404" y="85496"/>
                  </a:lnTo>
                  <a:lnTo>
                    <a:pt x="1644561" y="47066"/>
                  </a:lnTo>
                  <a:lnTo>
                    <a:pt x="1696339" y="33210"/>
                  </a:lnTo>
                  <a:lnTo>
                    <a:pt x="1702765" y="33210"/>
                  </a:lnTo>
                  <a:lnTo>
                    <a:pt x="1702765" y="3594"/>
                  </a:lnTo>
                  <a:lnTo>
                    <a:pt x="1696529" y="3594"/>
                  </a:lnTo>
                  <a:lnTo>
                    <a:pt x="1666532" y="6515"/>
                  </a:lnTo>
                  <a:lnTo>
                    <a:pt x="1618386" y="27025"/>
                  </a:lnTo>
                  <a:lnTo>
                    <a:pt x="1586077" y="66890"/>
                  </a:lnTo>
                  <a:lnTo>
                    <a:pt x="1569910" y="124841"/>
                  </a:lnTo>
                  <a:lnTo>
                    <a:pt x="1567891" y="160515"/>
                  </a:lnTo>
                  <a:lnTo>
                    <a:pt x="1567891" y="173926"/>
                  </a:lnTo>
                  <a:lnTo>
                    <a:pt x="1574012" y="217284"/>
                  </a:lnTo>
                  <a:lnTo>
                    <a:pt x="1592414" y="251904"/>
                  </a:lnTo>
                  <a:lnTo>
                    <a:pt x="1637576" y="280301"/>
                  </a:lnTo>
                  <a:lnTo>
                    <a:pt x="1656359" y="282194"/>
                  </a:lnTo>
                  <a:lnTo>
                    <a:pt x="1674799" y="280593"/>
                  </a:lnTo>
                  <a:lnTo>
                    <a:pt x="1718310" y="256730"/>
                  </a:lnTo>
                  <a:lnTo>
                    <a:pt x="1739976" y="208978"/>
                  </a:lnTo>
                  <a:lnTo>
                    <a:pt x="1741297" y="190512"/>
                  </a:lnTo>
                  <a:lnTo>
                    <a:pt x="1741424" y="188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202700" y="7048965"/>
              <a:ext cx="129124" cy="148257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3456139" y="7052725"/>
              <a:ext cx="241935" cy="274955"/>
            </a:xfrm>
            <a:custGeom>
              <a:avLst/>
              <a:gdLst/>
              <a:ahLst/>
              <a:cxnLst/>
              <a:rect l="l" t="t" r="r" b="b"/>
              <a:pathLst>
                <a:path w="241935" h="274954">
                  <a:moveTo>
                    <a:pt x="136561" y="0"/>
                  </a:moveTo>
                  <a:lnTo>
                    <a:pt x="104876" y="0"/>
                  </a:lnTo>
                  <a:lnTo>
                    <a:pt x="0" y="274651"/>
                  </a:lnTo>
                  <a:lnTo>
                    <a:pt x="37339" y="274651"/>
                  </a:lnTo>
                  <a:lnTo>
                    <a:pt x="63181" y="202779"/>
                  </a:lnTo>
                  <a:lnTo>
                    <a:pt x="214132" y="202779"/>
                  </a:lnTo>
                  <a:lnTo>
                    <a:pt x="202804" y="173167"/>
                  </a:lnTo>
                  <a:lnTo>
                    <a:pt x="74123" y="173167"/>
                  </a:lnTo>
                  <a:lnTo>
                    <a:pt x="120718" y="44710"/>
                  </a:lnTo>
                  <a:lnTo>
                    <a:pt x="153664" y="44710"/>
                  </a:lnTo>
                  <a:lnTo>
                    <a:pt x="136561" y="0"/>
                  </a:lnTo>
                  <a:close/>
                </a:path>
                <a:path w="241935" h="274954">
                  <a:moveTo>
                    <a:pt x="214132" y="202779"/>
                  </a:moveTo>
                  <a:lnTo>
                    <a:pt x="178245" y="202779"/>
                  </a:lnTo>
                  <a:lnTo>
                    <a:pt x="204464" y="274651"/>
                  </a:lnTo>
                  <a:lnTo>
                    <a:pt x="241626" y="274651"/>
                  </a:lnTo>
                  <a:lnTo>
                    <a:pt x="214132" y="202779"/>
                  </a:lnTo>
                  <a:close/>
                </a:path>
                <a:path w="241935" h="274954">
                  <a:moveTo>
                    <a:pt x="153664" y="44710"/>
                  </a:moveTo>
                  <a:lnTo>
                    <a:pt x="120718" y="44710"/>
                  </a:lnTo>
                  <a:lnTo>
                    <a:pt x="167492" y="173167"/>
                  </a:lnTo>
                  <a:lnTo>
                    <a:pt x="202804" y="173167"/>
                  </a:lnTo>
                  <a:lnTo>
                    <a:pt x="153664" y="447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819056" y="7041415"/>
              <a:ext cx="2020235" cy="369708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5970194" y="7037637"/>
              <a:ext cx="172720" cy="294005"/>
            </a:xfrm>
            <a:custGeom>
              <a:avLst/>
              <a:gdLst/>
              <a:ahLst/>
              <a:cxnLst/>
              <a:rect l="l" t="t" r="r" b="b"/>
              <a:pathLst>
                <a:path w="172720" h="294004">
                  <a:moveTo>
                    <a:pt x="80542" y="81871"/>
                  </a:moveTo>
                  <a:lnTo>
                    <a:pt x="34249" y="97942"/>
                  </a:lnTo>
                  <a:lnTo>
                    <a:pt x="5566" y="143622"/>
                  </a:lnTo>
                  <a:lnTo>
                    <a:pt x="0" y="185994"/>
                  </a:lnTo>
                  <a:lnTo>
                    <a:pt x="82" y="189952"/>
                  </a:lnTo>
                  <a:lnTo>
                    <a:pt x="5590" y="230985"/>
                  </a:lnTo>
                  <a:lnTo>
                    <a:pt x="34353" y="277169"/>
                  </a:lnTo>
                  <a:lnTo>
                    <a:pt x="80165" y="293509"/>
                  </a:lnTo>
                  <a:lnTo>
                    <a:pt x="97815" y="291907"/>
                  </a:lnTo>
                  <a:lnTo>
                    <a:pt x="113415" y="287098"/>
                  </a:lnTo>
                  <a:lnTo>
                    <a:pt x="126966" y="279082"/>
                  </a:lnTo>
                  <a:lnTo>
                    <a:pt x="138466" y="267855"/>
                  </a:lnTo>
                  <a:lnTo>
                    <a:pt x="172225" y="267855"/>
                  </a:lnTo>
                  <a:lnTo>
                    <a:pt x="172225" y="263897"/>
                  </a:lnTo>
                  <a:lnTo>
                    <a:pt x="88845" y="263897"/>
                  </a:lnTo>
                  <a:lnTo>
                    <a:pt x="76892" y="262670"/>
                  </a:lnTo>
                  <a:lnTo>
                    <a:pt x="42961" y="233524"/>
                  </a:lnTo>
                  <a:lnTo>
                    <a:pt x="34899" y="189952"/>
                  </a:lnTo>
                  <a:lnTo>
                    <a:pt x="35794" y="171714"/>
                  </a:lnTo>
                  <a:lnTo>
                    <a:pt x="49234" y="131283"/>
                  </a:lnTo>
                  <a:lnTo>
                    <a:pt x="89222" y="111483"/>
                  </a:lnTo>
                  <a:lnTo>
                    <a:pt x="172225" y="111483"/>
                  </a:lnTo>
                  <a:lnTo>
                    <a:pt x="172225" y="106394"/>
                  </a:lnTo>
                  <a:lnTo>
                    <a:pt x="137325" y="106394"/>
                  </a:lnTo>
                  <a:lnTo>
                    <a:pt x="125926" y="95662"/>
                  </a:lnTo>
                  <a:lnTo>
                    <a:pt x="112664" y="87999"/>
                  </a:lnTo>
                  <a:lnTo>
                    <a:pt x="97536" y="83403"/>
                  </a:lnTo>
                  <a:lnTo>
                    <a:pt x="80542" y="81871"/>
                  </a:lnTo>
                  <a:close/>
                </a:path>
                <a:path w="172720" h="294004">
                  <a:moveTo>
                    <a:pt x="172225" y="267855"/>
                  </a:moveTo>
                  <a:lnTo>
                    <a:pt x="138466" y="267855"/>
                  </a:lnTo>
                  <a:lnTo>
                    <a:pt x="140163" y="289739"/>
                  </a:lnTo>
                  <a:lnTo>
                    <a:pt x="172225" y="289739"/>
                  </a:lnTo>
                  <a:lnTo>
                    <a:pt x="172225" y="267855"/>
                  </a:lnTo>
                  <a:close/>
                </a:path>
                <a:path w="172720" h="294004">
                  <a:moveTo>
                    <a:pt x="172225" y="111483"/>
                  </a:moveTo>
                  <a:lnTo>
                    <a:pt x="89222" y="111483"/>
                  </a:lnTo>
                  <a:lnTo>
                    <a:pt x="104396" y="113287"/>
                  </a:lnTo>
                  <a:lnTo>
                    <a:pt x="117471" y="118699"/>
                  </a:lnTo>
                  <a:lnTo>
                    <a:pt x="128447" y="127717"/>
                  </a:lnTo>
                  <a:lnTo>
                    <a:pt x="137325" y="140341"/>
                  </a:lnTo>
                  <a:lnTo>
                    <a:pt x="137325" y="234087"/>
                  </a:lnTo>
                  <a:lnTo>
                    <a:pt x="128569" y="247129"/>
                  </a:lnTo>
                  <a:lnTo>
                    <a:pt x="117569" y="256445"/>
                  </a:lnTo>
                  <a:lnTo>
                    <a:pt x="104327" y="262034"/>
                  </a:lnTo>
                  <a:lnTo>
                    <a:pt x="88845" y="263897"/>
                  </a:lnTo>
                  <a:lnTo>
                    <a:pt x="172225" y="263897"/>
                  </a:lnTo>
                  <a:lnTo>
                    <a:pt x="172225" y="111483"/>
                  </a:lnTo>
                  <a:close/>
                </a:path>
                <a:path w="172720" h="294004">
                  <a:moveTo>
                    <a:pt x="172225" y="0"/>
                  </a:moveTo>
                  <a:lnTo>
                    <a:pt x="137325" y="0"/>
                  </a:lnTo>
                  <a:lnTo>
                    <a:pt x="137325" y="106394"/>
                  </a:lnTo>
                  <a:lnTo>
                    <a:pt x="172225" y="106394"/>
                  </a:lnTo>
                  <a:lnTo>
                    <a:pt x="1722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187306" y="7119509"/>
              <a:ext cx="185805" cy="211637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408377" y="7119502"/>
              <a:ext cx="162225" cy="211648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913912" y="7119502"/>
              <a:ext cx="98646" cy="207868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702641" y="7119508"/>
              <a:ext cx="172036" cy="211637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7035762" y="7037647"/>
              <a:ext cx="612140" cy="294005"/>
            </a:xfrm>
            <a:custGeom>
              <a:avLst/>
              <a:gdLst/>
              <a:ahLst/>
              <a:cxnLst/>
              <a:rect l="l" t="t" r="r" b="b"/>
              <a:pathLst>
                <a:path w="612140" h="294004">
                  <a:moveTo>
                    <a:pt x="148437" y="0"/>
                  </a:moveTo>
                  <a:lnTo>
                    <a:pt x="106197" y="0"/>
                  </a:lnTo>
                  <a:lnTo>
                    <a:pt x="69723" y="55448"/>
                  </a:lnTo>
                  <a:lnTo>
                    <a:pt x="97904" y="55448"/>
                  </a:lnTo>
                  <a:lnTo>
                    <a:pt x="148437" y="0"/>
                  </a:lnTo>
                  <a:close/>
                </a:path>
                <a:path w="612140" h="294004">
                  <a:moveTo>
                    <a:pt x="173164" y="183159"/>
                  </a:moveTo>
                  <a:lnTo>
                    <a:pt x="167640" y="139966"/>
                  </a:lnTo>
                  <a:lnTo>
                    <a:pt x="138950" y="96608"/>
                  </a:lnTo>
                  <a:lnTo>
                    <a:pt x="138264" y="96227"/>
                  </a:lnTo>
                  <a:lnTo>
                    <a:pt x="138264" y="166370"/>
                  </a:lnTo>
                  <a:lnTo>
                    <a:pt x="138264" y="169011"/>
                  </a:lnTo>
                  <a:lnTo>
                    <a:pt x="36029" y="169011"/>
                  </a:lnTo>
                  <a:lnTo>
                    <a:pt x="38404" y="155917"/>
                  </a:lnTo>
                  <a:lnTo>
                    <a:pt x="61341" y="119189"/>
                  </a:lnTo>
                  <a:lnTo>
                    <a:pt x="89217" y="110540"/>
                  </a:lnTo>
                  <a:lnTo>
                    <a:pt x="100126" y="111506"/>
                  </a:lnTo>
                  <a:lnTo>
                    <a:pt x="99745" y="111506"/>
                  </a:lnTo>
                  <a:lnTo>
                    <a:pt x="108826" y="114198"/>
                  </a:lnTo>
                  <a:lnTo>
                    <a:pt x="136804" y="153822"/>
                  </a:lnTo>
                  <a:lnTo>
                    <a:pt x="138264" y="166370"/>
                  </a:lnTo>
                  <a:lnTo>
                    <a:pt x="138264" y="96227"/>
                  </a:lnTo>
                  <a:lnTo>
                    <a:pt x="124587" y="88417"/>
                  </a:lnTo>
                  <a:lnTo>
                    <a:pt x="108013" y="83502"/>
                  </a:lnTo>
                  <a:lnTo>
                    <a:pt x="89217" y="81864"/>
                  </a:lnTo>
                  <a:lnTo>
                    <a:pt x="77279" y="82702"/>
                  </a:lnTo>
                  <a:lnTo>
                    <a:pt x="34188" y="102743"/>
                  </a:lnTo>
                  <a:lnTo>
                    <a:pt x="6527" y="145034"/>
                  </a:lnTo>
                  <a:lnTo>
                    <a:pt x="0" y="186931"/>
                  </a:lnTo>
                  <a:lnTo>
                    <a:pt x="0" y="193344"/>
                  </a:lnTo>
                  <a:lnTo>
                    <a:pt x="6502" y="234391"/>
                  </a:lnTo>
                  <a:lnTo>
                    <a:pt x="40005" y="278180"/>
                  </a:lnTo>
                  <a:lnTo>
                    <a:pt x="93560" y="293509"/>
                  </a:lnTo>
                  <a:lnTo>
                    <a:pt x="117602" y="291045"/>
                  </a:lnTo>
                  <a:lnTo>
                    <a:pt x="138455" y="283654"/>
                  </a:lnTo>
                  <a:lnTo>
                    <a:pt x="156095" y="271335"/>
                  </a:lnTo>
                  <a:lnTo>
                    <a:pt x="161366" y="265023"/>
                  </a:lnTo>
                  <a:lnTo>
                    <a:pt x="170522" y="254088"/>
                  </a:lnTo>
                  <a:lnTo>
                    <a:pt x="149199" y="237477"/>
                  </a:lnTo>
                  <a:lnTo>
                    <a:pt x="144183" y="243395"/>
                  </a:lnTo>
                  <a:lnTo>
                    <a:pt x="138772" y="248704"/>
                  </a:lnTo>
                  <a:lnTo>
                    <a:pt x="95453" y="265023"/>
                  </a:lnTo>
                  <a:lnTo>
                    <a:pt x="83007" y="263867"/>
                  </a:lnTo>
                  <a:lnTo>
                    <a:pt x="45097" y="236435"/>
                  </a:lnTo>
                  <a:lnTo>
                    <a:pt x="34886" y="197675"/>
                  </a:lnTo>
                  <a:lnTo>
                    <a:pt x="173164" y="197675"/>
                  </a:lnTo>
                  <a:lnTo>
                    <a:pt x="173164" y="183159"/>
                  </a:lnTo>
                  <a:close/>
                </a:path>
                <a:path w="612140" h="294004">
                  <a:moveTo>
                    <a:pt x="377253" y="0"/>
                  </a:moveTo>
                  <a:lnTo>
                    <a:pt x="342353" y="0"/>
                  </a:lnTo>
                  <a:lnTo>
                    <a:pt x="342353" y="106387"/>
                  </a:lnTo>
                  <a:lnTo>
                    <a:pt x="342353" y="140335"/>
                  </a:lnTo>
                  <a:lnTo>
                    <a:pt x="342353" y="234086"/>
                  </a:lnTo>
                  <a:lnTo>
                    <a:pt x="333603" y="247129"/>
                  </a:lnTo>
                  <a:lnTo>
                    <a:pt x="322605" y="256438"/>
                  </a:lnTo>
                  <a:lnTo>
                    <a:pt x="309359" y="262026"/>
                  </a:lnTo>
                  <a:lnTo>
                    <a:pt x="293878" y="263893"/>
                  </a:lnTo>
                  <a:lnTo>
                    <a:pt x="281927" y="262661"/>
                  </a:lnTo>
                  <a:lnTo>
                    <a:pt x="247992" y="233514"/>
                  </a:lnTo>
                  <a:lnTo>
                    <a:pt x="239928" y="189953"/>
                  </a:lnTo>
                  <a:lnTo>
                    <a:pt x="240830" y="171716"/>
                  </a:lnTo>
                  <a:lnTo>
                    <a:pt x="254266" y="131279"/>
                  </a:lnTo>
                  <a:lnTo>
                    <a:pt x="294259" y="111480"/>
                  </a:lnTo>
                  <a:lnTo>
                    <a:pt x="309435" y="113284"/>
                  </a:lnTo>
                  <a:lnTo>
                    <a:pt x="322503" y="118694"/>
                  </a:lnTo>
                  <a:lnTo>
                    <a:pt x="333476" y="127711"/>
                  </a:lnTo>
                  <a:lnTo>
                    <a:pt x="342353" y="140335"/>
                  </a:lnTo>
                  <a:lnTo>
                    <a:pt x="342353" y="106387"/>
                  </a:lnTo>
                  <a:lnTo>
                    <a:pt x="330962" y="95656"/>
                  </a:lnTo>
                  <a:lnTo>
                    <a:pt x="317703" y="87998"/>
                  </a:lnTo>
                  <a:lnTo>
                    <a:pt x="302564" y="83400"/>
                  </a:lnTo>
                  <a:lnTo>
                    <a:pt x="285572" y="81864"/>
                  </a:lnTo>
                  <a:lnTo>
                    <a:pt x="268427" y="83654"/>
                  </a:lnTo>
                  <a:lnTo>
                    <a:pt x="227291" y="110439"/>
                  </a:lnTo>
                  <a:lnTo>
                    <a:pt x="206425" y="163652"/>
                  </a:lnTo>
                  <a:lnTo>
                    <a:pt x="205028" y="185991"/>
                  </a:lnTo>
                  <a:lnTo>
                    <a:pt x="205117" y="189953"/>
                  </a:lnTo>
                  <a:lnTo>
                    <a:pt x="210629" y="230987"/>
                  </a:lnTo>
                  <a:lnTo>
                    <a:pt x="239382" y="277164"/>
                  </a:lnTo>
                  <a:lnTo>
                    <a:pt x="285203" y="293509"/>
                  </a:lnTo>
                  <a:lnTo>
                    <a:pt x="302844" y="291909"/>
                  </a:lnTo>
                  <a:lnTo>
                    <a:pt x="318452" y="287096"/>
                  </a:lnTo>
                  <a:lnTo>
                    <a:pt x="332003" y="279082"/>
                  </a:lnTo>
                  <a:lnTo>
                    <a:pt x="343496" y="267855"/>
                  </a:lnTo>
                  <a:lnTo>
                    <a:pt x="345198" y="289737"/>
                  </a:lnTo>
                  <a:lnTo>
                    <a:pt x="377253" y="289737"/>
                  </a:lnTo>
                  <a:lnTo>
                    <a:pt x="377253" y="267855"/>
                  </a:lnTo>
                  <a:lnTo>
                    <a:pt x="377253" y="263893"/>
                  </a:lnTo>
                  <a:lnTo>
                    <a:pt x="377253" y="111480"/>
                  </a:lnTo>
                  <a:lnTo>
                    <a:pt x="377253" y="106387"/>
                  </a:lnTo>
                  <a:lnTo>
                    <a:pt x="377253" y="0"/>
                  </a:lnTo>
                  <a:close/>
                </a:path>
                <a:path w="612140" h="294004">
                  <a:moveTo>
                    <a:pt x="469303" y="85636"/>
                  </a:moveTo>
                  <a:lnTo>
                    <a:pt x="434416" y="85636"/>
                  </a:lnTo>
                  <a:lnTo>
                    <a:pt x="434416" y="289737"/>
                  </a:lnTo>
                  <a:lnTo>
                    <a:pt x="469303" y="289737"/>
                  </a:lnTo>
                  <a:lnTo>
                    <a:pt x="469303" y="85636"/>
                  </a:lnTo>
                  <a:close/>
                </a:path>
                <a:path w="612140" h="294004">
                  <a:moveTo>
                    <a:pt x="472897" y="25844"/>
                  </a:moveTo>
                  <a:lnTo>
                    <a:pt x="471131" y="21069"/>
                  </a:lnTo>
                  <a:lnTo>
                    <a:pt x="464083" y="13258"/>
                  </a:lnTo>
                  <a:lnTo>
                    <a:pt x="458939" y="11315"/>
                  </a:lnTo>
                  <a:lnTo>
                    <a:pt x="445350" y="11315"/>
                  </a:lnTo>
                  <a:lnTo>
                    <a:pt x="440220" y="13258"/>
                  </a:lnTo>
                  <a:lnTo>
                    <a:pt x="433298" y="21069"/>
                  </a:lnTo>
                  <a:lnTo>
                    <a:pt x="431571" y="25844"/>
                  </a:lnTo>
                  <a:lnTo>
                    <a:pt x="431571" y="37160"/>
                  </a:lnTo>
                  <a:lnTo>
                    <a:pt x="433298" y="41871"/>
                  </a:lnTo>
                  <a:lnTo>
                    <a:pt x="440220" y="49415"/>
                  </a:lnTo>
                  <a:lnTo>
                    <a:pt x="445350" y="51308"/>
                  </a:lnTo>
                  <a:lnTo>
                    <a:pt x="458939" y="51308"/>
                  </a:lnTo>
                  <a:lnTo>
                    <a:pt x="464083" y="49415"/>
                  </a:lnTo>
                  <a:lnTo>
                    <a:pt x="471131" y="41871"/>
                  </a:lnTo>
                  <a:lnTo>
                    <a:pt x="472897" y="37160"/>
                  </a:lnTo>
                  <a:lnTo>
                    <a:pt x="472897" y="25844"/>
                  </a:lnTo>
                  <a:close/>
                </a:path>
                <a:path w="612140" h="294004">
                  <a:moveTo>
                    <a:pt x="611530" y="261620"/>
                  </a:moveTo>
                  <a:lnTo>
                    <a:pt x="604481" y="263131"/>
                  </a:lnTo>
                  <a:lnTo>
                    <a:pt x="598944" y="263893"/>
                  </a:lnTo>
                  <a:lnTo>
                    <a:pt x="586752" y="263893"/>
                  </a:lnTo>
                  <a:lnTo>
                    <a:pt x="580974" y="261848"/>
                  </a:lnTo>
                  <a:lnTo>
                    <a:pt x="574179" y="253669"/>
                  </a:lnTo>
                  <a:lnTo>
                    <a:pt x="572490" y="247523"/>
                  </a:lnTo>
                  <a:lnTo>
                    <a:pt x="572490" y="112610"/>
                  </a:lnTo>
                  <a:lnTo>
                    <a:pt x="610590" y="112610"/>
                  </a:lnTo>
                  <a:lnTo>
                    <a:pt x="610590" y="85636"/>
                  </a:lnTo>
                  <a:lnTo>
                    <a:pt x="572490" y="85636"/>
                  </a:lnTo>
                  <a:lnTo>
                    <a:pt x="572490" y="36220"/>
                  </a:lnTo>
                  <a:lnTo>
                    <a:pt x="537591" y="36220"/>
                  </a:lnTo>
                  <a:lnTo>
                    <a:pt x="537591" y="85636"/>
                  </a:lnTo>
                  <a:lnTo>
                    <a:pt x="500430" y="85636"/>
                  </a:lnTo>
                  <a:lnTo>
                    <a:pt x="500430" y="112610"/>
                  </a:lnTo>
                  <a:lnTo>
                    <a:pt x="537591" y="112610"/>
                  </a:lnTo>
                  <a:lnTo>
                    <a:pt x="537591" y="239179"/>
                  </a:lnTo>
                  <a:lnTo>
                    <a:pt x="538327" y="251447"/>
                  </a:lnTo>
                  <a:lnTo>
                    <a:pt x="556133" y="285559"/>
                  </a:lnTo>
                  <a:lnTo>
                    <a:pt x="584746" y="293509"/>
                  </a:lnTo>
                  <a:lnTo>
                    <a:pt x="591299" y="293268"/>
                  </a:lnTo>
                  <a:lnTo>
                    <a:pt x="597941" y="292569"/>
                  </a:lnTo>
                  <a:lnTo>
                    <a:pt x="604697" y="291401"/>
                  </a:lnTo>
                  <a:lnTo>
                    <a:pt x="611530" y="289763"/>
                  </a:lnTo>
                  <a:lnTo>
                    <a:pt x="611530" y="2616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674080" y="7119509"/>
              <a:ext cx="185805" cy="211637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895151" y="7119502"/>
              <a:ext cx="162225" cy="211648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198477" y="7037637"/>
              <a:ext cx="1988528" cy="368203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10328105" y="7119504"/>
              <a:ext cx="172720" cy="286385"/>
            </a:xfrm>
            <a:custGeom>
              <a:avLst/>
              <a:gdLst/>
              <a:ahLst/>
              <a:cxnLst/>
              <a:rect l="l" t="t" r="r" b="b"/>
              <a:pathLst>
                <a:path w="172720" h="286384">
                  <a:moveTo>
                    <a:pt x="31873" y="3779"/>
                  </a:moveTo>
                  <a:lnTo>
                    <a:pt x="0" y="3779"/>
                  </a:lnTo>
                  <a:lnTo>
                    <a:pt x="0" y="286336"/>
                  </a:lnTo>
                  <a:lnTo>
                    <a:pt x="34888" y="286336"/>
                  </a:lnTo>
                  <a:lnTo>
                    <a:pt x="34888" y="188067"/>
                  </a:lnTo>
                  <a:lnTo>
                    <a:pt x="146522" y="188067"/>
                  </a:lnTo>
                  <a:lnTo>
                    <a:pt x="151094" y="183156"/>
                  </a:lnTo>
                  <a:lnTo>
                    <a:pt x="82803" y="183156"/>
                  </a:lnTo>
                  <a:lnTo>
                    <a:pt x="67716" y="181412"/>
                  </a:lnTo>
                  <a:lnTo>
                    <a:pt x="54699" y="176180"/>
                  </a:lnTo>
                  <a:lnTo>
                    <a:pt x="43756" y="167457"/>
                  </a:lnTo>
                  <a:lnTo>
                    <a:pt x="34888" y="155241"/>
                  </a:lnTo>
                  <a:lnTo>
                    <a:pt x="34888" y="57715"/>
                  </a:lnTo>
                  <a:lnTo>
                    <a:pt x="43803" y="45421"/>
                  </a:lnTo>
                  <a:lnTo>
                    <a:pt x="54699" y="36638"/>
                  </a:lnTo>
                  <a:lnTo>
                    <a:pt x="67574" y="31368"/>
                  </a:lnTo>
                  <a:lnTo>
                    <a:pt x="82426" y="29611"/>
                  </a:lnTo>
                  <a:lnTo>
                    <a:pt x="152149" y="29611"/>
                  </a:lnTo>
                  <a:lnTo>
                    <a:pt x="150990" y="27726"/>
                  </a:lnTo>
                  <a:lnTo>
                    <a:pt x="149721" y="26407"/>
                  </a:lnTo>
                  <a:lnTo>
                    <a:pt x="33569" y="26407"/>
                  </a:lnTo>
                  <a:lnTo>
                    <a:pt x="31873" y="3779"/>
                  </a:lnTo>
                  <a:close/>
                </a:path>
                <a:path w="172720" h="286384">
                  <a:moveTo>
                    <a:pt x="146522" y="188067"/>
                  </a:moveTo>
                  <a:lnTo>
                    <a:pt x="34888" y="188067"/>
                  </a:lnTo>
                  <a:lnTo>
                    <a:pt x="46541" y="198382"/>
                  </a:lnTo>
                  <a:lnTo>
                    <a:pt x="60170" y="205751"/>
                  </a:lnTo>
                  <a:lnTo>
                    <a:pt x="75779" y="210173"/>
                  </a:lnTo>
                  <a:lnTo>
                    <a:pt x="93368" y="211648"/>
                  </a:lnTo>
                  <a:lnTo>
                    <a:pt x="110628" y="209867"/>
                  </a:lnTo>
                  <a:lnTo>
                    <a:pt x="126001" y="204525"/>
                  </a:lnTo>
                  <a:lnTo>
                    <a:pt x="139489" y="195621"/>
                  </a:lnTo>
                  <a:lnTo>
                    <a:pt x="146522" y="188067"/>
                  </a:lnTo>
                  <a:close/>
                </a:path>
                <a:path w="172720" h="286384">
                  <a:moveTo>
                    <a:pt x="152149" y="29611"/>
                  </a:moveTo>
                  <a:lnTo>
                    <a:pt x="82426" y="29611"/>
                  </a:lnTo>
                  <a:lnTo>
                    <a:pt x="94567" y="30862"/>
                  </a:lnTo>
                  <a:lnTo>
                    <a:pt x="105343" y="34612"/>
                  </a:lnTo>
                  <a:lnTo>
                    <a:pt x="133828" y="73234"/>
                  </a:lnTo>
                  <a:lnTo>
                    <a:pt x="137503" y="104122"/>
                  </a:lnTo>
                  <a:lnTo>
                    <a:pt x="136578" y="122532"/>
                  </a:lnTo>
                  <a:lnTo>
                    <a:pt x="122697" y="163262"/>
                  </a:lnTo>
                  <a:lnTo>
                    <a:pt x="82803" y="183156"/>
                  </a:lnTo>
                  <a:lnTo>
                    <a:pt x="151094" y="183156"/>
                  </a:lnTo>
                  <a:lnTo>
                    <a:pt x="160414" y="167786"/>
                  </a:lnTo>
                  <a:lnTo>
                    <a:pt x="167073" y="150149"/>
                  </a:lnTo>
                  <a:lnTo>
                    <a:pt x="171070" y="130247"/>
                  </a:lnTo>
                  <a:lnTo>
                    <a:pt x="172403" y="108080"/>
                  </a:lnTo>
                  <a:lnTo>
                    <a:pt x="172359" y="104122"/>
                  </a:lnTo>
                  <a:lnTo>
                    <a:pt x="171064" y="81525"/>
                  </a:lnTo>
                  <a:lnTo>
                    <a:pt x="167048" y="60882"/>
                  </a:lnTo>
                  <a:lnTo>
                    <a:pt x="160356" y="42950"/>
                  </a:lnTo>
                  <a:lnTo>
                    <a:pt x="152149" y="29611"/>
                  </a:lnTo>
                  <a:close/>
                </a:path>
                <a:path w="172720" h="286384">
                  <a:moveTo>
                    <a:pt x="92792" y="0"/>
                  </a:moveTo>
                  <a:lnTo>
                    <a:pt x="73985" y="1733"/>
                  </a:lnTo>
                  <a:lnTo>
                    <a:pt x="74615" y="1733"/>
                  </a:lnTo>
                  <a:lnTo>
                    <a:pt x="59038" y="6603"/>
                  </a:lnTo>
                  <a:lnTo>
                    <a:pt x="45269" y="14855"/>
                  </a:lnTo>
                  <a:lnTo>
                    <a:pt x="33569" y="26407"/>
                  </a:lnTo>
                  <a:lnTo>
                    <a:pt x="149721" y="26407"/>
                  </a:lnTo>
                  <a:lnTo>
                    <a:pt x="139325" y="15597"/>
                  </a:lnTo>
                  <a:lnTo>
                    <a:pt x="125739" y="6933"/>
                  </a:lnTo>
                  <a:lnTo>
                    <a:pt x="110229" y="1733"/>
                  </a:lnTo>
                  <a:lnTo>
                    <a:pt x="927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0544845" y="7119502"/>
              <a:ext cx="98646" cy="207868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0666698" y="7119509"/>
              <a:ext cx="364609" cy="211637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11065076" y="7048958"/>
              <a:ext cx="41910" cy="278765"/>
            </a:xfrm>
            <a:custGeom>
              <a:avLst/>
              <a:gdLst/>
              <a:ahLst/>
              <a:cxnLst/>
              <a:rect l="l" t="t" r="r" b="b"/>
              <a:pathLst>
                <a:path w="41909" h="278765">
                  <a:moveTo>
                    <a:pt x="37726" y="74322"/>
                  </a:moveTo>
                  <a:lnTo>
                    <a:pt x="2837" y="74322"/>
                  </a:lnTo>
                  <a:lnTo>
                    <a:pt x="2837" y="278420"/>
                  </a:lnTo>
                  <a:lnTo>
                    <a:pt x="37726" y="278420"/>
                  </a:lnTo>
                  <a:lnTo>
                    <a:pt x="37726" y="74322"/>
                  </a:lnTo>
                  <a:close/>
                </a:path>
                <a:path w="41909" h="278765">
                  <a:moveTo>
                    <a:pt x="27349" y="0"/>
                  </a:moveTo>
                  <a:lnTo>
                    <a:pt x="13779" y="0"/>
                  </a:lnTo>
                  <a:lnTo>
                    <a:pt x="8638" y="1947"/>
                  </a:lnTo>
                  <a:lnTo>
                    <a:pt x="1727" y="9748"/>
                  </a:lnTo>
                  <a:lnTo>
                    <a:pt x="0" y="14523"/>
                  </a:lnTo>
                  <a:lnTo>
                    <a:pt x="0" y="25842"/>
                  </a:lnTo>
                  <a:lnTo>
                    <a:pt x="1727" y="30554"/>
                  </a:lnTo>
                  <a:lnTo>
                    <a:pt x="8638" y="38103"/>
                  </a:lnTo>
                  <a:lnTo>
                    <a:pt x="13779" y="39988"/>
                  </a:lnTo>
                  <a:lnTo>
                    <a:pt x="27349" y="39988"/>
                  </a:lnTo>
                  <a:lnTo>
                    <a:pt x="32512" y="38103"/>
                  </a:lnTo>
                  <a:lnTo>
                    <a:pt x="39548" y="30554"/>
                  </a:lnTo>
                  <a:lnTo>
                    <a:pt x="41307" y="25842"/>
                  </a:lnTo>
                  <a:lnTo>
                    <a:pt x="41307" y="14523"/>
                  </a:lnTo>
                  <a:lnTo>
                    <a:pt x="39548" y="9748"/>
                  </a:lnTo>
                  <a:lnTo>
                    <a:pt x="32512" y="1947"/>
                  </a:lnTo>
                  <a:lnTo>
                    <a:pt x="273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1150144" y="7119502"/>
              <a:ext cx="162225" cy="211648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11333115" y="7073859"/>
              <a:ext cx="111125" cy="257810"/>
            </a:xfrm>
            <a:custGeom>
              <a:avLst/>
              <a:gdLst/>
              <a:ahLst/>
              <a:cxnLst/>
              <a:rect l="l" t="t" r="r" b="b"/>
              <a:pathLst>
                <a:path w="111125" h="257809">
                  <a:moveTo>
                    <a:pt x="72060" y="0"/>
                  </a:moveTo>
                  <a:lnTo>
                    <a:pt x="37161" y="0"/>
                  </a:lnTo>
                  <a:lnTo>
                    <a:pt x="37161" y="49422"/>
                  </a:lnTo>
                  <a:lnTo>
                    <a:pt x="0" y="49422"/>
                  </a:lnTo>
                  <a:lnTo>
                    <a:pt x="0" y="76395"/>
                  </a:lnTo>
                  <a:lnTo>
                    <a:pt x="37161" y="76395"/>
                  </a:lnTo>
                  <a:lnTo>
                    <a:pt x="37161" y="202957"/>
                  </a:lnTo>
                  <a:lnTo>
                    <a:pt x="49045" y="243144"/>
                  </a:lnTo>
                  <a:lnTo>
                    <a:pt x="84322" y="257290"/>
                  </a:lnTo>
                  <a:lnTo>
                    <a:pt x="90873" y="257055"/>
                  </a:lnTo>
                  <a:lnTo>
                    <a:pt x="97521" y="256350"/>
                  </a:lnTo>
                  <a:lnTo>
                    <a:pt x="104266" y="255179"/>
                  </a:lnTo>
                  <a:lnTo>
                    <a:pt x="111106" y="253542"/>
                  </a:lnTo>
                  <a:lnTo>
                    <a:pt x="111106" y="225406"/>
                  </a:lnTo>
                  <a:lnTo>
                    <a:pt x="104059" y="226914"/>
                  </a:lnTo>
                  <a:lnTo>
                    <a:pt x="98520" y="227678"/>
                  </a:lnTo>
                  <a:lnTo>
                    <a:pt x="86321" y="227678"/>
                  </a:lnTo>
                  <a:lnTo>
                    <a:pt x="80552" y="225626"/>
                  </a:lnTo>
                  <a:lnTo>
                    <a:pt x="73756" y="217448"/>
                  </a:lnTo>
                  <a:lnTo>
                    <a:pt x="72060" y="211302"/>
                  </a:lnTo>
                  <a:lnTo>
                    <a:pt x="72060" y="76395"/>
                  </a:lnTo>
                  <a:lnTo>
                    <a:pt x="110164" y="76395"/>
                  </a:lnTo>
                  <a:lnTo>
                    <a:pt x="110164" y="49422"/>
                  </a:lnTo>
                  <a:lnTo>
                    <a:pt x="72060" y="49422"/>
                  </a:lnTo>
                  <a:lnTo>
                    <a:pt x="720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5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1471003" y="7119509"/>
              <a:ext cx="185805" cy="211637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1692074" y="7119502"/>
              <a:ext cx="162225" cy="211648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1995404" y="7119509"/>
              <a:ext cx="160518" cy="207868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2199680" y="7119509"/>
              <a:ext cx="173167" cy="211637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2404718" y="7119502"/>
              <a:ext cx="162225" cy="211648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12587689" y="7073859"/>
              <a:ext cx="111125" cy="257810"/>
            </a:xfrm>
            <a:custGeom>
              <a:avLst/>
              <a:gdLst/>
              <a:ahLst/>
              <a:cxnLst/>
              <a:rect l="l" t="t" r="r" b="b"/>
              <a:pathLst>
                <a:path w="111125" h="257809">
                  <a:moveTo>
                    <a:pt x="72060" y="0"/>
                  </a:moveTo>
                  <a:lnTo>
                    <a:pt x="37161" y="0"/>
                  </a:lnTo>
                  <a:lnTo>
                    <a:pt x="37161" y="49422"/>
                  </a:lnTo>
                  <a:lnTo>
                    <a:pt x="0" y="49422"/>
                  </a:lnTo>
                  <a:lnTo>
                    <a:pt x="0" y="76395"/>
                  </a:lnTo>
                  <a:lnTo>
                    <a:pt x="37161" y="76395"/>
                  </a:lnTo>
                  <a:lnTo>
                    <a:pt x="37161" y="202957"/>
                  </a:lnTo>
                  <a:lnTo>
                    <a:pt x="49045" y="243144"/>
                  </a:lnTo>
                  <a:lnTo>
                    <a:pt x="84322" y="257290"/>
                  </a:lnTo>
                  <a:lnTo>
                    <a:pt x="90873" y="257055"/>
                  </a:lnTo>
                  <a:lnTo>
                    <a:pt x="97521" y="256350"/>
                  </a:lnTo>
                  <a:lnTo>
                    <a:pt x="104266" y="255179"/>
                  </a:lnTo>
                  <a:lnTo>
                    <a:pt x="111106" y="253542"/>
                  </a:lnTo>
                  <a:lnTo>
                    <a:pt x="111106" y="225406"/>
                  </a:lnTo>
                  <a:lnTo>
                    <a:pt x="104059" y="226914"/>
                  </a:lnTo>
                  <a:lnTo>
                    <a:pt x="98520" y="227678"/>
                  </a:lnTo>
                  <a:lnTo>
                    <a:pt x="86321" y="227678"/>
                  </a:lnTo>
                  <a:lnTo>
                    <a:pt x="80552" y="225626"/>
                  </a:lnTo>
                  <a:lnTo>
                    <a:pt x="73756" y="217448"/>
                  </a:lnTo>
                  <a:lnTo>
                    <a:pt x="72060" y="211302"/>
                  </a:lnTo>
                  <a:lnTo>
                    <a:pt x="72060" y="76395"/>
                  </a:lnTo>
                  <a:lnTo>
                    <a:pt x="110164" y="76395"/>
                  </a:lnTo>
                  <a:lnTo>
                    <a:pt x="110164" y="49422"/>
                  </a:lnTo>
                  <a:lnTo>
                    <a:pt x="72060" y="49422"/>
                  </a:lnTo>
                  <a:lnTo>
                    <a:pt x="720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2729728" y="7119509"/>
              <a:ext cx="173167" cy="211637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13014185" y="7037837"/>
              <a:ext cx="429895" cy="293370"/>
            </a:xfrm>
            <a:custGeom>
              <a:avLst/>
              <a:gdLst/>
              <a:ahLst/>
              <a:cxnLst/>
              <a:rect l="l" t="t" r="r" b="b"/>
              <a:pathLst>
                <a:path w="429894" h="293370">
                  <a:moveTo>
                    <a:pt x="212394" y="15303"/>
                  </a:moveTo>
                  <a:lnTo>
                    <a:pt x="0" y="15303"/>
                  </a:lnTo>
                  <a:lnTo>
                    <a:pt x="0" y="44513"/>
                  </a:lnTo>
                  <a:lnTo>
                    <a:pt x="88099" y="44513"/>
                  </a:lnTo>
                  <a:lnTo>
                    <a:pt x="88099" y="289623"/>
                  </a:lnTo>
                  <a:lnTo>
                    <a:pt x="124117" y="289623"/>
                  </a:lnTo>
                  <a:lnTo>
                    <a:pt x="124117" y="44513"/>
                  </a:lnTo>
                  <a:lnTo>
                    <a:pt x="212394" y="44513"/>
                  </a:lnTo>
                  <a:lnTo>
                    <a:pt x="212394" y="15303"/>
                  </a:lnTo>
                  <a:close/>
                </a:path>
                <a:path w="429894" h="293370">
                  <a:moveTo>
                    <a:pt x="285584" y="85445"/>
                  </a:moveTo>
                  <a:lnTo>
                    <a:pt x="250494" y="85445"/>
                  </a:lnTo>
                  <a:lnTo>
                    <a:pt x="250494" y="289547"/>
                  </a:lnTo>
                  <a:lnTo>
                    <a:pt x="285584" y="289547"/>
                  </a:lnTo>
                  <a:lnTo>
                    <a:pt x="285584" y="85445"/>
                  </a:lnTo>
                  <a:close/>
                </a:path>
                <a:path w="429894" h="293370">
                  <a:moveTo>
                    <a:pt x="328206" y="0"/>
                  </a:moveTo>
                  <a:lnTo>
                    <a:pt x="285953" y="0"/>
                  </a:lnTo>
                  <a:lnTo>
                    <a:pt x="249491" y="55460"/>
                  </a:lnTo>
                  <a:lnTo>
                    <a:pt x="277660" y="55460"/>
                  </a:lnTo>
                  <a:lnTo>
                    <a:pt x="328206" y="0"/>
                  </a:lnTo>
                  <a:close/>
                </a:path>
                <a:path w="429894" h="293370">
                  <a:moveTo>
                    <a:pt x="429514" y="261429"/>
                  </a:moveTo>
                  <a:lnTo>
                    <a:pt x="422465" y="262940"/>
                  </a:lnTo>
                  <a:lnTo>
                    <a:pt x="416928" y="263702"/>
                  </a:lnTo>
                  <a:lnTo>
                    <a:pt x="404723" y="263702"/>
                  </a:lnTo>
                  <a:lnTo>
                    <a:pt x="398957" y="261658"/>
                  </a:lnTo>
                  <a:lnTo>
                    <a:pt x="392163" y="253479"/>
                  </a:lnTo>
                  <a:lnTo>
                    <a:pt x="390461" y="247332"/>
                  </a:lnTo>
                  <a:lnTo>
                    <a:pt x="390461" y="112420"/>
                  </a:lnTo>
                  <a:lnTo>
                    <a:pt x="428561" y="112420"/>
                  </a:lnTo>
                  <a:lnTo>
                    <a:pt x="428561" y="85445"/>
                  </a:lnTo>
                  <a:lnTo>
                    <a:pt x="390461" y="85445"/>
                  </a:lnTo>
                  <a:lnTo>
                    <a:pt x="390461" y="36029"/>
                  </a:lnTo>
                  <a:lnTo>
                    <a:pt x="355561" y="36029"/>
                  </a:lnTo>
                  <a:lnTo>
                    <a:pt x="355561" y="85445"/>
                  </a:lnTo>
                  <a:lnTo>
                    <a:pt x="318401" y="85445"/>
                  </a:lnTo>
                  <a:lnTo>
                    <a:pt x="318401" y="112420"/>
                  </a:lnTo>
                  <a:lnTo>
                    <a:pt x="355561" y="112420"/>
                  </a:lnTo>
                  <a:lnTo>
                    <a:pt x="355561" y="238988"/>
                  </a:lnTo>
                  <a:lnTo>
                    <a:pt x="356311" y="251256"/>
                  </a:lnTo>
                  <a:lnTo>
                    <a:pt x="374116" y="285369"/>
                  </a:lnTo>
                  <a:lnTo>
                    <a:pt x="402729" y="293319"/>
                  </a:lnTo>
                  <a:lnTo>
                    <a:pt x="409282" y="293077"/>
                  </a:lnTo>
                  <a:lnTo>
                    <a:pt x="415925" y="292379"/>
                  </a:lnTo>
                  <a:lnTo>
                    <a:pt x="422668" y="291211"/>
                  </a:lnTo>
                  <a:lnTo>
                    <a:pt x="429514" y="289572"/>
                  </a:lnTo>
                  <a:lnTo>
                    <a:pt x="429514" y="26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3482752" y="7123279"/>
              <a:ext cx="160707" cy="207868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13699489" y="7037649"/>
              <a:ext cx="34925" cy="290195"/>
            </a:xfrm>
            <a:custGeom>
              <a:avLst/>
              <a:gdLst/>
              <a:ahLst/>
              <a:cxnLst/>
              <a:rect l="l" t="t" r="r" b="b"/>
              <a:pathLst>
                <a:path w="34925" h="290195">
                  <a:moveTo>
                    <a:pt x="34888" y="0"/>
                  </a:moveTo>
                  <a:lnTo>
                    <a:pt x="0" y="0"/>
                  </a:lnTo>
                  <a:lnTo>
                    <a:pt x="0" y="289729"/>
                  </a:lnTo>
                  <a:lnTo>
                    <a:pt x="34888" y="289729"/>
                  </a:lnTo>
                  <a:lnTo>
                    <a:pt x="348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3780969" y="7119509"/>
              <a:ext cx="185805" cy="211637"/>
            </a:xfrm>
            <a:prstGeom prst="rect">
              <a:avLst/>
            </a:prstGeom>
          </p:spPr>
        </p:pic>
        <p:sp>
          <p:nvSpPr>
            <p:cNvPr id="165" name="object 165"/>
            <p:cNvSpPr/>
            <p:nvPr/>
          </p:nvSpPr>
          <p:spPr>
            <a:xfrm>
              <a:off x="14085227" y="7033685"/>
              <a:ext cx="215265" cy="294005"/>
            </a:xfrm>
            <a:custGeom>
              <a:avLst/>
              <a:gdLst/>
              <a:ahLst/>
              <a:cxnLst/>
              <a:rect l="l" t="t" r="r" b="b"/>
              <a:pathLst>
                <a:path w="215265" h="294004">
                  <a:moveTo>
                    <a:pt x="132981" y="3771"/>
                  </a:moveTo>
                  <a:lnTo>
                    <a:pt x="125095" y="2120"/>
                  </a:lnTo>
                  <a:lnTo>
                    <a:pt x="117843" y="939"/>
                  </a:lnTo>
                  <a:lnTo>
                    <a:pt x="111226" y="228"/>
                  </a:lnTo>
                  <a:lnTo>
                    <a:pt x="105244" y="0"/>
                  </a:lnTo>
                  <a:lnTo>
                    <a:pt x="88506" y="1181"/>
                  </a:lnTo>
                  <a:lnTo>
                    <a:pt x="50088" y="18961"/>
                  </a:lnTo>
                  <a:lnTo>
                    <a:pt x="31597" y="56045"/>
                  </a:lnTo>
                  <a:lnTo>
                    <a:pt x="30365" y="72250"/>
                  </a:lnTo>
                  <a:lnTo>
                    <a:pt x="30365" y="89598"/>
                  </a:lnTo>
                  <a:lnTo>
                    <a:pt x="0" y="89598"/>
                  </a:lnTo>
                  <a:lnTo>
                    <a:pt x="0" y="129590"/>
                  </a:lnTo>
                  <a:lnTo>
                    <a:pt x="30365" y="129590"/>
                  </a:lnTo>
                  <a:lnTo>
                    <a:pt x="30365" y="293700"/>
                  </a:lnTo>
                  <a:lnTo>
                    <a:pt x="85077" y="293700"/>
                  </a:lnTo>
                  <a:lnTo>
                    <a:pt x="85077" y="129590"/>
                  </a:lnTo>
                  <a:lnTo>
                    <a:pt x="125628" y="129590"/>
                  </a:lnTo>
                  <a:lnTo>
                    <a:pt x="125628" y="89598"/>
                  </a:lnTo>
                  <a:lnTo>
                    <a:pt x="85077" y="89598"/>
                  </a:lnTo>
                  <a:lnTo>
                    <a:pt x="85077" y="73190"/>
                  </a:lnTo>
                  <a:lnTo>
                    <a:pt x="86995" y="60566"/>
                  </a:lnTo>
                  <a:lnTo>
                    <a:pt x="92760" y="51549"/>
                  </a:lnTo>
                  <a:lnTo>
                    <a:pt x="102362" y="46139"/>
                  </a:lnTo>
                  <a:lnTo>
                    <a:pt x="115811" y="44335"/>
                  </a:lnTo>
                  <a:lnTo>
                    <a:pt x="122351" y="44335"/>
                  </a:lnTo>
                  <a:lnTo>
                    <a:pt x="127889" y="44894"/>
                  </a:lnTo>
                  <a:lnTo>
                    <a:pt x="132422" y="46024"/>
                  </a:lnTo>
                  <a:lnTo>
                    <a:pt x="132981" y="3771"/>
                  </a:lnTo>
                  <a:close/>
                </a:path>
                <a:path w="215265" h="294004">
                  <a:moveTo>
                    <a:pt x="211455" y="89598"/>
                  </a:moveTo>
                  <a:lnTo>
                    <a:pt x="156743" y="89598"/>
                  </a:lnTo>
                  <a:lnTo>
                    <a:pt x="156743" y="293700"/>
                  </a:lnTo>
                  <a:lnTo>
                    <a:pt x="211455" y="293700"/>
                  </a:lnTo>
                  <a:lnTo>
                    <a:pt x="211455" y="89598"/>
                  </a:lnTo>
                  <a:close/>
                </a:path>
                <a:path w="215265" h="294004">
                  <a:moveTo>
                    <a:pt x="214668" y="28613"/>
                  </a:moveTo>
                  <a:lnTo>
                    <a:pt x="211886" y="21882"/>
                  </a:lnTo>
                  <a:lnTo>
                    <a:pt x="200825" y="11315"/>
                  </a:lnTo>
                  <a:lnTo>
                    <a:pt x="193395" y="8674"/>
                  </a:lnTo>
                  <a:lnTo>
                    <a:pt x="174663" y="8674"/>
                  </a:lnTo>
                  <a:lnTo>
                    <a:pt x="167208" y="11315"/>
                  </a:lnTo>
                  <a:lnTo>
                    <a:pt x="156273" y="21882"/>
                  </a:lnTo>
                  <a:lnTo>
                    <a:pt x="153543" y="28613"/>
                  </a:lnTo>
                  <a:lnTo>
                    <a:pt x="153543" y="45085"/>
                  </a:lnTo>
                  <a:lnTo>
                    <a:pt x="156337" y="51879"/>
                  </a:lnTo>
                  <a:lnTo>
                    <a:pt x="167538" y="62445"/>
                  </a:lnTo>
                  <a:lnTo>
                    <a:pt x="174917" y="65074"/>
                  </a:lnTo>
                  <a:lnTo>
                    <a:pt x="193281" y="65074"/>
                  </a:lnTo>
                  <a:lnTo>
                    <a:pt x="200672" y="62445"/>
                  </a:lnTo>
                  <a:lnTo>
                    <a:pt x="211861" y="51879"/>
                  </a:lnTo>
                  <a:lnTo>
                    <a:pt x="214668" y="45085"/>
                  </a:lnTo>
                  <a:lnTo>
                    <a:pt x="214668" y="286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" name="object 166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4333087" y="7119508"/>
              <a:ext cx="178821" cy="211637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4534914" y="7119506"/>
              <a:ext cx="181460" cy="211637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4837858" y="7037640"/>
              <a:ext cx="2399768" cy="293509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1042060" y="7608537"/>
              <a:ext cx="643890" cy="294005"/>
            </a:xfrm>
            <a:custGeom>
              <a:avLst/>
              <a:gdLst/>
              <a:ahLst/>
              <a:cxnLst/>
              <a:rect l="l" t="t" r="r" b="b"/>
              <a:pathLst>
                <a:path w="643889" h="294004">
                  <a:moveTo>
                    <a:pt x="36220" y="15087"/>
                  </a:moveTo>
                  <a:lnTo>
                    <a:pt x="0" y="15087"/>
                  </a:lnTo>
                  <a:lnTo>
                    <a:pt x="0" y="289725"/>
                  </a:lnTo>
                  <a:lnTo>
                    <a:pt x="36220" y="289725"/>
                  </a:lnTo>
                  <a:lnTo>
                    <a:pt x="36220" y="15087"/>
                  </a:lnTo>
                  <a:close/>
                </a:path>
                <a:path w="643889" h="294004">
                  <a:moveTo>
                    <a:pt x="308254" y="158826"/>
                  </a:moveTo>
                  <a:lnTo>
                    <a:pt x="216204" y="158826"/>
                  </a:lnTo>
                  <a:lnTo>
                    <a:pt x="216204" y="187299"/>
                  </a:lnTo>
                  <a:lnTo>
                    <a:pt x="308254" y="187299"/>
                  </a:lnTo>
                  <a:lnTo>
                    <a:pt x="308254" y="158826"/>
                  </a:lnTo>
                  <a:close/>
                </a:path>
                <a:path w="643889" h="294004">
                  <a:moveTo>
                    <a:pt x="584111" y="55448"/>
                  </a:moveTo>
                  <a:lnTo>
                    <a:pt x="547446" y="0"/>
                  </a:lnTo>
                  <a:lnTo>
                    <a:pt x="505396" y="0"/>
                  </a:lnTo>
                  <a:lnTo>
                    <a:pt x="554050" y="55448"/>
                  </a:lnTo>
                  <a:lnTo>
                    <a:pt x="584111" y="55448"/>
                  </a:lnTo>
                  <a:close/>
                </a:path>
                <a:path w="643889" h="294004">
                  <a:moveTo>
                    <a:pt x="643470" y="286715"/>
                  </a:moveTo>
                  <a:lnTo>
                    <a:pt x="636536" y="248818"/>
                  </a:lnTo>
                  <a:lnTo>
                    <a:pt x="636422" y="245681"/>
                  </a:lnTo>
                  <a:lnTo>
                    <a:pt x="636308" y="190703"/>
                  </a:lnTo>
                  <a:lnTo>
                    <a:pt x="636308" y="148069"/>
                  </a:lnTo>
                  <a:lnTo>
                    <a:pt x="634974" y="135775"/>
                  </a:lnTo>
                  <a:lnTo>
                    <a:pt x="634847" y="134645"/>
                  </a:lnTo>
                  <a:lnTo>
                    <a:pt x="634733" y="133515"/>
                  </a:lnTo>
                  <a:lnTo>
                    <a:pt x="630847" y="120815"/>
                  </a:lnTo>
                  <a:lnTo>
                    <a:pt x="630732" y="120459"/>
                  </a:lnTo>
                  <a:lnTo>
                    <a:pt x="624801" y="109956"/>
                  </a:lnTo>
                  <a:lnTo>
                    <a:pt x="624344" y="109143"/>
                  </a:lnTo>
                  <a:lnTo>
                    <a:pt x="591731" y="86271"/>
                  </a:lnTo>
                  <a:lnTo>
                    <a:pt x="560285" y="81864"/>
                  </a:lnTo>
                  <a:lnTo>
                    <a:pt x="549376" y="82372"/>
                  </a:lnTo>
                  <a:lnTo>
                    <a:pt x="510641" y="94678"/>
                  </a:lnTo>
                  <a:lnTo>
                    <a:pt x="481888" y="127203"/>
                  </a:lnTo>
                  <a:lnTo>
                    <a:pt x="479259" y="141262"/>
                  </a:lnTo>
                  <a:lnTo>
                    <a:pt x="479171" y="142227"/>
                  </a:lnTo>
                  <a:lnTo>
                    <a:pt x="514261" y="142227"/>
                  </a:lnTo>
                  <a:lnTo>
                    <a:pt x="515048" y="135775"/>
                  </a:lnTo>
                  <a:lnTo>
                    <a:pt x="517423" y="129819"/>
                  </a:lnTo>
                  <a:lnTo>
                    <a:pt x="548830" y="110642"/>
                  </a:lnTo>
                  <a:lnTo>
                    <a:pt x="547903" y="110642"/>
                  </a:lnTo>
                  <a:lnTo>
                    <a:pt x="558215" y="109956"/>
                  </a:lnTo>
                  <a:lnTo>
                    <a:pt x="568210" y="110642"/>
                  </a:lnTo>
                  <a:lnTo>
                    <a:pt x="576973" y="112699"/>
                  </a:lnTo>
                  <a:lnTo>
                    <a:pt x="601408" y="149948"/>
                  </a:lnTo>
                  <a:lnTo>
                    <a:pt x="601408" y="165989"/>
                  </a:lnTo>
                  <a:lnTo>
                    <a:pt x="601408" y="190703"/>
                  </a:lnTo>
                  <a:lnTo>
                    <a:pt x="601408" y="232575"/>
                  </a:lnTo>
                  <a:lnTo>
                    <a:pt x="597598" y="239039"/>
                  </a:lnTo>
                  <a:lnTo>
                    <a:pt x="564946" y="261010"/>
                  </a:lnTo>
                  <a:lnTo>
                    <a:pt x="548970" y="263131"/>
                  </a:lnTo>
                  <a:lnTo>
                    <a:pt x="541439" y="262597"/>
                  </a:lnTo>
                  <a:lnTo>
                    <a:pt x="540969" y="262597"/>
                  </a:lnTo>
                  <a:lnTo>
                    <a:pt x="510603" y="235991"/>
                  </a:lnTo>
                  <a:lnTo>
                    <a:pt x="509917" y="228231"/>
                  </a:lnTo>
                  <a:lnTo>
                    <a:pt x="513930" y="211810"/>
                  </a:lnTo>
                  <a:lnTo>
                    <a:pt x="525957" y="200088"/>
                  </a:lnTo>
                  <a:lnTo>
                    <a:pt x="545998" y="193052"/>
                  </a:lnTo>
                  <a:lnTo>
                    <a:pt x="574052" y="190703"/>
                  </a:lnTo>
                  <a:lnTo>
                    <a:pt x="601408" y="190703"/>
                  </a:lnTo>
                  <a:lnTo>
                    <a:pt x="601408" y="165989"/>
                  </a:lnTo>
                  <a:lnTo>
                    <a:pt x="567461" y="165989"/>
                  </a:lnTo>
                  <a:lnTo>
                    <a:pt x="546709" y="167093"/>
                  </a:lnTo>
                  <a:lnTo>
                    <a:pt x="499262" y="183629"/>
                  </a:lnTo>
                  <a:lnTo>
                    <a:pt x="476529" y="218084"/>
                  </a:lnTo>
                  <a:lnTo>
                    <a:pt x="475081" y="232575"/>
                  </a:lnTo>
                  <a:lnTo>
                    <a:pt x="475018" y="233146"/>
                  </a:lnTo>
                  <a:lnTo>
                    <a:pt x="476148" y="244881"/>
                  </a:lnTo>
                  <a:lnTo>
                    <a:pt x="476224" y="245681"/>
                  </a:lnTo>
                  <a:lnTo>
                    <a:pt x="479856" y="257073"/>
                  </a:lnTo>
                  <a:lnTo>
                    <a:pt x="516407" y="289229"/>
                  </a:lnTo>
                  <a:lnTo>
                    <a:pt x="543877" y="293497"/>
                  </a:lnTo>
                  <a:lnTo>
                    <a:pt x="560171" y="291922"/>
                  </a:lnTo>
                  <a:lnTo>
                    <a:pt x="575284" y="287185"/>
                  </a:lnTo>
                  <a:lnTo>
                    <a:pt x="589216" y="279285"/>
                  </a:lnTo>
                  <a:lnTo>
                    <a:pt x="601967" y="268224"/>
                  </a:lnTo>
                  <a:lnTo>
                    <a:pt x="603123" y="277685"/>
                  </a:lnTo>
                  <a:lnTo>
                    <a:pt x="603224" y="278536"/>
                  </a:lnTo>
                  <a:lnTo>
                    <a:pt x="604862" y="285699"/>
                  </a:lnTo>
                  <a:lnTo>
                    <a:pt x="606869" y="289725"/>
                  </a:lnTo>
                  <a:lnTo>
                    <a:pt x="643470" y="289725"/>
                  </a:lnTo>
                  <a:lnTo>
                    <a:pt x="643470" y="286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0" name="object 170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862872" y="7612298"/>
              <a:ext cx="1430941" cy="289735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3467744" y="7608521"/>
              <a:ext cx="172720" cy="294005"/>
            </a:xfrm>
            <a:custGeom>
              <a:avLst/>
              <a:gdLst/>
              <a:ahLst/>
              <a:cxnLst/>
              <a:rect l="l" t="t" r="r" b="b"/>
              <a:pathLst>
                <a:path w="172720" h="294004">
                  <a:moveTo>
                    <a:pt x="80542" y="81871"/>
                  </a:moveTo>
                  <a:lnTo>
                    <a:pt x="34249" y="97942"/>
                  </a:lnTo>
                  <a:lnTo>
                    <a:pt x="5566" y="143622"/>
                  </a:lnTo>
                  <a:lnTo>
                    <a:pt x="0" y="185994"/>
                  </a:lnTo>
                  <a:lnTo>
                    <a:pt x="82" y="189952"/>
                  </a:lnTo>
                  <a:lnTo>
                    <a:pt x="5590" y="230985"/>
                  </a:lnTo>
                  <a:lnTo>
                    <a:pt x="34353" y="277169"/>
                  </a:lnTo>
                  <a:lnTo>
                    <a:pt x="80165" y="293509"/>
                  </a:lnTo>
                  <a:lnTo>
                    <a:pt x="97815" y="291907"/>
                  </a:lnTo>
                  <a:lnTo>
                    <a:pt x="113415" y="287098"/>
                  </a:lnTo>
                  <a:lnTo>
                    <a:pt x="126966" y="279082"/>
                  </a:lnTo>
                  <a:lnTo>
                    <a:pt x="138466" y="267855"/>
                  </a:lnTo>
                  <a:lnTo>
                    <a:pt x="172225" y="267855"/>
                  </a:lnTo>
                  <a:lnTo>
                    <a:pt x="172225" y="263897"/>
                  </a:lnTo>
                  <a:lnTo>
                    <a:pt x="88845" y="263897"/>
                  </a:lnTo>
                  <a:lnTo>
                    <a:pt x="76892" y="262670"/>
                  </a:lnTo>
                  <a:lnTo>
                    <a:pt x="42961" y="233524"/>
                  </a:lnTo>
                  <a:lnTo>
                    <a:pt x="34899" y="189952"/>
                  </a:lnTo>
                  <a:lnTo>
                    <a:pt x="35794" y="171714"/>
                  </a:lnTo>
                  <a:lnTo>
                    <a:pt x="49234" y="131283"/>
                  </a:lnTo>
                  <a:lnTo>
                    <a:pt x="89222" y="111483"/>
                  </a:lnTo>
                  <a:lnTo>
                    <a:pt x="172225" y="111483"/>
                  </a:lnTo>
                  <a:lnTo>
                    <a:pt x="172225" y="106394"/>
                  </a:lnTo>
                  <a:lnTo>
                    <a:pt x="137325" y="106394"/>
                  </a:lnTo>
                  <a:lnTo>
                    <a:pt x="125926" y="95662"/>
                  </a:lnTo>
                  <a:lnTo>
                    <a:pt x="112664" y="87999"/>
                  </a:lnTo>
                  <a:lnTo>
                    <a:pt x="97536" y="83403"/>
                  </a:lnTo>
                  <a:lnTo>
                    <a:pt x="80542" y="81871"/>
                  </a:lnTo>
                  <a:close/>
                </a:path>
                <a:path w="172720" h="294004">
                  <a:moveTo>
                    <a:pt x="172225" y="267855"/>
                  </a:moveTo>
                  <a:lnTo>
                    <a:pt x="138466" y="267855"/>
                  </a:lnTo>
                  <a:lnTo>
                    <a:pt x="140163" y="289739"/>
                  </a:lnTo>
                  <a:lnTo>
                    <a:pt x="172225" y="289739"/>
                  </a:lnTo>
                  <a:lnTo>
                    <a:pt x="172225" y="267855"/>
                  </a:lnTo>
                  <a:close/>
                </a:path>
                <a:path w="172720" h="294004">
                  <a:moveTo>
                    <a:pt x="172225" y="111483"/>
                  </a:moveTo>
                  <a:lnTo>
                    <a:pt x="89222" y="111483"/>
                  </a:lnTo>
                  <a:lnTo>
                    <a:pt x="104396" y="113287"/>
                  </a:lnTo>
                  <a:lnTo>
                    <a:pt x="117471" y="118699"/>
                  </a:lnTo>
                  <a:lnTo>
                    <a:pt x="128447" y="127717"/>
                  </a:lnTo>
                  <a:lnTo>
                    <a:pt x="137325" y="140341"/>
                  </a:lnTo>
                  <a:lnTo>
                    <a:pt x="137325" y="234087"/>
                  </a:lnTo>
                  <a:lnTo>
                    <a:pt x="128569" y="247129"/>
                  </a:lnTo>
                  <a:lnTo>
                    <a:pt x="117569" y="256445"/>
                  </a:lnTo>
                  <a:lnTo>
                    <a:pt x="104327" y="262034"/>
                  </a:lnTo>
                  <a:lnTo>
                    <a:pt x="88845" y="263897"/>
                  </a:lnTo>
                  <a:lnTo>
                    <a:pt x="172225" y="263897"/>
                  </a:lnTo>
                  <a:lnTo>
                    <a:pt x="172225" y="111483"/>
                  </a:lnTo>
                  <a:close/>
                </a:path>
                <a:path w="172720" h="294004">
                  <a:moveTo>
                    <a:pt x="172225" y="0"/>
                  </a:moveTo>
                  <a:lnTo>
                    <a:pt x="137325" y="0"/>
                  </a:lnTo>
                  <a:lnTo>
                    <a:pt x="137325" y="106394"/>
                  </a:lnTo>
                  <a:lnTo>
                    <a:pt x="172225" y="106394"/>
                  </a:lnTo>
                  <a:lnTo>
                    <a:pt x="1722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2" name="object 17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685235" y="7690393"/>
              <a:ext cx="173167" cy="211637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4028938" y="7608521"/>
              <a:ext cx="172720" cy="294005"/>
            </a:xfrm>
            <a:custGeom>
              <a:avLst/>
              <a:gdLst/>
              <a:ahLst/>
              <a:cxnLst/>
              <a:rect l="l" t="t" r="r" b="b"/>
              <a:pathLst>
                <a:path w="172720" h="294004">
                  <a:moveTo>
                    <a:pt x="80542" y="81871"/>
                  </a:moveTo>
                  <a:lnTo>
                    <a:pt x="34249" y="97942"/>
                  </a:lnTo>
                  <a:lnTo>
                    <a:pt x="5566" y="143622"/>
                  </a:lnTo>
                  <a:lnTo>
                    <a:pt x="0" y="185994"/>
                  </a:lnTo>
                  <a:lnTo>
                    <a:pt x="82" y="189952"/>
                  </a:lnTo>
                  <a:lnTo>
                    <a:pt x="5590" y="230985"/>
                  </a:lnTo>
                  <a:lnTo>
                    <a:pt x="34353" y="277169"/>
                  </a:lnTo>
                  <a:lnTo>
                    <a:pt x="80165" y="293509"/>
                  </a:lnTo>
                  <a:lnTo>
                    <a:pt x="97815" y="291907"/>
                  </a:lnTo>
                  <a:lnTo>
                    <a:pt x="113415" y="287098"/>
                  </a:lnTo>
                  <a:lnTo>
                    <a:pt x="126966" y="279082"/>
                  </a:lnTo>
                  <a:lnTo>
                    <a:pt x="138466" y="267855"/>
                  </a:lnTo>
                  <a:lnTo>
                    <a:pt x="172225" y="267855"/>
                  </a:lnTo>
                  <a:lnTo>
                    <a:pt x="172225" y="263897"/>
                  </a:lnTo>
                  <a:lnTo>
                    <a:pt x="88845" y="263897"/>
                  </a:lnTo>
                  <a:lnTo>
                    <a:pt x="76892" y="262670"/>
                  </a:lnTo>
                  <a:lnTo>
                    <a:pt x="42961" y="233524"/>
                  </a:lnTo>
                  <a:lnTo>
                    <a:pt x="34899" y="189952"/>
                  </a:lnTo>
                  <a:lnTo>
                    <a:pt x="35794" y="171714"/>
                  </a:lnTo>
                  <a:lnTo>
                    <a:pt x="49234" y="131283"/>
                  </a:lnTo>
                  <a:lnTo>
                    <a:pt x="89222" y="111483"/>
                  </a:lnTo>
                  <a:lnTo>
                    <a:pt x="172225" y="111483"/>
                  </a:lnTo>
                  <a:lnTo>
                    <a:pt x="172225" y="106394"/>
                  </a:lnTo>
                  <a:lnTo>
                    <a:pt x="137325" y="106394"/>
                  </a:lnTo>
                  <a:lnTo>
                    <a:pt x="125926" y="95662"/>
                  </a:lnTo>
                  <a:lnTo>
                    <a:pt x="112664" y="87999"/>
                  </a:lnTo>
                  <a:lnTo>
                    <a:pt x="97536" y="83403"/>
                  </a:lnTo>
                  <a:lnTo>
                    <a:pt x="80542" y="81871"/>
                  </a:lnTo>
                  <a:close/>
                </a:path>
                <a:path w="172720" h="294004">
                  <a:moveTo>
                    <a:pt x="172225" y="267855"/>
                  </a:moveTo>
                  <a:lnTo>
                    <a:pt x="138466" y="267855"/>
                  </a:lnTo>
                  <a:lnTo>
                    <a:pt x="140163" y="289739"/>
                  </a:lnTo>
                  <a:lnTo>
                    <a:pt x="172225" y="289739"/>
                  </a:lnTo>
                  <a:lnTo>
                    <a:pt x="172225" y="267855"/>
                  </a:lnTo>
                  <a:close/>
                </a:path>
                <a:path w="172720" h="294004">
                  <a:moveTo>
                    <a:pt x="172225" y="111483"/>
                  </a:moveTo>
                  <a:lnTo>
                    <a:pt x="89222" y="111483"/>
                  </a:lnTo>
                  <a:lnTo>
                    <a:pt x="104396" y="113287"/>
                  </a:lnTo>
                  <a:lnTo>
                    <a:pt x="117471" y="118699"/>
                  </a:lnTo>
                  <a:lnTo>
                    <a:pt x="128447" y="127717"/>
                  </a:lnTo>
                  <a:lnTo>
                    <a:pt x="137325" y="140341"/>
                  </a:lnTo>
                  <a:lnTo>
                    <a:pt x="137325" y="234087"/>
                  </a:lnTo>
                  <a:lnTo>
                    <a:pt x="128569" y="247129"/>
                  </a:lnTo>
                  <a:lnTo>
                    <a:pt x="117569" y="256445"/>
                  </a:lnTo>
                  <a:lnTo>
                    <a:pt x="104327" y="262034"/>
                  </a:lnTo>
                  <a:lnTo>
                    <a:pt x="88845" y="263897"/>
                  </a:lnTo>
                  <a:lnTo>
                    <a:pt x="172225" y="263897"/>
                  </a:lnTo>
                  <a:lnTo>
                    <a:pt x="172225" y="111483"/>
                  </a:lnTo>
                  <a:close/>
                </a:path>
                <a:path w="172720" h="294004">
                  <a:moveTo>
                    <a:pt x="172225" y="0"/>
                  </a:moveTo>
                  <a:lnTo>
                    <a:pt x="137325" y="0"/>
                  </a:lnTo>
                  <a:lnTo>
                    <a:pt x="137325" y="106394"/>
                  </a:lnTo>
                  <a:lnTo>
                    <a:pt x="172225" y="106394"/>
                  </a:lnTo>
                  <a:lnTo>
                    <a:pt x="1722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246052" y="7690393"/>
              <a:ext cx="185805" cy="211637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466554" y="7690391"/>
              <a:ext cx="172036" cy="211637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677075" y="7694162"/>
              <a:ext cx="160707" cy="207868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4890601" y="7690393"/>
              <a:ext cx="286385" cy="208279"/>
            </a:xfrm>
            <a:custGeom>
              <a:avLst/>
              <a:gdLst/>
              <a:ahLst/>
              <a:cxnLst/>
              <a:rect l="l" t="t" r="r" b="b"/>
              <a:pathLst>
                <a:path w="286385" h="208279">
                  <a:moveTo>
                    <a:pt x="217857" y="0"/>
                  </a:moveTo>
                  <a:lnTo>
                    <a:pt x="179292" y="9046"/>
                  </a:lnTo>
                  <a:lnTo>
                    <a:pt x="152780" y="32815"/>
                  </a:lnTo>
                  <a:lnTo>
                    <a:pt x="143342" y="18460"/>
                  </a:lnTo>
                  <a:lnTo>
                    <a:pt x="130484" y="8205"/>
                  </a:lnTo>
                  <a:lnTo>
                    <a:pt x="114203" y="2051"/>
                  </a:lnTo>
                  <a:lnTo>
                    <a:pt x="94499" y="0"/>
                  </a:lnTo>
                  <a:lnTo>
                    <a:pt x="76427" y="1649"/>
                  </a:lnTo>
                  <a:lnTo>
                    <a:pt x="60313" y="6599"/>
                  </a:lnTo>
                  <a:lnTo>
                    <a:pt x="46157" y="14851"/>
                  </a:lnTo>
                  <a:lnTo>
                    <a:pt x="33957" y="26407"/>
                  </a:lnTo>
                  <a:lnTo>
                    <a:pt x="33004" y="3769"/>
                  </a:lnTo>
                  <a:lnTo>
                    <a:pt x="0" y="3769"/>
                  </a:lnTo>
                  <a:lnTo>
                    <a:pt x="0" y="207868"/>
                  </a:lnTo>
                  <a:lnTo>
                    <a:pt x="34899" y="207868"/>
                  </a:lnTo>
                  <a:lnTo>
                    <a:pt x="34899" y="58846"/>
                  </a:lnTo>
                  <a:lnTo>
                    <a:pt x="42570" y="46057"/>
                  </a:lnTo>
                  <a:lnTo>
                    <a:pt x="52953" y="36921"/>
                  </a:lnTo>
                  <a:lnTo>
                    <a:pt x="66050" y="31439"/>
                  </a:lnTo>
                  <a:lnTo>
                    <a:pt x="81861" y="29611"/>
                  </a:lnTo>
                  <a:lnTo>
                    <a:pt x="100922" y="32393"/>
                  </a:lnTo>
                  <a:lnTo>
                    <a:pt x="114538" y="40739"/>
                  </a:lnTo>
                  <a:lnTo>
                    <a:pt x="122707" y="54649"/>
                  </a:lnTo>
                  <a:lnTo>
                    <a:pt x="125430" y="74123"/>
                  </a:lnTo>
                  <a:lnTo>
                    <a:pt x="125430" y="207868"/>
                  </a:lnTo>
                  <a:lnTo>
                    <a:pt x="160518" y="207868"/>
                  </a:lnTo>
                  <a:lnTo>
                    <a:pt x="160518" y="72427"/>
                  </a:lnTo>
                  <a:lnTo>
                    <a:pt x="162231" y="63119"/>
                  </a:lnTo>
                  <a:lnTo>
                    <a:pt x="189897" y="32510"/>
                  </a:lnTo>
                  <a:lnTo>
                    <a:pt x="207679" y="29611"/>
                  </a:lnTo>
                  <a:lnTo>
                    <a:pt x="218618" y="30289"/>
                  </a:lnTo>
                  <a:lnTo>
                    <a:pt x="248747" y="54059"/>
                  </a:lnTo>
                  <a:lnTo>
                    <a:pt x="251248" y="73181"/>
                  </a:lnTo>
                  <a:lnTo>
                    <a:pt x="251248" y="207868"/>
                  </a:lnTo>
                  <a:lnTo>
                    <a:pt x="286148" y="207868"/>
                  </a:lnTo>
                  <a:lnTo>
                    <a:pt x="286148" y="71107"/>
                  </a:lnTo>
                  <a:lnTo>
                    <a:pt x="281456" y="39995"/>
                  </a:lnTo>
                  <a:lnTo>
                    <a:pt x="268510" y="17774"/>
                  </a:lnTo>
                  <a:lnTo>
                    <a:pt x="247310" y="4443"/>
                  </a:lnTo>
                  <a:lnTo>
                    <a:pt x="2178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220508" y="7690393"/>
              <a:ext cx="173167" cy="211637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434045" y="7690393"/>
              <a:ext cx="160518" cy="207868"/>
            </a:xfrm>
            <a:prstGeom prst="rect">
              <a:avLst/>
            </a:prstGeom>
          </p:spPr>
        </p:pic>
        <p:sp>
          <p:nvSpPr>
            <p:cNvPr id="180" name="object 180"/>
            <p:cNvSpPr/>
            <p:nvPr/>
          </p:nvSpPr>
          <p:spPr>
            <a:xfrm>
              <a:off x="5622475" y="7644743"/>
              <a:ext cx="111125" cy="257810"/>
            </a:xfrm>
            <a:custGeom>
              <a:avLst/>
              <a:gdLst/>
              <a:ahLst/>
              <a:cxnLst/>
              <a:rect l="l" t="t" r="r" b="b"/>
              <a:pathLst>
                <a:path w="111125" h="257809">
                  <a:moveTo>
                    <a:pt x="72060" y="0"/>
                  </a:moveTo>
                  <a:lnTo>
                    <a:pt x="37161" y="0"/>
                  </a:lnTo>
                  <a:lnTo>
                    <a:pt x="37161" y="49422"/>
                  </a:lnTo>
                  <a:lnTo>
                    <a:pt x="0" y="49422"/>
                  </a:lnTo>
                  <a:lnTo>
                    <a:pt x="0" y="76395"/>
                  </a:lnTo>
                  <a:lnTo>
                    <a:pt x="37161" y="76395"/>
                  </a:lnTo>
                  <a:lnTo>
                    <a:pt x="37161" y="202957"/>
                  </a:lnTo>
                  <a:lnTo>
                    <a:pt x="49045" y="243144"/>
                  </a:lnTo>
                  <a:lnTo>
                    <a:pt x="84322" y="257290"/>
                  </a:lnTo>
                  <a:lnTo>
                    <a:pt x="90873" y="257055"/>
                  </a:lnTo>
                  <a:lnTo>
                    <a:pt x="97521" y="256350"/>
                  </a:lnTo>
                  <a:lnTo>
                    <a:pt x="104266" y="255179"/>
                  </a:lnTo>
                  <a:lnTo>
                    <a:pt x="111106" y="253542"/>
                  </a:lnTo>
                  <a:lnTo>
                    <a:pt x="111106" y="225406"/>
                  </a:lnTo>
                  <a:lnTo>
                    <a:pt x="104059" y="226914"/>
                  </a:lnTo>
                  <a:lnTo>
                    <a:pt x="98520" y="227678"/>
                  </a:lnTo>
                  <a:lnTo>
                    <a:pt x="86321" y="227678"/>
                  </a:lnTo>
                  <a:lnTo>
                    <a:pt x="80552" y="225626"/>
                  </a:lnTo>
                  <a:lnTo>
                    <a:pt x="73756" y="217448"/>
                  </a:lnTo>
                  <a:lnTo>
                    <a:pt x="72060" y="211302"/>
                  </a:lnTo>
                  <a:lnTo>
                    <a:pt x="72060" y="76395"/>
                  </a:lnTo>
                  <a:lnTo>
                    <a:pt x="110164" y="76395"/>
                  </a:lnTo>
                  <a:lnTo>
                    <a:pt x="110164" y="49422"/>
                  </a:lnTo>
                  <a:lnTo>
                    <a:pt x="72060" y="49422"/>
                  </a:lnTo>
                  <a:lnTo>
                    <a:pt x="720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1" name="object 181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760362" y="7690393"/>
              <a:ext cx="185805" cy="211637"/>
            </a:xfrm>
            <a:prstGeom prst="rect">
              <a:avLst/>
            </a:prstGeom>
          </p:spPr>
        </p:pic>
        <p:sp>
          <p:nvSpPr>
            <p:cNvPr id="182" name="object 182"/>
            <p:cNvSpPr/>
            <p:nvPr/>
          </p:nvSpPr>
          <p:spPr>
            <a:xfrm>
              <a:off x="6113500" y="7604562"/>
              <a:ext cx="191135" cy="294005"/>
            </a:xfrm>
            <a:custGeom>
              <a:avLst/>
              <a:gdLst/>
              <a:ahLst/>
              <a:cxnLst/>
              <a:rect l="l" t="t" r="r" b="b"/>
              <a:pathLst>
                <a:path w="191135" h="294004">
                  <a:moveTo>
                    <a:pt x="123355" y="3187"/>
                  </a:moveTo>
                  <a:lnTo>
                    <a:pt x="115430" y="1066"/>
                  </a:lnTo>
                  <a:lnTo>
                    <a:pt x="107454" y="0"/>
                  </a:lnTo>
                  <a:lnTo>
                    <a:pt x="99402" y="0"/>
                  </a:lnTo>
                  <a:lnTo>
                    <a:pt x="59474" y="10083"/>
                  </a:lnTo>
                  <a:lnTo>
                    <a:pt x="33350" y="53187"/>
                  </a:lnTo>
                  <a:lnTo>
                    <a:pt x="32245" y="68668"/>
                  </a:lnTo>
                  <a:lnTo>
                    <a:pt x="32245" y="89598"/>
                  </a:lnTo>
                  <a:lnTo>
                    <a:pt x="0" y="89598"/>
                  </a:lnTo>
                  <a:lnTo>
                    <a:pt x="0" y="116573"/>
                  </a:lnTo>
                  <a:lnTo>
                    <a:pt x="32245" y="116573"/>
                  </a:lnTo>
                  <a:lnTo>
                    <a:pt x="32245" y="293700"/>
                  </a:lnTo>
                  <a:lnTo>
                    <a:pt x="67144" y="293700"/>
                  </a:lnTo>
                  <a:lnTo>
                    <a:pt x="67144" y="116573"/>
                  </a:lnTo>
                  <a:lnTo>
                    <a:pt x="110718" y="116573"/>
                  </a:lnTo>
                  <a:lnTo>
                    <a:pt x="110718" y="89598"/>
                  </a:lnTo>
                  <a:lnTo>
                    <a:pt x="67144" y="89598"/>
                  </a:lnTo>
                  <a:lnTo>
                    <a:pt x="67144" y="68033"/>
                  </a:lnTo>
                  <a:lnTo>
                    <a:pt x="87566" y="32105"/>
                  </a:lnTo>
                  <a:lnTo>
                    <a:pt x="102616" y="29629"/>
                  </a:lnTo>
                  <a:lnTo>
                    <a:pt x="109270" y="29629"/>
                  </a:lnTo>
                  <a:lnTo>
                    <a:pt x="115557" y="30175"/>
                  </a:lnTo>
                  <a:lnTo>
                    <a:pt x="121475" y="31318"/>
                  </a:lnTo>
                  <a:lnTo>
                    <a:pt x="123355" y="3187"/>
                  </a:lnTo>
                  <a:close/>
                </a:path>
                <a:path w="191135" h="294004">
                  <a:moveTo>
                    <a:pt x="187121" y="89611"/>
                  </a:moveTo>
                  <a:lnTo>
                    <a:pt x="152234" y="89611"/>
                  </a:lnTo>
                  <a:lnTo>
                    <a:pt x="152234" y="293700"/>
                  </a:lnTo>
                  <a:lnTo>
                    <a:pt x="187121" y="293700"/>
                  </a:lnTo>
                  <a:lnTo>
                    <a:pt x="187121" y="89611"/>
                  </a:lnTo>
                  <a:close/>
                </a:path>
                <a:path w="191135" h="294004">
                  <a:moveTo>
                    <a:pt x="190703" y="29806"/>
                  </a:moveTo>
                  <a:lnTo>
                    <a:pt x="188937" y="25031"/>
                  </a:lnTo>
                  <a:lnTo>
                    <a:pt x="181889" y="17233"/>
                  </a:lnTo>
                  <a:lnTo>
                    <a:pt x="176745" y="15278"/>
                  </a:lnTo>
                  <a:lnTo>
                    <a:pt x="163156" y="15278"/>
                  </a:lnTo>
                  <a:lnTo>
                    <a:pt x="158026" y="17233"/>
                  </a:lnTo>
                  <a:lnTo>
                    <a:pt x="151117" y="25031"/>
                  </a:lnTo>
                  <a:lnTo>
                    <a:pt x="149390" y="29806"/>
                  </a:lnTo>
                  <a:lnTo>
                    <a:pt x="149390" y="41122"/>
                  </a:lnTo>
                  <a:lnTo>
                    <a:pt x="151117" y="45834"/>
                  </a:lnTo>
                  <a:lnTo>
                    <a:pt x="158026" y="53390"/>
                  </a:lnTo>
                  <a:lnTo>
                    <a:pt x="163156" y="55270"/>
                  </a:lnTo>
                  <a:lnTo>
                    <a:pt x="176745" y="55270"/>
                  </a:lnTo>
                  <a:lnTo>
                    <a:pt x="181889" y="53390"/>
                  </a:lnTo>
                  <a:lnTo>
                    <a:pt x="188937" y="45834"/>
                  </a:lnTo>
                  <a:lnTo>
                    <a:pt x="190703" y="41122"/>
                  </a:lnTo>
                  <a:lnTo>
                    <a:pt x="190703" y="298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3" name="object 183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347966" y="7690385"/>
              <a:ext cx="162225" cy="211648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6546589" y="7690391"/>
              <a:ext cx="172036" cy="211637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6752008" y="7690390"/>
              <a:ext cx="168445" cy="211637"/>
            </a:xfrm>
            <a:prstGeom prst="rect">
              <a:avLst/>
            </a:prstGeom>
          </p:spPr>
        </p:pic>
        <p:sp>
          <p:nvSpPr>
            <p:cNvPr id="186" name="object 186"/>
            <p:cNvSpPr/>
            <p:nvPr/>
          </p:nvSpPr>
          <p:spPr>
            <a:xfrm>
              <a:off x="6971013" y="7608532"/>
              <a:ext cx="34925" cy="290195"/>
            </a:xfrm>
            <a:custGeom>
              <a:avLst/>
              <a:gdLst/>
              <a:ahLst/>
              <a:cxnLst/>
              <a:rect l="l" t="t" r="r" b="b"/>
              <a:pathLst>
                <a:path w="34925" h="290195">
                  <a:moveTo>
                    <a:pt x="34888" y="0"/>
                  </a:moveTo>
                  <a:lnTo>
                    <a:pt x="0" y="0"/>
                  </a:lnTo>
                  <a:lnTo>
                    <a:pt x="0" y="289729"/>
                  </a:lnTo>
                  <a:lnTo>
                    <a:pt x="34888" y="289729"/>
                  </a:lnTo>
                  <a:lnTo>
                    <a:pt x="348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7" name="object 187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191540" y="7690393"/>
              <a:ext cx="173167" cy="211637"/>
            </a:xfrm>
            <a:prstGeom prst="rect">
              <a:avLst/>
            </a:prstGeom>
          </p:spPr>
        </p:pic>
        <p:sp>
          <p:nvSpPr>
            <p:cNvPr id="188" name="object 188"/>
            <p:cNvSpPr/>
            <p:nvPr/>
          </p:nvSpPr>
          <p:spPr>
            <a:xfrm>
              <a:off x="7408088" y="7608532"/>
              <a:ext cx="34925" cy="290195"/>
            </a:xfrm>
            <a:custGeom>
              <a:avLst/>
              <a:gdLst/>
              <a:ahLst/>
              <a:cxnLst/>
              <a:rect l="l" t="t" r="r" b="b"/>
              <a:pathLst>
                <a:path w="34925" h="290195">
                  <a:moveTo>
                    <a:pt x="34888" y="0"/>
                  </a:moveTo>
                  <a:lnTo>
                    <a:pt x="0" y="0"/>
                  </a:lnTo>
                  <a:lnTo>
                    <a:pt x="0" y="289729"/>
                  </a:lnTo>
                  <a:lnTo>
                    <a:pt x="34888" y="289729"/>
                  </a:lnTo>
                  <a:lnTo>
                    <a:pt x="348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9" name="object 18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489949" y="7690393"/>
              <a:ext cx="173167" cy="211637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7678766" y="7644743"/>
              <a:ext cx="111125" cy="257810"/>
            </a:xfrm>
            <a:custGeom>
              <a:avLst/>
              <a:gdLst/>
              <a:ahLst/>
              <a:cxnLst/>
              <a:rect l="l" t="t" r="r" b="b"/>
              <a:pathLst>
                <a:path w="111125" h="257809">
                  <a:moveTo>
                    <a:pt x="72060" y="0"/>
                  </a:moveTo>
                  <a:lnTo>
                    <a:pt x="37161" y="0"/>
                  </a:lnTo>
                  <a:lnTo>
                    <a:pt x="37161" y="49422"/>
                  </a:lnTo>
                  <a:lnTo>
                    <a:pt x="0" y="49422"/>
                  </a:lnTo>
                  <a:lnTo>
                    <a:pt x="0" y="76395"/>
                  </a:lnTo>
                  <a:lnTo>
                    <a:pt x="37161" y="76395"/>
                  </a:lnTo>
                  <a:lnTo>
                    <a:pt x="37161" y="202957"/>
                  </a:lnTo>
                  <a:lnTo>
                    <a:pt x="49045" y="243144"/>
                  </a:lnTo>
                  <a:lnTo>
                    <a:pt x="84322" y="257290"/>
                  </a:lnTo>
                  <a:lnTo>
                    <a:pt x="90873" y="257055"/>
                  </a:lnTo>
                  <a:lnTo>
                    <a:pt x="97521" y="256350"/>
                  </a:lnTo>
                  <a:lnTo>
                    <a:pt x="104266" y="255179"/>
                  </a:lnTo>
                  <a:lnTo>
                    <a:pt x="111106" y="253542"/>
                  </a:lnTo>
                  <a:lnTo>
                    <a:pt x="111106" y="225406"/>
                  </a:lnTo>
                  <a:lnTo>
                    <a:pt x="104059" y="226914"/>
                  </a:lnTo>
                  <a:lnTo>
                    <a:pt x="98520" y="227678"/>
                  </a:lnTo>
                  <a:lnTo>
                    <a:pt x="86321" y="227678"/>
                  </a:lnTo>
                  <a:lnTo>
                    <a:pt x="80552" y="225626"/>
                  </a:lnTo>
                  <a:lnTo>
                    <a:pt x="73756" y="217448"/>
                  </a:lnTo>
                  <a:lnTo>
                    <a:pt x="72060" y="211302"/>
                  </a:lnTo>
                  <a:lnTo>
                    <a:pt x="72060" y="76395"/>
                  </a:lnTo>
                  <a:lnTo>
                    <a:pt x="110164" y="76395"/>
                  </a:lnTo>
                  <a:lnTo>
                    <a:pt x="110164" y="49422"/>
                  </a:lnTo>
                  <a:lnTo>
                    <a:pt x="72060" y="49422"/>
                  </a:lnTo>
                  <a:lnTo>
                    <a:pt x="720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" name="object 19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829674" y="7690385"/>
              <a:ext cx="98646" cy="207868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7951150" y="7608521"/>
              <a:ext cx="186055" cy="294005"/>
            </a:xfrm>
            <a:custGeom>
              <a:avLst/>
              <a:gdLst/>
              <a:ahLst/>
              <a:cxnLst/>
              <a:rect l="l" t="t" r="r" b="b"/>
              <a:pathLst>
                <a:path w="186054" h="294004">
                  <a:moveTo>
                    <a:pt x="92614" y="81871"/>
                  </a:moveTo>
                  <a:lnTo>
                    <a:pt x="44605" y="94887"/>
                  </a:lnTo>
                  <a:lnTo>
                    <a:pt x="11790" y="131859"/>
                  </a:lnTo>
                  <a:lnTo>
                    <a:pt x="736" y="171185"/>
                  </a:lnTo>
                  <a:lnTo>
                    <a:pt x="0" y="185805"/>
                  </a:lnTo>
                  <a:lnTo>
                    <a:pt x="120" y="189952"/>
                  </a:lnTo>
                  <a:lnTo>
                    <a:pt x="1609" y="210853"/>
                  </a:lnTo>
                  <a:lnTo>
                    <a:pt x="6479" y="231209"/>
                  </a:lnTo>
                  <a:lnTo>
                    <a:pt x="14484" y="249051"/>
                  </a:lnTo>
                  <a:lnTo>
                    <a:pt x="25630" y="264489"/>
                  </a:lnTo>
                  <a:lnTo>
                    <a:pt x="25747" y="264651"/>
                  </a:lnTo>
                  <a:lnTo>
                    <a:pt x="39604" y="277275"/>
                  </a:lnTo>
                  <a:lnTo>
                    <a:pt x="55431" y="286293"/>
                  </a:lnTo>
                  <a:lnTo>
                    <a:pt x="73227" y="291705"/>
                  </a:lnTo>
                  <a:lnTo>
                    <a:pt x="92991" y="293509"/>
                  </a:lnTo>
                  <a:lnTo>
                    <a:pt x="106365" y="292684"/>
                  </a:lnTo>
                  <a:lnTo>
                    <a:pt x="151756" y="273053"/>
                  </a:lnTo>
                  <a:lnTo>
                    <a:pt x="159973" y="265028"/>
                  </a:lnTo>
                  <a:lnTo>
                    <a:pt x="92991" y="265028"/>
                  </a:lnTo>
                  <a:lnTo>
                    <a:pt x="80456" y="263744"/>
                  </a:lnTo>
                  <a:lnTo>
                    <a:pt x="43944" y="233347"/>
                  </a:lnTo>
                  <a:lnTo>
                    <a:pt x="35087" y="189952"/>
                  </a:lnTo>
                  <a:lnTo>
                    <a:pt x="36077" y="171913"/>
                  </a:lnTo>
                  <a:lnTo>
                    <a:pt x="50930" y="131095"/>
                  </a:lnTo>
                  <a:lnTo>
                    <a:pt x="90812" y="110729"/>
                  </a:lnTo>
                  <a:lnTo>
                    <a:pt x="160057" y="110729"/>
                  </a:lnTo>
                  <a:lnTo>
                    <a:pt x="146183" y="98105"/>
                  </a:lnTo>
                  <a:lnTo>
                    <a:pt x="130500" y="89191"/>
                  </a:lnTo>
                  <a:lnTo>
                    <a:pt x="130660" y="89191"/>
                  </a:lnTo>
                  <a:lnTo>
                    <a:pt x="112461" y="83675"/>
                  </a:lnTo>
                  <a:lnTo>
                    <a:pt x="92614" y="81871"/>
                  </a:lnTo>
                  <a:close/>
                </a:path>
                <a:path w="186054" h="294004">
                  <a:moveTo>
                    <a:pt x="160057" y="110729"/>
                  </a:moveTo>
                  <a:lnTo>
                    <a:pt x="94429" y="110729"/>
                  </a:lnTo>
                  <a:lnTo>
                    <a:pt x="105166" y="111844"/>
                  </a:lnTo>
                  <a:lnTo>
                    <a:pt x="116406" y="115754"/>
                  </a:lnTo>
                  <a:lnTo>
                    <a:pt x="146922" y="155412"/>
                  </a:lnTo>
                  <a:lnTo>
                    <a:pt x="150906" y="185805"/>
                  </a:lnTo>
                  <a:lnTo>
                    <a:pt x="149928" y="203532"/>
                  </a:lnTo>
                  <a:lnTo>
                    <a:pt x="135241" y="244181"/>
                  </a:lnTo>
                  <a:lnTo>
                    <a:pt x="105553" y="263744"/>
                  </a:lnTo>
                  <a:lnTo>
                    <a:pt x="105423" y="263744"/>
                  </a:lnTo>
                  <a:lnTo>
                    <a:pt x="92991" y="265028"/>
                  </a:lnTo>
                  <a:lnTo>
                    <a:pt x="159973" y="265028"/>
                  </a:lnTo>
                  <a:lnTo>
                    <a:pt x="160525" y="264489"/>
                  </a:lnTo>
                  <a:lnTo>
                    <a:pt x="179382" y="231209"/>
                  </a:lnTo>
                  <a:lnTo>
                    <a:pt x="185805" y="189952"/>
                  </a:lnTo>
                  <a:lnTo>
                    <a:pt x="185685" y="185805"/>
                  </a:lnTo>
                  <a:lnTo>
                    <a:pt x="184196" y="164733"/>
                  </a:lnTo>
                  <a:lnTo>
                    <a:pt x="179367" y="144349"/>
                  </a:lnTo>
                  <a:lnTo>
                    <a:pt x="171321" y="126347"/>
                  </a:lnTo>
                  <a:lnTo>
                    <a:pt x="160057" y="110729"/>
                  </a:lnTo>
                  <a:close/>
                </a:path>
                <a:path w="186054" h="294004">
                  <a:moveTo>
                    <a:pt x="101860" y="0"/>
                  </a:moveTo>
                  <a:lnTo>
                    <a:pt x="80730" y="0"/>
                  </a:lnTo>
                  <a:lnTo>
                    <a:pt x="34334" y="51213"/>
                  </a:lnTo>
                  <a:lnTo>
                    <a:pt x="34334" y="53579"/>
                  </a:lnTo>
                  <a:lnTo>
                    <a:pt x="63191" y="53579"/>
                  </a:lnTo>
                  <a:lnTo>
                    <a:pt x="91295" y="21507"/>
                  </a:lnTo>
                  <a:lnTo>
                    <a:pt x="121277" y="21507"/>
                  </a:lnTo>
                  <a:lnTo>
                    <a:pt x="101860" y="0"/>
                  </a:lnTo>
                  <a:close/>
                </a:path>
                <a:path w="186054" h="294004">
                  <a:moveTo>
                    <a:pt x="121277" y="21507"/>
                  </a:moveTo>
                  <a:lnTo>
                    <a:pt x="91295" y="21507"/>
                  </a:lnTo>
                  <a:lnTo>
                    <a:pt x="119587" y="53579"/>
                  </a:lnTo>
                  <a:lnTo>
                    <a:pt x="148445" y="53579"/>
                  </a:lnTo>
                  <a:lnTo>
                    <a:pt x="148445" y="51600"/>
                  </a:lnTo>
                  <a:lnTo>
                    <a:pt x="121277" y="215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3" name="object 193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180720" y="7690393"/>
              <a:ext cx="160518" cy="207868"/>
            </a:xfrm>
            <a:prstGeom prst="rect">
              <a:avLst/>
            </a:prstGeom>
          </p:spPr>
        </p:pic>
        <p:sp>
          <p:nvSpPr>
            <p:cNvPr id="194" name="object 194"/>
            <p:cNvSpPr/>
            <p:nvPr/>
          </p:nvSpPr>
          <p:spPr>
            <a:xfrm>
              <a:off x="8394048" y="7619841"/>
              <a:ext cx="41910" cy="278765"/>
            </a:xfrm>
            <a:custGeom>
              <a:avLst/>
              <a:gdLst/>
              <a:ahLst/>
              <a:cxnLst/>
              <a:rect l="l" t="t" r="r" b="b"/>
              <a:pathLst>
                <a:path w="41909" h="278765">
                  <a:moveTo>
                    <a:pt x="37726" y="74322"/>
                  </a:moveTo>
                  <a:lnTo>
                    <a:pt x="2837" y="74322"/>
                  </a:lnTo>
                  <a:lnTo>
                    <a:pt x="2837" y="278420"/>
                  </a:lnTo>
                  <a:lnTo>
                    <a:pt x="37726" y="278420"/>
                  </a:lnTo>
                  <a:lnTo>
                    <a:pt x="37726" y="74322"/>
                  </a:lnTo>
                  <a:close/>
                </a:path>
                <a:path w="41909" h="278765">
                  <a:moveTo>
                    <a:pt x="27360" y="0"/>
                  </a:moveTo>
                  <a:lnTo>
                    <a:pt x="13779" y="0"/>
                  </a:lnTo>
                  <a:lnTo>
                    <a:pt x="8638" y="1947"/>
                  </a:lnTo>
                  <a:lnTo>
                    <a:pt x="1727" y="9748"/>
                  </a:lnTo>
                  <a:lnTo>
                    <a:pt x="0" y="14523"/>
                  </a:lnTo>
                  <a:lnTo>
                    <a:pt x="0" y="25842"/>
                  </a:lnTo>
                  <a:lnTo>
                    <a:pt x="1727" y="30554"/>
                  </a:lnTo>
                  <a:lnTo>
                    <a:pt x="8638" y="38103"/>
                  </a:lnTo>
                  <a:lnTo>
                    <a:pt x="13779" y="39988"/>
                  </a:lnTo>
                  <a:lnTo>
                    <a:pt x="27360" y="39988"/>
                  </a:lnTo>
                  <a:lnTo>
                    <a:pt x="32512" y="38103"/>
                  </a:lnTo>
                  <a:lnTo>
                    <a:pt x="39559" y="30554"/>
                  </a:lnTo>
                  <a:lnTo>
                    <a:pt x="41318" y="25842"/>
                  </a:lnTo>
                  <a:lnTo>
                    <a:pt x="41318" y="14523"/>
                  </a:lnTo>
                  <a:lnTo>
                    <a:pt x="39559" y="9748"/>
                  </a:lnTo>
                  <a:lnTo>
                    <a:pt x="32512" y="1947"/>
                  </a:lnTo>
                  <a:lnTo>
                    <a:pt x="273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5" name="object 195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478549" y="7690391"/>
              <a:ext cx="172036" cy="211637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680574" y="7690393"/>
              <a:ext cx="185805" cy="211637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9048807" y="7690385"/>
              <a:ext cx="98646" cy="207868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9170660" y="7690393"/>
              <a:ext cx="173167" cy="211637"/>
            </a:xfrm>
            <a:prstGeom prst="rect">
              <a:avLst/>
            </a:prstGeom>
          </p:spPr>
        </p:pic>
        <p:sp>
          <p:nvSpPr>
            <p:cNvPr id="199" name="object 199"/>
            <p:cNvSpPr/>
            <p:nvPr/>
          </p:nvSpPr>
          <p:spPr>
            <a:xfrm>
              <a:off x="9387211" y="7608532"/>
              <a:ext cx="34925" cy="290195"/>
            </a:xfrm>
            <a:custGeom>
              <a:avLst/>
              <a:gdLst/>
              <a:ahLst/>
              <a:cxnLst/>
              <a:rect l="l" t="t" r="r" b="b"/>
              <a:pathLst>
                <a:path w="34925" h="290195">
                  <a:moveTo>
                    <a:pt x="34888" y="0"/>
                  </a:moveTo>
                  <a:lnTo>
                    <a:pt x="0" y="0"/>
                  </a:lnTo>
                  <a:lnTo>
                    <a:pt x="0" y="289729"/>
                  </a:lnTo>
                  <a:lnTo>
                    <a:pt x="34888" y="289729"/>
                  </a:lnTo>
                  <a:lnTo>
                    <a:pt x="348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200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9472086" y="7690390"/>
              <a:ext cx="168445" cy="211637"/>
            </a:xfrm>
            <a:prstGeom prst="rect">
              <a:avLst/>
            </a:prstGeom>
          </p:spPr>
        </p:pic>
        <p:sp>
          <p:nvSpPr>
            <p:cNvPr id="201" name="object 201"/>
            <p:cNvSpPr/>
            <p:nvPr/>
          </p:nvSpPr>
          <p:spPr>
            <a:xfrm>
              <a:off x="9663354" y="7619841"/>
              <a:ext cx="192405" cy="282575"/>
            </a:xfrm>
            <a:custGeom>
              <a:avLst/>
              <a:gdLst/>
              <a:ahLst/>
              <a:cxnLst/>
              <a:rect l="l" t="t" r="r" b="b"/>
              <a:pathLst>
                <a:path w="192404" h="282575">
                  <a:moveTo>
                    <a:pt x="111099" y="250317"/>
                  </a:moveTo>
                  <a:lnTo>
                    <a:pt x="104051" y="251828"/>
                  </a:lnTo>
                  <a:lnTo>
                    <a:pt x="98513" y="252590"/>
                  </a:lnTo>
                  <a:lnTo>
                    <a:pt x="86321" y="252590"/>
                  </a:lnTo>
                  <a:lnTo>
                    <a:pt x="80543" y="250532"/>
                  </a:lnTo>
                  <a:lnTo>
                    <a:pt x="73748" y="242354"/>
                  </a:lnTo>
                  <a:lnTo>
                    <a:pt x="72059" y="236207"/>
                  </a:lnTo>
                  <a:lnTo>
                    <a:pt x="72059" y="101307"/>
                  </a:lnTo>
                  <a:lnTo>
                    <a:pt x="110159" y="101307"/>
                  </a:lnTo>
                  <a:lnTo>
                    <a:pt x="110159" y="74333"/>
                  </a:lnTo>
                  <a:lnTo>
                    <a:pt x="72059" y="74333"/>
                  </a:lnTo>
                  <a:lnTo>
                    <a:pt x="72059" y="24904"/>
                  </a:lnTo>
                  <a:lnTo>
                    <a:pt x="37160" y="24904"/>
                  </a:lnTo>
                  <a:lnTo>
                    <a:pt x="37160" y="74333"/>
                  </a:lnTo>
                  <a:lnTo>
                    <a:pt x="0" y="74333"/>
                  </a:lnTo>
                  <a:lnTo>
                    <a:pt x="0" y="101307"/>
                  </a:lnTo>
                  <a:lnTo>
                    <a:pt x="37160" y="101307"/>
                  </a:lnTo>
                  <a:lnTo>
                    <a:pt x="37160" y="227863"/>
                  </a:lnTo>
                  <a:lnTo>
                    <a:pt x="37896" y="240144"/>
                  </a:lnTo>
                  <a:lnTo>
                    <a:pt x="55702" y="274243"/>
                  </a:lnTo>
                  <a:lnTo>
                    <a:pt x="84315" y="282194"/>
                  </a:lnTo>
                  <a:lnTo>
                    <a:pt x="90868" y="281965"/>
                  </a:lnTo>
                  <a:lnTo>
                    <a:pt x="97523" y="281254"/>
                  </a:lnTo>
                  <a:lnTo>
                    <a:pt x="104267" y="280085"/>
                  </a:lnTo>
                  <a:lnTo>
                    <a:pt x="111099" y="278447"/>
                  </a:lnTo>
                  <a:lnTo>
                    <a:pt x="111099" y="250317"/>
                  </a:lnTo>
                  <a:close/>
                </a:path>
                <a:path w="192404" h="282575">
                  <a:moveTo>
                    <a:pt x="188810" y="74333"/>
                  </a:moveTo>
                  <a:lnTo>
                    <a:pt x="153924" y="74333"/>
                  </a:lnTo>
                  <a:lnTo>
                    <a:pt x="153924" y="278422"/>
                  </a:lnTo>
                  <a:lnTo>
                    <a:pt x="188810" y="278422"/>
                  </a:lnTo>
                  <a:lnTo>
                    <a:pt x="188810" y="74333"/>
                  </a:lnTo>
                  <a:close/>
                </a:path>
                <a:path w="192404" h="282575">
                  <a:moveTo>
                    <a:pt x="192405" y="14528"/>
                  </a:moveTo>
                  <a:lnTo>
                    <a:pt x="190639" y="9753"/>
                  </a:lnTo>
                  <a:lnTo>
                    <a:pt x="183591" y="1955"/>
                  </a:lnTo>
                  <a:lnTo>
                    <a:pt x="178447" y="0"/>
                  </a:lnTo>
                  <a:lnTo>
                    <a:pt x="164858" y="0"/>
                  </a:lnTo>
                  <a:lnTo>
                    <a:pt x="159727" y="1955"/>
                  </a:lnTo>
                  <a:lnTo>
                    <a:pt x="152819" y="9753"/>
                  </a:lnTo>
                  <a:lnTo>
                    <a:pt x="151091" y="14528"/>
                  </a:lnTo>
                  <a:lnTo>
                    <a:pt x="151091" y="25844"/>
                  </a:lnTo>
                  <a:lnTo>
                    <a:pt x="152819" y="30556"/>
                  </a:lnTo>
                  <a:lnTo>
                    <a:pt x="159727" y="38112"/>
                  </a:lnTo>
                  <a:lnTo>
                    <a:pt x="164858" y="39992"/>
                  </a:lnTo>
                  <a:lnTo>
                    <a:pt x="178447" y="39992"/>
                  </a:lnTo>
                  <a:lnTo>
                    <a:pt x="183591" y="38112"/>
                  </a:lnTo>
                  <a:lnTo>
                    <a:pt x="190639" y="30556"/>
                  </a:lnTo>
                  <a:lnTo>
                    <a:pt x="192405" y="25844"/>
                  </a:lnTo>
                  <a:lnTo>
                    <a:pt x="192405" y="145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9887832" y="7694166"/>
              <a:ext cx="173711" cy="204088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0083048" y="7690393"/>
              <a:ext cx="185805" cy="211637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10445429" y="7608528"/>
              <a:ext cx="168910" cy="294005"/>
            </a:xfrm>
            <a:custGeom>
              <a:avLst/>
              <a:gdLst/>
              <a:ahLst/>
              <a:cxnLst/>
              <a:rect l="l" t="t" r="r" b="b"/>
              <a:pathLst>
                <a:path w="168909" h="294004">
                  <a:moveTo>
                    <a:pt x="149785" y="109965"/>
                  </a:moveTo>
                  <a:lnTo>
                    <a:pt x="83191" y="109965"/>
                  </a:lnTo>
                  <a:lnTo>
                    <a:pt x="93195" y="110642"/>
                  </a:lnTo>
                  <a:lnTo>
                    <a:pt x="101956" y="112698"/>
                  </a:lnTo>
                  <a:lnTo>
                    <a:pt x="126383" y="149953"/>
                  </a:lnTo>
                  <a:lnTo>
                    <a:pt x="126383" y="165994"/>
                  </a:lnTo>
                  <a:lnTo>
                    <a:pt x="92436" y="165994"/>
                  </a:lnTo>
                  <a:lnTo>
                    <a:pt x="71688" y="167096"/>
                  </a:lnTo>
                  <a:lnTo>
                    <a:pt x="24240" y="183627"/>
                  </a:lnTo>
                  <a:lnTo>
                    <a:pt x="1515" y="218093"/>
                  </a:lnTo>
                  <a:lnTo>
                    <a:pt x="0" y="233144"/>
                  </a:lnTo>
                  <a:lnTo>
                    <a:pt x="1132" y="244882"/>
                  </a:lnTo>
                  <a:lnTo>
                    <a:pt x="29684" y="283899"/>
                  </a:lnTo>
                  <a:lnTo>
                    <a:pt x="68856" y="293498"/>
                  </a:lnTo>
                  <a:lnTo>
                    <a:pt x="85145" y="291920"/>
                  </a:lnTo>
                  <a:lnTo>
                    <a:pt x="100258" y="287182"/>
                  </a:lnTo>
                  <a:lnTo>
                    <a:pt x="114193" y="279283"/>
                  </a:lnTo>
                  <a:lnTo>
                    <a:pt x="126949" y="268222"/>
                  </a:lnTo>
                  <a:lnTo>
                    <a:pt x="163280" y="268222"/>
                  </a:lnTo>
                  <a:lnTo>
                    <a:pt x="163088" y="267323"/>
                  </a:lnTo>
                  <a:lnTo>
                    <a:pt x="162607" y="263133"/>
                  </a:lnTo>
                  <a:lnTo>
                    <a:pt x="73945" y="263133"/>
                  </a:lnTo>
                  <a:lnTo>
                    <a:pt x="66419" y="262603"/>
                  </a:lnTo>
                  <a:lnTo>
                    <a:pt x="65952" y="262603"/>
                  </a:lnTo>
                  <a:lnTo>
                    <a:pt x="58333" y="260823"/>
                  </a:lnTo>
                  <a:lnTo>
                    <a:pt x="34899" y="228233"/>
                  </a:lnTo>
                  <a:lnTo>
                    <a:pt x="38908" y="211812"/>
                  </a:lnTo>
                  <a:lnTo>
                    <a:pt x="50934" y="200085"/>
                  </a:lnTo>
                  <a:lnTo>
                    <a:pt x="70976" y="193050"/>
                  </a:lnTo>
                  <a:lnTo>
                    <a:pt x="99033" y="190706"/>
                  </a:lnTo>
                  <a:lnTo>
                    <a:pt x="161283" y="190706"/>
                  </a:lnTo>
                  <a:lnTo>
                    <a:pt x="161283" y="148068"/>
                  </a:lnTo>
                  <a:lnTo>
                    <a:pt x="159955" y="135776"/>
                  </a:lnTo>
                  <a:lnTo>
                    <a:pt x="159833" y="134649"/>
                  </a:lnTo>
                  <a:lnTo>
                    <a:pt x="159712" y="133522"/>
                  </a:lnTo>
                  <a:lnTo>
                    <a:pt x="155823" y="120813"/>
                  </a:lnTo>
                  <a:lnTo>
                    <a:pt x="155716" y="120463"/>
                  </a:lnTo>
                  <a:lnTo>
                    <a:pt x="149785" y="109965"/>
                  </a:lnTo>
                  <a:close/>
                </a:path>
                <a:path w="168909" h="294004">
                  <a:moveTo>
                    <a:pt x="163280" y="268222"/>
                  </a:moveTo>
                  <a:lnTo>
                    <a:pt x="126949" y="268222"/>
                  </a:lnTo>
                  <a:lnTo>
                    <a:pt x="128102" y="277694"/>
                  </a:lnTo>
                  <a:lnTo>
                    <a:pt x="128205" y="278536"/>
                  </a:lnTo>
                  <a:lnTo>
                    <a:pt x="129838" y="285708"/>
                  </a:lnTo>
                  <a:lnTo>
                    <a:pt x="131849" y="289729"/>
                  </a:lnTo>
                  <a:lnTo>
                    <a:pt x="168445" y="289729"/>
                  </a:lnTo>
                  <a:lnTo>
                    <a:pt x="168445" y="286713"/>
                  </a:lnTo>
                  <a:lnTo>
                    <a:pt x="165307" y="277694"/>
                  </a:lnTo>
                  <a:lnTo>
                    <a:pt x="163280" y="268222"/>
                  </a:lnTo>
                  <a:close/>
                </a:path>
                <a:path w="168909" h="294004">
                  <a:moveTo>
                    <a:pt x="161283" y="190706"/>
                  </a:moveTo>
                  <a:lnTo>
                    <a:pt x="126383" y="190706"/>
                  </a:lnTo>
                  <a:lnTo>
                    <a:pt x="126383" y="232579"/>
                  </a:lnTo>
                  <a:lnTo>
                    <a:pt x="122577" y="239048"/>
                  </a:lnTo>
                  <a:lnTo>
                    <a:pt x="89930" y="261011"/>
                  </a:lnTo>
                  <a:lnTo>
                    <a:pt x="73945" y="263133"/>
                  </a:lnTo>
                  <a:lnTo>
                    <a:pt x="162607" y="263133"/>
                  </a:lnTo>
                  <a:lnTo>
                    <a:pt x="161729" y="255339"/>
                  </a:lnTo>
                  <a:lnTo>
                    <a:pt x="161553" y="250081"/>
                  </a:lnTo>
                  <a:lnTo>
                    <a:pt x="161511" y="248820"/>
                  </a:lnTo>
                  <a:lnTo>
                    <a:pt x="161406" y="245680"/>
                  </a:lnTo>
                  <a:lnTo>
                    <a:pt x="161283" y="190706"/>
                  </a:lnTo>
                  <a:close/>
                </a:path>
                <a:path w="168909" h="294004">
                  <a:moveTo>
                    <a:pt x="85264" y="81861"/>
                  </a:moveTo>
                  <a:lnTo>
                    <a:pt x="44427" y="90154"/>
                  </a:lnTo>
                  <a:lnTo>
                    <a:pt x="10252" y="119885"/>
                  </a:lnTo>
                  <a:lnTo>
                    <a:pt x="4156" y="142226"/>
                  </a:lnTo>
                  <a:lnTo>
                    <a:pt x="39244" y="142226"/>
                  </a:lnTo>
                  <a:lnTo>
                    <a:pt x="40034" y="135776"/>
                  </a:lnTo>
                  <a:lnTo>
                    <a:pt x="42403" y="129823"/>
                  </a:lnTo>
                  <a:lnTo>
                    <a:pt x="73814" y="110642"/>
                  </a:lnTo>
                  <a:lnTo>
                    <a:pt x="72880" y="110642"/>
                  </a:lnTo>
                  <a:lnTo>
                    <a:pt x="83191" y="109965"/>
                  </a:lnTo>
                  <a:lnTo>
                    <a:pt x="149785" y="109965"/>
                  </a:lnTo>
                  <a:lnTo>
                    <a:pt x="149325" y="109149"/>
                  </a:lnTo>
                  <a:lnTo>
                    <a:pt x="140529" y="99494"/>
                  </a:lnTo>
                  <a:lnTo>
                    <a:pt x="129576" y="91782"/>
                  </a:lnTo>
                  <a:lnTo>
                    <a:pt x="116713" y="86272"/>
                  </a:lnTo>
                  <a:lnTo>
                    <a:pt x="101942" y="82964"/>
                  </a:lnTo>
                  <a:lnTo>
                    <a:pt x="85264" y="81861"/>
                  </a:lnTo>
                  <a:close/>
                </a:path>
                <a:path w="168909" h="294004">
                  <a:moveTo>
                    <a:pt x="72427" y="0"/>
                  </a:moveTo>
                  <a:lnTo>
                    <a:pt x="30376" y="0"/>
                  </a:lnTo>
                  <a:lnTo>
                    <a:pt x="79034" y="55453"/>
                  </a:lnTo>
                  <a:lnTo>
                    <a:pt x="109095" y="55453"/>
                  </a:lnTo>
                  <a:lnTo>
                    <a:pt x="724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0790845" y="7612298"/>
              <a:ext cx="1573178" cy="369708"/>
            </a:xfrm>
            <a:prstGeom prst="rect">
              <a:avLst/>
            </a:prstGeom>
          </p:spPr>
        </p:pic>
        <p:sp>
          <p:nvSpPr>
            <p:cNvPr id="206" name="object 206"/>
            <p:cNvSpPr/>
            <p:nvPr/>
          </p:nvSpPr>
          <p:spPr>
            <a:xfrm>
              <a:off x="12546450" y="7690387"/>
              <a:ext cx="172720" cy="286385"/>
            </a:xfrm>
            <a:custGeom>
              <a:avLst/>
              <a:gdLst/>
              <a:ahLst/>
              <a:cxnLst/>
              <a:rect l="l" t="t" r="r" b="b"/>
              <a:pathLst>
                <a:path w="172720" h="286384">
                  <a:moveTo>
                    <a:pt x="31873" y="3779"/>
                  </a:moveTo>
                  <a:lnTo>
                    <a:pt x="0" y="3779"/>
                  </a:lnTo>
                  <a:lnTo>
                    <a:pt x="0" y="286336"/>
                  </a:lnTo>
                  <a:lnTo>
                    <a:pt x="34888" y="286336"/>
                  </a:lnTo>
                  <a:lnTo>
                    <a:pt x="34888" y="188067"/>
                  </a:lnTo>
                  <a:lnTo>
                    <a:pt x="146522" y="188067"/>
                  </a:lnTo>
                  <a:lnTo>
                    <a:pt x="151094" y="183156"/>
                  </a:lnTo>
                  <a:lnTo>
                    <a:pt x="82803" y="183156"/>
                  </a:lnTo>
                  <a:lnTo>
                    <a:pt x="67716" y="181412"/>
                  </a:lnTo>
                  <a:lnTo>
                    <a:pt x="54699" y="176180"/>
                  </a:lnTo>
                  <a:lnTo>
                    <a:pt x="43756" y="167457"/>
                  </a:lnTo>
                  <a:lnTo>
                    <a:pt x="34888" y="155241"/>
                  </a:lnTo>
                  <a:lnTo>
                    <a:pt x="34888" y="57715"/>
                  </a:lnTo>
                  <a:lnTo>
                    <a:pt x="43803" y="45421"/>
                  </a:lnTo>
                  <a:lnTo>
                    <a:pt x="54699" y="36638"/>
                  </a:lnTo>
                  <a:lnTo>
                    <a:pt x="67574" y="31368"/>
                  </a:lnTo>
                  <a:lnTo>
                    <a:pt x="82426" y="29611"/>
                  </a:lnTo>
                  <a:lnTo>
                    <a:pt x="152149" y="29611"/>
                  </a:lnTo>
                  <a:lnTo>
                    <a:pt x="150990" y="27726"/>
                  </a:lnTo>
                  <a:lnTo>
                    <a:pt x="149721" y="26407"/>
                  </a:lnTo>
                  <a:lnTo>
                    <a:pt x="33569" y="26407"/>
                  </a:lnTo>
                  <a:lnTo>
                    <a:pt x="31873" y="3779"/>
                  </a:lnTo>
                  <a:close/>
                </a:path>
                <a:path w="172720" h="286384">
                  <a:moveTo>
                    <a:pt x="146522" y="188067"/>
                  </a:moveTo>
                  <a:lnTo>
                    <a:pt x="34888" y="188067"/>
                  </a:lnTo>
                  <a:lnTo>
                    <a:pt x="46541" y="198382"/>
                  </a:lnTo>
                  <a:lnTo>
                    <a:pt x="60170" y="205751"/>
                  </a:lnTo>
                  <a:lnTo>
                    <a:pt x="75779" y="210173"/>
                  </a:lnTo>
                  <a:lnTo>
                    <a:pt x="93368" y="211648"/>
                  </a:lnTo>
                  <a:lnTo>
                    <a:pt x="110628" y="209867"/>
                  </a:lnTo>
                  <a:lnTo>
                    <a:pt x="126001" y="204525"/>
                  </a:lnTo>
                  <a:lnTo>
                    <a:pt x="139489" y="195621"/>
                  </a:lnTo>
                  <a:lnTo>
                    <a:pt x="146522" y="188067"/>
                  </a:lnTo>
                  <a:close/>
                </a:path>
                <a:path w="172720" h="286384">
                  <a:moveTo>
                    <a:pt x="152149" y="29611"/>
                  </a:moveTo>
                  <a:lnTo>
                    <a:pt x="82426" y="29611"/>
                  </a:lnTo>
                  <a:lnTo>
                    <a:pt x="94567" y="30862"/>
                  </a:lnTo>
                  <a:lnTo>
                    <a:pt x="105343" y="34612"/>
                  </a:lnTo>
                  <a:lnTo>
                    <a:pt x="133828" y="73234"/>
                  </a:lnTo>
                  <a:lnTo>
                    <a:pt x="137503" y="104122"/>
                  </a:lnTo>
                  <a:lnTo>
                    <a:pt x="136578" y="122532"/>
                  </a:lnTo>
                  <a:lnTo>
                    <a:pt x="122697" y="163262"/>
                  </a:lnTo>
                  <a:lnTo>
                    <a:pt x="82803" y="183156"/>
                  </a:lnTo>
                  <a:lnTo>
                    <a:pt x="151094" y="183156"/>
                  </a:lnTo>
                  <a:lnTo>
                    <a:pt x="160414" y="167786"/>
                  </a:lnTo>
                  <a:lnTo>
                    <a:pt x="167073" y="150149"/>
                  </a:lnTo>
                  <a:lnTo>
                    <a:pt x="171070" y="130247"/>
                  </a:lnTo>
                  <a:lnTo>
                    <a:pt x="172403" y="108080"/>
                  </a:lnTo>
                  <a:lnTo>
                    <a:pt x="172359" y="104122"/>
                  </a:lnTo>
                  <a:lnTo>
                    <a:pt x="171064" y="81525"/>
                  </a:lnTo>
                  <a:lnTo>
                    <a:pt x="167048" y="60882"/>
                  </a:lnTo>
                  <a:lnTo>
                    <a:pt x="160356" y="42950"/>
                  </a:lnTo>
                  <a:lnTo>
                    <a:pt x="152149" y="29611"/>
                  </a:lnTo>
                  <a:close/>
                </a:path>
                <a:path w="172720" h="286384">
                  <a:moveTo>
                    <a:pt x="92792" y="0"/>
                  </a:moveTo>
                  <a:lnTo>
                    <a:pt x="73985" y="1733"/>
                  </a:lnTo>
                  <a:lnTo>
                    <a:pt x="74615" y="1733"/>
                  </a:lnTo>
                  <a:lnTo>
                    <a:pt x="59038" y="6603"/>
                  </a:lnTo>
                  <a:lnTo>
                    <a:pt x="45269" y="14855"/>
                  </a:lnTo>
                  <a:lnTo>
                    <a:pt x="33569" y="26407"/>
                  </a:lnTo>
                  <a:lnTo>
                    <a:pt x="149721" y="26407"/>
                  </a:lnTo>
                  <a:lnTo>
                    <a:pt x="139325" y="15597"/>
                  </a:lnTo>
                  <a:lnTo>
                    <a:pt x="125739" y="6933"/>
                  </a:lnTo>
                  <a:lnTo>
                    <a:pt x="110229" y="1733"/>
                  </a:lnTo>
                  <a:lnTo>
                    <a:pt x="927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7" name="object 20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2754320" y="7690393"/>
              <a:ext cx="173167" cy="211637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12970871" y="7608532"/>
              <a:ext cx="34925" cy="290195"/>
            </a:xfrm>
            <a:custGeom>
              <a:avLst/>
              <a:gdLst/>
              <a:ahLst/>
              <a:cxnLst/>
              <a:rect l="l" t="t" r="r" b="b"/>
              <a:pathLst>
                <a:path w="34925" h="290195">
                  <a:moveTo>
                    <a:pt x="34888" y="0"/>
                  </a:moveTo>
                  <a:lnTo>
                    <a:pt x="0" y="0"/>
                  </a:lnTo>
                  <a:lnTo>
                    <a:pt x="0" y="289729"/>
                  </a:lnTo>
                  <a:lnTo>
                    <a:pt x="34888" y="289729"/>
                  </a:lnTo>
                  <a:lnTo>
                    <a:pt x="348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9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3052353" y="7690393"/>
              <a:ext cx="185805" cy="211637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3414733" y="7690390"/>
              <a:ext cx="168445" cy="211637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13622210" y="7608525"/>
              <a:ext cx="390525" cy="368300"/>
            </a:xfrm>
            <a:custGeom>
              <a:avLst/>
              <a:gdLst/>
              <a:ahLst/>
              <a:cxnLst/>
              <a:rect l="l" t="t" r="r" b="b"/>
              <a:pathLst>
                <a:path w="390525" h="368300">
                  <a:moveTo>
                    <a:pt x="172237" y="0"/>
                  </a:moveTo>
                  <a:lnTo>
                    <a:pt x="137337" y="0"/>
                  </a:lnTo>
                  <a:lnTo>
                    <a:pt x="137337" y="106400"/>
                  </a:lnTo>
                  <a:lnTo>
                    <a:pt x="137337" y="140347"/>
                  </a:lnTo>
                  <a:lnTo>
                    <a:pt x="137337" y="234086"/>
                  </a:lnTo>
                  <a:lnTo>
                    <a:pt x="128574" y="247129"/>
                  </a:lnTo>
                  <a:lnTo>
                    <a:pt x="117576" y="256451"/>
                  </a:lnTo>
                  <a:lnTo>
                    <a:pt x="104330" y="262039"/>
                  </a:lnTo>
                  <a:lnTo>
                    <a:pt x="88849" y="263906"/>
                  </a:lnTo>
                  <a:lnTo>
                    <a:pt x="76898" y="262674"/>
                  </a:lnTo>
                  <a:lnTo>
                    <a:pt x="42964" y="233527"/>
                  </a:lnTo>
                  <a:lnTo>
                    <a:pt x="34899" y="189953"/>
                  </a:lnTo>
                  <a:lnTo>
                    <a:pt x="35801" y="171716"/>
                  </a:lnTo>
                  <a:lnTo>
                    <a:pt x="49237" y="131279"/>
                  </a:lnTo>
                  <a:lnTo>
                    <a:pt x="89230" y="111480"/>
                  </a:lnTo>
                  <a:lnTo>
                    <a:pt x="104406" y="113284"/>
                  </a:lnTo>
                  <a:lnTo>
                    <a:pt x="117475" y="118706"/>
                  </a:lnTo>
                  <a:lnTo>
                    <a:pt x="128447" y="127723"/>
                  </a:lnTo>
                  <a:lnTo>
                    <a:pt x="137337" y="140347"/>
                  </a:lnTo>
                  <a:lnTo>
                    <a:pt x="137337" y="106400"/>
                  </a:lnTo>
                  <a:lnTo>
                    <a:pt x="125933" y="95669"/>
                  </a:lnTo>
                  <a:lnTo>
                    <a:pt x="112674" y="87998"/>
                  </a:lnTo>
                  <a:lnTo>
                    <a:pt x="97548" y="83400"/>
                  </a:lnTo>
                  <a:lnTo>
                    <a:pt x="80543" y="81876"/>
                  </a:lnTo>
                  <a:lnTo>
                    <a:pt x="63398" y="83654"/>
                  </a:lnTo>
                  <a:lnTo>
                    <a:pt x="22263" y="110451"/>
                  </a:lnTo>
                  <a:lnTo>
                    <a:pt x="1397" y="163664"/>
                  </a:lnTo>
                  <a:lnTo>
                    <a:pt x="0" y="185991"/>
                  </a:lnTo>
                  <a:lnTo>
                    <a:pt x="88" y="189953"/>
                  </a:lnTo>
                  <a:lnTo>
                    <a:pt x="5600" y="230987"/>
                  </a:lnTo>
                  <a:lnTo>
                    <a:pt x="34353" y="277177"/>
                  </a:lnTo>
                  <a:lnTo>
                    <a:pt x="80175" y="293509"/>
                  </a:lnTo>
                  <a:lnTo>
                    <a:pt x="97815" y="291909"/>
                  </a:lnTo>
                  <a:lnTo>
                    <a:pt x="113423" y="287096"/>
                  </a:lnTo>
                  <a:lnTo>
                    <a:pt x="126974" y="279082"/>
                  </a:lnTo>
                  <a:lnTo>
                    <a:pt x="138468" y="267855"/>
                  </a:lnTo>
                  <a:lnTo>
                    <a:pt x="140169" y="289737"/>
                  </a:lnTo>
                  <a:lnTo>
                    <a:pt x="172237" y="289737"/>
                  </a:lnTo>
                  <a:lnTo>
                    <a:pt x="172237" y="267855"/>
                  </a:lnTo>
                  <a:lnTo>
                    <a:pt x="172237" y="263906"/>
                  </a:lnTo>
                  <a:lnTo>
                    <a:pt x="172237" y="111480"/>
                  </a:lnTo>
                  <a:lnTo>
                    <a:pt x="172237" y="106400"/>
                  </a:lnTo>
                  <a:lnTo>
                    <a:pt x="172237" y="0"/>
                  </a:lnTo>
                  <a:close/>
                </a:path>
                <a:path w="390525" h="368300">
                  <a:moveTo>
                    <a:pt x="389902" y="85648"/>
                  </a:moveTo>
                  <a:lnTo>
                    <a:pt x="357835" y="85648"/>
                  </a:lnTo>
                  <a:lnTo>
                    <a:pt x="356336" y="106197"/>
                  </a:lnTo>
                  <a:lnTo>
                    <a:pt x="355003" y="104965"/>
                  </a:lnTo>
                  <a:lnTo>
                    <a:pt x="355003" y="137515"/>
                  </a:lnTo>
                  <a:lnTo>
                    <a:pt x="355003" y="237490"/>
                  </a:lnTo>
                  <a:lnTo>
                    <a:pt x="345884" y="249542"/>
                  </a:lnTo>
                  <a:lnTo>
                    <a:pt x="334924" y="258140"/>
                  </a:lnTo>
                  <a:lnTo>
                    <a:pt x="322122" y="263309"/>
                  </a:lnTo>
                  <a:lnTo>
                    <a:pt x="307479" y="265036"/>
                  </a:lnTo>
                  <a:lnTo>
                    <a:pt x="295579" y="263779"/>
                  </a:lnTo>
                  <a:lnTo>
                    <a:pt x="261099" y="234086"/>
                  </a:lnTo>
                  <a:lnTo>
                    <a:pt x="252768" y="189953"/>
                  </a:lnTo>
                  <a:lnTo>
                    <a:pt x="253707" y="171538"/>
                  </a:lnTo>
                  <a:lnTo>
                    <a:pt x="267665" y="130632"/>
                  </a:lnTo>
                  <a:lnTo>
                    <a:pt x="307860" y="110540"/>
                  </a:lnTo>
                  <a:lnTo>
                    <a:pt x="322262" y="112229"/>
                  </a:lnTo>
                  <a:lnTo>
                    <a:pt x="334924" y="117284"/>
                  </a:lnTo>
                  <a:lnTo>
                    <a:pt x="345833" y="125717"/>
                  </a:lnTo>
                  <a:lnTo>
                    <a:pt x="355003" y="137515"/>
                  </a:lnTo>
                  <a:lnTo>
                    <a:pt x="355003" y="104965"/>
                  </a:lnTo>
                  <a:lnTo>
                    <a:pt x="344906" y="95554"/>
                  </a:lnTo>
                  <a:lnTo>
                    <a:pt x="331571" y="87947"/>
                  </a:lnTo>
                  <a:lnTo>
                    <a:pt x="316331" y="83388"/>
                  </a:lnTo>
                  <a:lnTo>
                    <a:pt x="299173" y="81876"/>
                  </a:lnTo>
                  <a:lnTo>
                    <a:pt x="281533" y="83629"/>
                  </a:lnTo>
                  <a:lnTo>
                    <a:pt x="239941" y="109880"/>
                  </a:lnTo>
                  <a:lnTo>
                    <a:pt x="219252" y="163195"/>
                  </a:lnTo>
                  <a:lnTo>
                    <a:pt x="217868" y="185991"/>
                  </a:lnTo>
                  <a:lnTo>
                    <a:pt x="217957" y="189953"/>
                  </a:lnTo>
                  <a:lnTo>
                    <a:pt x="223367" y="231292"/>
                  </a:lnTo>
                  <a:lnTo>
                    <a:pt x="251777" y="277329"/>
                  </a:lnTo>
                  <a:lnTo>
                    <a:pt x="298805" y="293509"/>
                  </a:lnTo>
                  <a:lnTo>
                    <a:pt x="315468" y="292100"/>
                  </a:lnTo>
                  <a:lnTo>
                    <a:pt x="330390" y="287858"/>
                  </a:lnTo>
                  <a:lnTo>
                    <a:pt x="343573" y="280784"/>
                  </a:lnTo>
                  <a:lnTo>
                    <a:pt x="355003" y="270878"/>
                  </a:lnTo>
                  <a:lnTo>
                    <a:pt x="355003" y="368211"/>
                  </a:lnTo>
                  <a:lnTo>
                    <a:pt x="389902" y="368211"/>
                  </a:lnTo>
                  <a:lnTo>
                    <a:pt x="389902" y="270878"/>
                  </a:lnTo>
                  <a:lnTo>
                    <a:pt x="389902" y="265036"/>
                  </a:lnTo>
                  <a:lnTo>
                    <a:pt x="389902" y="110540"/>
                  </a:lnTo>
                  <a:lnTo>
                    <a:pt x="389902" y="106197"/>
                  </a:lnTo>
                  <a:lnTo>
                    <a:pt x="389902" y="856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4067394" y="7694162"/>
              <a:ext cx="160707" cy="207868"/>
            </a:xfrm>
            <a:prstGeom prst="rect">
              <a:avLst/>
            </a:prstGeom>
          </p:spPr>
        </p:pic>
        <p:sp>
          <p:nvSpPr>
            <p:cNvPr id="213" name="object 213"/>
            <p:cNvSpPr/>
            <p:nvPr/>
          </p:nvSpPr>
          <p:spPr>
            <a:xfrm>
              <a:off x="14281292" y="7619841"/>
              <a:ext cx="41910" cy="278765"/>
            </a:xfrm>
            <a:custGeom>
              <a:avLst/>
              <a:gdLst/>
              <a:ahLst/>
              <a:cxnLst/>
              <a:rect l="l" t="t" r="r" b="b"/>
              <a:pathLst>
                <a:path w="41909" h="278765">
                  <a:moveTo>
                    <a:pt x="37726" y="74322"/>
                  </a:moveTo>
                  <a:lnTo>
                    <a:pt x="2837" y="74322"/>
                  </a:lnTo>
                  <a:lnTo>
                    <a:pt x="2837" y="278420"/>
                  </a:lnTo>
                  <a:lnTo>
                    <a:pt x="37726" y="278420"/>
                  </a:lnTo>
                  <a:lnTo>
                    <a:pt x="37726" y="74322"/>
                  </a:lnTo>
                  <a:close/>
                </a:path>
                <a:path w="41909" h="278765">
                  <a:moveTo>
                    <a:pt x="27360" y="0"/>
                  </a:moveTo>
                  <a:lnTo>
                    <a:pt x="13779" y="0"/>
                  </a:lnTo>
                  <a:lnTo>
                    <a:pt x="8638" y="1947"/>
                  </a:lnTo>
                  <a:lnTo>
                    <a:pt x="1727" y="9748"/>
                  </a:lnTo>
                  <a:lnTo>
                    <a:pt x="0" y="14523"/>
                  </a:lnTo>
                  <a:lnTo>
                    <a:pt x="0" y="25842"/>
                  </a:lnTo>
                  <a:lnTo>
                    <a:pt x="1727" y="30554"/>
                  </a:lnTo>
                  <a:lnTo>
                    <a:pt x="8638" y="38103"/>
                  </a:lnTo>
                  <a:lnTo>
                    <a:pt x="13779" y="39988"/>
                  </a:lnTo>
                  <a:lnTo>
                    <a:pt x="27360" y="39988"/>
                  </a:lnTo>
                  <a:lnTo>
                    <a:pt x="32512" y="38103"/>
                  </a:lnTo>
                  <a:lnTo>
                    <a:pt x="39559" y="30554"/>
                  </a:lnTo>
                  <a:lnTo>
                    <a:pt x="41318" y="25842"/>
                  </a:lnTo>
                  <a:lnTo>
                    <a:pt x="41318" y="14523"/>
                  </a:lnTo>
                  <a:lnTo>
                    <a:pt x="39559" y="9748"/>
                  </a:lnTo>
                  <a:lnTo>
                    <a:pt x="32512" y="1947"/>
                  </a:lnTo>
                  <a:lnTo>
                    <a:pt x="273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4" name="object 214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4374857" y="7690385"/>
              <a:ext cx="98646" cy="207868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4496710" y="7690393"/>
              <a:ext cx="173167" cy="211637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4710247" y="7690393"/>
              <a:ext cx="160518" cy="207868"/>
            </a:xfrm>
            <a:prstGeom prst="rect">
              <a:avLst/>
            </a:prstGeom>
          </p:spPr>
        </p:pic>
        <p:sp>
          <p:nvSpPr>
            <p:cNvPr id="217" name="object 217"/>
            <p:cNvSpPr/>
            <p:nvPr/>
          </p:nvSpPr>
          <p:spPr>
            <a:xfrm>
              <a:off x="14898676" y="7644743"/>
              <a:ext cx="111125" cy="257810"/>
            </a:xfrm>
            <a:custGeom>
              <a:avLst/>
              <a:gdLst/>
              <a:ahLst/>
              <a:cxnLst/>
              <a:rect l="l" t="t" r="r" b="b"/>
              <a:pathLst>
                <a:path w="111125" h="257809">
                  <a:moveTo>
                    <a:pt x="72060" y="0"/>
                  </a:moveTo>
                  <a:lnTo>
                    <a:pt x="37161" y="0"/>
                  </a:lnTo>
                  <a:lnTo>
                    <a:pt x="37161" y="49422"/>
                  </a:lnTo>
                  <a:lnTo>
                    <a:pt x="0" y="49422"/>
                  </a:lnTo>
                  <a:lnTo>
                    <a:pt x="0" y="76395"/>
                  </a:lnTo>
                  <a:lnTo>
                    <a:pt x="37161" y="76395"/>
                  </a:lnTo>
                  <a:lnTo>
                    <a:pt x="37161" y="202957"/>
                  </a:lnTo>
                  <a:lnTo>
                    <a:pt x="49045" y="243144"/>
                  </a:lnTo>
                  <a:lnTo>
                    <a:pt x="84322" y="257290"/>
                  </a:lnTo>
                  <a:lnTo>
                    <a:pt x="90873" y="257055"/>
                  </a:lnTo>
                  <a:lnTo>
                    <a:pt x="97521" y="256350"/>
                  </a:lnTo>
                  <a:lnTo>
                    <a:pt x="104266" y="255179"/>
                  </a:lnTo>
                  <a:lnTo>
                    <a:pt x="111106" y="253542"/>
                  </a:lnTo>
                  <a:lnTo>
                    <a:pt x="111106" y="225406"/>
                  </a:lnTo>
                  <a:lnTo>
                    <a:pt x="104059" y="226914"/>
                  </a:lnTo>
                  <a:lnTo>
                    <a:pt x="98520" y="227678"/>
                  </a:lnTo>
                  <a:lnTo>
                    <a:pt x="86321" y="227678"/>
                  </a:lnTo>
                  <a:lnTo>
                    <a:pt x="80552" y="225626"/>
                  </a:lnTo>
                  <a:lnTo>
                    <a:pt x="73756" y="217448"/>
                  </a:lnTo>
                  <a:lnTo>
                    <a:pt x="72060" y="211302"/>
                  </a:lnTo>
                  <a:lnTo>
                    <a:pt x="72060" y="76395"/>
                  </a:lnTo>
                  <a:lnTo>
                    <a:pt x="110164" y="76395"/>
                  </a:lnTo>
                  <a:lnTo>
                    <a:pt x="110164" y="49422"/>
                  </a:lnTo>
                  <a:lnTo>
                    <a:pt x="72060" y="49422"/>
                  </a:lnTo>
                  <a:lnTo>
                    <a:pt x="720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5040716" y="7690393"/>
              <a:ext cx="173167" cy="211637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15233304" y="7856952"/>
              <a:ext cx="52705" cy="96520"/>
            </a:xfrm>
            <a:custGeom>
              <a:avLst/>
              <a:gdLst/>
              <a:ahLst/>
              <a:cxnLst/>
              <a:rect l="l" t="t" r="r" b="b"/>
              <a:pathLst>
                <a:path w="52705" h="96520">
                  <a:moveTo>
                    <a:pt x="52637" y="0"/>
                  </a:moveTo>
                  <a:lnTo>
                    <a:pt x="18491" y="0"/>
                  </a:lnTo>
                  <a:lnTo>
                    <a:pt x="18491" y="31496"/>
                  </a:lnTo>
                  <a:lnTo>
                    <a:pt x="17048" y="44509"/>
                  </a:lnTo>
                  <a:lnTo>
                    <a:pt x="13486" y="57334"/>
                  </a:lnTo>
                  <a:lnTo>
                    <a:pt x="7804" y="69973"/>
                  </a:lnTo>
                  <a:lnTo>
                    <a:pt x="0" y="82426"/>
                  </a:lnTo>
                  <a:lnTo>
                    <a:pt x="19810" y="96007"/>
                  </a:lnTo>
                  <a:lnTo>
                    <a:pt x="43297" y="65453"/>
                  </a:lnTo>
                  <a:lnTo>
                    <a:pt x="52637" y="27349"/>
                  </a:lnTo>
                  <a:lnTo>
                    <a:pt x="526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0" name="object 220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5459685" y="7690391"/>
              <a:ext cx="172036" cy="211637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5661709" y="7690393"/>
              <a:ext cx="185805" cy="211637"/>
            </a:xfrm>
            <a:prstGeom prst="rect">
              <a:avLst/>
            </a:prstGeom>
          </p:spPr>
        </p:pic>
        <p:sp>
          <p:nvSpPr>
            <p:cNvPr id="222" name="object 222"/>
            <p:cNvSpPr/>
            <p:nvPr/>
          </p:nvSpPr>
          <p:spPr>
            <a:xfrm>
              <a:off x="15891085" y="7690393"/>
              <a:ext cx="286385" cy="208279"/>
            </a:xfrm>
            <a:custGeom>
              <a:avLst/>
              <a:gdLst/>
              <a:ahLst/>
              <a:cxnLst/>
              <a:rect l="l" t="t" r="r" b="b"/>
              <a:pathLst>
                <a:path w="286384" h="208279">
                  <a:moveTo>
                    <a:pt x="217857" y="0"/>
                  </a:moveTo>
                  <a:lnTo>
                    <a:pt x="179292" y="9046"/>
                  </a:lnTo>
                  <a:lnTo>
                    <a:pt x="152780" y="32815"/>
                  </a:lnTo>
                  <a:lnTo>
                    <a:pt x="143342" y="18460"/>
                  </a:lnTo>
                  <a:lnTo>
                    <a:pt x="130484" y="8205"/>
                  </a:lnTo>
                  <a:lnTo>
                    <a:pt x="114203" y="2051"/>
                  </a:lnTo>
                  <a:lnTo>
                    <a:pt x="94499" y="0"/>
                  </a:lnTo>
                  <a:lnTo>
                    <a:pt x="76427" y="1649"/>
                  </a:lnTo>
                  <a:lnTo>
                    <a:pt x="60313" y="6599"/>
                  </a:lnTo>
                  <a:lnTo>
                    <a:pt x="46157" y="14851"/>
                  </a:lnTo>
                  <a:lnTo>
                    <a:pt x="33957" y="26407"/>
                  </a:lnTo>
                  <a:lnTo>
                    <a:pt x="33004" y="3769"/>
                  </a:lnTo>
                  <a:lnTo>
                    <a:pt x="0" y="3769"/>
                  </a:lnTo>
                  <a:lnTo>
                    <a:pt x="0" y="207868"/>
                  </a:lnTo>
                  <a:lnTo>
                    <a:pt x="34899" y="207868"/>
                  </a:lnTo>
                  <a:lnTo>
                    <a:pt x="34899" y="58846"/>
                  </a:lnTo>
                  <a:lnTo>
                    <a:pt x="42570" y="46057"/>
                  </a:lnTo>
                  <a:lnTo>
                    <a:pt x="52953" y="36921"/>
                  </a:lnTo>
                  <a:lnTo>
                    <a:pt x="66050" y="31439"/>
                  </a:lnTo>
                  <a:lnTo>
                    <a:pt x="81861" y="29611"/>
                  </a:lnTo>
                  <a:lnTo>
                    <a:pt x="100922" y="32393"/>
                  </a:lnTo>
                  <a:lnTo>
                    <a:pt x="114538" y="40739"/>
                  </a:lnTo>
                  <a:lnTo>
                    <a:pt x="122707" y="54649"/>
                  </a:lnTo>
                  <a:lnTo>
                    <a:pt x="125430" y="74123"/>
                  </a:lnTo>
                  <a:lnTo>
                    <a:pt x="125430" y="207868"/>
                  </a:lnTo>
                  <a:lnTo>
                    <a:pt x="160518" y="207868"/>
                  </a:lnTo>
                  <a:lnTo>
                    <a:pt x="160518" y="72427"/>
                  </a:lnTo>
                  <a:lnTo>
                    <a:pt x="162231" y="63119"/>
                  </a:lnTo>
                  <a:lnTo>
                    <a:pt x="189897" y="32510"/>
                  </a:lnTo>
                  <a:lnTo>
                    <a:pt x="207679" y="29611"/>
                  </a:lnTo>
                  <a:lnTo>
                    <a:pt x="218618" y="30289"/>
                  </a:lnTo>
                  <a:lnTo>
                    <a:pt x="248747" y="54059"/>
                  </a:lnTo>
                  <a:lnTo>
                    <a:pt x="251248" y="73181"/>
                  </a:lnTo>
                  <a:lnTo>
                    <a:pt x="251248" y="207868"/>
                  </a:lnTo>
                  <a:lnTo>
                    <a:pt x="286148" y="207868"/>
                  </a:lnTo>
                  <a:lnTo>
                    <a:pt x="286148" y="71107"/>
                  </a:lnTo>
                  <a:lnTo>
                    <a:pt x="281456" y="39995"/>
                  </a:lnTo>
                  <a:lnTo>
                    <a:pt x="268510" y="17774"/>
                  </a:lnTo>
                  <a:lnTo>
                    <a:pt x="247310" y="4443"/>
                  </a:lnTo>
                  <a:lnTo>
                    <a:pt x="2178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3" name="object 223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6368715" y="7604559"/>
              <a:ext cx="2178283" cy="377446"/>
            </a:xfrm>
            <a:prstGeom prst="rect">
              <a:avLst/>
            </a:prstGeom>
          </p:spPr>
        </p:pic>
        <p:sp>
          <p:nvSpPr>
            <p:cNvPr id="224" name="object 224"/>
            <p:cNvSpPr/>
            <p:nvPr/>
          </p:nvSpPr>
          <p:spPr>
            <a:xfrm>
              <a:off x="18720930" y="7608521"/>
              <a:ext cx="172720" cy="294005"/>
            </a:xfrm>
            <a:custGeom>
              <a:avLst/>
              <a:gdLst/>
              <a:ahLst/>
              <a:cxnLst/>
              <a:rect l="l" t="t" r="r" b="b"/>
              <a:pathLst>
                <a:path w="172719" h="294004">
                  <a:moveTo>
                    <a:pt x="80542" y="81871"/>
                  </a:moveTo>
                  <a:lnTo>
                    <a:pt x="34249" y="97942"/>
                  </a:lnTo>
                  <a:lnTo>
                    <a:pt x="5566" y="143622"/>
                  </a:lnTo>
                  <a:lnTo>
                    <a:pt x="0" y="185994"/>
                  </a:lnTo>
                  <a:lnTo>
                    <a:pt x="82" y="189952"/>
                  </a:lnTo>
                  <a:lnTo>
                    <a:pt x="5590" y="230985"/>
                  </a:lnTo>
                  <a:lnTo>
                    <a:pt x="34353" y="277169"/>
                  </a:lnTo>
                  <a:lnTo>
                    <a:pt x="80165" y="293509"/>
                  </a:lnTo>
                  <a:lnTo>
                    <a:pt x="97815" y="291907"/>
                  </a:lnTo>
                  <a:lnTo>
                    <a:pt x="113415" y="287098"/>
                  </a:lnTo>
                  <a:lnTo>
                    <a:pt x="126966" y="279082"/>
                  </a:lnTo>
                  <a:lnTo>
                    <a:pt x="138466" y="267855"/>
                  </a:lnTo>
                  <a:lnTo>
                    <a:pt x="172225" y="267855"/>
                  </a:lnTo>
                  <a:lnTo>
                    <a:pt x="172225" y="263897"/>
                  </a:lnTo>
                  <a:lnTo>
                    <a:pt x="88845" y="263897"/>
                  </a:lnTo>
                  <a:lnTo>
                    <a:pt x="76892" y="262670"/>
                  </a:lnTo>
                  <a:lnTo>
                    <a:pt x="42961" y="233524"/>
                  </a:lnTo>
                  <a:lnTo>
                    <a:pt x="34899" y="189952"/>
                  </a:lnTo>
                  <a:lnTo>
                    <a:pt x="35794" y="171714"/>
                  </a:lnTo>
                  <a:lnTo>
                    <a:pt x="49234" y="131283"/>
                  </a:lnTo>
                  <a:lnTo>
                    <a:pt x="89222" y="111483"/>
                  </a:lnTo>
                  <a:lnTo>
                    <a:pt x="172225" y="111483"/>
                  </a:lnTo>
                  <a:lnTo>
                    <a:pt x="172225" y="106394"/>
                  </a:lnTo>
                  <a:lnTo>
                    <a:pt x="137325" y="106394"/>
                  </a:lnTo>
                  <a:lnTo>
                    <a:pt x="125926" y="95662"/>
                  </a:lnTo>
                  <a:lnTo>
                    <a:pt x="112664" y="87999"/>
                  </a:lnTo>
                  <a:lnTo>
                    <a:pt x="97536" y="83403"/>
                  </a:lnTo>
                  <a:lnTo>
                    <a:pt x="80542" y="81871"/>
                  </a:lnTo>
                  <a:close/>
                </a:path>
                <a:path w="172719" h="294004">
                  <a:moveTo>
                    <a:pt x="172225" y="267855"/>
                  </a:moveTo>
                  <a:lnTo>
                    <a:pt x="138466" y="267855"/>
                  </a:lnTo>
                  <a:lnTo>
                    <a:pt x="140163" y="289739"/>
                  </a:lnTo>
                  <a:lnTo>
                    <a:pt x="172225" y="289739"/>
                  </a:lnTo>
                  <a:lnTo>
                    <a:pt x="172225" y="267855"/>
                  </a:lnTo>
                  <a:close/>
                </a:path>
                <a:path w="172719" h="294004">
                  <a:moveTo>
                    <a:pt x="172225" y="111483"/>
                  </a:moveTo>
                  <a:lnTo>
                    <a:pt x="89222" y="111483"/>
                  </a:lnTo>
                  <a:lnTo>
                    <a:pt x="104396" y="113287"/>
                  </a:lnTo>
                  <a:lnTo>
                    <a:pt x="117471" y="118699"/>
                  </a:lnTo>
                  <a:lnTo>
                    <a:pt x="128447" y="127717"/>
                  </a:lnTo>
                  <a:lnTo>
                    <a:pt x="137325" y="140341"/>
                  </a:lnTo>
                  <a:lnTo>
                    <a:pt x="137325" y="234087"/>
                  </a:lnTo>
                  <a:lnTo>
                    <a:pt x="128569" y="247129"/>
                  </a:lnTo>
                  <a:lnTo>
                    <a:pt x="117569" y="256445"/>
                  </a:lnTo>
                  <a:lnTo>
                    <a:pt x="104327" y="262034"/>
                  </a:lnTo>
                  <a:lnTo>
                    <a:pt x="88845" y="263897"/>
                  </a:lnTo>
                  <a:lnTo>
                    <a:pt x="172225" y="263897"/>
                  </a:lnTo>
                  <a:lnTo>
                    <a:pt x="172225" y="111483"/>
                  </a:lnTo>
                  <a:close/>
                </a:path>
                <a:path w="172719" h="294004">
                  <a:moveTo>
                    <a:pt x="172225" y="0"/>
                  </a:moveTo>
                  <a:lnTo>
                    <a:pt x="137325" y="0"/>
                  </a:lnTo>
                  <a:lnTo>
                    <a:pt x="137325" y="106394"/>
                  </a:lnTo>
                  <a:lnTo>
                    <a:pt x="172225" y="106394"/>
                  </a:lnTo>
                  <a:lnTo>
                    <a:pt x="1722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5" name="object 225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8938044" y="7690393"/>
              <a:ext cx="185805" cy="211637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33958" y="8153961"/>
              <a:ext cx="98646" cy="207868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55810" y="8153969"/>
              <a:ext cx="173167" cy="211637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360848" y="8153963"/>
              <a:ext cx="162225" cy="211648"/>
            </a:xfrm>
            <a:prstGeom prst="rect">
              <a:avLst/>
            </a:prstGeom>
          </p:spPr>
        </p:pic>
        <p:sp>
          <p:nvSpPr>
            <p:cNvPr id="229" name="object 229"/>
            <p:cNvSpPr/>
            <p:nvPr/>
          </p:nvSpPr>
          <p:spPr>
            <a:xfrm>
              <a:off x="1568534" y="8153965"/>
              <a:ext cx="172720" cy="286385"/>
            </a:xfrm>
            <a:custGeom>
              <a:avLst/>
              <a:gdLst/>
              <a:ahLst/>
              <a:cxnLst/>
              <a:rect l="l" t="t" r="r" b="b"/>
              <a:pathLst>
                <a:path w="172719" h="286384">
                  <a:moveTo>
                    <a:pt x="31873" y="3779"/>
                  </a:moveTo>
                  <a:lnTo>
                    <a:pt x="0" y="3779"/>
                  </a:lnTo>
                  <a:lnTo>
                    <a:pt x="0" y="286336"/>
                  </a:lnTo>
                  <a:lnTo>
                    <a:pt x="34888" y="286336"/>
                  </a:lnTo>
                  <a:lnTo>
                    <a:pt x="34888" y="188067"/>
                  </a:lnTo>
                  <a:lnTo>
                    <a:pt x="146522" y="188067"/>
                  </a:lnTo>
                  <a:lnTo>
                    <a:pt x="151094" y="183156"/>
                  </a:lnTo>
                  <a:lnTo>
                    <a:pt x="82803" y="183156"/>
                  </a:lnTo>
                  <a:lnTo>
                    <a:pt x="67716" y="181412"/>
                  </a:lnTo>
                  <a:lnTo>
                    <a:pt x="54699" y="176180"/>
                  </a:lnTo>
                  <a:lnTo>
                    <a:pt x="43756" y="167457"/>
                  </a:lnTo>
                  <a:lnTo>
                    <a:pt x="34888" y="155241"/>
                  </a:lnTo>
                  <a:lnTo>
                    <a:pt x="34888" y="57715"/>
                  </a:lnTo>
                  <a:lnTo>
                    <a:pt x="43803" y="45421"/>
                  </a:lnTo>
                  <a:lnTo>
                    <a:pt x="54699" y="36638"/>
                  </a:lnTo>
                  <a:lnTo>
                    <a:pt x="67574" y="31368"/>
                  </a:lnTo>
                  <a:lnTo>
                    <a:pt x="82426" y="29611"/>
                  </a:lnTo>
                  <a:lnTo>
                    <a:pt x="152149" y="29611"/>
                  </a:lnTo>
                  <a:lnTo>
                    <a:pt x="150990" y="27726"/>
                  </a:lnTo>
                  <a:lnTo>
                    <a:pt x="149721" y="26407"/>
                  </a:lnTo>
                  <a:lnTo>
                    <a:pt x="33569" y="26407"/>
                  </a:lnTo>
                  <a:lnTo>
                    <a:pt x="31873" y="3779"/>
                  </a:lnTo>
                  <a:close/>
                </a:path>
                <a:path w="172719" h="286384">
                  <a:moveTo>
                    <a:pt x="146522" y="188067"/>
                  </a:moveTo>
                  <a:lnTo>
                    <a:pt x="34888" y="188067"/>
                  </a:lnTo>
                  <a:lnTo>
                    <a:pt x="46541" y="198382"/>
                  </a:lnTo>
                  <a:lnTo>
                    <a:pt x="60170" y="205751"/>
                  </a:lnTo>
                  <a:lnTo>
                    <a:pt x="75779" y="210173"/>
                  </a:lnTo>
                  <a:lnTo>
                    <a:pt x="93368" y="211648"/>
                  </a:lnTo>
                  <a:lnTo>
                    <a:pt x="110628" y="209867"/>
                  </a:lnTo>
                  <a:lnTo>
                    <a:pt x="126001" y="204525"/>
                  </a:lnTo>
                  <a:lnTo>
                    <a:pt x="139489" y="195621"/>
                  </a:lnTo>
                  <a:lnTo>
                    <a:pt x="146522" y="188067"/>
                  </a:lnTo>
                  <a:close/>
                </a:path>
                <a:path w="172719" h="286384">
                  <a:moveTo>
                    <a:pt x="152149" y="29611"/>
                  </a:moveTo>
                  <a:lnTo>
                    <a:pt x="82426" y="29611"/>
                  </a:lnTo>
                  <a:lnTo>
                    <a:pt x="94567" y="30862"/>
                  </a:lnTo>
                  <a:lnTo>
                    <a:pt x="105343" y="34612"/>
                  </a:lnTo>
                  <a:lnTo>
                    <a:pt x="133828" y="73234"/>
                  </a:lnTo>
                  <a:lnTo>
                    <a:pt x="137503" y="104122"/>
                  </a:lnTo>
                  <a:lnTo>
                    <a:pt x="136578" y="122532"/>
                  </a:lnTo>
                  <a:lnTo>
                    <a:pt x="122697" y="163262"/>
                  </a:lnTo>
                  <a:lnTo>
                    <a:pt x="82803" y="183156"/>
                  </a:lnTo>
                  <a:lnTo>
                    <a:pt x="151094" y="183156"/>
                  </a:lnTo>
                  <a:lnTo>
                    <a:pt x="160414" y="167786"/>
                  </a:lnTo>
                  <a:lnTo>
                    <a:pt x="167073" y="150149"/>
                  </a:lnTo>
                  <a:lnTo>
                    <a:pt x="171070" y="130247"/>
                  </a:lnTo>
                  <a:lnTo>
                    <a:pt x="172403" y="108080"/>
                  </a:lnTo>
                  <a:lnTo>
                    <a:pt x="172359" y="104122"/>
                  </a:lnTo>
                  <a:lnTo>
                    <a:pt x="171064" y="81525"/>
                  </a:lnTo>
                  <a:lnTo>
                    <a:pt x="167048" y="60882"/>
                  </a:lnTo>
                  <a:lnTo>
                    <a:pt x="160356" y="42950"/>
                  </a:lnTo>
                  <a:lnTo>
                    <a:pt x="152149" y="29611"/>
                  </a:lnTo>
                  <a:close/>
                </a:path>
                <a:path w="172719" h="286384">
                  <a:moveTo>
                    <a:pt x="92792" y="0"/>
                  </a:moveTo>
                  <a:lnTo>
                    <a:pt x="73985" y="1733"/>
                  </a:lnTo>
                  <a:lnTo>
                    <a:pt x="74615" y="1733"/>
                  </a:lnTo>
                  <a:lnTo>
                    <a:pt x="59038" y="6603"/>
                  </a:lnTo>
                  <a:lnTo>
                    <a:pt x="45269" y="14855"/>
                  </a:lnTo>
                  <a:lnTo>
                    <a:pt x="33569" y="26407"/>
                  </a:lnTo>
                  <a:lnTo>
                    <a:pt x="149721" y="26407"/>
                  </a:lnTo>
                  <a:lnTo>
                    <a:pt x="139325" y="15597"/>
                  </a:lnTo>
                  <a:lnTo>
                    <a:pt x="125739" y="6933"/>
                  </a:lnTo>
                  <a:lnTo>
                    <a:pt x="110229" y="1733"/>
                  </a:lnTo>
                  <a:lnTo>
                    <a:pt x="927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0" name="object 23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76405" y="8153969"/>
              <a:ext cx="173167" cy="211637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980874" y="8153968"/>
              <a:ext cx="172036" cy="211637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2167420" y="8083429"/>
              <a:ext cx="192405" cy="282575"/>
            </a:xfrm>
            <a:custGeom>
              <a:avLst/>
              <a:gdLst/>
              <a:ahLst/>
              <a:cxnLst/>
              <a:rect l="l" t="t" r="r" b="b"/>
              <a:pathLst>
                <a:path w="192405" h="282575">
                  <a:moveTo>
                    <a:pt x="111112" y="250304"/>
                  </a:moveTo>
                  <a:lnTo>
                    <a:pt x="104063" y="251815"/>
                  </a:lnTo>
                  <a:lnTo>
                    <a:pt x="98526" y="252577"/>
                  </a:lnTo>
                  <a:lnTo>
                    <a:pt x="86321" y="252577"/>
                  </a:lnTo>
                  <a:lnTo>
                    <a:pt x="80556" y="250520"/>
                  </a:lnTo>
                  <a:lnTo>
                    <a:pt x="73761" y="242341"/>
                  </a:lnTo>
                  <a:lnTo>
                    <a:pt x="72059" y="236194"/>
                  </a:lnTo>
                  <a:lnTo>
                    <a:pt x="72059" y="101295"/>
                  </a:lnTo>
                  <a:lnTo>
                    <a:pt x="110172" y="101295"/>
                  </a:lnTo>
                  <a:lnTo>
                    <a:pt x="110172" y="74320"/>
                  </a:lnTo>
                  <a:lnTo>
                    <a:pt x="72059" y="74320"/>
                  </a:lnTo>
                  <a:lnTo>
                    <a:pt x="72059" y="24892"/>
                  </a:lnTo>
                  <a:lnTo>
                    <a:pt x="37160" y="24892"/>
                  </a:lnTo>
                  <a:lnTo>
                    <a:pt x="37160" y="74320"/>
                  </a:lnTo>
                  <a:lnTo>
                    <a:pt x="0" y="74320"/>
                  </a:lnTo>
                  <a:lnTo>
                    <a:pt x="0" y="101295"/>
                  </a:lnTo>
                  <a:lnTo>
                    <a:pt x="37160" y="101295"/>
                  </a:lnTo>
                  <a:lnTo>
                    <a:pt x="37160" y="227850"/>
                  </a:lnTo>
                  <a:lnTo>
                    <a:pt x="37909" y="240131"/>
                  </a:lnTo>
                  <a:lnTo>
                    <a:pt x="55714" y="274231"/>
                  </a:lnTo>
                  <a:lnTo>
                    <a:pt x="84328" y="282194"/>
                  </a:lnTo>
                  <a:lnTo>
                    <a:pt x="90881" y="281952"/>
                  </a:lnTo>
                  <a:lnTo>
                    <a:pt x="97523" y="281254"/>
                  </a:lnTo>
                  <a:lnTo>
                    <a:pt x="104267" y="280073"/>
                  </a:lnTo>
                  <a:lnTo>
                    <a:pt x="111112" y="278434"/>
                  </a:lnTo>
                  <a:lnTo>
                    <a:pt x="111112" y="250304"/>
                  </a:lnTo>
                  <a:close/>
                </a:path>
                <a:path w="192405" h="282575">
                  <a:moveTo>
                    <a:pt x="188810" y="74320"/>
                  </a:moveTo>
                  <a:lnTo>
                    <a:pt x="153924" y="74320"/>
                  </a:lnTo>
                  <a:lnTo>
                    <a:pt x="153924" y="278422"/>
                  </a:lnTo>
                  <a:lnTo>
                    <a:pt x="188810" y="278422"/>
                  </a:lnTo>
                  <a:lnTo>
                    <a:pt x="188810" y="74320"/>
                  </a:lnTo>
                  <a:close/>
                </a:path>
                <a:path w="192405" h="282575">
                  <a:moveTo>
                    <a:pt x="192405" y="14516"/>
                  </a:moveTo>
                  <a:lnTo>
                    <a:pt x="190652" y="9740"/>
                  </a:lnTo>
                  <a:lnTo>
                    <a:pt x="183603" y="1943"/>
                  </a:lnTo>
                  <a:lnTo>
                    <a:pt x="178447" y="0"/>
                  </a:lnTo>
                  <a:lnTo>
                    <a:pt x="164871" y="0"/>
                  </a:lnTo>
                  <a:lnTo>
                    <a:pt x="159740" y="1943"/>
                  </a:lnTo>
                  <a:lnTo>
                    <a:pt x="152831" y="9740"/>
                  </a:lnTo>
                  <a:lnTo>
                    <a:pt x="151104" y="14516"/>
                  </a:lnTo>
                  <a:lnTo>
                    <a:pt x="151104" y="25831"/>
                  </a:lnTo>
                  <a:lnTo>
                    <a:pt x="152831" y="30543"/>
                  </a:lnTo>
                  <a:lnTo>
                    <a:pt x="159740" y="38100"/>
                  </a:lnTo>
                  <a:lnTo>
                    <a:pt x="164871" y="39979"/>
                  </a:lnTo>
                  <a:lnTo>
                    <a:pt x="178447" y="39979"/>
                  </a:lnTo>
                  <a:lnTo>
                    <a:pt x="183603" y="38100"/>
                  </a:lnTo>
                  <a:lnTo>
                    <a:pt x="190652" y="30543"/>
                  </a:lnTo>
                  <a:lnTo>
                    <a:pt x="192405" y="25831"/>
                  </a:lnTo>
                  <a:lnTo>
                    <a:pt x="192405" y="145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3" name="object 233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2391906" y="8157742"/>
              <a:ext cx="173711" cy="204088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2587122" y="8153969"/>
              <a:ext cx="185805" cy="211637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2897235" y="8068137"/>
              <a:ext cx="1931749" cy="348394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959523" y="8153969"/>
              <a:ext cx="173167" cy="211637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1042060" y="8658091"/>
              <a:ext cx="370840" cy="274955"/>
            </a:xfrm>
            <a:custGeom>
              <a:avLst/>
              <a:gdLst/>
              <a:ahLst/>
              <a:cxnLst/>
              <a:rect l="l" t="t" r="r" b="b"/>
              <a:pathLst>
                <a:path w="370840" h="274954">
                  <a:moveTo>
                    <a:pt x="36220" y="0"/>
                  </a:moveTo>
                  <a:lnTo>
                    <a:pt x="0" y="0"/>
                  </a:lnTo>
                  <a:lnTo>
                    <a:pt x="0" y="274637"/>
                  </a:lnTo>
                  <a:lnTo>
                    <a:pt x="36220" y="274637"/>
                  </a:lnTo>
                  <a:lnTo>
                    <a:pt x="36220" y="0"/>
                  </a:lnTo>
                  <a:close/>
                </a:path>
                <a:path w="370840" h="274954">
                  <a:moveTo>
                    <a:pt x="141287" y="0"/>
                  </a:moveTo>
                  <a:lnTo>
                    <a:pt x="105067" y="0"/>
                  </a:lnTo>
                  <a:lnTo>
                    <a:pt x="105067" y="274637"/>
                  </a:lnTo>
                  <a:lnTo>
                    <a:pt x="141287" y="274637"/>
                  </a:lnTo>
                  <a:lnTo>
                    <a:pt x="141287" y="0"/>
                  </a:lnTo>
                  <a:close/>
                </a:path>
                <a:path w="370840" h="274954">
                  <a:moveTo>
                    <a:pt x="370293" y="143725"/>
                  </a:moveTo>
                  <a:lnTo>
                    <a:pt x="278244" y="143725"/>
                  </a:lnTo>
                  <a:lnTo>
                    <a:pt x="278244" y="172212"/>
                  </a:lnTo>
                  <a:lnTo>
                    <a:pt x="370293" y="172212"/>
                  </a:lnTo>
                  <a:lnTo>
                    <a:pt x="370293" y="1437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528356" y="8724849"/>
              <a:ext cx="181460" cy="211637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735100" y="8724853"/>
              <a:ext cx="193355" cy="211637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2050873" y="8724852"/>
              <a:ext cx="185229" cy="211637"/>
            </a:xfrm>
            <a:prstGeom prst="rect">
              <a:avLst/>
            </a:prstGeom>
          </p:spPr>
        </p:pic>
        <p:sp>
          <p:nvSpPr>
            <p:cNvPr id="241" name="object 241"/>
            <p:cNvSpPr/>
            <p:nvPr/>
          </p:nvSpPr>
          <p:spPr>
            <a:xfrm>
              <a:off x="2251581" y="8639020"/>
              <a:ext cx="133350" cy="294005"/>
            </a:xfrm>
            <a:custGeom>
              <a:avLst/>
              <a:gdLst/>
              <a:ahLst/>
              <a:cxnLst/>
              <a:rect l="l" t="t" r="r" b="b"/>
              <a:pathLst>
                <a:path w="133350" h="294004">
                  <a:moveTo>
                    <a:pt x="105242" y="0"/>
                  </a:moveTo>
                  <a:lnTo>
                    <a:pt x="60921" y="10668"/>
                  </a:lnTo>
                  <a:lnTo>
                    <a:pt x="35292" y="41761"/>
                  </a:lnTo>
                  <a:lnTo>
                    <a:pt x="30365" y="72249"/>
                  </a:lnTo>
                  <a:lnTo>
                    <a:pt x="30365" y="89599"/>
                  </a:lnTo>
                  <a:lnTo>
                    <a:pt x="0" y="89599"/>
                  </a:lnTo>
                  <a:lnTo>
                    <a:pt x="0" y="129587"/>
                  </a:lnTo>
                  <a:lnTo>
                    <a:pt x="30365" y="129587"/>
                  </a:lnTo>
                  <a:lnTo>
                    <a:pt x="30365" y="293697"/>
                  </a:lnTo>
                  <a:lnTo>
                    <a:pt x="85075" y="293697"/>
                  </a:lnTo>
                  <a:lnTo>
                    <a:pt x="85075" y="129587"/>
                  </a:lnTo>
                  <a:lnTo>
                    <a:pt x="125629" y="129587"/>
                  </a:lnTo>
                  <a:lnTo>
                    <a:pt x="125629" y="89599"/>
                  </a:lnTo>
                  <a:lnTo>
                    <a:pt x="85075" y="89599"/>
                  </a:lnTo>
                  <a:lnTo>
                    <a:pt x="85075" y="73191"/>
                  </a:lnTo>
                  <a:lnTo>
                    <a:pt x="86996" y="60567"/>
                  </a:lnTo>
                  <a:lnTo>
                    <a:pt x="92757" y="51549"/>
                  </a:lnTo>
                  <a:lnTo>
                    <a:pt x="102361" y="46137"/>
                  </a:lnTo>
                  <a:lnTo>
                    <a:pt x="115807" y="44333"/>
                  </a:lnTo>
                  <a:lnTo>
                    <a:pt x="122352" y="44333"/>
                  </a:lnTo>
                  <a:lnTo>
                    <a:pt x="127880" y="44899"/>
                  </a:lnTo>
                  <a:lnTo>
                    <a:pt x="132414" y="46030"/>
                  </a:lnTo>
                  <a:lnTo>
                    <a:pt x="132980" y="3779"/>
                  </a:lnTo>
                  <a:lnTo>
                    <a:pt x="125091" y="2124"/>
                  </a:lnTo>
                  <a:lnTo>
                    <a:pt x="117839" y="943"/>
                  </a:lnTo>
                  <a:lnTo>
                    <a:pt x="111223" y="235"/>
                  </a:lnTo>
                  <a:lnTo>
                    <a:pt x="1052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2" name="object 242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2398140" y="8724852"/>
              <a:ext cx="185229" cy="211637"/>
            </a:xfrm>
            <a:prstGeom prst="rect">
              <a:avLst/>
            </a:prstGeom>
          </p:spPr>
        </p:pic>
        <p:sp>
          <p:nvSpPr>
            <p:cNvPr id="243" name="object 243"/>
            <p:cNvSpPr/>
            <p:nvPr/>
          </p:nvSpPr>
          <p:spPr>
            <a:xfrm>
              <a:off x="2595245" y="8647703"/>
              <a:ext cx="210820" cy="288925"/>
            </a:xfrm>
            <a:custGeom>
              <a:avLst/>
              <a:gdLst/>
              <a:ahLst/>
              <a:cxnLst/>
              <a:rect l="l" t="t" r="r" b="b"/>
              <a:pathLst>
                <a:path w="210819" h="288925">
                  <a:moveTo>
                    <a:pt x="121297" y="242570"/>
                  </a:moveTo>
                  <a:lnTo>
                    <a:pt x="116649" y="243459"/>
                  </a:lnTo>
                  <a:lnTo>
                    <a:pt x="111302" y="243890"/>
                  </a:lnTo>
                  <a:lnTo>
                    <a:pt x="97091" y="243890"/>
                  </a:lnTo>
                  <a:lnTo>
                    <a:pt x="91554" y="242277"/>
                  </a:lnTo>
                  <a:lnTo>
                    <a:pt x="85763" y="235724"/>
                  </a:lnTo>
                  <a:lnTo>
                    <a:pt x="84328" y="230327"/>
                  </a:lnTo>
                  <a:lnTo>
                    <a:pt x="84328" y="120916"/>
                  </a:lnTo>
                  <a:lnTo>
                    <a:pt x="119227" y="120916"/>
                  </a:lnTo>
                  <a:lnTo>
                    <a:pt x="119227" y="80924"/>
                  </a:lnTo>
                  <a:lnTo>
                    <a:pt x="84328" y="80924"/>
                  </a:lnTo>
                  <a:lnTo>
                    <a:pt x="84328" y="30746"/>
                  </a:lnTo>
                  <a:lnTo>
                    <a:pt x="29806" y="30746"/>
                  </a:lnTo>
                  <a:lnTo>
                    <a:pt x="29806" y="80924"/>
                  </a:lnTo>
                  <a:lnTo>
                    <a:pt x="0" y="80924"/>
                  </a:lnTo>
                  <a:lnTo>
                    <a:pt x="0" y="120916"/>
                  </a:lnTo>
                  <a:lnTo>
                    <a:pt x="29806" y="120916"/>
                  </a:lnTo>
                  <a:lnTo>
                    <a:pt x="29806" y="230886"/>
                  </a:lnTo>
                  <a:lnTo>
                    <a:pt x="33896" y="256222"/>
                  </a:lnTo>
                  <a:lnTo>
                    <a:pt x="44996" y="274320"/>
                  </a:lnTo>
                  <a:lnTo>
                    <a:pt x="63131" y="285178"/>
                  </a:lnTo>
                  <a:lnTo>
                    <a:pt x="88290" y="288798"/>
                  </a:lnTo>
                  <a:lnTo>
                    <a:pt x="96710" y="288493"/>
                  </a:lnTo>
                  <a:lnTo>
                    <a:pt x="105029" y="287566"/>
                  </a:lnTo>
                  <a:lnTo>
                    <a:pt x="113220" y="286042"/>
                  </a:lnTo>
                  <a:lnTo>
                    <a:pt x="121297" y="283895"/>
                  </a:lnTo>
                  <a:lnTo>
                    <a:pt x="121297" y="242570"/>
                  </a:lnTo>
                  <a:close/>
                </a:path>
                <a:path w="210819" h="288925">
                  <a:moveTo>
                    <a:pt x="207124" y="80924"/>
                  </a:moveTo>
                  <a:lnTo>
                    <a:pt x="152412" y="80924"/>
                  </a:lnTo>
                  <a:lnTo>
                    <a:pt x="152412" y="285026"/>
                  </a:lnTo>
                  <a:lnTo>
                    <a:pt x="207124" y="285026"/>
                  </a:lnTo>
                  <a:lnTo>
                    <a:pt x="207124" y="80924"/>
                  </a:lnTo>
                  <a:close/>
                </a:path>
                <a:path w="210819" h="288925">
                  <a:moveTo>
                    <a:pt x="210324" y="19939"/>
                  </a:moveTo>
                  <a:lnTo>
                    <a:pt x="207568" y="13208"/>
                  </a:lnTo>
                  <a:lnTo>
                    <a:pt x="196494" y="2641"/>
                  </a:lnTo>
                  <a:lnTo>
                    <a:pt x="189077" y="0"/>
                  </a:lnTo>
                  <a:lnTo>
                    <a:pt x="170345" y="0"/>
                  </a:lnTo>
                  <a:lnTo>
                    <a:pt x="162890" y="2641"/>
                  </a:lnTo>
                  <a:lnTo>
                    <a:pt x="151942" y="13208"/>
                  </a:lnTo>
                  <a:lnTo>
                    <a:pt x="149212" y="19939"/>
                  </a:lnTo>
                  <a:lnTo>
                    <a:pt x="149212" y="36410"/>
                  </a:lnTo>
                  <a:lnTo>
                    <a:pt x="152006" y="43205"/>
                  </a:lnTo>
                  <a:lnTo>
                    <a:pt x="163195" y="53771"/>
                  </a:lnTo>
                  <a:lnTo>
                    <a:pt x="170586" y="56400"/>
                  </a:lnTo>
                  <a:lnTo>
                    <a:pt x="188950" y="56400"/>
                  </a:lnTo>
                  <a:lnTo>
                    <a:pt x="196329" y="53771"/>
                  </a:lnTo>
                  <a:lnTo>
                    <a:pt x="207530" y="43205"/>
                  </a:lnTo>
                  <a:lnTo>
                    <a:pt x="210324" y="36410"/>
                  </a:lnTo>
                  <a:lnTo>
                    <a:pt x="210324" y="199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4" name="object 244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2828779" y="8724853"/>
              <a:ext cx="395754" cy="211637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3354311" y="8678447"/>
              <a:ext cx="1921564" cy="334630"/>
            </a:xfrm>
            <a:prstGeom prst="rect">
              <a:avLst/>
            </a:prstGeom>
          </p:spPr>
        </p:pic>
        <p:sp>
          <p:nvSpPr>
            <p:cNvPr id="246" name="object 246"/>
            <p:cNvSpPr/>
            <p:nvPr/>
          </p:nvSpPr>
          <p:spPr>
            <a:xfrm>
              <a:off x="5405654" y="8724851"/>
              <a:ext cx="184150" cy="286385"/>
            </a:xfrm>
            <a:custGeom>
              <a:avLst/>
              <a:gdLst/>
              <a:ahLst/>
              <a:cxnLst/>
              <a:rect l="l" t="t" r="r" b="b"/>
              <a:pathLst>
                <a:path w="184150" h="286384">
                  <a:moveTo>
                    <a:pt x="50542" y="3769"/>
                  </a:moveTo>
                  <a:lnTo>
                    <a:pt x="0" y="3769"/>
                  </a:lnTo>
                  <a:lnTo>
                    <a:pt x="0" y="286336"/>
                  </a:lnTo>
                  <a:lnTo>
                    <a:pt x="54511" y="286336"/>
                  </a:lnTo>
                  <a:lnTo>
                    <a:pt x="54511" y="190130"/>
                  </a:lnTo>
                  <a:lnTo>
                    <a:pt x="155860" y="190130"/>
                  </a:lnTo>
                  <a:lnTo>
                    <a:pt x="162309" y="183250"/>
                  </a:lnTo>
                  <a:lnTo>
                    <a:pt x="171675" y="167886"/>
                  </a:lnTo>
                  <a:lnTo>
                    <a:pt x="171749" y="167691"/>
                  </a:lnTo>
                  <a:lnTo>
                    <a:pt x="90164" y="167691"/>
                  </a:lnTo>
                  <a:lnTo>
                    <a:pt x="78316" y="166428"/>
                  </a:lnTo>
                  <a:lnTo>
                    <a:pt x="68423" y="162642"/>
                  </a:lnTo>
                  <a:lnTo>
                    <a:pt x="60487" y="156334"/>
                  </a:lnTo>
                  <a:lnTo>
                    <a:pt x="54511" y="147503"/>
                  </a:lnTo>
                  <a:lnTo>
                    <a:pt x="54511" y="63945"/>
                  </a:lnTo>
                  <a:lnTo>
                    <a:pt x="60326" y="55362"/>
                  </a:lnTo>
                  <a:lnTo>
                    <a:pt x="68143" y="49230"/>
                  </a:lnTo>
                  <a:lnTo>
                    <a:pt x="77960" y="45550"/>
                  </a:lnTo>
                  <a:lnTo>
                    <a:pt x="89777" y="44323"/>
                  </a:lnTo>
                  <a:lnTo>
                    <a:pt x="172352" y="44323"/>
                  </a:lnTo>
                  <a:lnTo>
                    <a:pt x="171940" y="43196"/>
                  </a:lnTo>
                  <a:lnTo>
                    <a:pt x="162780" y="27915"/>
                  </a:lnTo>
                  <a:lnTo>
                    <a:pt x="158871" y="23768"/>
                  </a:lnTo>
                  <a:lnTo>
                    <a:pt x="52438" y="23768"/>
                  </a:lnTo>
                  <a:lnTo>
                    <a:pt x="50542" y="3769"/>
                  </a:lnTo>
                  <a:close/>
                </a:path>
                <a:path w="184150" h="286384">
                  <a:moveTo>
                    <a:pt x="155860" y="190130"/>
                  </a:moveTo>
                  <a:lnTo>
                    <a:pt x="54511" y="190130"/>
                  </a:lnTo>
                  <a:lnTo>
                    <a:pt x="64779" y="199542"/>
                  </a:lnTo>
                  <a:lnTo>
                    <a:pt x="76533" y="206263"/>
                  </a:lnTo>
                  <a:lnTo>
                    <a:pt x="89772" y="210294"/>
                  </a:lnTo>
                  <a:lnTo>
                    <a:pt x="104499" y="211637"/>
                  </a:lnTo>
                  <a:lnTo>
                    <a:pt x="121764" y="209862"/>
                  </a:lnTo>
                  <a:lnTo>
                    <a:pt x="137154" y="204539"/>
                  </a:lnTo>
                  <a:lnTo>
                    <a:pt x="150668" y="195668"/>
                  </a:lnTo>
                  <a:lnTo>
                    <a:pt x="155860" y="190130"/>
                  </a:lnTo>
                  <a:close/>
                </a:path>
                <a:path w="184150" h="286384">
                  <a:moveTo>
                    <a:pt x="172352" y="44323"/>
                  </a:moveTo>
                  <a:lnTo>
                    <a:pt x="89777" y="44323"/>
                  </a:lnTo>
                  <a:lnTo>
                    <a:pt x="98832" y="45290"/>
                  </a:lnTo>
                  <a:lnTo>
                    <a:pt x="106740" y="48192"/>
                  </a:lnTo>
                  <a:lnTo>
                    <a:pt x="128580" y="90318"/>
                  </a:lnTo>
                  <a:lnTo>
                    <a:pt x="129210" y="103745"/>
                  </a:lnTo>
                  <a:lnTo>
                    <a:pt x="126770" y="131720"/>
                  </a:lnTo>
                  <a:lnTo>
                    <a:pt x="119449" y="151703"/>
                  </a:lnTo>
                  <a:lnTo>
                    <a:pt x="107247" y="163694"/>
                  </a:lnTo>
                  <a:lnTo>
                    <a:pt x="90164" y="167691"/>
                  </a:lnTo>
                  <a:lnTo>
                    <a:pt x="171749" y="167691"/>
                  </a:lnTo>
                  <a:lnTo>
                    <a:pt x="178367" y="150173"/>
                  </a:lnTo>
                  <a:lnTo>
                    <a:pt x="182383" y="130112"/>
                  </a:lnTo>
                  <a:lnTo>
                    <a:pt x="183722" y="107703"/>
                  </a:lnTo>
                  <a:lnTo>
                    <a:pt x="183658" y="103745"/>
                  </a:lnTo>
                  <a:lnTo>
                    <a:pt x="182412" y="81673"/>
                  </a:lnTo>
                  <a:lnTo>
                    <a:pt x="178485" y="61114"/>
                  </a:lnTo>
                  <a:lnTo>
                    <a:pt x="172352" y="44323"/>
                  </a:lnTo>
                  <a:close/>
                </a:path>
                <a:path w="184150" h="286384">
                  <a:moveTo>
                    <a:pt x="104122" y="0"/>
                  </a:moveTo>
                  <a:lnTo>
                    <a:pt x="88936" y="1484"/>
                  </a:lnTo>
                  <a:lnTo>
                    <a:pt x="75260" y="5939"/>
                  </a:lnTo>
                  <a:lnTo>
                    <a:pt x="63095" y="13367"/>
                  </a:lnTo>
                  <a:lnTo>
                    <a:pt x="52438" y="23768"/>
                  </a:lnTo>
                  <a:lnTo>
                    <a:pt x="158871" y="23768"/>
                  </a:lnTo>
                  <a:lnTo>
                    <a:pt x="151263" y="15699"/>
                  </a:lnTo>
                  <a:lnTo>
                    <a:pt x="137648" y="6976"/>
                  </a:lnTo>
                  <a:lnTo>
                    <a:pt x="121935" y="1743"/>
                  </a:lnTo>
                  <a:lnTo>
                    <a:pt x="1041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5615779" y="8724852"/>
              <a:ext cx="185229" cy="211637"/>
            </a:xfrm>
            <a:prstGeom prst="rect">
              <a:avLst/>
            </a:prstGeom>
          </p:spPr>
        </p:pic>
        <p:sp>
          <p:nvSpPr>
            <p:cNvPr id="248" name="object 248"/>
            <p:cNvSpPr/>
            <p:nvPr/>
          </p:nvSpPr>
          <p:spPr>
            <a:xfrm>
              <a:off x="5834775" y="8642993"/>
              <a:ext cx="55244" cy="290195"/>
            </a:xfrm>
            <a:custGeom>
              <a:avLst/>
              <a:gdLst/>
              <a:ahLst/>
              <a:cxnLst/>
              <a:rect l="l" t="t" r="r" b="b"/>
              <a:pathLst>
                <a:path w="55245" h="290195">
                  <a:moveTo>
                    <a:pt x="54710" y="0"/>
                  </a:moveTo>
                  <a:lnTo>
                    <a:pt x="0" y="0"/>
                  </a:lnTo>
                  <a:lnTo>
                    <a:pt x="0" y="289729"/>
                  </a:lnTo>
                  <a:lnTo>
                    <a:pt x="54710" y="289729"/>
                  </a:lnTo>
                  <a:lnTo>
                    <a:pt x="547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" name="object 249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5925887" y="8724853"/>
              <a:ext cx="193355" cy="211637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6240900" y="8724849"/>
              <a:ext cx="181460" cy="211637"/>
            </a:xfrm>
            <a:prstGeom prst="rect">
              <a:avLst/>
            </a:prstGeom>
          </p:spPr>
        </p:pic>
        <p:sp>
          <p:nvSpPr>
            <p:cNvPr id="251" name="object 251"/>
            <p:cNvSpPr/>
            <p:nvPr/>
          </p:nvSpPr>
          <p:spPr>
            <a:xfrm>
              <a:off x="6447637" y="8642991"/>
              <a:ext cx="401955" cy="368300"/>
            </a:xfrm>
            <a:custGeom>
              <a:avLst/>
              <a:gdLst/>
              <a:ahLst/>
              <a:cxnLst/>
              <a:rect l="l" t="t" r="r" b="b"/>
              <a:pathLst>
                <a:path w="401954" h="368300">
                  <a:moveTo>
                    <a:pt x="183908" y="0"/>
                  </a:moveTo>
                  <a:lnTo>
                    <a:pt x="129222" y="0"/>
                  </a:lnTo>
                  <a:lnTo>
                    <a:pt x="129222" y="104127"/>
                  </a:lnTo>
                  <a:lnTo>
                    <a:pt x="129222" y="147535"/>
                  </a:lnTo>
                  <a:lnTo>
                    <a:pt x="129222" y="228206"/>
                  </a:lnTo>
                  <a:lnTo>
                    <a:pt x="123101" y="237540"/>
                  </a:lnTo>
                  <a:lnTo>
                    <a:pt x="115112" y="244221"/>
                  </a:lnTo>
                  <a:lnTo>
                    <a:pt x="105270" y="248221"/>
                  </a:lnTo>
                  <a:lnTo>
                    <a:pt x="93560" y="249567"/>
                  </a:lnTo>
                  <a:lnTo>
                    <a:pt x="84607" y="248602"/>
                  </a:lnTo>
                  <a:lnTo>
                    <a:pt x="57010" y="215595"/>
                  </a:lnTo>
                  <a:lnTo>
                    <a:pt x="54521" y="190233"/>
                  </a:lnTo>
                  <a:lnTo>
                    <a:pt x="56870" y="163525"/>
                  </a:lnTo>
                  <a:lnTo>
                    <a:pt x="56984" y="162217"/>
                  </a:lnTo>
                  <a:lnTo>
                    <a:pt x="64376" y="142201"/>
                  </a:lnTo>
                  <a:lnTo>
                    <a:pt x="76695" y="130200"/>
                  </a:lnTo>
                  <a:lnTo>
                    <a:pt x="93941" y="126199"/>
                  </a:lnTo>
                  <a:lnTo>
                    <a:pt x="105549" y="127533"/>
                  </a:lnTo>
                  <a:lnTo>
                    <a:pt x="115303" y="131533"/>
                  </a:lnTo>
                  <a:lnTo>
                    <a:pt x="123190" y="138201"/>
                  </a:lnTo>
                  <a:lnTo>
                    <a:pt x="129222" y="147535"/>
                  </a:lnTo>
                  <a:lnTo>
                    <a:pt x="129222" y="104127"/>
                  </a:lnTo>
                  <a:lnTo>
                    <a:pt x="118846" y="94386"/>
                  </a:lnTo>
                  <a:lnTo>
                    <a:pt x="107188" y="87426"/>
                  </a:lnTo>
                  <a:lnTo>
                    <a:pt x="94234" y="83248"/>
                  </a:lnTo>
                  <a:lnTo>
                    <a:pt x="79984" y="81864"/>
                  </a:lnTo>
                  <a:lnTo>
                    <a:pt x="62382" y="83629"/>
                  </a:lnTo>
                  <a:lnTo>
                    <a:pt x="21412" y="110159"/>
                  </a:lnTo>
                  <a:lnTo>
                    <a:pt x="1333" y="163525"/>
                  </a:lnTo>
                  <a:lnTo>
                    <a:pt x="0" y="186169"/>
                  </a:lnTo>
                  <a:lnTo>
                    <a:pt x="1358" y="210070"/>
                  </a:lnTo>
                  <a:lnTo>
                    <a:pt x="12268" y="249567"/>
                  </a:lnTo>
                  <a:lnTo>
                    <a:pt x="47142" y="286410"/>
                  </a:lnTo>
                  <a:lnTo>
                    <a:pt x="79603" y="293509"/>
                  </a:lnTo>
                  <a:lnTo>
                    <a:pt x="94907" y="291922"/>
                  </a:lnTo>
                  <a:lnTo>
                    <a:pt x="108750" y="287147"/>
                  </a:lnTo>
                  <a:lnTo>
                    <a:pt x="121119" y="279184"/>
                  </a:lnTo>
                  <a:lnTo>
                    <a:pt x="132041" y="268046"/>
                  </a:lnTo>
                  <a:lnTo>
                    <a:pt x="134683" y="289725"/>
                  </a:lnTo>
                  <a:lnTo>
                    <a:pt x="183908" y="289725"/>
                  </a:lnTo>
                  <a:lnTo>
                    <a:pt x="183908" y="268046"/>
                  </a:lnTo>
                  <a:lnTo>
                    <a:pt x="183908" y="249567"/>
                  </a:lnTo>
                  <a:lnTo>
                    <a:pt x="183908" y="126199"/>
                  </a:lnTo>
                  <a:lnTo>
                    <a:pt x="183908" y="104127"/>
                  </a:lnTo>
                  <a:lnTo>
                    <a:pt x="183908" y="0"/>
                  </a:lnTo>
                  <a:close/>
                </a:path>
                <a:path w="401954" h="368300">
                  <a:moveTo>
                    <a:pt x="401586" y="85636"/>
                  </a:moveTo>
                  <a:lnTo>
                    <a:pt x="353682" y="85636"/>
                  </a:lnTo>
                  <a:lnTo>
                    <a:pt x="350088" y="106959"/>
                  </a:lnTo>
                  <a:lnTo>
                    <a:pt x="346900" y="103644"/>
                  </a:lnTo>
                  <a:lnTo>
                    <a:pt x="346900" y="145084"/>
                  </a:lnTo>
                  <a:lnTo>
                    <a:pt x="346900" y="229527"/>
                  </a:lnTo>
                  <a:lnTo>
                    <a:pt x="340791" y="238290"/>
                  </a:lnTo>
                  <a:lnTo>
                    <a:pt x="332841" y="244551"/>
                  </a:lnTo>
                  <a:lnTo>
                    <a:pt x="323062" y="248310"/>
                  </a:lnTo>
                  <a:lnTo>
                    <a:pt x="311429" y="249555"/>
                  </a:lnTo>
                  <a:lnTo>
                    <a:pt x="302615" y="248602"/>
                  </a:lnTo>
                  <a:lnTo>
                    <a:pt x="274764" y="215455"/>
                  </a:lnTo>
                  <a:lnTo>
                    <a:pt x="272199" y="189661"/>
                  </a:lnTo>
                  <a:lnTo>
                    <a:pt x="272846" y="174167"/>
                  </a:lnTo>
                  <a:lnTo>
                    <a:pt x="288277" y="134416"/>
                  </a:lnTo>
                  <a:lnTo>
                    <a:pt x="311810" y="125818"/>
                  </a:lnTo>
                  <a:lnTo>
                    <a:pt x="323342" y="127025"/>
                  </a:lnTo>
                  <a:lnTo>
                    <a:pt x="333032" y="130632"/>
                  </a:lnTo>
                  <a:lnTo>
                    <a:pt x="340880" y="136652"/>
                  </a:lnTo>
                  <a:lnTo>
                    <a:pt x="346900" y="145084"/>
                  </a:lnTo>
                  <a:lnTo>
                    <a:pt x="346900" y="103644"/>
                  </a:lnTo>
                  <a:lnTo>
                    <a:pt x="339547" y="95973"/>
                  </a:lnTo>
                  <a:lnTo>
                    <a:pt x="327317" y="88138"/>
                  </a:lnTo>
                  <a:lnTo>
                    <a:pt x="313423" y="83439"/>
                  </a:lnTo>
                  <a:lnTo>
                    <a:pt x="297840" y="81864"/>
                  </a:lnTo>
                  <a:lnTo>
                    <a:pt x="280162" y="83616"/>
                  </a:lnTo>
                  <a:lnTo>
                    <a:pt x="239090" y="109778"/>
                  </a:lnTo>
                  <a:lnTo>
                    <a:pt x="219011" y="163004"/>
                  </a:lnTo>
                  <a:lnTo>
                    <a:pt x="217678" y="185788"/>
                  </a:lnTo>
                  <a:lnTo>
                    <a:pt x="219036" y="209931"/>
                  </a:lnTo>
                  <a:lnTo>
                    <a:pt x="229882" y="249631"/>
                  </a:lnTo>
                  <a:lnTo>
                    <a:pt x="264744" y="286435"/>
                  </a:lnTo>
                  <a:lnTo>
                    <a:pt x="297472" y="293509"/>
                  </a:lnTo>
                  <a:lnTo>
                    <a:pt x="312026" y="292176"/>
                  </a:lnTo>
                  <a:lnTo>
                    <a:pt x="325107" y="288175"/>
                  </a:lnTo>
                  <a:lnTo>
                    <a:pt x="336740" y="281520"/>
                  </a:lnTo>
                  <a:lnTo>
                    <a:pt x="346900" y="272186"/>
                  </a:lnTo>
                  <a:lnTo>
                    <a:pt x="346900" y="368211"/>
                  </a:lnTo>
                  <a:lnTo>
                    <a:pt x="401586" y="368211"/>
                  </a:lnTo>
                  <a:lnTo>
                    <a:pt x="401586" y="272186"/>
                  </a:lnTo>
                  <a:lnTo>
                    <a:pt x="401586" y="249631"/>
                  </a:lnTo>
                  <a:lnTo>
                    <a:pt x="401586" y="125818"/>
                  </a:lnTo>
                  <a:lnTo>
                    <a:pt x="401586" y="106959"/>
                  </a:lnTo>
                  <a:lnTo>
                    <a:pt x="401586" y="856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2" name="object 252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6890730" y="8728625"/>
              <a:ext cx="176371" cy="207868"/>
            </a:xfrm>
            <a:prstGeom prst="rect">
              <a:avLst/>
            </a:prstGeom>
          </p:spPr>
        </p:pic>
        <p:sp>
          <p:nvSpPr>
            <p:cNvPr id="253" name="object 253"/>
            <p:cNvSpPr/>
            <p:nvPr/>
          </p:nvSpPr>
          <p:spPr>
            <a:xfrm>
              <a:off x="7107846" y="8647694"/>
              <a:ext cx="61594" cy="285115"/>
            </a:xfrm>
            <a:custGeom>
              <a:avLst/>
              <a:gdLst/>
              <a:ahLst/>
              <a:cxnLst/>
              <a:rect l="l" t="t" r="r" b="b"/>
              <a:pathLst>
                <a:path w="61595" h="285115">
                  <a:moveTo>
                    <a:pt x="57914" y="80929"/>
                  </a:moveTo>
                  <a:lnTo>
                    <a:pt x="3204" y="80929"/>
                  </a:lnTo>
                  <a:lnTo>
                    <a:pt x="3204" y="285027"/>
                  </a:lnTo>
                  <a:lnTo>
                    <a:pt x="57914" y="285027"/>
                  </a:lnTo>
                  <a:lnTo>
                    <a:pt x="57914" y="80929"/>
                  </a:lnTo>
                  <a:close/>
                </a:path>
                <a:path w="61595" h="285115">
                  <a:moveTo>
                    <a:pt x="39862" y="0"/>
                  </a:moveTo>
                  <a:lnTo>
                    <a:pt x="21130" y="0"/>
                  </a:lnTo>
                  <a:lnTo>
                    <a:pt x="13674" y="2649"/>
                  </a:lnTo>
                  <a:lnTo>
                    <a:pt x="2732" y="13214"/>
                  </a:lnTo>
                  <a:lnTo>
                    <a:pt x="0" y="19936"/>
                  </a:lnTo>
                  <a:lnTo>
                    <a:pt x="0" y="36407"/>
                  </a:lnTo>
                  <a:lnTo>
                    <a:pt x="2795" y="43202"/>
                  </a:lnTo>
                  <a:lnTo>
                    <a:pt x="13989" y="53767"/>
                  </a:lnTo>
                  <a:lnTo>
                    <a:pt x="21371" y="56406"/>
                  </a:lnTo>
                  <a:lnTo>
                    <a:pt x="39737" y="56406"/>
                  </a:lnTo>
                  <a:lnTo>
                    <a:pt x="47118" y="53767"/>
                  </a:lnTo>
                  <a:lnTo>
                    <a:pt x="58322" y="43202"/>
                  </a:lnTo>
                  <a:lnTo>
                    <a:pt x="61118" y="36407"/>
                  </a:lnTo>
                  <a:lnTo>
                    <a:pt x="61118" y="19936"/>
                  </a:lnTo>
                  <a:lnTo>
                    <a:pt x="58354" y="13214"/>
                  </a:lnTo>
                  <a:lnTo>
                    <a:pt x="47286" y="2649"/>
                  </a:lnTo>
                  <a:lnTo>
                    <a:pt x="398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4" name="object 254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7210658" y="8724851"/>
              <a:ext cx="318774" cy="211638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7559247" y="8724853"/>
              <a:ext cx="176172" cy="207868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7757676" y="8678447"/>
              <a:ext cx="121920" cy="258445"/>
            </a:xfrm>
            <a:custGeom>
              <a:avLst/>
              <a:gdLst/>
              <a:ahLst/>
              <a:cxnLst/>
              <a:rect l="l" t="t" r="r" b="b"/>
              <a:pathLst>
                <a:path w="121920" h="258445">
                  <a:moveTo>
                    <a:pt x="84322" y="0"/>
                  </a:moveTo>
                  <a:lnTo>
                    <a:pt x="29810" y="0"/>
                  </a:lnTo>
                  <a:lnTo>
                    <a:pt x="29810" y="50176"/>
                  </a:lnTo>
                  <a:lnTo>
                    <a:pt x="0" y="50176"/>
                  </a:lnTo>
                  <a:lnTo>
                    <a:pt x="0" y="90164"/>
                  </a:lnTo>
                  <a:lnTo>
                    <a:pt x="29810" y="90164"/>
                  </a:lnTo>
                  <a:lnTo>
                    <a:pt x="29810" y="200130"/>
                  </a:lnTo>
                  <a:lnTo>
                    <a:pt x="33890" y="225470"/>
                  </a:lnTo>
                  <a:lnTo>
                    <a:pt x="44997" y="243568"/>
                  </a:lnTo>
                  <a:lnTo>
                    <a:pt x="63131" y="254425"/>
                  </a:lnTo>
                  <a:lnTo>
                    <a:pt x="88290" y="258044"/>
                  </a:lnTo>
                  <a:lnTo>
                    <a:pt x="96714" y="257738"/>
                  </a:lnTo>
                  <a:lnTo>
                    <a:pt x="105024" y="256819"/>
                  </a:lnTo>
                  <a:lnTo>
                    <a:pt x="113217" y="255288"/>
                  </a:lnTo>
                  <a:lnTo>
                    <a:pt x="121294" y="253144"/>
                  </a:lnTo>
                  <a:lnTo>
                    <a:pt x="121294" y="211826"/>
                  </a:lnTo>
                  <a:lnTo>
                    <a:pt x="116645" y="212705"/>
                  </a:lnTo>
                  <a:lnTo>
                    <a:pt x="111295" y="213145"/>
                  </a:lnTo>
                  <a:lnTo>
                    <a:pt x="97086" y="213145"/>
                  </a:lnTo>
                  <a:lnTo>
                    <a:pt x="91546" y="211522"/>
                  </a:lnTo>
                  <a:lnTo>
                    <a:pt x="85767" y="204978"/>
                  </a:lnTo>
                  <a:lnTo>
                    <a:pt x="84322" y="199575"/>
                  </a:lnTo>
                  <a:lnTo>
                    <a:pt x="84322" y="90164"/>
                  </a:lnTo>
                  <a:lnTo>
                    <a:pt x="119221" y="90164"/>
                  </a:lnTo>
                  <a:lnTo>
                    <a:pt x="119221" y="50176"/>
                  </a:lnTo>
                  <a:lnTo>
                    <a:pt x="84322" y="50176"/>
                  </a:lnTo>
                  <a:lnTo>
                    <a:pt x="843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7" name="object 257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7899906" y="8724852"/>
              <a:ext cx="185229" cy="211637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8212287" y="8639020"/>
              <a:ext cx="2031543" cy="297473"/>
            </a:xfrm>
            <a:prstGeom prst="rect">
              <a:avLst/>
            </a:prstGeom>
          </p:spPr>
        </p:pic>
        <p:sp>
          <p:nvSpPr>
            <p:cNvPr id="259" name="object 259"/>
            <p:cNvSpPr/>
            <p:nvPr/>
          </p:nvSpPr>
          <p:spPr>
            <a:xfrm>
              <a:off x="10365113" y="8642984"/>
              <a:ext cx="184150" cy="294005"/>
            </a:xfrm>
            <a:custGeom>
              <a:avLst/>
              <a:gdLst/>
              <a:ahLst/>
              <a:cxnLst/>
              <a:rect l="l" t="t" r="r" b="b"/>
              <a:pathLst>
                <a:path w="184150" h="294004">
                  <a:moveTo>
                    <a:pt x="79987" y="81861"/>
                  </a:moveTo>
                  <a:lnTo>
                    <a:pt x="33100" y="97781"/>
                  </a:lnTo>
                  <a:lnTo>
                    <a:pt x="5354" y="143311"/>
                  </a:lnTo>
                  <a:lnTo>
                    <a:pt x="0" y="186172"/>
                  </a:lnTo>
                  <a:lnTo>
                    <a:pt x="1362" y="210065"/>
                  </a:lnTo>
                  <a:lnTo>
                    <a:pt x="12275" y="249563"/>
                  </a:lnTo>
                  <a:lnTo>
                    <a:pt x="47142" y="286410"/>
                  </a:lnTo>
                  <a:lnTo>
                    <a:pt x="79610" y="293509"/>
                  </a:lnTo>
                  <a:lnTo>
                    <a:pt x="94908" y="291917"/>
                  </a:lnTo>
                  <a:lnTo>
                    <a:pt x="108745" y="287141"/>
                  </a:lnTo>
                  <a:lnTo>
                    <a:pt x="121121" y="279183"/>
                  </a:lnTo>
                  <a:lnTo>
                    <a:pt x="132037" y="268044"/>
                  </a:lnTo>
                  <a:lnTo>
                    <a:pt x="183910" y="268044"/>
                  </a:lnTo>
                  <a:lnTo>
                    <a:pt x="183910" y="249563"/>
                  </a:lnTo>
                  <a:lnTo>
                    <a:pt x="93567" y="249563"/>
                  </a:lnTo>
                  <a:lnTo>
                    <a:pt x="84607" y="248605"/>
                  </a:lnTo>
                  <a:lnTo>
                    <a:pt x="57015" y="215598"/>
                  </a:lnTo>
                  <a:lnTo>
                    <a:pt x="54521" y="190235"/>
                  </a:lnTo>
                  <a:lnTo>
                    <a:pt x="56870" y="163527"/>
                  </a:lnTo>
                  <a:lnTo>
                    <a:pt x="56985" y="162214"/>
                  </a:lnTo>
                  <a:lnTo>
                    <a:pt x="64377" y="142202"/>
                  </a:lnTo>
                  <a:lnTo>
                    <a:pt x="76697" y="130196"/>
                  </a:lnTo>
                  <a:lnTo>
                    <a:pt x="93944" y="126195"/>
                  </a:lnTo>
                  <a:lnTo>
                    <a:pt x="183910" y="126195"/>
                  </a:lnTo>
                  <a:lnTo>
                    <a:pt x="183910" y="104122"/>
                  </a:lnTo>
                  <a:lnTo>
                    <a:pt x="129221" y="104122"/>
                  </a:lnTo>
                  <a:lnTo>
                    <a:pt x="118852" y="94384"/>
                  </a:lnTo>
                  <a:lnTo>
                    <a:pt x="107191" y="87427"/>
                  </a:lnTo>
                  <a:lnTo>
                    <a:pt x="94236" y="83253"/>
                  </a:lnTo>
                  <a:lnTo>
                    <a:pt x="79987" y="81861"/>
                  </a:lnTo>
                  <a:close/>
                </a:path>
                <a:path w="184150" h="294004">
                  <a:moveTo>
                    <a:pt x="183910" y="268044"/>
                  </a:moveTo>
                  <a:lnTo>
                    <a:pt x="132037" y="268044"/>
                  </a:lnTo>
                  <a:lnTo>
                    <a:pt x="134686" y="289729"/>
                  </a:lnTo>
                  <a:lnTo>
                    <a:pt x="183910" y="289729"/>
                  </a:lnTo>
                  <a:lnTo>
                    <a:pt x="183910" y="268044"/>
                  </a:lnTo>
                  <a:close/>
                </a:path>
                <a:path w="184150" h="294004">
                  <a:moveTo>
                    <a:pt x="183910" y="126195"/>
                  </a:moveTo>
                  <a:lnTo>
                    <a:pt x="93944" y="126195"/>
                  </a:lnTo>
                  <a:lnTo>
                    <a:pt x="105555" y="127528"/>
                  </a:lnTo>
                  <a:lnTo>
                    <a:pt x="115305" y="131528"/>
                  </a:lnTo>
                  <a:lnTo>
                    <a:pt x="123193" y="138197"/>
                  </a:lnTo>
                  <a:lnTo>
                    <a:pt x="129221" y="147534"/>
                  </a:lnTo>
                  <a:lnTo>
                    <a:pt x="129221" y="228202"/>
                  </a:lnTo>
                  <a:lnTo>
                    <a:pt x="123099" y="237547"/>
                  </a:lnTo>
                  <a:lnTo>
                    <a:pt x="115116" y="244222"/>
                  </a:lnTo>
                  <a:lnTo>
                    <a:pt x="105272" y="248228"/>
                  </a:lnTo>
                  <a:lnTo>
                    <a:pt x="93567" y="249563"/>
                  </a:lnTo>
                  <a:lnTo>
                    <a:pt x="183910" y="249563"/>
                  </a:lnTo>
                  <a:lnTo>
                    <a:pt x="183910" y="126195"/>
                  </a:lnTo>
                  <a:close/>
                </a:path>
                <a:path w="184150" h="294004">
                  <a:moveTo>
                    <a:pt x="183910" y="0"/>
                  </a:moveTo>
                  <a:lnTo>
                    <a:pt x="129221" y="0"/>
                  </a:lnTo>
                  <a:lnTo>
                    <a:pt x="129221" y="104122"/>
                  </a:lnTo>
                  <a:lnTo>
                    <a:pt x="183910" y="104122"/>
                  </a:lnTo>
                  <a:lnTo>
                    <a:pt x="1839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0" name="object 260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0582792" y="8724853"/>
              <a:ext cx="193355" cy="211637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0897430" y="8724851"/>
              <a:ext cx="178821" cy="211637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1107382" y="8724851"/>
              <a:ext cx="115431" cy="207868"/>
            </a:xfrm>
            <a:prstGeom prst="rect">
              <a:avLst/>
            </a:prstGeom>
          </p:spPr>
        </p:pic>
        <p:sp>
          <p:nvSpPr>
            <p:cNvPr id="263" name="object 263"/>
            <p:cNvSpPr/>
            <p:nvPr/>
          </p:nvSpPr>
          <p:spPr>
            <a:xfrm>
              <a:off x="11240923" y="8642991"/>
              <a:ext cx="638810" cy="294005"/>
            </a:xfrm>
            <a:custGeom>
              <a:avLst/>
              <a:gdLst/>
              <a:ahLst/>
              <a:cxnLst/>
              <a:rect l="l" t="t" r="r" b="b"/>
              <a:pathLst>
                <a:path w="638809" h="294004">
                  <a:moveTo>
                    <a:pt x="159397" y="0"/>
                  </a:moveTo>
                  <a:lnTo>
                    <a:pt x="99974" y="0"/>
                  </a:lnTo>
                  <a:lnTo>
                    <a:pt x="62814" y="58470"/>
                  </a:lnTo>
                  <a:lnTo>
                    <a:pt x="107149" y="58470"/>
                  </a:lnTo>
                  <a:lnTo>
                    <a:pt x="159397" y="0"/>
                  </a:lnTo>
                  <a:close/>
                </a:path>
                <a:path w="638809" h="294004">
                  <a:moveTo>
                    <a:pt x="185229" y="183159"/>
                  </a:moveTo>
                  <a:lnTo>
                    <a:pt x="184251" y="168262"/>
                  </a:lnTo>
                  <a:lnTo>
                    <a:pt x="183730" y="160299"/>
                  </a:lnTo>
                  <a:lnTo>
                    <a:pt x="179222" y="140195"/>
                  </a:lnTo>
                  <a:lnTo>
                    <a:pt x="172986" y="125818"/>
                  </a:lnTo>
                  <a:lnTo>
                    <a:pt x="171704" y="122859"/>
                  </a:lnTo>
                  <a:lnTo>
                    <a:pt x="161188" y="108267"/>
                  </a:lnTo>
                  <a:lnTo>
                    <a:pt x="148043" y="96723"/>
                  </a:lnTo>
                  <a:lnTo>
                    <a:pt x="132676" y="88468"/>
                  </a:lnTo>
                  <a:lnTo>
                    <a:pt x="131660" y="88188"/>
                  </a:lnTo>
                  <a:lnTo>
                    <a:pt x="131660" y="163906"/>
                  </a:lnTo>
                  <a:lnTo>
                    <a:pt x="131660" y="168262"/>
                  </a:lnTo>
                  <a:lnTo>
                    <a:pt x="55829" y="168262"/>
                  </a:lnTo>
                  <a:lnTo>
                    <a:pt x="57696" y="158623"/>
                  </a:lnTo>
                  <a:lnTo>
                    <a:pt x="87337" y="126504"/>
                  </a:lnTo>
                  <a:lnTo>
                    <a:pt x="95059" y="125818"/>
                  </a:lnTo>
                  <a:lnTo>
                    <a:pt x="104101" y="126504"/>
                  </a:lnTo>
                  <a:lnTo>
                    <a:pt x="103492" y="126504"/>
                  </a:lnTo>
                  <a:lnTo>
                    <a:pt x="110439" y="128308"/>
                  </a:lnTo>
                  <a:lnTo>
                    <a:pt x="131660" y="163906"/>
                  </a:lnTo>
                  <a:lnTo>
                    <a:pt x="131660" y="88188"/>
                  </a:lnTo>
                  <a:lnTo>
                    <a:pt x="115074" y="83515"/>
                  </a:lnTo>
                  <a:lnTo>
                    <a:pt x="95262" y="81864"/>
                  </a:lnTo>
                  <a:lnTo>
                    <a:pt x="81686" y="82677"/>
                  </a:lnTo>
                  <a:lnTo>
                    <a:pt x="45554" y="94970"/>
                  </a:lnTo>
                  <a:lnTo>
                    <a:pt x="11874" y="132321"/>
                  </a:lnTo>
                  <a:lnTo>
                    <a:pt x="736" y="172339"/>
                  </a:lnTo>
                  <a:lnTo>
                    <a:pt x="0" y="187312"/>
                  </a:lnTo>
                  <a:lnTo>
                    <a:pt x="0" y="192595"/>
                  </a:lnTo>
                  <a:lnTo>
                    <a:pt x="7048" y="233845"/>
                  </a:lnTo>
                  <a:lnTo>
                    <a:pt x="28206" y="265963"/>
                  </a:lnTo>
                  <a:lnTo>
                    <a:pt x="60566" y="286626"/>
                  </a:lnTo>
                  <a:lnTo>
                    <a:pt x="101295" y="293509"/>
                  </a:lnTo>
                  <a:lnTo>
                    <a:pt x="113741" y="292900"/>
                  </a:lnTo>
                  <a:lnTo>
                    <a:pt x="157619" y="278460"/>
                  </a:lnTo>
                  <a:lnTo>
                    <a:pt x="180898" y="256730"/>
                  </a:lnTo>
                  <a:lnTo>
                    <a:pt x="174498" y="249555"/>
                  </a:lnTo>
                  <a:lnTo>
                    <a:pt x="154101" y="226720"/>
                  </a:lnTo>
                  <a:lnTo>
                    <a:pt x="144373" y="236715"/>
                  </a:lnTo>
                  <a:lnTo>
                    <a:pt x="132930" y="243852"/>
                  </a:lnTo>
                  <a:lnTo>
                    <a:pt x="119773" y="248132"/>
                  </a:lnTo>
                  <a:lnTo>
                    <a:pt x="104876" y="249555"/>
                  </a:lnTo>
                  <a:lnTo>
                    <a:pt x="95135" y="248793"/>
                  </a:lnTo>
                  <a:lnTo>
                    <a:pt x="60566" y="223431"/>
                  </a:lnTo>
                  <a:lnTo>
                    <a:pt x="55257" y="205422"/>
                  </a:lnTo>
                  <a:lnTo>
                    <a:pt x="185229" y="205422"/>
                  </a:lnTo>
                  <a:lnTo>
                    <a:pt x="185229" y="183159"/>
                  </a:lnTo>
                  <a:close/>
                </a:path>
                <a:path w="638809" h="294004">
                  <a:moveTo>
                    <a:pt x="391591" y="0"/>
                  </a:moveTo>
                  <a:lnTo>
                    <a:pt x="336892" y="0"/>
                  </a:lnTo>
                  <a:lnTo>
                    <a:pt x="336892" y="104127"/>
                  </a:lnTo>
                  <a:lnTo>
                    <a:pt x="336892" y="147535"/>
                  </a:lnTo>
                  <a:lnTo>
                    <a:pt x="336892" y="228206"/>
                  </a:lnTo>
                  <a:lnTo>
                    <a:pt x="330771" y="237540"/>
                  </a:lnTo>
                  <a:lnTo>
                    <a:pt x="322795" y="244221"/>
                  </a:lnTo>
                  <a:lnTo>
                    <a:pt x="312953" y="248221"/>
                  </a:lnTo>
                  <a:lnTo>
                    <a:pt x="301244" y="249567"/>
                  </a:lnTo>
                  <a:lnTo>
                    <a:pt x="292277" y="248602"/>
                  </a:lnTo>
                  <a:lnTo>
                    <a:pt x="264693" y="215595"/>
                  </a:lnTo>
                  <a:lnTo>
                    <a:pt x="262191" y="190233"/>
                  </a:lnTo>
                  <a:lnTo>
                    <a:pt x="264541" y="163525"/>
                  </a:lnTo>
                  <a:lnTo>
                    <a:pt x="264655" y="162217"/>
                  </a:lnTo>
                  <a:lnTo>
                    <a:pt x="272059" y="142201"/>
                  </a:lnTo>
                  <a:lnTo>
                    <a:pt x="284378" y="130200"/>
                  </a:lnTo>
                  <a:lnTo>
                    <a:pt x="301625" y="126199"/>
                  </a:lnTo>
                  <a:lnTo>
                    <a:pt x="313232" y="127533"/>
                  </a:lnTo>
                  <a:lnTo>
                    <a:pt x="322986" y="131533"/>
                  </a:lnTo>
                  <a:lnTo>
                    <a:pt x="330873" y="138201"/>
                  </a:lnTo>
                  <a:lnTo>
                    <a:pt x="336892" y="147535"/>
                  </a:lnTo>
                  <a:lnTo>
                    <a:pt x="336892" y="104127"/>
                  </a:lnTo>
                  <a:lnTo>
                    <a:pt x="326529" y="94386"/>
                  </a:lnTo>
                  <a:lnTo>
                    <a:pt x="314871" y="87426"/>
                  </a:lnTo>
                  <a:lnTo>
                    <a:pt x="301917" y="83248"/>
                  </a:lnTo>
                  <a:lnTo>
                    <a:pt x="287667" y="81864"/>
                  </a:lnTo>
                  <a:lnTo>
                    <a:pt x="270065" y="83629"/>
                  </a:lnTo>
                  <a:lnTo>
                    <a:pt x="229082" y="110159"/>
                  </a:lnTo>
                  <a:lnTo>
                    <a:pt x="209016" y="163525"/>
                  </a:lnTo>
                  <a:lnTo>
                    <a:pt x="207670" y="186169"/>
                  </a:lnTo>
                  <a:lnTo>
                    <a:pt x="209042" y="210070"/>
                  </a:lnTo>
                  <a:lnTo>
                    <a:pt x="219951" y="249567"/>
                  </a:lnTo>
                  <a:lnTo>
                    <a:pt x="254812" y="286410"/>
                  </a:lnTo>
                  <a:lnTo>
                    <a:pt x="287286" y="293509"/>
                  </a:lnTo>
                  <a:lnTo>
                    <a:pt x="302577" y="291922"/>
                  </a:lnTo>
                  <a:lnTo>
                    <a:pt x="316420" y="287147"/>
                  </a:lnTo>
                  <a:lnTo>
                    <a:pt x="328803" y="279184"/>
                  </a:lnTo>
                  <a:lnTo>
                    <a:pt x="339712" y="268046"/>
                  </a:lnTo>
                  <a:lnTo>
                    <a:pt x="342366" y="289725"/>
                  </a:lnTo>
                  <a:lnTo>
                    <a:pt x="391591" y="289725"/>
                  </a:lnTo>
                  <a:lnTo>
                    <a:pt x="391591" y="268046"/>
                  </a:lnTo>
                  <a:lnTo>
                    <a:pt x="391591" y="249567"/>
                  </a:lnTo>
                  <a:lnTo>
                    <a:pt x="391591" y="126199"/>
                  </a:lnTo>
                  <a:lnTo>
                    <a:pt x="391591" y="104127"/>
                  </a:lnTo>
                  <a:lnTo>
                    <a:pt x="391591" y="0"/>
                  </a:lnTo>
                  <a:close/>
                </a:path>
                <a:path w="638809" h="294004">
                  <a:moveTo>
                    <a:pt x="491388" y="85636"/>
                  </a:moveTo>
                  <a:lnTo>
                    <a:pt x="436676" y="85636"/>
                  </a:lnTo>
                  <a:lnTo>
                    <a:pt x="436676" y="289737"/>
                  </a:lnTo>
                  <a:lnTo>
                    <a:pt x="491388" y="289737"/>
                  </a:lnTo>
                  <a:lnTo>
                    <a:pt x="491388" y="85636"/>
                  </a:lnTo>
                  <a:close/>
                </a:path>
                <a:path w="638809" h="294004">
                  <a:moveTo>
                    <a:pt x="494588" y="24650"/>
                  </a:moveTo>
                  <a:lnTo>
                    <a:pt x="491820" y="17919"/>
                  </a:lnTo>
                  <a:lnTo>
                    <a:pt x="480758" y="7353"/>
                  </a:lnTo>
                  <a:lnTo>
                    <a:pt x="473329" y="4711"/>
                  </a:lnTo>
                  <a:lnTo>
                    <a:pt x="454596" y="4711"/>
                  </a:lnTo>
                  <a:lnTo>
                    <a:pt x="447141" y="7353"/>
                  </a:lnTo>
                  <a:lnTo>
                    <a:pt x="436206" y="17919"/>
                  </a:lnTo>
                  <a:lnTo>
                    <a:pt x="433476" y="24650"/>
                  </a:lnTo>
                  <a:lnTo>
                    <a:pt x="433476" y="41122"/>
                  </a:lnTo>
                  <a:lnTo>
                    <a:pt x="436270" y="47917"/>
                  </a:lnTo>
                  <a:lnTo>
                    <a:pt x="447459" y="58483"/>
                  </a:lnTo>
                  <a:lnTo>
                    <a:pt x="454837" y="61112"/>
                  </a:lnTo>
                  <a:lnTo>
                    <a:pt x="473202" y="61112"/>
                  </a:lnTo>
                  <a:lnTo>
                    <a:pt x="480593" y="58483"/>
                  </a:lnTo>
                  <a:lnTo>
                    <a:pt x="491794" y="47917"/>
                  </a:lnTo>
                  <a:lnTo>
                    <a:pt x="494588" y="41122"/>
                  </a:lnTo>
                  <a:lnTo>
                    <a:pt x="494588" y="24650"/>
                  </a:lnTo>
                  <a:close/>
                </a:path>
                <a:path w="638809" h="294004">
                  <a:moveTo>
                    <a:pt x="638517" y="247281"/>
                  </a:moveTo>
                  <a:lnTo>
                    <a:pt x="633869" y="248170"/>
                  </a:lnTo>
                  <a:lnTo>
                    <a:pt x="628510" y="248602"/>
                  </a:lnTo>
                  <a:lnTo>
                    <a:pt x="614299" y="248602"/>
                  </a:lnTo>
                  <a:lnTo>
                    <a:pt x="608761" y="246989"/>
                  </a:lnTo>
                  <a:lnTo>
                    <a:pt x="602983" y="240436"/>
                  </a:lnTo>
                  <a:lnTo>
                    <a:pt x="601535" y="235038"/>
                  </a:lnTo>
                  <a:lnTo>
                    <a:pt x="601535" y="125628"/>
                  </a:lnTo>
                  <a:lnTo>
                    <a:pt x="636435" y="125628"/>
                  </a:lnTo>
                  <a:lnTo>
                    <a:pt x="636435" y="85636"/>
                  </a:lnTo>
                  <a:lnTo>
                    <a:pt x="601535" y="85636"/>
                  </a:lnTo>
                  <a:lnTo>
                    <a:pt x="601535" y="35458"/>
                  </a:lnTo>
                  <a:lnTo>
                    <a:pt x="547027" y="35458"/>
                  </a:lnTo>
                  <a:lnTo>
                    <a:pt x="547027" y="85636"/>
                  </a:lnTo>
                  <a:lnTo>
                    <a:pt x="517220" y="85636"/>
                  </a:lnTo>
                  <a:lnTo>
                    <a:pt x="517220" y="125628"/>
                  </a:lnTo>
                  <a:lnTo>
                    <a:pt x="547027" y="125628"/>
                  </a:lnTo>
                  <a:lnTo>
                    <a:pt x="547027" y="235597"/>
                  </a:lnTo>
                  <a:lnTo>
                    <a:pt x="551103" y="260934"/>
                  </a:lnTo>
                  <a:lnTo>
                    <a:pt x="562216" y="279031"/>
                  </a:lnTo>
                  <a:lnTo>
                    <a:pt x="580351" y="289890"/>
                  </a:lnTo>
                  <a:lnTo>
                    <a:pt x="605510" y="293509"/>
                  </a:lnTo>
                  <a:lnTo>
                    <a:pt x="613930" y="293204"/>
                  </a:lnTo>
                  <a:lnTo>
                    <a:pt x="622236" y="292277"/>
                  </a:lnTo>
                  <a:lnTo>
                    <a:pt x="630440" y="290753"/>
                  </a:lnTo>
                  <a:lnTo>
                    <a:pt x="638517" y="288607"/>
                  </a:lnTo>
                  <a:lnTo>
                    <a:pt x="638517" y="2472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4" name="object 264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1893576" y="8724853"/>
              <a:ext cx="193355" cy="211637"/>
            </a:xfrm>
            <a:prstGeom prst="rect">
              <a:avLst/>
            </a:prstGeom>
          </p:spPr>
        </p:pic>
        <p:sp>
          <p:nvSpPr>
            <p:cNvPr id="265" name="object 265"/>
            <p:cNvSpPr/>
            <p:nvPr/>
          </p:nvSpPr>
          <p:spPr>
            <a:xfrm>
              <a:off x="12216710" y="8724851"/>
              <a:ext cx="184150" cy="286385"/>
            </a:xfrm>
            <a:custGeom>
              <a:avLst/>
              <a:gdLst/>
              <a:ahLst/>
              <a:cxnLst/>
              <a:rect l="l" t="t" r="r" b="b"/>
              <a:pathLst>
                <a:path w="184150" h="286384">
                  <a:moveTo>
                    <a:pt x="50542" y="3769"/>
                  </a:moveTo>
                  <a:lnTo>
                    <a:pt x="0" y="3769"/>
                  </a:lnTo>
                  <a:lnTo>
                    <a:pt x="0" y="286336"/>
                  </a:lnTo>
                  <a:lnTo>
                    <a:pt x="54511" y="286336"/>
                  </a:lnTo>
                  <a:lnTo>
                    <a:pt x="54511" y="190130"/>
                  </a:lnTo>
                  <a:lnTo>
                    <a:pt x="155860" y="190130"/>
                  </a:lnTo>
                  <a:lnTo>
                    <a:pt x="162309" y="183250"/>
                  </a:lnTo>
                  <a:lnTo>
                    <a:pt x="171675" y="167886"/>
                  </a:lnTo>
                  <a:lnTo>
                    <a:pt x="171749" y="167691"/>
                  </a:lnTo>
                  <a:lnTo>
                    <a:pt x="90164" y="167691"/>
                  </a:lnTo>
                  <a:lnTo>
                    <a:pt x="78316" y="166428"/>
                  </a:lnTo>
                  <a:lnTo>
                    <a:pt x="68423" y="162642"/>
                  </a:lnTo>
                  <a:lnTo>
                    <a:pt x="60487" y="156334"/>
                  </a:lnTo>
                  <a:lnTo>
                    <a:pt x="54511" y="147503"/>
                  </a:lnTo>
                  <a:lnTo>
                    <a:pt x="54511" y="63945"/>
                  </a:lnTo>
                  <a:lnTo>
                    <a:pt x="60326" y="55362"/>
                  </a:lnTo>
                  <a:lnTo>
                    <a:pt x="68143" y="49230"/>
                  </a:lnTo>
                  <a:lnTo>
                    <a:pt x="77960" y="45550"/>
                  </a:lnTo>
                  <a:lnTo>
                    <a:pt x="89777" y="44323"/>
                  </a:lnTo>
                  <a:lnTo>
                    <a:pt x="172352" y="44323"/>
                  </a:lnTo>
                  <a:lnTo>
                    <a:pt x="171940" y="43196"/>
                  </a:lnTo>
                  <a:lnTo>
                    <a:pt x="162780" y="27915"/>
                  </a:lnTo>
                  <a:lnTo>
                    <a:pt x="158871" y="23768"/>
                  </a:lnTo>
                  <a:lnTo>
                    <a:pt x="52438" y="23768"/>
                  </a:lnTo>
                  <a:lnTo>
                    <a:pt x="50542" y="3769"/>
                  </a:lnTo>
                  <a:close/>
                </a:path>
                <a:path w="184150" h="286384">
                  <a:moveTo>
                    <a:pt x="155860" y="190130"/>
                  </a:moveTo>
                  <a:lnTo>
                    <a:pt x="54511" y="190130"/>
                  </a:lnTo>
                  <a:lnTo>
                    <a:pt x="64779" y="199542"/>
                  </a:lnTo>
                  <a:lnTo>
                    <a:pt x="76533" y="206263"/>
                  </a:lnTo>
                  <a:lnTo>
                    <a:pt x="89772" y="210294"/>
                  </a:lnTo>
                  <a:lnTo>
                    <a:pt x="104499" y="211637"/>
                  </a:lnTo>
                  <a:lnTo>
                    <a:pt x="121764" y="209862"/>
                  </a:lnTo>
                  <a:lnTo>
                    <a:pt x="137154" y="204539"/>
                  </a:lnTo>
                  <a:lnTo>
                    <a:pt x="150668" y="195668"/>
                  </a:lnTo>
                  <a:lnTo>
                    <a:pt x="155860" y="190130"/>
                  </a:lnTo>
                  <a:close/>
                </a:path>
                <a:path w="184150" h="286384">
                  <a:moveTo>
                    <a:pt x="172352" y="44323"/>
                  </a:moveTo>
                  <a:lnTo>
                    <a:pt x="89777" y="44323"/>
                  </a:lnTo>
                  <a:lnTo>
                    <a:pt x="98832" y="45290"/>
                  </a:lnTo>
                  <a:lnTo>
                    <a:pt x="106740" y="48192"/>
                  </a:lnTo>
                  <a:lnTo>
                    <a:pt x="128580" y="90318"/>
                  </a:lnTo>
                  <a:lnTo>
                    <a:pt x="129210" y="103745"/>
                  </a:lnTo>
                  <a:lnTo>
                    <a:pt x="126770" y="131720"/>
                  </a:lnTo>
                  <a:lnTo>
                    <a:pt x="119449" y="151703"/>
                  </a:lnTo>
                  <a:lnTo>
                    <a:pt x="107247" y="163694"/>
                  </a:lnTo>
                  <a:lnTo>
                    <a:pt x="90164" y="167691"/>
                  </a:lnTo>
                  <a:lnTo>
                    <a:pt x="171749" y="167691"/>
                  </a:lnTo>
                  <a:lnTo>
                    <a:pt x="178367" y="150173"/>
                  </a:lnTo>
                  <a:lnTo>
                    <a:pt x="182383" y="130112"/>
                  </a:lnTo>
                  <a:lnTo>
                    <a:pt x="183722" y="107703"/>
                  </a:lnTo>
                  <a:lnTo>
                    <a:pt x="183658" y="103745"/>
                  </a:lnTo>
                  <a:lnTo>
                    <a:pt x="182412" y="81673"/>
                  </a:lnTo>
                  <a:lnTo>
                    <a:pt x="178485" y="61114"/>
                  </a:lnTo>
                  <a:lnTo>
                    <a:pt x="172352" y="44323"/>
                  </a:lnTo>
                  <a:close/>
                </a:path>
                <a:path w="184150" h="286384">
                  <a:moveTo>
                    <a:pt x="104122" y="0"/>
                  </a:moveTo>
                  <a:lnTo>
                    <a:pt x="88936" y="1484"/>
                  </a:lnTo>
                  <a:lnTo>
                    <a:pt x="75260" y="5939"/>
                  </a:lnTo>
                  <a:lnTo>
                    <a:pt x="63095" y="13367"/>
                  </a:lnTo>
                  <a:lnTo>
                    <a:pt x="52438" y="23768"/>
                  </a:lnTo>
                  <a:lnTo>
                    <a:pt x="158871" y="23768"/>
                  </a:lnTo>
                  <a:lnTo>
                    <a:pt x="151263" y="15699"/>
                  </a:lnTo>
                  <a:lnTo>
                    <a:pt x="137648" y="6976"/>
                  </a:lnTo>
                  <a:lnTo>
                    <a:pt x="121935" y="1743"/>
                  </a:lnTo>
                  <a:lnTo>
                    <a:pt x="1041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6" name="object 266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2434198" y="8724851"/>
              <a:ext cx="318774" cy="211638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2773538" y="8724848"/>
              <a:ext cx="173921" cy="211648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2981216" y="8728625"/>
              <a:ext cx="176371" cy="207868"/>
            </a:xfrm>
            <a:prstGeom prst="rect">
              <a:avLst/>
            </a:prstGeom>
          </p:spPr>
        </p:pic>
        <p:sp>
          <p:nvSpPr>
            <p:cNvPr id="269" name="object 269"/>
            <p:cNvSpPr/>
            <p:nvPr/>
          </p:nvSpPr>
          <p:spPr>
            <a:xfrm>
              <a:off x="13198704" y="8642991"/>
              <a:ext cx="612775" cy="294005"/>
            </a:xfrm>
            <a:custGeom>
              <a:avLst/>
              <a:gdLst/>
              <a:ahLst/>
              <a:cxnLst/>
              <a:rect l="l" t="t" r="r" b="b"/>
              <a:pathLst>
                <a:path w="612775" h="294004">
                  <a:moveTo>
                    <a:pt x="292569" y="159385"/>
                  </a:moveTo>
                  <a:lnTo>
                    <a:pt x="283438" y="112090"/>
                  </a:lnTo>
                  <a:lnTo>
                    <a:pt x="242455" y="83070"/>
                  </a:lnTo>
                  <a:lnTo>
                    <a:pt x="226923" y="81864"/>
                  </a:lnTo>
                  <a:lnTo>
                    <a:pt x="208165" y="83807"/>
                  </a:lnTo>
                  <a:lnTo>
                    <a:pt x="191693" y="89649"/>
                  </a:lnTo>
                  <a:lnTo>
                    <a:pt x="177520" y="99364"/>
                  </a:lnTo>
                  <a:lnTo>
                    <a:pt x="165620" y="112991"/>
                  </a:lnTo>
                  <a:lnTo>
                    <a:pt x="156718" y="99364"/>
                  </a:lnTo>
                  <a:lnTo>
                    <a:pt x="144729" y="89649"/>
                  </a:lnTo>
                  <a:lnTo>
                    <a:pt x="129654" y="83807"/>
                  </a:lnTo>
                  <a:lnTo>
                    <a:pt x="111480" y="81864"/>
                  </a:lnTo>
                  <a:lnTo>
                    <a:pt x="93954" y="83527"/>
                  </a:lnTo>
                  <a:lnTo>
                    <a:pt x="78333" y="88519"/>
                  </a:lnTo>
                  <a:lnTo>
                    <a:pt x="64617" y="96824"/>
                  </a:lnTo>
                  <a:lnTo>
                    <a:pt x="52819" y="108470"/>
                  </a:lnTo>
                  <a:lnTo>
                    <a:pt x="51117" y="85636"/>
                  </a:lnTo>
                  <a:lnTo>
                    <a:pt x="0" y="85636"/>
                  </a:lnTo>
                  <a:lnTo>
                    <a:pt x="0" y="289737"/>
                  </a:lnTo>
                  <a:lnTo>
                    <a:pt x="54521" y="289737"/>
                  </a:lnTo>
                  <a:lnTo>
                    <a:pt x="54521" y="145427"/>
                  </a:lnTo>
                  <a:lnTo>
                    <a:pt x="60502" y="137007"/>
                  </a:lnTo>
                  <a:lnTo>
                    <a:pt x="68097" y="131000"/>
                  </a:lnTo>
                  <a:lnTo>
                    <a:pt x="77292" y="127393"/>
                  </a:lnTo>
                  <a:lnTo>
                    <a:pt x="88087" y="126187"/>
                  </a:lnTo>
                  <a:lnTo>
                    <a:pt x="99288" y="126187"/>
                  </a:lnTo>
                  <a:lnTo>
                    <a:pt x="118833" y="159766"/>
                  </a:lnTo>
                  <a:lnTo>
                    <a:pt x="118833" y="289737"/>
                  </a:lnTo>
                  <a:lnTo>
                    <a:pt x="173355" y="289737"/>
                  </a:lnTo>
                  <a:lnTo>
                    <a:pt x="173164" y="149580"/>
                  </a:lnTo>
                  <a:lnTo>
                    <a:pt x="207111" y="126187"/>
                  </a:lnTo>
                  <a:lnTo>
                    <a:pt x="218554" y="126187"/>
                  </a:lnTo>
                  <a:lnTo>
                    <a:pt x="237858" y="159588"/>
                  </a:lnTo>
                  <a:lnTo>
                    <a:pt x="237858" y="289737"/>
                  </a:lnTo>
                  <a:lnTo>
                    <a:pt x="292569" y="289737"/>
                  </a:lnTo>
                  <a:lnTo>
                    <a:pt x="292569" y="159385"/>
                  </a:lnTo>
                  <a:close/>
                </a:path>
                <a:path w="612775" h="294004">
                  <a:moveTo>
                    <a:pt x="391960" y="85636"/>
                  </a:moveTo>
                  <a:lnTo>
                    <a:pt x="337261" y="85636"/>
                  </a:lnTo>
                  <a:lnTo>
                    <a:pt x="337261" y="289737"/>
                  </a:lnTo>
                  <a:lnTo>
                    <a:pt x="391960" y="289737"/>
                  </a:lnTo>
                  <a:lnTo>
                    <a:pt x="391960" y="85636"/>
                  </a:lnTo>
                  <a:close/>
                </a:path>
                <a:path w="612775" h="294004">
                  <a:moveTo>
                    <a:pt x="395185" y="24650"/>
                  </a:moveTo>
                  <a:lnTo>
                    <a:pt x="392404" y="17919"/>
                  </a:lnTo>
                  <a:lnTo>
                    <a:pt x="381342" y="7353"/>
                  </a:lnTo>
                  <a:lnTo>
                    <a:pt x="373926" y="4711"/>
                  </a:lnTo>
                  <a:lnTo>
                    <a:pt x="355193" y="4711"/>
                  </a:lnTo>
                  <a:lnTo>
                    <a:pt x="347738" y="7353"/>
                  </a:lnTo>
                  <a:lnTo>
                    <a:pt x="336791" y="17919"/>
                  </a:lnTo>
                  <a:lnTo>
                    <a:pt x="334060" y="24650"/>
                  </a:lnTo>
                  <a:lnTo>
                    <a:pt x="334060" y="41122"/>
                  </a:lnTo>
                  <a:lnTo>
                    <a:pt x="336854" y="47917"/>
                  </a:lnTo>
                  <a:lnTo>
                    <a:pt x="348056" y="58483"/>
                  </a:lnTo>
                  <a:lnTo>
                    <a:pt x="355434" y="61112"/>
                  </a:lnTo>
                  <a:lnTo>
                    <a:pt x="373799" y="61112"/>
                  </a:lnTo>
                  <a:lnTo>
                    <a:pt x="381177" y="58483"/>
                  </a:lnTo>
                  <a:lnTo>
                    <a:pt x="392379" y="47917"/>
                  </a:lnTo>
                  <a:lnTo>
                    <a:pt x="395185" y="41122"/>
                  </a:lnTo>
                  <a:lnTo>
                    <a:pt x="395185" y="24650"/>
                  </a:lnTo>
                  <a:close/>
                </a:path>
                <a:path w="612775" h="294004">
                  <a:moveTo>
                    <a:pt x="612279" y="0"/>
                  </a:moveTo>
                  <a:lnTo>
                    <a:pt x="557593" y="0"/>
                  </a:lnTo>
                  <a:lnTo>
                    <a:pt x="557593" y="104127"/>
                  </a:lnTo>
                  <a:lnTo>
                    <a:pt x="557593" y="147535"/>
                  </a:lnTo>
                  <a:lnTo>
                    <a:pt x="557593" y="228206"/>
                  </a:lnTo>
                  <a:lnTo>
                    <a:pt x="551472" y="237540"/>
                  </a:lnTo>
                  <a:lnTo>
                    <a:pt x="543483" y="244221"/>
                  </a:lnTo>
                  <a:lnTo>
                    <a:pt x="533641" y="248221"/>
                  </a:lnTo>
                  <a:lnTo>
                    <a:pt x="521944" y="249567"/>
                  </a:lnTo>
                  <a:lnTo>
                    <a:pt x="512978" y="248602"/>
                  </a:lnTo>
                  <a:lnTo>
                    <a:pt x="485381" y="215595"/>
                  </a:lnTo>
                  <a:lnTo>
                    <a:pt x="482892" y="190233"/>
                  </a:lnTo>
                  <a:lnTo>
                    <a:pt x="485241" y="163525"/>
                  </a:lnTo>
                  <a:lnTo>
                    <a:pt x="485355" y="162217"/>
                  </a:lnTo>
                  <a:lnTo>
                    <a:pt x="492747" y="142201"/>
                  </a:lnTo>
                  <a:lnTo>
                    <a:pt x="505066" y="130200"/>
                  </a:lnTo>
                  <a:lnTo>
                    <a:pt x="522312" y="126199"/>
                  </a:lnTo>
                  <a:lnTo>
                    <a:pt x="533920" y="127533"/>
                  </a:lnTo>
                  <a:lnTo>
                    <a:pt x="543674" y="131533"/>
                  </a:lnTo>
                  <a:lnTo>
                    <a:pt x="551561" y="138201"/>
                  </a:lnTo>
                  <a:lnTo>
                    <a:pt x="557593" y="147535"/>
                  </a:lnTo>
                  <a:lnTo>
                    <a:pt x="557593" y="104127"/>
                  </a:lnTo>
                  <a:lnTo>
                    <a:pt x="547217" y="94386"/>
                  </a:lnTo>
                  <a:lnTo>
                    <a:pt x="535559" y="87426"/>
                  </a:lnTo>
                  <a:lnTo>
                    <a:pt x="522605" y="83248"/>
                  </a:lnTo>
                  <a:lnTo>
                    <a:pt x="508355" y="81864"/>
                  </a:lnTo>
                  <a:lnTo>
                    <a:pt x="490753" y="83629"/>
                  </a:lnTo>
                  <a:lnTo>
                    <a:pt x="449783" y="110159"/>
                  </a:lnTo>
                  <a:lnTo>
                    <a:pt x="429704" y="163525"/>
                  </a:lnTo>
                  <a:lnTo>
                    <a:pt x="428371" y="186169"/>
                  </a:lnTo>
                  <a:lnTo>
                    <a:pt x="429729" y="210070"/>
                  </a:lnTo>
                  <a:lnTo>
                    <a:pt x="440651" y="249567"/>
                  </a:lnTo>
                  <a:lnTo>
                    <a:pt x="475513" y="286410"/>
                  </a:lnTo>
                  <a:lnTo>
                    <a:pt x="507974" y="293509"/>
                  </a:lnTo>
                  <a:lnTo>
                    <a:pt x="523278" y="291922"/>
                  </a:lnTo>
                  <a:lnTo>
                    <a:pt x="537121" y="287147"/>
                  </a:lnTo>
                  <a:lnTo>
                    <a:pt x="549490" y="279184"/>
                  </a:lnTo>
                  <a:lnTo>
                    <a:pt x="560412" y="268046"/>
                  </a:lnTo>
                  <a:lnTo>
                    <a:pt x="563054" y="289725"/>
                  </a:lnTo>
                  <a:lnTo>
                    <a:pt x="612279" y="289725"/>
                  </a:lnTo>
                  <a:lnTo>
                    <a:pt x="612279" y="268046"/>
                  </a:lnTo>
                  <a:lnTo>
                    <a:pt x="612279" y="249567"/>
                  </a:lnTo>
                  <a:lnTo>
                    <a:pt x="612279" y="126199"/>
                  </a:lnTo>
                  <a:lnTo>
                    <a:pt x="612279" y="104127"/>
                  </a:lnTo>
                  <a:lnTo>
                    <a:pt x="6122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0" name="object 270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3844761" y="8724853"/>
              <a:ext cx="193355" cy="211637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4159772" y="8724849"/>
              <a:ext cx="181460" cy="211637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4366515" y="8724853"/>
              <a:ext cx="193355" cy="211637"/>
            </a:xfrm>
            <a:prstGeom prst="rect">
              <a:avLst/>
            </a:prstGeom>
          </p:spPr>
        </p:pic>
        <p:sp>
          <p:nvSpPr>
            <p:cNvPr id="273" name="object 273"/>
            <p:cNvSpPr/>
            <p:nvPr/>
          </p:nvSpPr>
          <p:spPr>
            <a:xfrm>
              <a:off x="14674181" y="8639020"/>
              <a:ext cx="133350" cy="294005"/>
            </a:xfrm>
            <a:custGeom>
              <a:avLst/>
              <a:gdLst/>
              <a:ahLst/>
              <a:cxnLst/>
              <a:rect l="l" t="t" r="r" b="b"/>
              <a:pathLst>
                <a:path w="133350" h="294004">
                  <a:moveTo>
                    <a:pt x="105242" y="0"/>
                  </a:moveTo>
                  <a:lnTo>
                    <a:pt x="60921" y="10668"/>
                  </a:lnTo>
                  <a:lnTo>
                    <a:pt x="35292" y="41761"/>
                  </a:lnTo>
                  <a:lnTo>
                    <a:pt x="30365" y="72249"/>
                  </a:lnTo>
                  <a:lnTo>
                    <a:pt x="30365" y="89599"/>
                  </a:lnTo>
                  <a:lnTo>
                    <a:pt x="0" y="89599"/>
                  </a:lnTo>
                  <a:lnTo>
                    <a:pt x="0" y="129587"/>
                  </a:lnTo>
                  <a:lnTo>
                    <a:pt x="30365" y="129587"/>
                  </a:lnTo>
                  <a:lnTo>
                    <a:pt x="30365" y="293697"/>
                  </a:lnTo>
                  <a:lnTo>
                    <a:pt x="85075" y="293697"/>
                  </a:lnTo>
                  <a:lnTo>
                    <a:pt x="85075" y="129587"/>
                  </a:lnTo>
                  <a:lnTo>
                    <a:pt x="125629" y="129587"/>
                  </a:lnTo>
                  <a:lnTo>
                    <a:pt x="125629" y="89599"/>
                  </a:lnTo>
                  <a:lnTo>
                    <a:pt x="85075" y="89599"/>
                  </a:lnTo>
                  <a:lnTo>
                    <a:pt x="85075" y="73191"/>
                  </a:lnTo>
                  <a:lnTo>
                    <a:pt x="86996" y="60567"/>
                  </a:lnTo>
                  <a:lnTo>
                    <a:pt x="92757" y="51549"/>
                  </a:lnTo>
                  <a:lnTo>
                    <a:pt x="102361" y="46137"/>
                  </a:lnTo>
                  <a:lnTo>
                    <a:pt x="115807" y="44333"/>
                  </a:lnTo>
                  <a:lnTo>
                    <a:pt x="122352" y="44333"/>
                  </a:lnTo>
                  <a:lnTo>
                    <a:pt x="127880" y="44899"/>
                  </a:lnTo>
                  <a:lnTo>
                    <a:pt x="132414" y="46030"/>
                  </a:lnTo>
                  <a:lnTo>
                    <a:pt x="132980" y="3779"/>
                  </a:lnTo>
                  <a:lnTo>
                    <a:pt x="125091" y="2124"/>
                  </a:lnTo>
                  <a:lnTo>
                    <a:pt x="117839" y="943"/>
                  </a:lnTo>
                  <a:lnTo>
                    <a:pt x="111223" y="235"/>
                  </a:lnTo>
                  <a:lnTo>
                    <a:pt x="1052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4" name="object 274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4819607" y="8724853"/>
              <a:ext cx="193355" cy="211637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5046540" y="8724851"/>
              <a:ext cx="115431" cy="207868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5186316" y="8724853"/>
              <a:ext cx="176172" cy="207868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5396446" y="8724852"/>
              <a:ext cx="185229" cy="211637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5604123" y="8724851"/>
              <a:ext cx="178821" cy="211637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5806712" y="8724852"/>
              <a:ext cx="185229" cy="211637"/>
            </a:xfrm>
            <a:prstGeom prst="rect">
              <a:avLst/>
            </a:prstGeom>
          </p:spPr>
        </p:pic>
        <p:sp>
          <p:nvSpPr>
            <p:cNvPr id="280" name="object 280"/>
            <p:cNvSpPr/>
            <p:nvPr/>
          </p:nvSpPr>
          <p:spPr>
            <a:xfrm>
              <a:off x="16014391" y="8642984"/>
              <a:ext cx="184150" cy="294005"/>
            </a:xfrm>
            <a:custGeom>
              <a:avLst/>
              <a:gdLst/>
              <a:ahLst/>
              <a:cxnLst/>
              <a:rect l="l" t="t" r="r" b="b"/>
              <a:pathLst>
                <a:path w="184150" h="294004">
                  <a:moveTo>
                    <a:pt x="79987" y="81861"/>
                  </a:moveTo>
                  <a:lnTo>
                    <a:pt x="33100" y="97781"/>
                  </a:lnTo>
                  <a:lnTo>
                    <a:pt x="5354" y="143311"/>
                  </a:lnTo>
                  <a:lnTo>
                    <a:pt x="0" y="186172"/>
                  </a:lnTo>
                  <a:lnTo>
                    <a:pt x="1362" y="210065"/>
                  </a:lnTo>
                  <a:lnTo>
                    <a:pt x="12275" y="249563"/>
                  </a:lnTo>
                  <a:lnTo>
                    <a:pt x="47142" y="286410"/>
                  </a:lnTo>
                  <a:lnTo>
                    <a:pt x="79610" y="293509"/>
                  </a:lnTo>
                  <a:lnTo>
                    <a:pt x="94908" y="291917"/>
                  </a:lnTo>
                  <a:lnTo>
                    <a:pt x="108745" y="287141"/>
                  </a:lnTo>
                  <a:lnTo>
                    <a:pt x="121121" y="279183"/>
                  </a:lnTo>
                  <a:lnTo>
                    <a:pt x="132037" y="268044"/>
                  </a:lnTo>
                  <a:lnTo>
                    <a:pt x="183910" y="268044"/>
                  </a:lnTo>
                  <a:lnTo>
                    <a:pt x="183910" y="249563"/>
                  </a:lnTo>
                  <a:lnTo>
                    <a:pt x="93567" y="249563"/>
                  </a:lnTo>
                  <a:lnTo>
                    <a:pt x="84607" y="248605"/>
                  </a:lnTo>
                  <a:lnTo>
                    <a:pt x="57015" y="215598"/>
                  </a:lnTo>
                  <a:lnTo>
                    <a:pt x="54521" y="190235"/>
                  </a:lnTo>
                  <a:lnTo>
                    <a:pt x="56870" y="163527"/>
                  </a:lnTo>
                  <a:lnTo>
                    <a:pt x="56985" y="162214"/>
                  </a:lnTo>
                  <a:lnTo>
                    <a:pt x="64377" y="142202"/>
                  </a:lnTo>
                  <a:lnTo>
                    <a:pt x="76697" y="130196"/>
                  </a:lnTo>
                  <a:lnTo>
                    <a:pt x="93944" y="126195"/>
                  </a:lnTo>
                  <a:lnTo>
                    <a:pt x="183910" y="126195"/>
                  </a:lnTo>
                  <a:lnTo>
                    <a:pt x="183910" y="104122"/>
                  </a:lnTo>
                  <a:lnTo>
                    <a:pt x="129221" y="104122"/>
                  </a:lnTo>
                  <a:lnTo>
                    <a:pt x="118852" y="94384"/>
                  </a:lnTo>
                  <a:lnTo>
                    <a:pt x="107191" y="87427"/>
                  </a:lnTo>
                  <a:lnTo>
                    <a:pt x="94236" y="83253"/>
                  </a:lnTo>
                  <a:lnTo>
                    <a:pt x="79987" y="81861"/>
                  </a:lnTo>
                  <a:close/>
                </a:path>
                <a:path w="184150" h="294004">
                  <a:moveTo>
                    <a:pt x="183910" y="268044"/>
                  </a:moveTo>
                  <a:lnTo>
                    <a:pt x="132037" y="268044"/>
                  </a:lnTo>
                  <a:lnTo>
                    <a:pt x="134686" y="289729"/>
                  </a:lnTo>
                  <a:lnTo>
                    <a:pt x="183910" y="289729"/>
                  </a:lnTo>
                  <a:lnTo>
                    <a:pt x="183910" y="268044"/>
                  </a:lnTo>
                  <a:close/>
                </a:path>
                <a:path w="184150" h="294004">
                  <a:moveTo>
                    <a:pt x="183910" y="126195"/>
                  </a:moveTo>
                  <a:lnTo>
                    <a:pt x="93944" y="126195"/>
                  </a:lnTo>
                  <a:lnTo>
                    <a:pt x="105555" y="127528"/>
                  </a:lnTo>
                  <a:lnTo>
                    <a:pt x="115305" y="131528"/>
                  </a:lnTo>
                  <a:lnTo>
                    <a:pt x="123193" y="138197"/>
                  </a:lnTo>
                  <a:lnTo>
                    <a:pt x="129221" y="147534"/>
                  </a:lnTo>
                  <a:lnTo>
                    <a:pt x="129221" y="228202"/>
                  </a:lnTo>
                  <a:lnTo>
                    <a:pt x="123099" y="237547"/>
                  </a:lnTo>
                  <a:lnTo>
                    <a:pt x="115116" y="244222"/>
                  </a:lnTo>
                  <a:lnTo>
                    <a:pt x="105272" y="248228"/>
                  </a:lnTo>
                  <a:lnTo>
                    <a:pt x="93567" y="249563"/>
                  </a:lnTo>
                  <a:lnTo>
                    <a:pt x="183910" y="249563"/>
                  </a:lnTo>
                  <a:lnTo>
                    <a:pt x="183910" y="126195"/>
                  </a:lnTo>
                  <a:close/>
                </a:path>
                <a:path w="184150" h="294004">
                  <a:moveTo>
                    <a:pt x="183910" y="0"/>
                  </a:moveTo>
                  <a:lnTo>
                    <a:pt x="129221" y="0"/>
                  </a:lnTo>
                  <a:lnTo>
                    <a:pt x="129221" y="104122"/>
                  </a:lnTo>
                  <a:lnTo>
                    <a:pt x="183910" y="104122"/>
                  </a:lnTo>
                  <a:lnTo>
                    <a:pt x="1839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1" name="object 281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6232071" y="8724853"/>
              <a:ext cx="193355" cy="211637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6459006" y="8724851"/>
              <a:ext cx="172782" cy="20993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ráfico 158">
            <a:extLst>
              <a:ext uri="{FF2B5EF4-FFF2-40B4-BE49-F238E27FC236}">
                <a16:creationId xmlns:a16="http://schemas.microsoft.com/office/drawing/2014/main" id="{79C54493-8A41-E5FD-F3D5-0BCC81DC3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3048" y="3149416"/>
            <a:ext cx="12477750" cy="66960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50248"/>
            <a:ext cx="14460291" cy="154969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7311" y="481660"/>
            <a:ext cx="10586065" cy="153922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82548" y="610520"/>
            <a:ext cx="10220960" cy="725805"/>
          </a:xfrm>
          <a:custGeom>
            <a:avLst/>
            <a:gdLst/>
            <a:ahLst/>
            <a:cxnLst/>
            <a:rect l="l" t="t" r="r" b="b"/>
            <a:pathLst>
              <a:path w="10220960" h="725805">
                <a:moveTo>
                  <a:pt x="410451" y="320992"/>
                </a:moveTo>
                <a:lnTo>
                  <a:pt x="408901" y="295744"/>
                </a:lnTo>
                <a:lnTo>
                  <a:pt x="404279" y="271894"/>
                </a:lnTo>
                <a:lnTo>
                  <a:pt x="396582" y="249453"/>
                </a:lnTo>
                <a:lnTo>
                  <a:pt x="388150" y="233019"/>
                </a:lnTo>
                <a:lnTo>
                  <a:pt x="385787" y="228409"/>
                </a:lnTo>
                <a:lnTo>
                  <a:pt x="355828" y="192392"/>
                </a:lnTo>
                <a:lnTo>
                  <a:pt x="315290" y="165646"/>
                </a:lnTo>
                <a:lnTo>
                  <a:pt x="298907" y="159016"/>
                </a:lnTo>
                <a:lnTo>
                  <a:pt x="298907" y="321729"/>
                </a:lnTo>
                <a:lnTo>
                  <a:pt x="297472" y="339775"/>
                </a:lnTo>
                <a:lnTo>
                  <a:pt x="275907" y="380631"/>
                </a:lnTo>
                <a:lnTo>
                  <a:pt x="229692" y="399961"/>
                </a:lnTo>
                <a:lnTo>
                  <a:pt x="209092" y="401243"/>
                </a:lnTo>
                <a:lnTo>
                  <a:pt x="110439" y="401243"/>
                </a:lnTo>
                <a:lnTo>
                  <a:pt x="110439" y="233019"/>
                </a:lnTo>
                <a:lnTo>
                  <a:pt x="211670" y="233019"/>
                </a:lnTo>
                <a:lnTo>
                  <a:pt x="263017" y="247370"/>
                </a:lnTo>
                <a:lnTo>
                  <a:pt x="293116" y="286118"/>
                </a:lnTo>
                <a:lnTo>
                  <a:pt x="298907" y="321729"/>
                </a:lnTo>
                <a:lnTo>
                  <a:pt x="298907" y="159016"/>
                </a:lnTo>
                <a:lnTo>
                  <a:pt x="291465" y="155994"/>
                </a:lnTo>
                <a:lnTo>
                  <a:pt x="265823" y="149085"/>
                </a:lnTo>
                <a:lnTo>
                  <a:pt x="238366" y="144945"/>
                </a:lnTo>
                <a:lnTo>
                  <a:pt x="209092" y="143573"/>
                </a:lnTo>
                <a:lnTo>
                  <a:pt x="0" y="143573"/>
                </a:lnTo>
                <a:lnTo>
                  <a:pt x="0" y="679538"/>
                </a:lnTo>
                <a:lnTo>
                  <a:pt x="110439" y="679538"/>
                </a:lnTo>
                <a:lnTo>
                  <a:pt x="110439" y="490702"/>
                </a:lnTo>
                <a:lnTo>
                  <a:pt x="207251" y="490702"/>
                </a:lnTo>
                <a:lnTo>
                  <a:pt x="252336" y="487857"/>
                </a:lnTo>
                <a:lnTo>
                  <a:pt x="292239" y="479336"/>
                </a:lnTo>
                <a:lnTo>
                  <a:pt x="356527" y="445236"/>
                </a:lnTo>
                <a:lnTo>
                  <a:pt x="391274" y="401243"/>
                </a:lnTo>
                <a:lnTo>
                  <a:pt x="407073" y="358305"/>
                </a:lnTo>
                <a:lnTo>
                  <a:pt x="410375" y="321729"/>
                </a:lnTo>
                <a:lnTo>
                  <a:pt x="410451" y="320992"/>
                </a:lnTo>
                <a:close/>
              </a:path>
              <a:path w="10220960" h="725805">
                <a:moveTo>
                  <a:pt x="903719" y="674382"/>
                </a:moveTo>
                <a:lnTo>
                  <a:pt x="802576" y="483336"/>
                </a:lnTo>
                <a:lnTo>
                  <a:pt x="787768" y="455358"/>
                </a:lnTo>
                <a:lnTo>
                  <a:pt x="810348" y="443560"/>
                </a:lnTo>
                <a:lnTo>
                  <a:pt x="829868" y="429907"/>
                </a:lnTo>
                <a:lnTo>
                  <a:pt x="846328" y="414401"/>
                </a:lnTo>
                <a:lnTo>
                  <a:pt x="859739" y="397014"/>
                </a:lnTo>
                <a:lnTo>
                  <a:pt x="861402" y="393877"/>
                </a:lnTo>
                <a:lnTo>
                  <a:pt x="870127" y="377558"/>
                </a:lnTo>
                <a:lnTo>
                  <a:pt x="877544" y="355828"/>
                </a:lnTo>
                <a:lnTo>
                  <a:pt x="881976" y="331965"/>
                </a:lnTo>
                <a:lnTo>
                  <a:pt x="882002" y="331825"/>
                </a:lnTo>
                <a:lnTo>
                  <a:pt x="883488" y="305523"/>
                </a:lnTo>
                <a:lnTo>
                  <a:pt x="880262" y="269062"/>
                </a:lnTo>
                <a:lnTo>
                  <a:pt x="870597" y="236969"/>
                </a:lnTo>
                <a:lnTo>
                  <a:pt x="868299" y="233019"/>
                </a:lnTo>
                <a:lnTo>
                  <a:pt x="854494" y="209245"/>
                </a:lnTo>
                <a:lnTo>
                  <a:pt x="831951" y="185902"/>
                </a:lnTo>
                <a:lnTo>
                  <a:pt x="803465" y="167386"/>
                </a:lnTo>
                <a:lnTo>
                  <a:pt x="773049" y="155524"/>
                </a:lnTo>
                <a:lnTo>
                  <a:pt x="773049" y="314363"/>
                </a:lnTo>
                <a:lnTo>
                  <a:pt x="771626" y="331825"/>
                </a:lnTo>
                <a:lnTo>
                  <a:pt x="750227" y="372719"/>
                </a:lnTo>
                <a:lnTo>
                  <a:pt x="705421" y="392557"/>
                </a:lnTo>
                <a:lnTo>
                  <a:pt x="685800" y="393877"/>
                </a:lnTo>
                <a:lnTo>
                  <a:pt x="596722" y="393877"/>
                </a:lnTo>
                <a:lnTo>
                  <a:pt x="596722" y="233019"/>
                </a:lnTo>
                <a:lnTo>
                  <a:pt x="685444" y="233019"/>
                </a:lnTo>
                <a:lnTo>
                  <a:pt x="724230" y="238442"/>
                </a:lnTo>
                <a:lnTo>
                  <a:pt x="760933" y="266611"/>
                </a:lnTo>
                <a:lnTo>
                  <a:pt x="773049" y="314363"/>
                </a:lnTo>
                <a:lnTo>
                  <a:pt x="773049" y="155524"/>
                </a:lnTo>
                <a:lnTo>
                  <a:pt x="769556" y="154152"/>
                </a:lnTo>
                <a:lnTo>
                  <a:pt x="730211" y="146215"/>
                </a:lnTo>
                <a:lnTo>
                  <a:pt x="685444" y="143560"/>
                </a:lnTo>
                <a:lnTo>
                  <a:pt x="486283" y="143560"/>
                </a:lnTo>
                <a:lnTo>
                  <a:pt x="486283" y="679538"/>
                </a:lnTo>
                <a:lnTo>
                  <a:pt x="596722" y="679538"/>
                </a:lnTo>
                <a:lnTo>
                  <a:pt x="596722" y="483336"/>
                </a:lnTo>
                <a:lnTo>
                  <a:pt x="684695" y="483336"/>
                </a:lnTo>
                <a:lnTo>
                  <a:pt x="785190" y="679538"/>
                </a:lnTo>
                <a:lnTo>
                  <a:pt x="903719" y="679538"/>
                </a:lnTo>
                <a:lnTo>
                  <a:pt x="903719" y="674382"/>
                </a:lnTo>
                <a:close/>
              </a:path>
              <a:path w="10220960" h="725805">
                <a:moveTo>
                  <a:pt x="1407579" y="397560"/>
                </a:moveTo>
                <a:lnTo>
                  <a:pt x="1400568" y="325729"/>
                </a:lnTo>
                <a:lnTo>
                  <a:pt x="1379156" y="260807"/>
                </a:lnTo>
                <a:lnTo>
                  <a:pt x="1359674" y="227495"/>
                </a:lnTo>
                <a:lnTo>
                  <a:pt x="1323111" y="186270"/>
                </a:lnTo>
                <a:lnTo>
                  <a:pt x="1295717" y="166941"/>
                </a:lnTo>
                <a:lnTo>
                  <a:pt x="1295717" y="426643"/>
                </a:lnTo>
                <a:lnTo>
                  <a:pt x="1293888" y="462051"/>
                </a:lnTo>
                <a:lnTo>
                  <a:pt x="1278661" y="528421"/>
                </a:lnTo>
                <a:lnTo>
                  <a:pt x="1249070" y="571817"/>
                </a:lnTo>
                <a:lnTo>
                  <a:pt x="1206360" y="593623"/>
                </a:lnTo>
                <a:lnTo>
                  <a:pt x="1180185" y="596353"/>
                </a:lnTo>
                <a:lnTo>
                  <a:pt x="1154480" y="593623"/>
                </a:lnTo>
                <a:lnTo>
                  <a:pt x="1153782" y="593623"/>
                </a:lnTo>
                <a:lnTo>
                  <a:pt x="1110056" y="570877"/>
                </a:lnTo>
                <a:lnTo>
                  <a:pt x="1080096" y="526135"/>
                </a:lnTo>
                <a:lnTo>
                  <a:pt x="1065009" y="462445"/>
                </a:lnTo>
                <a:lnTo>
                  <a:pt x="1063269" y="426643"/>
                </a:lnTo>
                <a:lnTo>
                  <a:pt x="1063205" y="425538"/>
                </a:lnTo>
                <a:lnTo>
                  <a:pt x="1063117" y="397560"/>
                </a:lnTo>
                <a:lnTo>
                  <a:pt x="1064983" y="361746"/>
                </a:lnTo>
                <a:lnTo>
                  <a:pt x="1065098" y="359791"/>
                </a:lnTo>
                <a:lnTo>
                  <a:pt x="1065174" y="358305"/>
                </a:lnTo>
                <a:lnTo>
                  <a:pt x="1080439" y="294894"/>
                </a:lnTo>
                <a:lnTo>
                  <a:pt x="1110361" y="251828"/>
                </a:lnTo>
                <a:lnTo>
                  <a:pt x="1153147" y="230238"/>
                </a:lnTo>
                <a:lnTo>
                  <a:pt x="1152906" y="230238"/>
                </a:lnTo>
                <a:lnTo>
                  <a:pt x="1179449" y="227495"/>
                </a:lnTo>
                <a:lnTo>
                  <a:pt x="1205814" y="230238"/>
                </a:lnTo>
                <a:lnTo>
                  <a:pt x="1228953" y="238442"/>
                </a:lnTo>
                <a:lnTo>
                  <a:pt x="1265580" y="271310"/>
                </a:lnTo>
                <a:lnTo>
                  <a:pt x="1288224" y="325234"/>
                </a:lnTo>
                <a:lnTo>
                  <a:pt x="1295679" y="397560"/>
                </a:lnTo>
                <a:lnTo>
                  <a:pt x="1295717" y="426643"/>
                </a:lnTo>
                <a:lnTo>
                  <a:pt x="1295717" y="166941"/>
                </a:lnTo>
                <a:lnTo>
                  <a:pt x="1271562" y="154317"/>
                </a:lnTo>
                <a:lnTo>
                  <a:pt x="1242720" y="144246"/>
                </a:lnTo>
                <a:lnTo>
                  <a:pt x="1212011" y="138214"/>
                </a:lnTo>
                <a:lnTo>
                  <a:pt x="1179449" y="136194"/>
                </a:lnTo>
                <a:lnTo>
                  <a:pt x="1146886" y="138214"/>
                </a:lnTo>
                <a:lnTo>
                  <a:pt x="1087335" y="154317"/>
                </a:lnTo>
                <a:lnTo>
                  <a:pt x="1035786" y="186270"/>
                </a:lnTo>
                <a:lnTo>
                  <a:pt x="995476" y="232473"/>
                </a:lnTo>
                <a:lnTo>
                  <a:pt x="967257" y="292087"/>
                </a:lnTo>
                <a:lnTo>
                  <a:pt x="953033" y="361543"/>
                </a:lnTo>
                <a:lnTo>
                  <a:pt x="952995" y="361746"/>
                </a:lnTo>
                <a:lnTo>
                  <a:pt x="951331" y="397560"/>
                </a:lnTo>
                <a:lnTo>
                  <a:pt x="951217" y="426643"/>
                </a:lnTo>
                <a:lnTo>
                  <a:pt x="953058" y="462051"/>
                </a:lnTo>
                <a:lnTo>
                  <a:pt x="967714" y="532561"/>
                </a:lnTo>
                <a:lnTo>
                  <a:pt x="996124" y="591413"/>
                </a:lnTo>
                <a:lnTo>
                  <a:pt x="1036612" y="637146"/>
                </a:lnTo>
                <a:lnTo>
                  <a:pt x="1088313" y="668883"/>
                </a:lnTo>
                <a:lnTo>
                  <a:pt x="1147762" y="684898"/>
                </a:lnTo>
                <a:lnTo>
                  <a:pt x="1180185" y="686904"/>
                </a:lnTo>
                <a:lnTo>
                  <a:pt x="1212557" y="684898"/>
                </a:lnTo>
                <a:lnTo>
                  <a:pt x="1212799" y="684898"/>
                </a:lnTo>
                <a:lnTo>
                  <a:pt x="1243279" y="678891"/>
                </a:lnTo>
                <a:lnTo>
                  <a:pt x="1243482" y="678891"/>
                </a:lnTo>
                <a:lnTo>
                  <a:pt x="1272641" y="668680"/>
                </a:lnTo>
                <a:lnTo>
                  <a:pt x="1299641" y="654507"/>
                </a:lnTo>
                <a:lnTo>
                  <a:pt x="1324178" y="636612"/>
                </a:lnTo>
                <a:lnTo>
                  <a:pt x="1345704" y="615302"/>
                </a:lnTo>
                <a:lnTo>
                  <a:pt x="1359890" y="596353"/>
                </a:lnTo>
                <a:lnTo>
                  <a:pt x="1364208" y="590588"/>
                </a:lnTo>
                <a:lnTo>
                  <a:pt x="1379702" y="562483"/>
                </a:lnTo>
                <a:lnTo>
                  <a:pt x="1391945" y="531444"/>
                </a:lnTo>
                <a:lnTo>
                  <a:pt x="1400683" y="497967"/>
                </a:lnTo>
                <a:lnTo>
                  <a:pt x="1405877" y="462445"/>
                </a:lnTo>
                <a:lnTo>
                  <a:pt x="1405940" y="462051"/>
                </a:lnTo>
                <a:lnTo>
                  <a:pt x="1407553" y="426643"/>
                </a:lnTo>
                <a:lnTo>
                  <a:pt x="1407579" y="397560"/>
                </a:lnTo>
                <a:close/>
              </a:path>
              <a:path w="10220960" h="725805">
                <a:moveTo>
                  <a:pt x="1886229" y="521982"/>
                </a:moveTo>
                <a:lnTo>
                  <a:pt x="1880298" y="480199"/>
                </a:lnTo>
                <a:lnTo>
                  <a:pt x="1862950" y="446151"/>
                </a:lnTo>
                <a:lnTo>
                  <a:pt x="1834375" y="419379"/>
                </a:lnTo>
                <a:lnTo>
                  <a:pt x="1797519" y="403821"/>
                </a:lnTo>
                <a:lnTo>
                  <a:pt x="1814563" y="395820"/>
                </a:lnTo>
                <a:lnTo>
                  <a:pt x="1847265" y="368109"/>
                </a:lnTo>
                <a:lnTo>
                  <a:pt x="1869020" y="327482"/>
                </a:lnTo>
                <a:lnTo>
                  <a:pt x="1874088" y="290436"/>
                </a:lnTo>
                <a:lnTo>
                  <a:pt x="1870938" y="256540"/>
                </a:lnTo>
                <a:lnTo>
                  <a:pt x="1863407" y="233019"/>
                </a:lnTo>
                <a:lnTo>
                  <a:pt x="1861477" y="226987"/>
                </a:lnTo>
                <a:lnTo>
                  <a:pt x="1845716" y="201790"/>
                </a:lnTo>
                <a:lnTo>
                  <a:pt x="1823656" y="180924"/>
                </a:lnTo>
                <a:lnTo>
                  <a:pt x="1795500" y="164579"/>
                </a:lnTo>
                <a:lnTo>
                  <a:pt x="1775790" y="157835"/>
                </a:lnTo>
                <a:lnTo>
                  <a:pt x="1775790" y="520890"/>
                </a:lnTo>
                <a:lnTo>
                  <a:pt x="1774431" y="536384"/>
                </a:lnTo>
                <a:lnTo>
                  <a:pt x="1753895" y="572236"/>
                </a:lnTo>
                <a:lnTo>
                  <a:pt x="1711413" y="589661"/>
                </a:lnTo>
                <a:lnTo>
                  <a:pt x="1692973" y="590816"/>
                </a:lnTo>
                <a:lnTo>
                  <a:pt x="1598371" y="590816"/>
                </a:lnTo>
                <a:lnTo>
                  <a:pt x="1598371" y="446151"/>
                </a:lnTo>
                <a:lnTo>
                  <a:pt x="1699602" y="446151"/>
                </a:lnTo>
                <a:lnTo>
                  <a:pt x="1732940" y="451243"/>
                </a:lnTo>
                <a:lnTo>
                  <a:pt x="1756752" y="465391"/>
                </a:lnTo>
                <a:lnTo>
                  <a:pt x="1771027" y="488607"/>
                </a:lnTo>
                <a:lnTo>
                  <a:pt x="1775790" y="520890"/>
                </a:lnTo>
                <a:lnTo>
                  <a:pt x="1775790" y="157835"/>
                </a:lnTo>
                <a:lnTo>
                  <a:pt x="1763649" y="153670"/>
                </a:lnTo>
                <a:lnTo>
                  <a:pt x="1763649" y="301485"/>
                </a:lnTo>
                <a:lnTo>
                  <a:pt x="1758429" y="330085"/>
                </a:lnTo>
                <a:lnTo>
                  <a:pt x="1742757" y="350723"/>
                </a:lnTo>
                <a:lnTo>
                  <a:pt x="1716646" y="363397"/>
                </a:lnTo>
                <a:lnTo>
                  <a:pt x="1680095" y="368109"/>
                </a:lnTo>
                <a:lnTo>
                  <a:pt x="1598371" y="368109"/>
                </a:lnTo>
                <a:lnTo>
                  <a:pt x="1598371" y="233019"/>
                </a:lnTo>
                <a:lnTo>
                  <a:pt x="1675676" y="233019"/>
                </a:lnTo>
                <a:lnTo>
                  <a:pt x="1715198" y="237020"/>
                </a:lnTo>
                <a:lnTo>
                  <a:pt x="1751749" y="258305"/>
                </a:lnTo>
                <a:lnTo>
                  <a:pt x="1763649" y="301485"/>
                </a:lnTo>
                <a:lnTo>
                  <a:pt x="1763649" y="153670"/>
                </a:lnTo>
                <a:lnTo>
                  <a:pt x="1761439" y="152908"/>
                </a:lnTo>
                <a:lnTo>
                  <a:pt x="1721497" y="145897"/>
                </a:lnTo>
                <a:lnTo>
                  <a:pt x="1675676" y="143573"/>
                </a:lnTo>
                <a:lnTo>
                  <a:pt x="1487932" y="143573"/>
                </a:lnTo>
                <a:lnTo>
                  <a:pt x="1487932" y="679538"/>
                </a:lnTo>
                <a:lnTo>
                  <a:pt x="1696288" y="679538"/>
                </a:lnTo>
                <a:lnTo>
                  <a:pt x="1739315" y="676732"/>
                </a:lnTo>
                <a:lnTo>
                  <a:pt x="1777085" y="669048"/>
                </a:lnTo>
                <a:lnTo>
                  <a:pt x="1836902" y="639051"/>
                </a:lnTo>
                <a:lnTo>
                  <a:pt x="1873377" y="590816"/>
                </a:lnTo>
                <a:lnTo>
                  <a:pt x="1883143" y="558292"/>
                </a:lnTo>
                <a:lnTo>
                  <a:pt x="1886229" y="521982"/>
                </a:lnTo>
                <a:close/>
              </a:path>
              <a:path w="10220960" h="725805">
                <a:moveTo>
                  <a:pt x="2313990" y="590829"/>
                </a:moveTo>
                <a:lnTo>
                  <a:pt x="2079498" y="590829"/>
                </a:lnTo>
                <a:lnTo>
                  <a:pt x="2079498" y="143789"/>
                </a:lnTo>
                <a:lnTo>
                  <a:pt x="1969058" y="143789"/>
                </a:lnTo>
                <a:lnTo>
                  <a:pt x="1969058" y="590829"/>
                </a:lnTo>
                <a:lnTo>
                  <a:pt x="1969058" y="679729"/>
                </a:lnTo>
                <a:lnTo>
                  <a:pt x="2313990" y="679729"/>
                </a:lnTo>
                <a:lnTo>
                  <a:pt x="2313990" y="590829"/>
                </a:lnTo>
                <a:close/>
              </a:path>
              <a:path w="10220960" h="725805">
                <a:moveTo>
                  <a:pt x="2736583" y="590765"/>
                </a:moveTo>
                <a:lnTo>
                  <a:pt x="2487739" y="590765"/>
                </a:lnTo>
                <a:lnTo>
                  <a:pt x="2487739" y="447255"/>
                </a:lnTo>
                <a:lnTo>
                  <a:pt x="2699766" y="447255"/>
                </a:lnTo>
                <a:lnTo>
                  <a:pt x="2699766" y="360895"/>
                </a:lnTo>
                <a:lnTo>
                  <a:pt x="2487739" y="360895"/>
                </a:lnTo>
                <a:lnTo>
                  <a:pt x="2487739" y="232625"/>
                </a:lnTo>
                <a:lnTo>
                  <a:pt x="2735846" y="232625"/>
                </a:lnTo>
                <a:lnTo>
                  <a:pt x="2735846" y="143725"/>
                </a:lnTo>
                <a:lnTo>
                  <a:pt x="2377300" y="143725"/>
                </a:lnTo>
                <a:lnTo>
                  <a:pt x="2377300" y="232625"/>
                </a:lnTo>
                <a:lnTo>
                  <a:pt x="2377300" y="360895"/>
                </a:lnTo>
                <a:lnTo>
                  <a:pt x="2377300" y="447255"/>
                </a:lnTo>
                <a:lnTo>
                  <a:pt x="2377300" y="590765"/>
                </a:lnTo>
                <a:lnTo>
                  <a:pt x="2377300" y="679665"/>
                </a:lnTo>
                <a:lnTo>
                  <a:pt x="2736583" y="679665"/>
                </a:lnTo>
                <a:lnTo>
                  <a:pt x="2736583" y="590765"/>
                </a:lnTo>
                <a:close/>
              </a:path>
              <a:path w="10220960" h="725805">
                <a:moveTo>
                  <a:pt x="3365322" y="143560"/>
                </a:moveTo>
                <a:lnTo>
                  <a:pt x="3220288" y="143560"/>
                </a:lnTo>
                <a:lnTo>
                  <a:pt x="3083344" y="532295"/>
                </a:lnTo>
                <a:lnTo>
                  <a:pt x="2945676" y="143560"/>
                </a:lnTo>
                <a:lnTo>
                  <a:pt x="2801378" y="143560"/>
                </a:lnTo>
                <a:lnTo>
                  <a:pt x="2801378" y="679551"/>
                </a:lnTo>
                <a:lnTo>
                  <a:pt x="2911805" y="679551"/>
                </a:lnTo>
                <a:lnTo>
                  <a:pt x="2911805" y="533031"/>
                </a:lnTo>
                <a:lnTo>
                  <a:pt x="2900769" y="280504"/>
                </a:lnTo>
                <a:lnTo>
                  <a:pt x="3045066" y="679551"/>
                </a:lnTo>
                <a:lnTo>
                  <a:pt x="3120898" y="679551"/>
                </a:lnTo>
                <a:lnTo>
                  <a:pt x="3265563" y="280136"/>
                </a:lnTo>
                <a:lnTo>
                  <a:pt x="3254527" y="533031"/>
                </a:lnTo>
                <a:lnTo>
                  <a:pt x="3254527" y="679551"/>
                </a:lnTo>
                <a:lnTo>
                  <a:pt x="3365322" y="679551"/>
                </a:lnTo>
                <a:lnTo>
                  <a:pt x="3365322" y="143560"/>
                </a:lnTo>
                <a:close/>
              </a:path>
              <a:path w="10220960" h="725805">
                <a:moveTo>
                  <a:pt x="3805961" y="0"/>
                </a:moveTo>
                <a:lnTo>
                  <a:pt x="3690010" y="0"/>
                </a:lnTo>
                <a:lnTo>
                  <a:pt x="3617480" y="114109"/>
                </a:lnTo>
                <a:lnTo>
                  <a:pt x="3703993" y="114109"/>
                </a:lnTo>
                <a:lnTo>
                  <a:pt x="3805961" y="0"/>
                </a:lnTo>
                <a:close/>
              </a:path>
              <a:path w="10220960" h="725805">
                <a:moveTo>
                  <a:pt x="3918978" y="679538"/>
                </a:moveTo>
                <a:lnTo>
                  <a:pt x="3877640" y="569112"/>
                </a:lnTo>
                <a:lnTo>
                  <a:pt x="3844150" y="479653"/>
                </a:lnTo>
                <a:lnTo>
                  <a:pt x="3769055" y="279031"/>
                </a:lnTo>
                <a:lnTo>
                  <a:pt x="3734549" y="186829"/>
                </a:lnTo>
                <a:lnTo>
                  <a:pt x="3734549" y="479653"/>
                </a:lnTo>
                <a:lnTo>
                  <a:pt x="3600551" y="479653"/>
                </a:lnTo>
                <a:lnTo>
                  <a:pt x="3667175" y="279031"/>
                </a:lnTo>
                <a:lnTo>
                  <a:pt x="3734549" y="479653"/>
                </a:lnTo>
                <a:lnTo>
                  <a:pt x="3734549" y="186829"/>
                </a:lnTo>
                <a:lnTo>
                  <a:pt x="3718356" y="143560"/>
                </a:lnTo>
                <a:lnTo>
                  <a:pt x="3616020" y="143560"/>
                </a:lnTo>
                <a:lnTo>
                  <a:pt x="3416490" y="679538"/>
                </a:lnTo>
                <a:lnTo>
                  <a:pt x="3533927" y="679538"/>
                </a:lnTo>
                <a:lnTo>
                  <a:pt x="3570732" y="569112"/>
                </a:lnTo>
                <a:lnTo>
                  <a:pt x="3764369" y="569112"/>
                </a:lnTo>
                <a:lnTo>
                  <a:pt x="3801541" y="679538"/>
                </a:lnTo>
                <a:lnTo>
                  <a:pt x="3918978" y="679538"/>
                </a:lnTo>
                <a:close/>
              </a:path>
              <a:path w="10220960" h="725805">
                <a:moveTo>
                  <a:pt x="4372495" y="144119"/>
                </a:moveTo>
                <a:lnTo>
                  <a:pt x="3935907" y="144119"/>
                </a:lnTo>
                <a:lnTo>
                  <a:pt x="3935907" y="233019"/>
                </a:lnTo>
                <a:lnTo>
                  <a:pt x="4097871" y="233019"/>
                </a:lnTo>
                <a:lnTo>
                  <a:pt x="4097871" y="680059"/>
                </a:lnTo>
                <a:lnTo>
                  <a:pt x="4208310" y="680059"/>
                </a:lnTo>
                <a:lnTo>
                  <a:pt x="4208310" y="233019"/>
                </a:lnTo>
                <a:lnTo>
                  <a:pt x="4372495" y="233019"/>
                </a:lnTo>
                <a:lnTo>
                  <a:pt x="4372495" y="144119"/>
                </a:lnTo>
                <a:close/>
              </a:path>
              <a:path w="10220960" h="725805">
                <a:moveTo>
                  <a:pt x="4552874" y="143560"/>
                </a:moveTo>
                <a:lnTo>
                  <a:pt x="4442434" y="143560"/>
                </a:lnTo>
                <a:lnTo>
                  <a:pt x="4442434" y="679538"/>
                </a:lnTo>
                <a:lnTo>
                  <a:pt x="4552874" y="679538"/>
                </a:lnTo>
                <a:lnTo>
                  <a:pt x="4552874" y="143560"/>
                </a:lnTo>
                <a:close/>
              </a:path>
              <a:path w="10220960" h="725805">
                <a:moveTo>
                  <a:pt x="5076698" y="325412"/>
                </a:moveTo>
                <a:lnTo>
                  <a:pt x="5069294" y="283006"/>
                </a:lnTo>
                <a:lnTo>
                  <a:pt x="5055908" y="245618"/>
                </a:lnTo>
                <a:lnTo>
                  <a:pt x="5011178" y="185889"/>
                </a:lnTo>
                <a:lnTo>
                  <a:pt x="4945469" y="148628"/>
                </a:lnTo>
                <a:lnTo>
                  <a:pt x="4905845" y="139306"/>
                </a:lnTo>
                <a:lnTo>
                  <a:pt x="4861725" y="136194"/>
                </a:lnTo>
                <a:lnTo>
                  <a:pt x="4829251" y="138163"/>
                </a:lnTo>
                <a:lnTo>
                  <a:pt x="4770437" y="153898"/>
                </a:lnTo>
                <a:lnTo>
                  <a:pt x="4720260" y="185127"/>
                </a:lnTo>
                <a:lnTo>
                  <a:pt x="4681334" y="230314"/>
                </a:lnTo>
                <a:lnTo>
                  <a:pt x="4654334" y="288645"/>
                </a:lnTo>
                <a:lnTo>
                  <a:pt x="4640719" y="356755"/>
                </a:lnTo>
                <a:lnTo>
                  <a:pt x="4639018" y="394258"/>
                </a:lnTo>
                <a:lnTo>
                  <a:pt x="4639018" y="427012"/>
                </a:lnTo>
                <a:lnTo>
                  <a:pt x="4642713" y="484339"/>
                </a:lnTo>
                <a:lnTo>
                  <a:pt x="4653788" y="535190"/>
                </a:lnTo>
                <a:lnTo>
                  <a:pt x="4672241" y="579589"/>
                </a:lnTo>
                <a:lnTo>
                  <a:pt x="4698098" y="617512"/>
                </a:lnTo>
                <a:lnTo>
                  <a:pt x="4730381" y="647877"/>
                </a:lnTo>
                <a:lnTo>
                  <a:pt x="4768177" y="669556"/>
                </a:lnTo>
                <a:lnTo>
                  <a:pt x="4811458" y="682561"/>
                </a:lnTo>
                <a:lnTo>
                  <a:pt x="4860252" y="686904"/>
                </a:lnTo>
                <a:lnTo>
                  <a:pt x="4905070" y="683793"/>
                </a:lnTo>
                <a:lnTo>
                  <a:pt x="4945329" y="674484"/>
                </a:lnTo>
                <a:lnTo>
                  <a:pt x="4981003" y="658952"/>
                </a:lnTo>
                <a:lnTo>
                  <a:pt x="5037696" y="610057"/>
                </a:lnTo>
                <a:lnTo>
                  <a:pt x="5069624" y="541959"/>
                </a:lnTo>
                <a:lnTo>
                  <a:pt x="5075961" y="501002"/>
                </a:lnTo>
                <a:lnTo>
                  <a:pt x="4965535" y="501002"/>
                </a:lnTo>
                <a:lnTo>
                  <a:pt x="4962347" y="523887"/>
                </a:lnTo>
                <a:lnTo>
                  <a:pt x="4956467" y="543572"/>
                </a:lnTo>
                <a:lnTo>
                  <a:pt x="4922405" y="583565"/>
                </a:lnTo>
                <a:lnTo>
                  <a:pt x="4884204" y="595261"/>
                </a:lnTo>
                <a:lnTo>
                  <a:pt x="4860252" y="596722"/>
                </a:lnTo>
                <a:lnTo>
                  <a:pt x="4833798" y="594207"/>
                </a:lnTo>
                <a:lnTo>
                  <a:pt x="4792294" y="574141"/>
                </a:lnTo>
                <a:lnTo>
                  <a:pt x="4765726" y="533603"/>
                </a:lnTo>
                <a:lnTo>
                  <a:pt x="4752568" y="470103"/>
                </a:lnTo>
                <a:lnTo>
                  <a:pt x="4750917" y="429590"/>
                </a:lnTo>
                <a:lnTo>
                  <a:pt x="4750917" y="389089"/>
                </a:lnTo>
                <a:lnTo>
                  <a:pt x="4752949" y="350227"/>
                </a:lnTo>
                <a:lnTo>
                  <a:pt x="4767034" y="288836"/>
                </a:lnTo>
                <a:lnTo>
                  <a:pt x="4794529" y="249021"/>
                </a:lnTo>
                <a:lnTo>
                  <a:pt x="4835855" y="229235"/>
                </a:lnTo>
                <a:lnTo>
                  <a:pt x="4861725" y="226758"/>
                </a:lnTo>
                <a:lnTo>
                  <a:pt x="4885499" y="228219"/>
                </a:lnTo>
                <a:lnTo>
                  <a:pt x="4923333" y="239903"/>
                </a:lnTo>
                <a:lnTo>
                  <a:pt x="4957026" y="280644"/>
                </a:lnTo>
                <a:lnTo>
                  <a:pt x="4966259" y="325412"/>
                </a:lnTo>
                <a:lnTo>
                  <a:pt x="5076698" y="325412"/>
                </a:lnTo>
                <a:close/>
              </a:path>
              <a:path w="10220960" h="725805">
                <a:moveTo>
                  <a:pt x="5605691" y="679538"/>
                </a:moveTo>
                <a:lnTo>
                  <a:pt x="5564352" y="569112"/>
                </a:lnTo>
                <a:lnTo>
                  <a:pt x="5530862" y="479653"/>
                </a:lnTo>
                <a:lnTo>
                  <a:pt x="5455767" y="279031"/>
                </a:lnTo>
                <a:lnTo>
                  <a:pt x="5421261" y="186829"/>
                </a:lnTo>
                <a:lnTo>
                  <a:pt x="5421261" y="479653"/>
                </a:lnTo>
                <a:lnTo>
                  <a:pt x="5287264" y="479653"/>
                </a:lnTo>
                <a:lnTo>
                  <a:pt x="5353888" y="279031"/>
                </a:lnTo>
                <a:lnTo>
                  <a:pt x="5421261" y="479653"/>
                </a:lnTo>
                <a:lnTo>
                  <a:pt x="5421261" y="186829"/>
                </a:lnTo>
                <a:lnTo>
                  <a:pt x="5405069" y="143560"/>
                </a:lnTo>
                <a:lnTo>
                  <a:pt x="5302732" y="143560"/>
                </a:lnTo>
                <a:lnTo>
                  <a:pt x="5103203" y="679538"/>
                </a:lnTo>
                <a:lnTo>
                  <a:pt x="5220640" y="679538"/>
                </a:lnTo>
                <a:lnTo>
                  <a:pt x="5257444" y="569112"/>
                </a:lnTo>
                <a:lnTo>
                  <a:pt x="5451081" y="569112"/>
                </a:lnTo>
                <a:lnTo>
                  <a:pt x="5488254" y="679538"/>
                </a:lnTo>
                <a:lnTo>
                  <a:pt x="5605691" y="679538"/>
                </a:lnTo>
                <a:close/>
              </a:path>
              <a:path w="10220960" h="725805">
                <a:moveTo>
                  <a:pt x="6253937" y="320992"/>
                </a:moveTo>
                <a:lnTo>
                  <a:pt x="6252400" y="295744"/>
                </a:lnTo>
                <a:lnTo>
                  <a:pt x="6247777" y="271894"/>
                </a:lnTo>
                <a:lnTo>
                  <a:pt x="6240069" y="249453"/>
                </a:lnTo>
                <a:lnTo>
                  <a:pt x="6231636" y="233019"/>
                </a:lnTo>
                <a:lnTo>
                  <a:pt x="6229274" y="228409"/>
                </a:lnTo>
                <a:lnTo>
                  <a:pt x="6199327" y="192392"/>
                </a:lnTo>
                <a:lnTo>
                  <a:pt x="6158776" y="165646"/>
                </a:lnTo>
                <a:lnTo>
                  <a:pt x="6142406" y="159016"/>
                </a:lnTo>
                <a:lnTo>
                  <a:pt x="6142406" y="321729"/>
                </a:lnTo>
                <a:lnTo>
                  <a:pt x="6140970" y="339775"/>
                </a:lnTo>
                <a:lnTo>
                  <a:pt x="6119393" y="380631"/>
                </a:lnTo>
                <a:lnTo>
                  <a:pt x="6073191" y="399961"/>
                </a:lnTo>
                <a:lnTo>
                  <a:pt x="6052578" y="401243"/>
                </a:lnTo>
                <a:lnTo>
                  <a:pt x="5953925" y="401243"/>
                </a:lnTo>
                <a:lnTo>
                  <a:pt x="5953925" y="233019"/>
                </a:lnTo>
                <a:lnTo>
                  <a:pt x="6055157" y="233019"/>
                </a:lnTo>
                <a:lnTo>
                  <a:pt x="6106515" y="247370"/>
                </a:lnTo>
                <a:lnTo>
                  <a:pt x="6136602" y="286118"/>
                </a:lnTo>
                <a:lnTo>
                  <a:pt x="6142342" y="320992"/>
                </a:lnTo>
                <a:lnTo>
                  <a:pt x="6142406" y="321729"/>
                </a:lnTo>
                <a:lnTo>
                  <a:pt x="6142406" y="159016"/>
                </a:lnTo>
                <a:lnTo>
                  <a:pt x="6134951" y="155994"/>
                </a:lnTo>
                <a:lnTo>
                  <a:pt x="6109322" y="149085"/>
                </a:lnTo>
                <a:lnTo>
                  <a:pt x="6081865" y="144945"/>
                </a:lnTo>
                <a:lnTo>
                  <a:pt x="6052578" y="143573"/>
                </a:lnTo>
                <a:lnTo>
                  <a:pt x="5843486" y="143573"/>
                </a:lnTo>
                <a:lnTo>
                  <a:pt x="5843486" y="679538"/>
                </a:lnTo>
                <a:lnTo>
                  <a:pt x="5953925" y="679538"/>
                </a:lnTo>
                <a:lnTo>
                  <a:pt x="5953925" y="490702"/>
                </a:lnTo>
                <a:lnTo>
                  <a:pt x="6050737" y="490702"/>
                </a:lnTo>
                <a:lnTo>
                  <a:pt x="6095822" y="487857"/>
                </a:lnTo>
                <a:lnTo>
                  <a:pt x="6135725" y="479336"/>
                </a:lnTo>
                <a:lnTo>
                  <a:pt x="6200013" y="445236"/>
                </a:lnTo>
                <a:lnTo>
                  <a:pt x="6234760" y="401243"/>
                </a:lnTo>
                <a:lnTo>
                  <a:pt x="6240462" y="391452"/>
                </a:lnTo>
                <a:lnTo>
                  <a:pt x="6250571" y="358305"/>
                </a:lnTo>
                <a:lnTo>
                  <a:pt x="6253873" y="321729"/>
                </a:lnTo>
                <a:lnTo>
                  <a:pt x="6253937" y="320992"/>
                </a:lnTo>
                <a:close/>
              </a:path>
              <a:path w="10220960" h="725805">
                <a:moveTo>
                  <a:pt x="6674701" y="590829"/>
                </a:moveTo>
                <a:lnTo>
                  <a:pt x="6440208" y="590829"/>
                </a:lnTo>
                <a:lnTo>
                  <a:pt x="6440208" y="143789"/>
                </a:lnTo>
                <a:lnTo>
                  <a:pt x="6329769" y="143789"/>
                </a:lnTo>
                <a:lnTo>
                  <a:pt x="6329769" y="590829"/>
                </a:lnTo>
                <a:lnTo>
                  <a:pt x="6329769" y="679729"/>
                </a:lnTo>
                <a:lnTo>
                  <a:pt x="6674701" y="679729"/>
                </a:lnTo>
                <a:lnTo>
                  <a:pt x="6674701" y="590829"/>
                </a:lnTo>
                <a:close/>
              </a:path>
              <a:path w="10220960" h="725805">
                <a:moveTo>
                  <a:pt x="7148462" y="320992"/>
                </a:moveTo>
                <a:lnTo>
                  <a:pt x="7146925" y="295744"/>
                </a:lnTo>
                <a:lnTo>
                  <a:pt x="7142302" y="271894"/>
                </a:lnTo>
                <a:lnTo>
                  <a:pt x="7134593" y="249453"/>
                </a:lnTo>
                <a:lnTo>
                  <a:pt x="7126160" y="233019"/>
                </a:lnTo>
                <a:lnTo>
                  <a:pt x="7123798" y="228409"/>
                </a:lnTo>
                <a:lnTo>
                  <a:pt x="7093852" y="192392"/>
                </a:lnTo>
                <a:lnTo>
                  <a:pt x="7053300" y="165646"/>
                </a:lnTo>
                <a:lnTo>
                  <a:pt x="7036930" y="159016"/>
                </a:lnTo>
                <a:lnTo>
                  <a:pt x="7036930" y="321729"/>
                </a:lnTo>
                <a:lnTo>
                  <a:pt x="7035495" y="339775"/>
                </a:lnTo>
                <a:lnTo>
                  <a:pt x="7013918" y="380631"/>
                </a:lnTo>
                <a:lnTo>
                  <a:pt x="6967715" y="399961"/>
                </a:lnTo>
                <a:lnTo>
                  <a:pt x="6947103" y="401243"/>
                </a:lnTo>
                <a:lnTo>
                  <a:pt x="6848449" y="401243"/>
                </a:lnTo>
                <a:lnTo>
                  <a:pt x="6848449" y="233019"/>
                </a:lnTo>
                <a:lnTo>
                  <a:pt x="6949681" y="233019"/>
                </a:lnTo>
                <a:lnTo>
                  <a:pt x="7001040" y="247370"/>
                </a:lnTo>
                <a:lnTo>
                  <a:pt x="7031126" y="286118"/>
                </a:lnTo>
                <a:lnTo>
                  <a:pt x="7036867" y="320992"/>
                </a:lnTo>
                <a:lnTo>
                  <a:pt x="7036930" y="321729"/>
                </a:lnTo>
                <a:lnTo>
                  <a:pt x="7036930" y="159016"/>
                </a:lnTo>
                <a:lnTo>
                  <a:pt x="7029475" y="155994"/>
                </a:lnTo>
                <a:lnTo>
                  <a:pt x="7003847" y="149085"/>
                </a:lnTo>
                <a:lnTo>
                  <a:pt x="6976389" y="144945"/>
                </a:lnTo>
                <a:lnTo>
                  <a:pt x="6947103" y="143573"/>
                </a:lnTo>
                <a:lnTo>
                  <a:pt x="6738010" y="143573"/>
                </a:lnTo>
                <a:lnTo>
                  <a:pt x="6738010" y="679538"/>
                </a:lnTo>
                <a:lnTo>
                  <a:pt x="6848449" y="679538"/>
                </a:lnTo>
                <a:lnTo>
                  <a:pt x="6848449" y="490702"/>
                </a:lnTo>
                <a:lnTo>
                  <a:pt x="6945262" y="490702"/>
                </a:lnTo>
                <a:lnTo>
                  <a:pt x="6990347" y="487857"/>
                </a:lnTo>
                <a:lnTo>
                  <a:pt x="7030250" y="479336"/>
                </a:lnTo>
                <a:lnTo>
                  <a:pt x="7094537" y="445236"/>
                </a:lnTo>
                <a:lnTo>
                  <a:pt x="7129285" y="401243"/>
                </a:lnTo>
                <a:lnTo>
                  <a:pt x="7134987" y="391452"/>
                </a:lnTo>
                <a:lnTo>
                  <a:pt x="7145096" y="358305"/>
                </a:lnTo>
                <a:lnTo>
                  <a:pt x="7148398" y="321729"/>
                </a:lnTo>
                <a:lnTo>
                  <a:pt x="7148462" y="320992"/>
                </a:lnTo>
                <a:close/>
              </a:path>
              <a:path w="10220960" h="725805">
                <a:moveTo>
                  <a:pt x="7770215" y="502843"/>
                </a:moveTo>
                <a:lnTo>
                  <a:pt x="7767675" y="464642"/>
                </a:lnTo>
                <a:lnTo>
                  <a:pt x="7767637" y="463969"/>
                </a:lnTo>
                <a:lnTo>
                  <a:pt x="7759903" y="429044"/>
                </a:lnTo>
                <a:lnTo>
                  <a:pt x="7750645" y="406768"/>
                </a:lnTo>
                <a:lnTo>
                  <a:pt x="7747025" y="398068"/>
                </a:lnTo>
                <a:lnTo>
                  <a:pt x="7728991" y="371055"/>
                </a:lnTo>
                <a:lnTo>
                  <a:pt x="7722209" y="364439"/>
                </a:lnTo>
                <a:lnTo>
                  <a:pt x="7706576" y="349161"/>
                </a:lnTo>
                <a:lnTo>
                  <a:pt x="7680579" y="333514"/>
                </a:lnTo>
                <a:lnTo>
                  <a:pt x="7664196" y="328320"/>
                </a:lnTo>
                <a:lnTo>
                  <a:pt x="7664196" y="504139"/>
                </a:lnTo>
                <a:lnTo>
                  <a:pt x="7662875" y="524624"/>
                </a:lnTo>
                <a:lnTo>
                  <a:pt x="7643038" y="574128"/>
                </a:lnTo>
                <a:lnTo>
                  <a:pt x="7603934" y="599440"/>
                </a:lnTo>
                <a:lnTo>
                  <a:pt x="7587628" y="601129"/>
                </a:lnTo>
                <a:lnTo>
                  <a:pt x="7569733" y="599262"/>
                </a:lnTo>
                <a:lnTo>
                  <a:pt x="7528725" y="571195"/>
                </a:lnTo>
                <a:lnTo>
                  <a:pt x="7512990" y="535419"/>
                </a:lnTo>
                <a:lnTo>
                  <a:pt x="7507745" y="487972"/>
                </a:lnTo>
                <a:lnTo>
                  <a:pt x="7507745" y="455637"/>
                </a:lnTo>
                <a:lnTo>
                  <a:pt x="7538669" y="420179"/>
                </a:lnTo>
                <a:lnTo>
                  <a:pt x="7585418" y="406768"/>
                </a:lnTo>
                <a:lnTo>
                  <a:pt x="7602537" y="408444"/>
                </a:lnTo>
                <a:lnTo>
                  <a:pt x="7642847" y="433590"/>
                </a:lnTo>
                <a:lnTo>
                  <a:pt x="7662862" y="483323"/>
                </a:lnTo>
                <a:lnTo>
                  <a:pt x="7664107" y="502843"/>
                </a:lnTo>
                <a:lnTo>
                  <a:pt x="7664196" y="504139"/>
                </a:lnTo>
                <a:lnTo>
                  <a:pt x="7664196" y="328320"/>
                </a:lnTo>
                <a:lnTo>
                  <a:pt x="7650988" y="324129"/>
                </a:lnTo>
                <a:lnTo>
                  <a:pt x="7617815" y="321005"/>
                </a:lnTo>
                <a:lnTo>
                  <a:pt x="7586637" y="323710"/>
                </a:lnTo>
                <a:lnTo>
                  <a:pt x="7558278" y="331863"/>
                </a:lnTo>
                <a:lnTo>
                  <a:pt x="7532713" y="345427"/>
                </a:lnTo>
                <a:lnTo>
                  <a:pt x="7509954" y="364439"/>
                </a:lnTo>
                <a:lnTo>
                  <a:pt x="7516571" y="333806"/>
                </a:lnTo>
                <a:lnTo>
                  <a:pt x="7542987" y="283197"/>
                </a:lnTo>
                <a:lnTo>
                  <a:pt x="7586535" y="247192"/>
                </a:lnTo>
                <a:lnTo>
                  <a:pt x="7644612" y="228409"/>
                </a:lnTo>
                <a:lnTo>
                  <a:pt x="7678928" y="225653"/>
                </a:lnTo>
                <a:lnTo>
                  <a:pt x="7689228" y="225653"/>
                </a:lnTo>
                <a:lnTo>
                  <a:pt x="7689228" y="138036"/>
                </a:lnTo>
                <a:lnTo>
                  <a:pt x="7671562" y="138036"/>
                </a:lnTo>
                <a:lnTo>
                  <a:pt x="7632116" y="140487"/>
                </a:lnTo>
                <a:lnTo>
                  <a:pt x="7560602" y="158991"/>
                </a:lnTo>
                <a:lnTo>
                  <a:pt x="7499515" y="195237"/>
                </a:lnTo>
                <a:lnTo>
                  <a:pt x="7452207" y="246964"/>
                </a:lnTo>
                <a:lnTo>
                  <a:pt x="7419530" y="313156"/>
                </a:lnTo>
                <a:lnTo>
                  <a:pt x="7409231" y="350393"/>
                </a:lnTo>
                <a:lnTo>
                  <a:pt x="7403058" y="390194"/>
                </a:lnTo>
                <a:lnTo>
                  <a:pt x="7401001" y="432536"/>
                </a:lnTo>
                <a:lnTo>
                  <a:pt x="7401001" y="470814"/>
                </a:lnTo>
                <a:lnTo>
                  <a:pt x="7404252" y="517499"/>
                </a:lnTo>
                <a:lnTo>
                  <a:pt x="7414019" y="559257"/>
                </a:lnTo>
                <a:lnTo>
                  <a:pt x="7430287" y="596099"/>
                </a:lnTo>
                <a:lnTo>
                  <a:pt x="7453084" y="628002"/>
                </a:lnTo>
                <a:lnTo>
                  <a:pt x="7481163" y="653770"/>
                </a:lnTo>
                <a:lnTo>
                  <a:pt x="7549540" y="683221"/>
                </a:lnTo>
                <a:lnTo>
                  <a:pt x="7589837" y="686904"/>
                </a:lnTo>
                <a:lnTo>
                  <a:pt x="7615301" y="685431"/>
                </a:lnTo>
                <a:lnTo>
                  <a:pt x="7662138" y="673658"/>
                </a:lnTo>
                <a:lnTo>
                  <a:pt x="7703058" y="650392"/>
                </a:lnTo>
                <a:lnTo>
                  <a:pt x="7735087" y="617448"/>
                </a:lnTo>
                <a:lnTo>
                  <a:pt x="7745273" y="601129"/>
                </a:lnTo>
                <a:lnTo>
                  <a:pt x="7747571" y="597446"/>
                </a:lnTo>
                <a:lnTo>
                  <a:pt x="7757477" y="575665"/>
                </a:lnTo>
                <a:lnTo>
                  <a:pt x="7764551" y="552640"/>
                </a:lnTo>
                <a:lnTo>
                  <a:pt x="7768793" y="528358"/>
                </a:lnTo>
                <a:lnTo>
                  <a:pt x="7770139" y="504139"/>
                </a:lnTo>
                <a:lnTo>
                  <a:pt x="7770215" y="502843"/>
                </a:lnTo>
                <a:close/>
              </a:path>
              <a:path w="10220960" h="725805">
                <a:moveTo>
                  <a:pt x="8193913" y="532663"/>
                </a:moveTo>
                <a:lnTo>
                  <a:pt x="8188211" y="491020"/>
                </a:lnTo>
                <a:lnTo>
                  <a:pt x="8171091" y="455168"/>
                </a:lnTo>
                <a:lnTo>
                  <a:pt x="8165376" y="448005"/>
                </a:lnTo>
                <a:lnTo>
                  <a:pt x="8158670" y="439585"/>
                </a:lnTo>
                <a:lnTo>
                  <a:pt x="8144218" y="425780"/>
                </a:lnTo>
                <a:lnTo>
                  <a:pt x="8127746" y="413727"/>
                </a:lnTo>
                <a:lnTo>
                  <a:pt x="8109255" y="403453"/>
                </a:lnTo>
                <a:lnTo>
                  <a:pt x="8125447" y="393687"/>
                </a:lnTo>
                <a:lnTo>
                  <a:pt x="8157794" y="362229"/>
                </a:lnTo>
                <a:lnTo>
                  <a:pt x="8177631" y="322834"/>
                </a:lnTo>
                <a:lnTo>
                  <a:pt x="8182508" y="286029"/>
                </a:lnTo>
                <a:lnTo>
                  <a:pt x="8179663" y="253530"/>
                </a:lnTo>
                <a:lnTo>
                  <a:pt x="8179638" y="253225"/>
                </a:lnTo>
                <a:lnTo>
                  <a:pt x="8171053" y="224040"/>
                </a:lnTo>
                <a:lnTo>
                  <a:pt x="8169884" y="221970"/>
                </a:lnTo>
                <a:lnTo>
                  <a:pt x="8156727" y="198475"/>
                </a:lnTo>
                <a:lnTo>
                  <a:pt x="8136674" y="176517"/>
                </a:lnTo>
                <a:lnTo>
                  <a:pt x="8111744" y="158877"/>
                </a:lnTo>
                <a:lnTo>
                  <a:pt x="8087169" y="148183"/>
                </a:lnTo>
                <a:lnTo>
                  <a:pt x="8087169" y="524929"/>
                </a:lnTo>
                <a:lnTo>
                  <a:pt x="8085976" y="541223"/>
                </a:lnTo>
                <a:lnTo>
                  <a:pt x="8067472" y="580885"/>
                </a:lnTo>
                <a:lnTo>
                  <a:pt x="8029537" y="599871"/>
                </a:lnTo>
                <a:lnTo>
                  <a:pt x="8013166" y="601141"/>
                </a:lnTo>
                <a:lnTo>
                  <a:pt x="7997037" y="599871"/>
                </a:lnTo>
                <a:lnTo>
                  <a:pt x="7996631" y="599871"/>
                </a:lnTo>
                <a:lnTo>
                  <a:pt x="7957960" y="580148"/>
                </a:lnTo>
                <a:lnTo>
                  <a:pt x="7939316" y="541223"/>
                </a:lnTo>
                <a:lnTo>
                  <a:pt x="7938071" y="524929"/>
                </a:lnTo>
                <a:lnTo>
                  <a:pt x="7939329" y="508317"/>
                </a:lnTo>
                <a:lnTo>
                  <a:pt x="7939341" y="508165"/>
                </a:lnTo>
                <a:lnTo>
                  <a:pt x="7943075" y="493458"/>
                </a:lnTo>
                <a:lnTo>
                  <a:pt x="7943139" y="493229"/>
                </a:lnTo>
                <a:lnTo>
                  <a:pt x="7949349" y="480339"/>
                </a:lnTo>
                <a:lnTo>
                  <a:pt x="7949463" y="480098"/>
                </a:lnTo>
                <a:lnTo>
                  <a:pt x="7981886" y="453250"/>
                </a:lnTo>
                <a:lnTo>
                  <a:pt x="8012443" y="448005"/>
                </a:lnTo>
                <a:lnTo>
                  <a:pt x="8028686" y="449313"/>
                </a:lnTo>
                <a:lnTo>
                  <a:pt x="8066913" y="468972"/>
                </a:lnTo>
                <a:lnTo>
                  <a:pt x="8081988" y="493229"/>
                </a:lnTo>
                <a:lnTo>
                  <a:pt x="8082102" y="493458"/>
                </a:lnTo>
                <a:lnTo>
                  <a:pt x="8085861" y="508165"/>
                </a:lnTo>
                <a:lnTo>
                  <a:pt x="8085899" y="508317"/>
                </a:lnTo>
                <a:lnTo>
                  <a:pt x="8087169" y="524929"/>
                </a:lnTo>
                <a:lnTo>
                  <a:pt x="8087169" y="148183"/>
                </a:lnTo>
                <a:lnTo>
                  <a:pt x="8083016" y="146367"/>
                </a:lnTo>
                <a:lnTo>
                  <a:pt x="8083220" y="146367"/>
                </a:lnTo>
                <a:lnTo>
                  <a:pt x="8076120" y="144754"/>
                </a:lnTo>
                <a:lnTo>
                  <a:pt x="8076120" y="291172"/>
                </a:lnTo>
                <a:lnTo>
                  <a:pt x="8075193" y="304977"/>
                </a:lnTo>
                <a:lnTo>
                  <a:pt x="8059750" y="342722"/>
                </a:lnTo>
                <a:lnTo>
                  <a:pt x="8013166" y="362229"/>
                </a:lnTo>
                <a:lnTo>
                  <a:pt x="7998930" y="361010"/>
                </a:lnTo>
                <a:lnTo>
                  <a:pt x="7959179" y="332181"/>
                </a:lnTo>
                <a:lnTo>
                  <a:pt x="7949857" y="291172"/>
                </a:lnTo>
                <a:lnTo>
                  <a:pt x="7950860" y="276301"/>
                </a:lnTo>
                <a:lnTo>
                  <a:pt x="7950886" y="275856"/>
                </a:lnTo>
                <a:lnTo>
                  <a:pt x="7966418" y="240372"/>
                </a:lnTo>
                <a:lnTo>
                  <a:pt x="7998600" y="223164"/>
                </a:lnTo>
                <a:lnTo>
                  <a:pt x="7998307" y="223164"/>
                </a:lnTo>
                <a:lnTo>
                  <a:pt x="8012798" y="221970"/>
                </a:lnTo>
                <a:lnTo>
                  <a:pt x="8027048" y="223164"/>
                </a:lnTo>
                <a:lnTo>
                  <a:pt x="8039582" y="226707"/>
                </a:lnTo>
                <a:lnTo>
                  <a:pt x="8071980" y="262978"/>
                </a:lnTo>
                <a:lnTo>
                  <a:pt x="8074977" y="275856"/>
                </a:lnTo>
                <a:lnTo>
                  <a:pt x="8075092" y="276301"/>
                </a:lnTo>
                <a:lnTo>
                  <a:pt x="8076120" y="291172"/>
                </a:lnTo>
                <a:lnTo>
                  <a:pt x="8076120" y="144754"/>
                </a:lnTo>
                <a:lnTo>
                  <a:pt x="8049920" y="138747"/>
                </a:lnTo>
                <a:lnTo>
                  <a:pt x="8050174" y="138747"/>
                </a:lnTo>
                <a:lnTo>
                  <a:pt x="8012798" y="136194"/>
                </a:lnTo>
                <a:lnTo>
                  <a:pt x="7975651" y="138747"/>
                </a:lnTo>
                <a:lnTo>
                  <a:pt x="7942593" y="146367"/>
                </a:lnTo>
                <a:lnTo>
                  <a:pt x="7888745" y="176872"/>
                </a:lnTo>
                <a:lnTo>
                  <a:pt x="7854518" y="224497"/>
                </a:lnTo>
                <a:lnTo>
                  <a:pt x="7843101" y="286029"/>
                </a:lnTo>
                <a:lnTo>
                  <a:pt x="7844307" y="304977"/>
                </a:lnTo>
                <a:lnTo>
                  <a:pt x="7862430" y="355231"/>
                </a:lnTo>
                <a:lnTo>
                  <a:pt x="7899806" y="393687"/>
                </a:lnTo>
                <a:lnTo>
                  <a:pt x="7915986" y="403453"/>
                </a:lnTo>
                <a:lnTo>
                  <a:pt x="7897647" y="413575"/>
                </a:lnTo>
                <a:lnTo>
                  <a:pt x="7866913" y="439343"/>
                </a:lnTo>
                <a:lnTo>
                  <a:pt x="7844485" y="472376"/>
                </a:lnTo>
                <a:lnTo>
                  <a:pt x="7833119" y="511111"/>
                </a:lnTo>
                <a:lnTo>
                  <a:pt x="7831683" y="532663"/>
                </a:lnTo>
                <a:lnTo>
                  <a:pt x="7834744" y="566343"/>
                </a:lnTo>
                <a:lnTo>
                  <a:pt x="7843787" y="595896"/>
                </a:lnTo>
                <a:lnTo>
                  <a:pt x="7843850" y="596074"/>
                </a:lnTo>
                <a:lnTo>
                  <a:pt x="7843926" y="596341"/>
                </a:lnTo>
                <a:lnTo>
                  <a:pt x="7880655" y="645299"/>
                </a:lnTo>
                <a:lnTo>
                  <a:pt x="7938478" y="676554"/>
                </a:lnTo>
                <a:lnTo>
                  <a:pt x="8013166" y="686904"/>
                </a:lnTo>
                <a:lnTo>
                  <a:pt x="8052765" y="684314"/>
                </a:lnTo>
                <a:lnTo>
                  <a:pt x="8118843" y="663613"/>
                </a:lnTo>
                <a:lnTo>
                  <a:pt x="8166582" y="622909"/>
                </a:lnTo>
                <a:lnTo>
                  <a:pt x="8190878" y="566496"/>
                </a:lnTo>
                <a:lnTo>
                  <a:pt x="8193913" y="532663"/>
                </a:lnTo>
                <a:close/>
              </a:path>
              <a:path w="10220960" h="725805">
                <a:moveTo>
                  <a:pt x="8500935" y="143560"/>
                </a:moveTo>
                <a:lnTo>
                  <a:pt x="8421776" y="143560"/>
                </a:lnTo>
                <a:lnTo>
                  <a:pt x="8224469" y="725551"/>
                </a:lnTo>
                <a:lnTo>
                  <a:pt x="8303615" y="725551"/>
                </a:lnTo>
                <a:lnTo>
                  <a:pt x="8500935" y="143560"/>
                </a:lnTo>
                <a:close/>
              </a:path>
              <a:path w="10220960" h="725805">
                <a:moveTo>
                  <a:pt x="8914689" y="593775"/>
                </a:moveTo>
                <a:lnTo>
                  <a:pt x="8684247" y="593775"/>
                </a:lnTo>
                <a:lnTo>
                  <a:pt x="8806104" y="465302"/>
                </a:lnTo>
                <a:lnTo>
                  <a:pt x="8829281" y="438721"/>
                </a:lnTo>
                <a:lnTo>
                  <a:pt x="8864625" y="390677"/>
                </a:lnTo>
                <a:lnTo>
                  <a:pt x="8885796" y="348703"/>
                </a:lnTo>
                <a:lnTo>
                  <a:pt x="8896109" y="308203"/>
                </a:lnTo>
                <a:lnTo>
                  <a:pt x="8897391" y="288239"/>
                </a:lnTo>
                <a:lnTo>
                  <a:pt x="8894534" y="254025"/>
                </a:lnTo>
                <a:lnTo>
                  <a:pt x="8871610" y="197878"/>
                </a:lnTo>
                <a:lnTo>
                  <a:pt x="8826335" y="158559"/>
                </a:lnTo>
                <a:lnTo>
                  <a:pt x="8762009" y="138684"/>
                </a:lnTo>
                <a:lnTo>
                  <a:pt x="8722906" y="136194"/>
                </a:lnTo>
                <a:lnTo>
                  <a:pt x="8696554" y="137629"/>
                </a:lnTo>
                <a:lnTo>
                  <a:pt x="8648154" y="149148"/>
                </a:lnTo>
                <a:lnTo>
                  <a:pt x="8605952" y="171805"/>
                </a:lnTo>
                <a:lnTo>
                  <a:pt x="8572906" y="203555"/>
                </a:lnTo>
                <a:lnTo>
                  <a:pt x="8549792" y="243484"/>
                </a:lnTo>
                <a:lnTo>
                  <a:pt x="8538096" y="288213"/>
                </a:lnTo>
                <a:lnTo>
                  <a:pt x="8536635" y="312166"/>
                </a:lnTo>
                <a:lnTo>
                  <a:pt x="8643391" y="312166"/>
                </a:lnTo>
                <a:lnTo>
                  <a:pt x="8644687" y="292887"/>
                </a:lnTo>
                <a:lnTo>
                  <a:pt x="8648586" y="275577"/>
                </a:lnTo>
                <a:lnTo>
                  <a:pt x="8675535" y="235953"/>
                </a:lnTo>
                <a:lnTo>
                  <a:pt x="8721065" y="221970"/>
                </a:lnTo>
                <a:lnTo>
                  <a:pt x="8736851" y="223253"/>
                </a:lnTo>
                <a:lnTo>
                  <a:pt x="8772601" y="242404"/>
                </a:lnTo>
                <a:lnTo>
                  <a:pt x="8789505" y="281635"/>
                </a:lnTo>
                <a:lnTo>
                  <a:pt x="8790635" y="298538"/>
                </a:lnTo>
                <a:lnTo>
                  <a:pt x="8789568" y="311797"/>
                </a:lnTo>
                <a:lnTo>
                  <a:pt x="8773528" y="353758"/>
                </a:lnTo>
                <a:lnTo>
                  <a:pt x="8751760" y="385330"/>
                </a:lnTo>
                <a:lnTo>
                  <a:pt x="8720696" y="421868"/>
                </a:lnTo>
                <a:lnTo>
                  <a:pt x="8547316" y="606653"/>
                </a:lnTo>
                <a:lnTo>
                  <a:pt x="8547316" y="679538"/>
                </a:lnTo>
                <a:lnTo>
                  <a:pt x="8914689" y="679538"/>
                </a:lnTo>
                <a:lnTo>
                  <a:pt x="8914689" y="593775"/>
                </a:lnTo>
                <a:close/>
              </a:path>
              <a:path w="10220960" h="725805">
                <a:moveTo>
                  <a:pt x="9340596" y="359283"/>
                </a:moveTo>
                <a:lnTo>
                  <a:pt x="9337218" y="308495"/>
                </a:lnTo>
                <a:lnTo>
                  <a:pt x="9328175" y="263982"/>
                </a:lnTo>
                <a:lnTo>
                  <a:pt x="9313481" y="225755"/>
                </a:lnTo>
                <a:lnTo>
                  <a:pt x="9267342" y="168605"/>
                </a:lnTo>
                <a:lnTo>
                  <a:pt x="9234221" y="149936"/>
                </a:lnTo>
                <a:lnTo>
                  <a:pt x="9234221" y="349465"/>
                </a:lnTo>
                <a:lnTo>
                  <a:pt x="9234221" y="476948"/>
                </a:lnTo>
                <a:lnTo>
                  <a:pt x="9229344" y="531863"/>
                </a:lnTo>
                <a:lnTo>
                  <a:pt x="9216174" y="570547"/>
                </a:lnTo>
                <a:lnTo>
                  <a:pt x="9178011" y="599224"/>
                </a:lnTo>
                <a:lnTo>
                  <a:pt x="9159850" y="601141"/>
                </a:lnTo>
                <a:lnTo>
                  <a:pt x="9142247" y="599224"/>
                </a:lnTo>
                <a:lnTo>
                  <a:pt x="9141714" y="599224"/>
                </a:lnTo>
                <a:lnTo>
                  <a:pt x="9102623" y="569264"/>
                </a:lnTo>
                <a:lnTo>
                  <a:pt x="9089225" y="528955"/>
                </a:lnTo>
                <a:lnTo>
                  <a:pt x="9084767" y="471805"/>
                </a:lnTo>
                <a:lnTo>
                  <a:pt x="9084767" y="341350"/>
                </a:lnTo>
                <a:lnTo>
                  <a:pt x="9090050" y="287972"/>
                </a:lnTo>
                <a:lnTo>
                  <a:pt x="9103716" y="250901"/>
                </a:lnTo>
                <a:lnTo>
                  <a:pt x="9141320" y="223875"/>
                </a:lnTo>
                <a:lnTo>
                  <a:pt x="9140685" y="223875"/>
                </a:lnTo>
                <a:lnTo>
                  <a:pt x="9159126" y="221970"/>
                </a:lnTo>
                <a:lnTo>
                  <a:pt x="9177172" y="223875"/>
                </a:lnTo>
                <a:lnTo>
                  <a:pt x="9192666" y="229577"/>
                </a:lnTo>
                <a:lnTo>
                  <a:pt x="9223972" y="269836"/>
                </a:lnTo>
                <a:lnTo>
                  <a:pt x="9233078" y="318389"/>
                </a:lnTo>
                <a:lnTo>
                  <a:pt x="9234221" y="349465"/>
                </a:lnTo>
                <a:lnTo>
                  <a:pt x="9234221" y="149936"/>
                </a:lnTo>
                <a:lnTo>
                  <a:pt x="9200464" y="139839"/>
                </a:lnTo>
                <a:lnTo>
                  <a:pt x="9200756" y="139839"/>
                </a:lnTo>
                <a:lnTo>
                  <a:pt x="9159126" y="136194"/>
                </a:lnTo>
                <a:lnTo>
                  <a:pt x="9117876" y="139839"/>
                </a:lnTo>
                <a:lnTo>
                  <a:pt x="9050795" y="168922"/>
                </a:lnTo>
                <a:lnTo>
                  <a:pt x="9004567" y="226834"/>
                </a:lnTo>
                <a:lnTo>
                  <a:pt x="8990012" y="266052"/>
                </a:lnTo>
                <a:lnTo>
                  <a:pt x="8981288" y="312051"/>
                </a:lnTo>
                <a:lnTo>
                  <a:pt x="8978367" y="364794"/>
                </a:lnTo>
                <a:lnTo>
                  <a:pt x="8978367" y="463461"/>
                </a:lnTo>
                <a:lnTo>
                  <a:pt x="8981757" y="514261"/>
                </a:lnTo>
                <a:lnTo>
                  <a:pt x="8990800" y="558800"/>
                </a:lnTo>
                <a:lnTo>
                  <a:pt x="9005506" y="597090"/>
                </a:lnTo>
                <a:lnTo>
                  <a:pt x="9051633" y="654392"/>
                </a:lnTo>
                <a:lnTo>
                  <a:pt x="9118625" y="683285"/>
                </a:lnTo>
                <a:lnTo>
                  <a:pt x="9159850" y="686904"/>
                </a:lnTo>
                <a:lnTo>
                  <a:pt x="9200769" y="683285"/>
                </a:lnTo>
                <a:lnTo>
                  <a:pt x="9201315" y="683285"/>
                </a:lnTo>
                <a:lnTo>
                  <a:pt x="9237904" y="672172"/>
                </a:lnTo>
                <a:lnTo>
                  <a:pt x="9268917" y="653770"/>
                </a:lnTo>
                <a:lnTo>
                  <a:pt x="9294597" y="628002"/>
                </a:lnTo>
                <a:lnTo>
                  <a:pt x="9311119" y="601141"/>
                </a:lnTo>
                <a:lnTo>
                  <a:pt x="9314726" y="595287"/>
                </a:lnTo>
                <a:lnTo>
                  <a:pt x="9329102" y="556044"/>
                </a:lnTo>
                <a:lnTo>
                  <a:pt x="9337726" y="510260"/>
                </a:lnTo>
                <a:lnTo>
                  <a:pt x="9340596" y="457936"/>
                </a:lnTo>
                <a:lnTo>
                  <a:pt x="9340596" y="359283"/>
                </a:lnTo>
                <a:close/>
              </a:path>
              <a:path w="10220960" h="725805">
                <a:moveTo>
                  <a:pt x="9779762" y="593775"/>
                </a:moveTo>
                <a:lnTo>
                  <a:pt x="9549320" y="593775"/>
                </a:lnTo>
                <a:lnTo>
                  <a:pt x="9671177" y="465302"/>
                </a:lnTo>
                <a:lnTo>
                  <a:pt x="9694367" y="438721"/>
                </a:lnTo>
                <a:lnTo>
                  <a:pt x="9729699" y="390677"/>
                </a:lnTo>
                <a:lnTo>
                  <a:pt x="9750869" y="348703"/>
                </a:lnTo>
                <a:lnTo>
                  <a:pt x="9761182" y="308203"/>
                </a:lnTo>
                <a:lnTo>
                  <a:pt x="9762465" y="288239"/>
                </a:lnTo>
                <a:lnTo>
                  <a:pt x="9759607" y="254025"/>
                </a:lnTo>
                <a:lnTo>
                  <a:pt x="9736684" y="197878"/>
                </a:lnTo>
                <a:lnTo>
                  <a:pt x="9691408" y="158559"/>
                </a:lnTo>
                <a:lnTo>
                  <a:pt x="9627083" y="138684"/>
                </a:lnTo>
                <a:lnTo>
                  <a:pt x="9587979" y="136194"/>
                </a:lnTo>
                <a:lnTo>
                  <a:pt x="9561639" y="137629"/>
                </a:lnTo>
                <a:lnTo>
                  <a:pt x="9513227" y="149148"/>
                </a:lnTo>
                <a:lnTo>
                  <a:pt x="9471025" y="171805"/>
                </a:lnTo>
                <a:lnTo>
                  <a:pt x="9437980" y="203555"/>
                </a:lnTo>
                <a:lnTo>
                  <a:pt x="9414866" y="243484"/>
                </a:lnTo>
                <a:lnTo>
                  <a:pt x="9403182" y="288213"/>
                </a:lnTo>
                <a:lnTo>
                  <a:pt x="9401721" y="312166"/>
                </a:lnTo>
                <a:lnTo>
                  <a:pt x="9508465" y="312166"/>
                </a:lnTo>
                <a:lnTo>
                  <a:pt x="9509760" y="292887"/>
                </a:lnTo>
                <a:lnTo>
                  <a:pt x="9513659" y="275577"/>
                </a:lnTo>
                <a:lnTo>
                  <a:pt x="9540608" y="235953"/>
                </a:lnTo>
                <a:lnTo>
                  <a:pt x="9586138" y="221970"/>
                </a:lnTo>
                <a:lnTo>
                  <a:pt x="9601924" y="223253"/>
                </a:lnTo>
                <a:lnTo>
                  <a:pt x="9637674" y="242404"/>
                </a:lnTo>
                <a:lnTo>
                  <a:pt x="9654578" y="281635"/>
                </a:lnTo>
                <a:lnTo>
                  <a:pt x="9655708" y="298538"/>
                </a:lnTo>
                <a:lnTo>
                  <a:pt x="9654642" y="311797"/>
                </a:lnTo>
                <a:lnTo>
                  <a:pt x="9638601" y="353758"/>
                </a:lnTo>
                <a:lnTo>
                  <a:pt x="9616834" y="385330"/>
                </a:lnTo>
                <a:lnTo>
                  <a:pt x="9585769" y="421868"/>
                </a:lnTo>
                <a:lnTo>
                  <a:pt x="9412389" y="606653"/>
                </a:lnTo>
                <a:lnTo>
                  <a:pt x="9412389" y="679538"/>
                </a:lnTo>
                <a:lnTo>
                  <a:pt x="9779762" y="679538"/>
                </a:lnTo>
                <a:lnTo>
                  <a:pt x="9779762" y="593775"/>
                </a:lnTo>
                <a:close/>
              </a:path>
              <a:path w="10220960" h="725805">
                <a:moveTo>
                  <a:pt x="10220401" y="477812"/>
                </a:moveTo>
                <a:lnTo>
                  <a:pt x="10159657" y="477812"/>
                </a:lnTo>
                <a:lnTo>
                  <a:pt x="10159657" y="288607"/>
                </a:lnTo>
                <a:lnTo>
                  <a:pt x="10159657" y="143560"/>
                </a:lnTo>
                <a:lnTo>
                  <a:pt x="10053269" y="143560"/>
                </a:lnTo>
                <a:lnTo>
                  <a:pt x="10053269" y="288607"/>
                </a:lnTo>
                <a:lnTo>
                  <a:pt x="10053269" y="477812"/>
                </a:lnTo>
                <a:lnTo>
                  <a:pt x="9934740" y="477812"/>
                </a:lnTo>
                <a:lnTo>
                  <a:pt x="10046284" y="300748"/>
                </a:lnTo>
                <a:lnTo>
                  <a:pt x="10053269" y="288607"/>
                </a:lnTo>
                <a:lnTo>
                  <a:pt x="10053269" y="143560"/>
                </a:lnTo>
                <a:lnTo>
                  <a:pt x="10052177" y="143560"/>
                </a:lnTo>
                <a:lnTo>
                  <a:pt x="9828720" y="496582"/>
                </a:lnTo>
                <a:lnTo>
                  <a:pt x="9833508" y="563575"/>
                </a:lnTo>
                <a:lnTo>
                  <a:pt x="10053269" y="563575"/>
                </a:lnTo>
                <a:lnTo>
                  <a:pt x="10053269" y="679551"/>
                </a:lnTo>
                <a:lnTo>
                  <a:pt x="10159657" y="679551"/>
                </a:lnTo>
                <a:lnTo>
                  <a:pt x="10159657" y="563575"/>
                </a:lnTo>
                <a:lnTo>
                  <a:pt x="10220401" y="563575"/>
                </a:lnTo>
                <a:lnTo>
                  <a:pt x="10220401" y="4778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8569" y="1459684"/>
            <a:ext cx="2841323" cy="368487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695403" y="1459684"/>
            <a:ext cx="207645" cy="287020"/>
          </a:xfrm>
          <a:custGeom>
            <a:avLst/>
            <a:gdLst/>
            <a:ahLst/>
            <a:cxnLst/>
            <a:rect l="l" t="t" r="r" b="b"/>
            <a:pathLst>
              <a:path w="207645" h="287019">
                <a:moveTo>
                  <a:pt x="90624" y="79704"/>
                </a:moveTo>
                <a:lnTo>
                  <a:pt x="49850" y="90374"/>
                </a:lnTo>
                <a:lnTo>
                  <a:pt x="18930" y="124792"/>
                </a:lnTo>
                <a:lnTo>
                  <a:pt x="4623" y="163724"/>
                </a:lnTo>
                <a:lnTo>
                  <a:pt x="0" y="204004"/>
                </a:lnTo>
                <a:lnTo>
                  <a:pt x="249" y="209281"/>
                </a:lnTo>
                <a:lnTo>
                  <a:pt x="8616" y="249311"/>
                </a:lnTo>
                <a:lnTo>
                  <a:pt x="37532" y="281026"/>
                </a:lnTo>
                <a:lnTo>
                  <a:pt x="62823" y="286577"/>
                </a:lnTo>
                <a:lnTo>
                  <a:pt x="77181" y="285278"/>
                </a:lnTo>
                <a:lnTo>
                  <a:pt x="90617" y="280641"/>
                </a:lnTo>
                <a:lnTo>
                  <a:pt x="103132" y="272670"/>
                </a:lnTo>
                <a:lnTo>
                  <a:pt x="114728" y="261363"/>
                </a:lnTo>
                <a:lnTo>
                  <a:pt x="161868" y="261363"/>
                </a:lnTo>
                <a:lnTo>
                  <a:pt x="164992" y="243322"/>
                </a:lnTo>
                <a:lnTo>
                  <a:pt x="78100" y="243322"/>
                </a:lnTo>
                <a:lnTo>
                  <a:pt x="67355" y="241056"/>
                </a:lnTo>
                <a:lnTo>
                  <a:pt x="59418" y="234810"/>
                </a:lnTo>
                <a:lnTo>
                  <a:pt x="54288" y="224585"/>
                </a:lnTo>
                <a:lnTo>
                  <a:pt x="51965" y="210381"/>
                </a:lnTo>
                <a:lnTo>
                  <a:pt x="51599" y="204004"/>
                </a:lnTo>
                <a:lnTo>
                  <a:pt x="51902" y="196151"/>
                </a:lnTo>
                <a:lnTo>
                  <a:pt x="59491" y="157488"/>
                </a:lnTo>
                <a:lnTo>
                  <a:pt x="84290" y="126333"/>
                </a:lnTo>
                <a:lnTo>
                  <a:pt x="101660" y="122949"/>
                </a:lnTo>
                <a:lnTo>
                  <a:pt x="185834" y="122949"/>
                </a:lnTo>
                <a:lnTo>
                  <a:pt x="189468" y="101965"/>
                </a:lnTo>
                <a:lnTo>
                  <a:pt x="135533" y="101965"/>
                </a:lnTo>
                <a:lnTo>
                  <a:pt x="126306" y="92498"/>
                </a:lnTo>
                <a:lnTo>
                  <a:pt x="115745" y="85632"/>
                </a:lnTo>
                <a:lnTo>
                  <a:pt x="103850" y="81367"/>
                </a:lnTo>
                <a:lnTo>
                  <a:pt x="90624" y="79704"/>
                </a:lnTo>
                <a:close/>
              </a:path>
              <a:path w="207645" h="287019">
                <a:moveTo>
                  <a:pt x="161868" y="261363"/>
                </a:moveTo>
                <a:lnTo>
                  <a:pt x="114728" y="261363"/>
                </a:lnTo>
                <a:lnTo>
                  <a:pt x="111785" y="282713"/>
                </a:lnTo>
                <a:lnTo>
                  <a:pt x="158171" y="282713"/>
                </a:lnTo>
                <a:lnTo>
                  <a:pt x="161868" y="261363"/>
                </a:lnTo>
                <a:close/>
              </a:path>
              <a:path w="207645" h="287019">
                <a:moveTo>
                  <a:pt x="185834" y="122949"/>
                </a:moveTo>
                <a:lnTo>
                  <a:pt x="101660" y="122949"/>
                </a:lnTo>
                <a:lnTo>
                  <a:pt x="111529" y="124584"/>
                </a:lnTo>
                <a:lnTo>
                  <a:pt x="119604" y="128565"/>
                </a:lnTo>
                <a:lnTo>
                  <a:pt x="125885" y="134892"/>
                </a:lnTo>
                <a:lnTo>
                  <a:pt x="130371" y="143566"/>
                </a:lnTo>
                <a:lnTo>
                  <a:pt x="116204" y="222715"/>
                </a:lnTo>
                <a:lnTo>
                  <a:pt x="107750" y="232078"/>
                </a:lnTo>
                <a:lnTo>
                  <a:pt x="98582" y="238634"/>
                </a:lnTo>
                <a:lnTo>
                  <a:pt x="88698" y="242382"/>
                </a:lnTo>
                <a:lnTo>
                  <a:pt x="78100" y="243322"/>
                </a:lnTo>
                <a:lnTo>
                  <a:pt x="164992" y="243322"/>
                </a:lnTo>
                <a:lnTo>
                  <a:pt x="185712" y="123657"/>
                </a:lnTo>
                <a:lnTo>
                  <a:pt x="185834" y="122949"/>
                </a:lnTo>
                <a:close/>
              </a:path>
              <a:path w="207645" h="287019">
                <a:moveTo>
                  <a:pt x="207123" y="0"/>
                </a:moveTo>
                <a:lnTo>
                  <a:pt x="155041" y="0"/>
                </a:lnTo>
                <a:lnTo>
                  <a:pt x="135533" y="101965"/>
                </a:lnTo>
                <a:lnTo>
                  <a:pt x="189468" y="101965"/>
                </a:lnTo>
                <a:lnTo>
                  <a:pt x="207123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04548" y="1539567"/>
            <a:ext cx="184635" cy="206517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4199047" y="1463859"/>
            <a:ext cx="99060" cy="278765"/>
          </a:xfrm>
          <a:custGeom>
            <a:avLst/>
            <a:gdLst/>
            <a:ahLst/>
            <a:cxnLst/>
            <a:rect l="l" t="t" r="r" b="b"/>
            <a:pathLst>
              <a:path w="99060" h="278764">
                <a:moveTo>
                  <a:pt x="77065" y="0"/>
                </a:moveTo>
                <a:lnTo>
                  <a:pt x="69212" y="240"/>
                </a:lnTo>
                <a:lnTo>
                  <a:pt x="61233" y="240"/>
                </a:lnTo>
                <a:lnTo>
                  <a:pt x="54417" y="2942"/>
                </a:lnTo>
                <a:lnTo>
                  <a:pt x="43129" y="13737"/>
                </a:lnTo>
                <a:lnTo>
                  <a:pt x="40438" y="20554"/>
                </a:lnTo>
                <a:lnTo>
                  <a:pt x="40845" y="34543"/>
                </a:lnTo>
                <a:lnTo>
                  <a:pt x="40920" y="37119"/>
                </a:lnTo>
                <a:lnTo>
                  <a:pt x="43956" y="43747"/>
                </a:lnTo>
                <a:lnTo>
                  <a:pt x="55621" y="53558"/>
                </a:lnTo>
                <a:lnTo>
                  <a:pt x="62396" y="55893"/>
                </a:lnTo>
                <a:lnTo>
                  <a:pt x="78720" y="55401"/>
                </a:lnTo>
                <a:lnTo>
                  <a:pt x="85683" y="52459"/>
                </a:lnTo>
                <a:lnTo>
                  <a:pt x="96353" y="41171"/>
                </a:lnTo>
                <a:lnTo>
                  <a:pt x="98907" y="34543"/>
                </a:lnTo>
                <a:lnTo>
                  <a:pt x="98466" y="20554"/>
                </a:lnTo>
                <a:lnTo>
                  <a:pt x="98415" y="18962"/>
                </a:lnTo>
                <a:lnTo>
                  <a:pt x="95410" y="12449"/>
                </a:lnTo>
                <a:lnTo>
                  <a:pt x="83871" y="2387"/>
                </a:lnTo>
                <a:lnTo>
                  <a:pt x="77065" y="0"/>
                </a:lnTo>
                <a:close/>
              </a:path>
              <a:path w="99060" h="278764">
                <a:moveTo>
                  <a:pt x="86876" y="79390"/>
                </a:moveTo>
                <a:lnTo>
                  <a:pt x="34606" y="79390"/>
                </a:lnTo>
                <a:lnTo>
                  <a:pt x="0" y="278546"/>
                </a:lnTo>
                <a:lnTo>
                  <a:pt x="52270" y="278546"/>
                </a:lnTo>
                <a:lnTo>
                  <a:pt x="86876" y="7939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294211" y="1539567"/>
            <a:ext cx="188877" cy="20283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03115" y="1539565"/>
            <a:ext cx="177795" cy="20651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04862" y="1543246"/>
            <a:ext cx="189381" cy="20283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4898289" y="1539567"/>
            <a:ext cx="299085" cy="203200"/>
          </a:xfrm>
          <a:custGeom>
            <a:avLst/>
            <a:gdLst/>
            <a:ahLst/>
            <a:cxnLst/>
            <a:rect l="l" t="t" r="r" b="b"/>
            <a:pathLst>
              <a:path w="299085" h="203200">
                <a:moveTo>
                  <a:pt x="245720" y="0"/>
                </a:moveTo>
                <a:lnTo>
                  <a:pt x="228531" y="1621"/>
                </a:lnTo>
                <a:lnTo>
                  <a:pt x="212493" y="7223"/>
                </a:lnTo>
                <a:lnTo>
                  <a:pt x="197605" y="16805"/>
                </a:lnTo>
                <a:lnTo>
                  <a:pt x="183868" y="30365"/>
                </a:lnTo>
                <a:lnTo>
                  <a:pt x="181259" y="23819"/>
                </a:lnTo>
                <a:lnTo>
                  <a:pt x="145749" y="665"/>
                </a:lnTo>
                <a:lnTo>
                  <a:pt x="136938" y="0"/>
                </a:lnTo>
                <a:lnTo>
                  <a:pt x="120452" y="1356"/>
                </a:lnTo>
                <a:lnTo>
                  <a:pt x="105233" y="6164"/>
                </a:lnTo>
                <a:lnTo>
                  <a:pt x="91281" y="14424"/>
                </a:lnTo>
                <a:lnTo>
                  <a:pt x="78594" y="26135"/>
                </a:lnTo>
                <a:lnTo>
                  <a:pt x="82824" y="3497"/>
                </a:lnTo>
                <a:lnTo>
                  <a:pt x="34417" y="3685"/>
                </a:lnTo>
                <a:lnTo>
                  <a:pt x="0" y="202831"/>
                </a:lnTo>
                <a:lnTo>
                  <a:pt x="51904" y="202831"/>
                </a:lnTo>
                <a:lnTo>
                  <a:pt x="76751" y="61841"/>
                </a:lnTo>
                <a:lnTo>
                  <a:pt x="84909" y="53505"/>
                </a:lnTo>
                <a:lnTo>
                  <a:pt x="93549" y="47628"/>
                </a:lnTo>
                <a:lnTo>
                  <a:pt x="102672" y="44211"/>
                </a:lnTo>
                <a:lnTo>
                  <a:pt x="112279" y="43255"/>
                </a:lnTo>
                <a:lnTo>
                  <a:pt x="121375" y="44715"/>
                </a:lnTo>
                <a:lnTo>
                  <a:pt x="128056" y="48546"/>
                </a:lnTo>
                <a:lnTo>
                  <a:pt x="132322" y="54747"/>
                </a:lnTo>
                <a:lnTo>
                  <a:pt x="134173" y="63317"/>
                </a:lnTo>
                <a:lnTo>
                  <a:pt x="134299" y="67244"/>
                </a:lnTo>
                <a:lnTo>
                  <a:pt x="134111" y="71474"/>
                </a:lnTo>
                <a:lnTo>
                  <a:pt x="133629" y="76018"/>
                </a:lnTo>
                <a:lnTo>
                  <a:pt x="112457" y="202831"/>
                </a:lnTo>
                <a:lnTo>
                  <a:pt x="164361" y="202831"/>
                </a:lnTo>
                <a:lnTo>
                  <a:pt x="187554" y="69976"/>
                </a:lnTo>
                <a:lnTo>
                  <a:pt x="188109" y="65725"/>
                </a:lnTo>
                <a:lnTo>
                  <a:pt x="196123" y="55734"/>
                </a:lnTo>
                <a:lnTo>
                  <a:pt x="204899" y="48597"/>
                </a:lnTo>
                <a:lnTo>
                  <a:pt x="214437" y="44316"/>
                </a:lnTo>
                <a:lnTo>
                  <a:pt x="224736" y="42888"/>
                </a:lnTo>
                <a:lnTo>
                  <a:pt x="233914" y="44337"/>
                </a:lnTo>
                <a:lnTo>
                  <a:pt x="240654" y="48135"/>
                </a:lnTo>
                <a:lnTo>
                  <a:pt x="244956" y="54284"/>
                </a:lnTo>
                <a:lnTo>
                  <a:pt x="246819" y="62783"/>
                </a:lnTo>
                <a:lnTo>
                  <a:pt x="246945" y="66720"/>
                </a:lnTo>
                <a:lnTo>
                  <a:pt x="246756" y="70950"/>
                </a:lnTo>
                <a:lnTo>
                  <a:pt x="246264" y="75495"/>
                </a:lnTo>
                <a:lnTo>
                  <a:pt x="225103" y="202831"/>
                </a:lnTo>
                <a:lnTo>
                  <a:pt x="277185" y="202831"/>
                </a:lnTo>
                <a:lnTo>
                  <a:pt x="298357" y="76018"/>
                </a:lnTo>
                <a:lnTo>
                  <a:pt x="298723" y="71411"/>
                </a:lnTo>
                <a:lnTo>
                  <a:pt x="298824" y="55216"/>
                </a:lnTo>
                <a:lnTo>
                  <a:pt x="296909" y="41044"/>
                </a:lnTo>
                <a:lnTo>
                  <a:pt x="269760" y="4969"/>
                </a:lnTo>
                <a:lnTo>
                  <a:pt x="258585" y="1380"/>
                </a:lnTo>
                <a:lnTo>
                  <a:pt x="245720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26272" y="1539567"/>
            <a:ext cx="184635" cy="206517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5526417" y="1459684"/>
            <a:ext cx="207645" cy="287020"/>
          </a:xfrm>
          <a:custGeom>
            <a:avLst/>
            <a:gdLst/>
            <a:ahLst/>
            <a:cxnLst/>
            <a:rect l="l" t="t" r="r" b="b"/>
            <a:pathLst>
              <a:path w="207645" h="287019">
                <a:moveTo>
                  <a:pt x="90624" y="79704"/>
                </a:moveTo>
                <a:lnTo>
                  <a:pt x="49850" y="90374"/>
                </a:lnTo>
                <a:lnTo>
                  <a:pt x="18930" y="124792"/>
                </a:lnTo>
                <a:lnTo>
                  <a:pt x="4623" y="163724"/>
                </a:lnTo>
                <a:lnTo>
                  <a:pt x="0" y="204004"/>
                </a:lnTo>
                <a:lnTo>
                  <a:pt x="249" y="209281"/>
                </a:lnTo>
                <a:lnTo>
                  <a:pt x="8616" y="249311"/>
                </a:lnTo>
                <a:lnTo>
                  <a:pt x="37532" y="281026"/>
                </a:lnTo>
                <a:lnTo>
                  <a:pt x="62823" y="286577"/>
                </a:lnTo>
                <a:lnTo>
                  <a:pt x="77181" y="285278"/>
                </a:lnTo>
                <a:lnTo>
                  <a:pt x="90617" y="280641"/>
                </a:lnTo>
                <a:lnTo>
                  <a:pt x="103132" y="272670"/>
                </a:lnTo>
                <a:lnTo>
                  <a:pt x="114728" y="261363"/>
                </a:lnTo>
                <a:lnTo>
                  <a:pt x="161868" y="261363"/>
                </a:lnTo>
                <a:lnTo>
                  <a:pt x="164992" y="243322"/>
                </a:lnTo>
                <a:lnTo>
                  <a:pt x="78100" y="243322"/>
                </a:lnTo>
                <a:lnTo>
                  <a:pt x="67355" y="241056"/>
                </a:lnTo>
                <a:lnTo>
                  <a:pt x="59418" y="234810"/>
                </a:lnTo>
                <a:lnTo>
                  <a:pt x="54288" y="224585"/>
                </a:lnTo>
                <a:lnTo>
                  <a:pt x="51965" y="210381"/>
                </a:lnTo>
                <a:lnTo>
                  <a:pt x="51599" y="204004"/>
                </a:lnTo>
                <a:lnTo>
                  <a:pt x="51902" y="196151"/>
                </a:lnTo>
                <a:lnTo>
                  <a:pt x="59491" y="157488"/>
                </a:lnTo>
                <a:lnTo>
                  <a:pt x="84290" y="126333"/>
                </a:lnTo>
                <a:lnTo>
                  <a:pt x="101660" y="122949"/>
                </a:lnTo>
                <a:lnTo>
                  <a:pt x="185834" y="122949"/>
                </a:lnTo>
                <a:lnTo>
                  <a:pt x="189468" y="101965"/>
                </a:lnTo>
                <a:lnTo>
                  <a:pt x="135533" y="101965"/>
                </a:lnTo>
                <a:lnTo>
                  <a:pt x="126306" y="92498"/>
                </a:lnTo>
                <a:lnTo>
                  <a:pt x="115745" y="85632"/>
                </a:lnTo>
                <a:lnTo>
                  <a:pt x="103850" y="81367"/>
                </a:lnTo>
                <a:lnTo>
                  <a:pt x="90624" y="79704"/>
                </a:lnTo>
                <a:close/>
              </a:path>
              <a:path w="207645" h="287019">
                <a:moveTo>
                  <a:pt x="161868" y="261363"/>
                </a:moveTo>
                <a:lnTo>
                  <a:pt x="114728" y="261363"/>
                </a:lnTo>
                <a:lnTo>
                  <a:pt x="111785" y="282713"/>
                </a:lnTo>
                <a:lnTo>
                  <a:pt x="158171" y="282713"/>
                </a:lnTo>
                <a:lnTo>
                  <a:pt x="161868" y="261363"/>
                </a:lnTo>
                <a:close/>
              </a:path>
              <a:path w="207645" h="287019">
                <a:moveTo>
                  <a:pt x="185834" y="122949"/>
                </a:moveTo>
                <a:lnTo>
                  <a:pt x="101660" y="122949"/>
                </a:lnTo>
                <a:lnTo>
                  <a:pt x="111529" y="124584"/>
                </a:lnTo>
                <a:lnTo>
                  <a:pt x="119604" y="128565"/>
                </a:lnTo>
                <a:lnTo>
                  <a:pt x="125885" y="134892"/>
                </a:lnTo>
                <a:lnTo>
                  <a:pt x="130371" y="143566"/>
                </a:lnTo>
                <a:lnTo>
                  <a:pt x="116204" y="222715"/>
                </a:lnTo>
                <a:lnTo>
                  <a:pt x="107750" y="232078"/>
                </a:lnTo>
                <a:lnTo>
                  <a:pt x="98582" y="238634"/>
                </a:lnTo>
                <a:lnTo>
                  <a:pt x="88698" y="242382"/>
                </a:lnTo>
                <a:lnTo>
                  <a:pt x="78100" y="243322"/>
                </a:lnTo>
                <a:lnTo>
                  <a:pt x="164992" y="243322"/>
                </a:lnTo>
                <a:lnTo>
                  <a:pt x="185712" y="123657"/>
                </a:lnTo>
                <a:lnTo>
                  <a:pt x="185834" y="122949"/>
                </a:lnTo>
                <a:close/>
              </a:path>
              <a:path w="207645" h="287019">
                <a:moveTo>
                  <a:pt x="207123" y="0"/>
                </a:moveTo>
                <a:lnTo>
                  <a:pt x="155041" y="0"/>
                </a:lnTo>
                <a:lnTo>
                  <a:pt x="135533" y="101965"/>
                </a:lnTo>
                <a:lnTo>
                  <a:pt x="189468" y="101965"/>
                </a:lnTo>
                <a:lnTo>
                  <a:pt x="207123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028592" y="1539565"/>
            <a:ext cx="177795" cy="20651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35562" y="1539567"/>
            <a:ext cx="184635" cy="20651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227398" y="1539564"/>
            <a:ext cx="177713" cy="20651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426526" y="1494289"/>
            <a:ext cx="461620" cy="251795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6981584" y="1459684"/>
            <a:ext cx="207645" cy="287020"/>
          </a:xfrm>
          <a:custGeom>
            <a:avLst/>
            <a:gdLst/>
            <a:ahLst/>
            <a:cxnLst/>
            <a:rect l="l" t="t" r="r" b="b"/>
            <a:pathLst>
              <a:path w="207645" h="287019">
                <a:moveTo>
                  <a:pt x="90624" y="79704"/>
                </a:moveTo>
                <a:lnTo>
                  <a:pt x="49850" y="90374"/>
                </a:lnTo>
                <a:lnTo>
                  <a:pt x="18930" y="124792"/>
                </a:lnTo>
                <a:lnTo>
                  <a:pt x="4623" y="163724"/>
                </a:lnTo>
                <a:lnTo>
                  <a:pt x="0" y="204004"/>
                </a:lnTo>
                <a:lnTo>
                  <a:pt x="249" y="209281"/>
                </a:lnTo>
                <a:lnTo>
                  <a:pt x="8616" y="249311"/>
                </a:lnTo>
                <a:lnTo>
                  <a:pt x="37532" y="281026"/>
                </a:lnTo>
                <a:lnTo>
                  <a:pt x="62823" y="286577"/>
                </a:lnTo>
                <a:lnTo>
                  <a:pt x="77181" y="285278"/>
                </a:lnTo>
                <a:lnTo>
                  <a:pt x="90617" y="280641"/>
                </a:lnTo>
                <a:lnTo>
                  <a:pt x="103132" y="272670"/>
                </a:lnTo>
                <a:lnTo>
                  <a:pt x="114728" y="261363"/>
                </a:lnTo>
                <a:lnTo>
                  <a:pt x="161868" y="261363"/>
                </a:lnTo>
                <a:lnTo>
                  <a:pt x="164992" y="243322"/>
                </a:lnTo>
                <a:lnTo>
                  <a:pt x="78100" y="243322"/>
                </a:lnTo>
                <a:lnTo>
                  <a:pt x="67355" y="241056"/>
                </a:lnTo>
                <a:lnTo>
                  <a:pt x="59418" y="234810"/>
                </a:lnTo>
                <a:lnTo>
                  <a:pt x="54288" y="224585"/>
                </a:lnTo>
                <a:lnTo>
                  <a:pt x="51965" y="210381"/>
                </a:lnTo>
                <a:lnTo>
                  <a:pt x="51599" y="204004"/>
                </a:lnTo>
                <a:lnTo>
                  <a:pt x="51902" y="196151"/>
                </a:lnTo>
                <a:lnTo>
                  <a:pt x="59491" y="157488"/>
                </a:lnTo>
                <a:lnTo>
                  <a:pt x="84290" y="126333"/>
                </a:lnTo>
                <a:lnTo>
                  <a:pt x="101660" y="122949"/>
                </a:lnTo>
                <a:lnTo>
                  <a:pt x="185834" y="122949"/>
                </a:lnTo>
                <a:lnTo>
                  <a:pt x="189468" y="101965"/>
                </a:lnTo>
                <a:lnTo>
                  <a:pt x="135533" y="101965"/>
                </a:lnTo>
                <a:lnTo>
                  <a:pt x="126306" y="92498"/>
                </a:lnTo>
                <a:lnTo>
                  <a:pt x="115745" y="85632"/>
                </a:lnTo>
                <a:lnTo>
                  <a:pt x="103850" y="81367"/>
                </a:lnTo>
                <a:lnTo>
                  <a:pt x="90624" y="79704"/>
                </a:lnTo>
                <a:close/>
              </a:path>
              <a:path w="207645" h="287019">
                <a:moveTo>
                  <a:pt x="161868" y="261363"/>
                </a:moveTo>
                <a:lnTo>
                  <a:pt x="114728" y="261363"/>
                </a:lnTo>
                <a:lnTo>
                  <a:pt x="111785" y="282713"/>
                </a:lnTo>
                <a:lnTo>
                  <a:pt x="158171" y="282713"/>
                </a:lnTo>
                <a:lnTo>
                  <a:pt x="161868" y="261363"/>
                </a:lnTo>
                <a:close/>
              </a:path>
              <a:path w="207645" h="287019">
                <a:moveTo>
                  <a:pt x="185834" y="122949"/>
                </a:moveTo>
                <a:lnTo>
                  <a:pt x="101660" y="122949"/>
                </a:lnTo>
                <a:lnTo>
                  <a:pt x="111529" y="124584"/>
                </a:lnTo>
                <a:lnTo>
                  <a:pt x="119604" y="128565"/>
                </a:lnTo>
                <a:lnTo>
                  <a:pt x="125885" y="134892"/>
                </a:lnTo>
                <a:lnTo>
                  <a:pt x="130371" y="143566"/>
                </a:lnTo>
                <a:lnTo>
                  <a:pt x="116204" y="222715"/>
                </a:lnTo>
                <a:lnTo>
                  <a:pt x="107750" y="232078"/>
                </a:lnTo>
                <a:lnTo>
                  <a:pt x="98582" y="238634"/>
                </a:lnTo>
                <a:lnTo>
                  <a:pt x="88698" y="242382"/>
                </a:lnTo>
                <a:lnTo>
                  <a:pt x="78100" y="243322"/>
                </a:lnTo>
                <a:lnTo>
                  <a:pt x="164992" y="243322"/>
                </a:lnTo>
                <a:lnTo>
                  <a:pt x="185712" y="123657"/>
                </a:lnTo>
                <a:lnTo>
                  <a:pt x="185834" y="122949"/>
                </a:lnTo>
                <a:close/>
              </a:path>
              <a:path w="207645" h="287019">
                <a:moveTo>
                  <a:pt x="207123" y="0"/>
                </a:moveTo>
                <a:lnTo>
                  <a:pt x="155041" y="0"/>
                </a:lnTo>
                <a:lnTo>
                  <a:pt x="135533" y="101965"/>
                </a:lnTo>
                <a:lnTo>
                  <a:pt x="189468" y="101965"/>
                </a:lnTo>
                <a:lnTo>
                  <a:pt x="207123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191312" y="1539564"/>
            <a:ext cx="177713" cy="20651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474739" y="1539565"/>
            <a:ext cx="177795" cy="206517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7673543" y="1463858"/>
            <a:ext cx="796925" cy="364490"/>
          </a:xfrm>
          <a:custGeom>
            <a:avLst/>
            <a:gdLst/>
            <a:ahLst/>
            <a:cxnLst/>
            <a:rect l="l" t="t" r="r" b="b"/>
            <a:pathLst>
              <a:path w="796925" h="364489">
                <a:moveTo>
                  <a:pt x="177711" y="153593"/>
                </a:moveTo>
                <a:lnTo>
                  <a:pt x="161899" y="104089"/>
                </a:lnTo>
                <a:lnTo>
                  <a:pt x="128879" y="80238"/>
                </a:lnTo>
                <a:lnTo>
                  <a:pt x="128879" y="145846"/>
                </a:lnTo>
                <a:lnTo>
                  <a:pt x="128828" y="149466"/>
                </a:lnTo>
                <a:lnTo>
                  <a:pt x="128727" y="151091"/>
                </a:lnTo>
                <a:lnTo>
                  <a:pt x="128079" y="155409"/>
                </a:lnTo>
                <a:lnTo>
                  <a:pt x="126974" y="160197"/>
                </a:lnTo>
                <a:lnTo>
                  <a:pt x="55562" y="160197"/>
                </a:lnTo>
                <a:lnTo>
                  <a:pt x="75526" y="127622"/>
                </a:lnTo>
                <a:lnTo>
                  <a:pt x="87236" y="120777"/>
                </a:lnTo>
                <a:lnTo>
                  <a:pt x="87045" y="120777"/>
                </a:lnTo>
                <a:lnTo>
                  <a:pt x="94043" y="119024"/>
                </a:lnTo>
                <a:lnTo>
                  <a:pt x="98971" y="118732"/>
                </a:lnTo>
                <a:lnTo>
                  <a:pt x="108381" y="118732"/>
                </a:lnTo>
                <a:lnTo>
                  <a:pt x="128879" y="145846"/>
                </a:lnTo>
                <a:lnTo>
                  <a:pt x="128879" y="80238"/>
                </a:lnTo>
                <a:lnTo>
                  <a:pt x="121666" y="77762"/>
                </a:lnTo>
                <a:lnTo>
                  <a:pt x="103593" y="75717"/>
                </a:lnTo>
                <a:lnTo>
                  <a:pt x="90360" y="76212"/>
                </a:lnTo>
                <a:lnTo>
                  <a:pt x="43637" y="95415"/>
                </a:lnTo>
                <a:lnTo>
                  <a:pt x="17830" y="125590"/>
                </a:lnTo>
                <a:lnTo>
                  <a:pt x="2984" y="164731"/>
                </a:lnTo>
                <a:lnTo>
                  <a:pt x="76" y="196456"/>
                </a:lnTo>
                <a:lnTo>
                  <a:pt x="0" y="199301"/>
                </a:lnTo>
                <a:lnTo>
                  <a:pt x="13677" y="245249"/>
                </a:lnTo>
                <a:lnTo>
                  <a:pt x="48615" y="274967"/>
                </a:lnTo>
                <a:lnTo>
                  <a:pt x="84455" y="282232"/>
                </a:lnTo>
                <a:lnTo>
                  <a:pt x="96405" y="281800"/>
                </a:lnTo>
                <a:lnTo>
                  <a:pt x="139877" y="267906"/>
                </a:lnTo>
                <a:lnTo>
                  <a:pt x="162318" y="246697"/>
                </a:lnTo>
                <a:lnTo>
                  <a:pt x="156375" y="239344"/>
                </a:lnTo>
                <a:lnTo>
                  <a:pt x="138569" y="217258"/>
                </a:lnTo>
                <a:lnTo>
                  <a:pt x="127457" y="227190"/>
                </a:lnTo>
                <a:lnTo>
                  <a:pt x="115468" y="234188"/>
                </a:lnTo>
                <a:lnTo>
                  <a:pt x="102616" y="238239"/>
                </a:lnTo>
                <a:lnTo>
                  <a:pt x="88874" y="239344"/>
                </a:lnTo>
                <a:lnTo>
                  <a:pt x="80594" y="238455"/>
                </a:lnTo>
                <a:lnTo>
                  <a:pt x="52197" y="205638"/>
                </a:lnTo>
                <a:lnTo>
                  <a:pt x="51981" y="199301"/>
                </a:lnTo>
                <a:lnTo>
                  <a:pt x="51879" y="196456"/>
                </a:lnTo>
                <a:lnTo>
                  <a:pt x="173913" y="196456"/>
                </a:lnTo>
                <a:lnTo>
                  <a:pt x="176847" y="173786"/>
                </a:lnTo>
                <a:lnTo>
                  <a:pt x="177431" y="160197"/>
                </a:lnTo>
                <a:lnTo>
                  <a:pt x="177634" y="155409"/>
                </a:lnTo>
                <a:lnTo>
                  <a:pt x="177711" y="153593"/>
                </a:lnTo>
                <a:close/>
              </a:path>
              <a:path w="796925" h="364489">
                <a:moveTo>
                  <a:pt x="332384" y="77927"/>
                </a:moveTo>
                <a:lnTo>
                  <a:pt x="325513" y="76212"/>
                </a:lnTo>
                <a:lnTo>
                  <a:pt x="319493" y="75349"/>
                </a:lnTo>
                <a:lnTo>
                  <a:pt x="314337" y="75349"/>
                </a:lnTo>
                <a:lnTo>
                  <a:pt x="301091" y="77114"/>
                </a:lnTo>
                <a:lnTo>
                  <a:pt x="288937" y="82384"/>
                </a:lnTo>
                <a:lnTo>
                  <a:pt x="277901" y="91186"/>
                </a:lnTo>
                <a:lnTo>
                  <a:pt x="267957" y="103505"/>
                </a:lnTo>
                <a:lnTo>
                  <a:pt x="272757" y="79209"/>
                </a:lnTo>
                <a:lnTo>
                  <a:pt x="223964" y="79387"/>
                </a:lnTo>
                <a:lnTo>
                  <a:pt x="189369" y="278549"/>
                </a:lnTo>
                <a:lnTo>
                  <a:pt x="241274" y="278549"/>
                </a:lnTo>
                <a:lnTo>
                  <a:pt x="264287" y="148234"/>
                </a:lnTo>
                <a:lnTo>
                  <a:pt x="273100" y="138861"/>
                </a:lnTo>
                <a:lnTo>
                  <a:pt x="283375" y="132257"/>
                </a:lnTo>
                <a:lnTo>
                  <a:pt x="295097" y="128460"/>
                </a:lnTo>
                <a:lnTo>
                  <a:pt x="308267" y="127431"/>
                </a:lnTo>
                <a:lnTo>
                  <a:pt x="312813" y="127431"/>
                </a:lnTo>
                <a:lnTo>
                  <a:pt x="318630" y="128054"/>
                </a:lnTo>
                <a:lnTo>
                  <a:pt x="325755" y="129273"/>
                </a:lnTo>
                <a:lnTo>
                  <a:pt x="332384" y="77927"/>
                </a:lnTo>
                <a:close/>
              </a:path>
              <a:path w="796925" h="364489">
                <a:moveTo>
                  <a:pt x="524357" y="79400"/>
                </a:moveTo>
                <a:lnTo>
                  <a:pt x="468401" y="79400"/>
                </a:lnTo>
                <a:lnTo>
                  <a:pt x="411708" y="212839"/>
                </a:lnTo>
                <a:lnTo>
                  <a:pt x="396989" y="79400"/>
                </a:lnTo>
                <a:lnTo>
                  <a:pt x="344347" y="79400"/>
                </a:lnTo>
                <a:lnTo>
                  <a:pt x="378396" y="278549"/>
                </a:lnTo>
                <a:lnTo>
                  <a:pt x="428091" y="278549"/>
                </a:lnTo>
                <a:lnTo>
                  <a:pt x="524357" y="79400"/>
                </a:lnTo>
                <a:close/>
              </a:path>
              <a:path w="796925" h="364489">
                <a:moveTo>
                  <a:pt x="604050" y="79400"/>
                </a:moveTo>
                <a:lnTo>
                  <a:pt x="551776" y="79400"/>
                </a:lnTo>
                <a:lnTo>
                  <a:pt x="517169" y="278549"/>
                </a:lnTo>
                <a:lnTo>
                  <a:pt x="569442" y="278549"/>
                </a:lnTo>
                <a:lnTo>
                  <a:pt x="604050" y="79400"/>
                </a:lnTo>
                <a:close/>
              </a:path>
              <a:path w="796925" h="364489">
                <a:moveTo>
                  <a:pt x="616077" y="34544"/>
                </a:moveTo>
                <a:lnTo>
                  <a:pt x="594245" y="0"/>
                </a:lnTo>
                <a:lnTo>
                  <a:pt x="586384" y="241"/>
                </a:lnTo>
                <a:lnTo>
                  <a:pt x="578408" y="241"/>
                </a:lnTo>
                <a:lnTo>
                  <a:pt x="571588" y="2946"/>
                </a:lnTo>
                <a:lnTo>
                  <a:pt x="560298" y="13741"/>
                </a:lnTo>
                <a:lnTo>
                  <a:pt x="557618" y="20561"/>
                </a:lnTo>
                <a:lnTo>
                  <a:pt x="558025" y="34544"/>
                </a:lnTo>
                <a:lnTo>
                  <a:pt x="558088" y="37122"/>
                </a:lnTo>
                <a:lnTo>
                  <a:pt x="561136" y="43751"/>
                </a:lnTo>
                <a:lnTo>
                  <a:pt x="572795" y="53568"/>
                </a:lnTo>
                <a:lnTo>
                  <a:pt x="579577" y="55905"/>
                </a:lnTo>
                <a:lnTo>
                  <a:pt x="595896" y="55410"/>
                </a:lnTo>
                <a:lnTo>
                  <a:pt x="602856" y="52463"/>
                </a:lnTo>
                <a:lnTo>
                  <a:pt x="613524" y="41173"/>
                </a:lnTo>
                <a:lnTo>
                  <a:pt x="616077" y="34544"/>
                </a:lnTo>
                <a:close/>
              </a:path>
              <a:path w="796925" h="364489">
                <a:moveTo>
                  <a:pt x="796569" y="153758"/>
                </a:moveTo>
                <a:lnTo>
                  <a:pt x="785799" y="109181"/>
                </a:lnTo>
                <a:lnTo>
                  <a:pt x="753897" y="81584"/>
                </a:lnTo>
                <a:lnTo>
                  <a:pt x="723696" y="75717"/>
                </a:lnTo>
                <a:lnTo>
                  <a:pt x="704075" y="77012"/>
                </a:lnTo>
                <a:lnTo>
                  <a:pt x="655040" y="103047"/>
                </a:lnTo>
                <a:lnTo>
                  <a:pt x="632942" y="136525"/>
                </a:lnTo>
                <a:lnTo>
                  <a:pt x="622274" y="180073"/>
                </a:lnTo>
                <a:lnTo>
                  <a:pt x="621588" y="191389"/>
                </a:lnTo>
                <a:lnTo>
                  <a:pt x="621538" y="192214"/>
                </a:lnTo>
                <a:lnTo>
                  <a:pt x="622452" y="209702"/>
                </a:lnTo>
                <a:lnTo>
                  <a:pt x="622541" y="211543"/>
                </a:lnTo>
                <a:lnTo>
                  <a:pt x="626275" y="228854"/>
                </a:lnTo>
                <a:lnTo>
                  <a:pt x="653503" y="268122"/>
                </a:lnTo>
                <a:lnTo>
                  <a:pt x="674370" y="278206"/>
                </a:lnTo>
                <a:lnTo>
                  <a:pt x="666635" y="303771"/>
                </a:lnTo>
                <a:lnTo>
                  <a:pt x="673074" y="304317"/>
                </a:lnTo>
                <a:lnTo>
                  <a:pt x="685101" y="305168"/>
                </a:lnTo>
                <a:lnTo>
                  <a:pt x="690372" y="309346"/>
                </a:lnTo>
                <a:lnTo>
                  <a:pt x="665340" y="333032"/>
                </a:lnTo>
                <a:lnTo>
                  <a:pt x="664044" y="360680"/>
                </a:lnTo>
                <a:lnTo>
                  <a:pt x="663930" y="363181"/>
                </a:lnTo>
                <a:lnTo>
                  <a:pt x="663879" y="364324"/>
                </a:lnTo>
                <a:lnTo>
                  <a:pt x="679475" y="363181"/>
                </a:lnTo>
                <a:lnTo>
                  <a:pt x="722401" y="345135"/>
                </a:lnTo>
                <a:lnTo>
                  <a:pt x="732345" y="318681"/>
                </a:lnTo>
                <a:lnTo>
                  <a:pt x="732345" y="311061"/>
                </a:lnTo>
                <a:lnTo>
                  <a:pt x="730402" y="304596"/>
                </a:lnTo>
                <a:lnTo>
                  <a:pt x="722680" y="293916"/>
                </a:lnTo>
                <a:lnTo>
                  <a:pt x="716940" y="290449"/>
                </a:lnTo>
                <a:lnTo>
                  <a:pt x="709333" y="288848"/>
                </a:lnTo>
                <a:lnTo>
                  <a:pt x="711339" y="282409"/>
                </a:lnTo>
                <a:lnTo>
                  <a:pt x="711454" y="282067"/>
                </a:lnTo>
                <a:lnTo>
                  <a:pt x="711517" y="281876"/>
                </a:lnTo>
                <a:lnTo>
                  <a:pt x="720775" y="280479"/>
                </a:lnTo>
                <a:lnTo>
                  <a:pt x="758888" y="262343"/>
                </a:lnTo>
                <a:lnTo>
                  <a:pt x="777430" y="239763"/>
                </a:lnTo>
                <a:lnTo>
                  <a:pt x="778014" y="238810"/>
                </a:lnTo>
                <a:lnTo>
                  <a:pt x="781964" y="229628"/>
                </a:lnTo>
                <a:lnTo>
                  <a:pt x="784593" y="219938"/>
                </a:lnTo>
                <a:lnTo>
                  <a:pt x="785876" y="209892"/>
                </a:lnTo>
                <a:lnTo>
                  <a:pt x="785901" y="209702"/>
                </a:lnTo>
                <a:lnTo>
                  <a:pt x="737133" y="209892"/>
                </a:lnTo>
                <a:lnTo>
                  <a:pt x="735164" y="218973"/>
                </a:lnTo>
                <a:lnTo>
                  <a:pt x="730999" y="226250"/>
                </a:lnTo>
                <a:lnTo>
                  <a:pt x="718096" y="237274"/>
                </a:lnTo>
                <a:lnTo>
                  <a:pt x="717880" y="237274"/>
                </a:lnTo>
                <a:lnTo>
                  <a:pt x="710247" y="239763"/>
                </a:lnTo>
                <a:lnTo>
                  <a:pt x="675500" y="220891"/>
                </a:lnTo>
                <a:lnTo>
                  <a:pt x="672934" y="199466"/>
                </a:lnTo>
                <a:lnTo>
                  <a:pt x="673188" y="192214"/>
                </a:lnTo>
                <a:lnTo>
                  <a:pt x="673214" y="191389"/>
                </a:lnTo>
                <a:lnTo>
                  <a:pt x="680885" y="148729"/>
                </a:lnTo>
                <a:lnTo>
                  <a:pt x="720204" y="118592"/>
                </a:lnTo>
                <a:lnTo>
                  <a:pt x="729513" y="119087"/>
                </a:lnTo>
                <a:lnTo>
                  <a:pt x="748169" y="153758"/>
                </a:lnTo>
                <a:lnTo>
                  <a:pt x="796569" y="153758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89078" y="1539565"/>
            <a:ext cx="377875" cy="20651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852919" y="659668"/>
            <a:ext cx="3706693" cy="1121040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3621423" y="450248"/>
            <a:ext cx="1048385" cy="1550670"/>
          </a:xfrm>
          <a:custGeom>
            <a:avLst/>
            <a:gdLst/>
            <a:ahLst/>
            <a:cxnLst/>
            <a:rect l="l" t="t" r="r" b="b"/>
            <a:pathLst>
              <a:path w="1048384" h="1550670">
                <a:moveTo>
                  <a:pt x="318786" y="0"/>
                </a:moveTo>
                <a:lnTo>
                  <a:pt x="243929" y="0"/>
                </a:lnTo>
                <a:lnTo>
                  <a:pt x="242338" y="1591"/>
                </a:lnTo>
                <a:lnTo>
                  <a:pt x="240348" y="2157"/>
                </a:lnTo>
                <a:lnTo>
                  <a:pt x="230349" y="2492"/>
                </a:lnTo>
                <a:lnTo>
                  <a:pt x="228757" y="2324"/>
                </a:lnTo>
                <a:lnTo>
                  <a:pt x="221207" y="5141"/>
                </a:lnTo>
                <a:lnTo>
                  <a:pt x="173794" y="17159"/>
                </a:lnTo>
                <a:lnTo>
                  <a:pt x="132742" y="36152"/>
                </a:lnTo>
                <a:lnTo>
                  <a:pt x="99875" y="58629"/>
                </a:lnTo>
                <a:lnTo>
                  <a:pt x="79903" y="77337"/>
                </a:lnTo>
                <a:lnTo>
                  <a:pt x="74479" y="82374"/>
                </a:lnTo>
                <a:lnTo>
                  <a:pt x="44365" y="120047"/>
                </a:lnTo>
                <a:lnTo>
                  <a:pt x="24428" y="155681"/>
                </a:lnTo>
                <a:lnTo>
                  <a:pt x="11046" y="192538"/>
                </a:lnTo>
                <a:lnTo>
                  <a:pt x="9999" y="197041"/>
                </a:lnTo>
                <a:lnTo>
                  <a:pt x="8188" y="201365"/>
                </a:lnTo>
                <a:lnTo>
                  <a:pt x="5926" y="211846"/>
                </a:lnTo>
                <a:lnTo>
                  <a:pt x="5172" y="217930"/>
                </a:lnTo>
                <a:lnTo>
                  <a:pt x="4083" y="223940"/>
                </a:lnTo>
                <a:lnTo>
                  <a:pt x="2922" y="232264"/>
                </a:lnTo>
                <a:lnTo>
                  <a:pt x="1561" y="249000"/>
                </a:lnTo>
                <a:lnTo>
                  <a:pt x="125" y="261939"/>
                </a:lnTo>
                <a:lnTo>
                  <a:pt x="0" y="266714"/>
                </a:lnTo>
                <a:lnTo>
                  <a:pt x="1459" y="279153"/>
                </a:lnTo>
                <a:lnTo>
                  <a:pt x="3591" y="302818"/>
                </a:lnTo>
                <a:lnTo>
                  <a:pt x="4397" y="309540"/>
                </a:lnTo>
                <a:lnTo>
                  <a:pt x="6523" y="315979"/>
                </a:lnTo>
                <a:lnTo>
                  <a:pt x="7214" y="326241"/>
                </a:lnTo>
                <a:lnTo>
                  <a:pt x="8648" y="329696"/>
                </a:lnTo>
                <a:lnTo>
                  <a:pt x="12572" y="343629"/>
                </a:lnTo>
                <a:lnTo>
                  <a:pt x="15873" y="354025"/>
                </a:lnTo>
                <a:lnTo>
                  <a:pt x="32924" y="393553"/>
                </a:lnTo>
                <a:lnTo>
                  <a:pt x="55990" y="429485"/>
                </a:lnTo>
                <a:lnTo>
                  <a:pt x="84202" y="461226"/>
                </a:lnTo>
                <a:lnTo>
                  <a:pt x="124370" y="493002"/>
                </a:lnTo>
                <a:lnTo>
                  <a:pt x="165264" y="514551"/>
                </a:lnTo>
                <a:lnTo>
                  <a:pt x="219878" y="530235"/>
                </a:lnTo>
                <a:lnTo>
                  <a:pt x="232600" y="530905"/>
                </a:lnTo>
                <a:lnTo>
                  <a:pt x="238191" y="533167"/>
                </a:lnTo>
                <a:lnTo>
                  <a:pt x="256379" y="533167"/>
                </a:lnTo>
                <a:lnTo>
                  <a:pt x="265510" y="533470"/>
                </a:lnTo>
                <a:lnTo>
                  <a:pt x="271635" y="535219"/>
                </a:lnTo>
                <a:lnTo>
                  <a:pt x="275583" y="535522"/>
                </a:lnTo>
                <a:lnTo>
                  <a:pt x="303728" y="535711"/>
                </a:lnTo>
                <a:lnTo>
                  <a:pt x="309383" y="535983"/>
                </a:lnTo>
                <a:lnTo>
                  <a:pt x="318042" y="538077"/>
                </a:lnTo>
                <a:lnTo>
                  <a:pt x="328063" y="538172"/>
                </a:lnTo>
                <a:lnTo>
                  <a:pt x="341989" y="540465"/>
                </a:lnTo>
                <a:lnTo>
                  <a:pt x="360428" y="542569"/>
                </a:lnTo>
                <a:lnTo>
                  <a:pt x="365486" y="544381"/>
                </a:lnTo>
                <a:lnTo>
                  <a:pt x="372679" y="544716"/>
                </a:lnTo>
                <a:lnTo>
                  <a:pt x="377998" y="546967"/>
                </a:lnTo>
                <a:lnTo>
                  <a:pt x="389810" y="548978"/>
                </a:lnTo>
                <a:lnTo>
                  <a:pt x="395809" y="551155"/>
                </a:lnTo>
                <a:lnTo>
                  <a:pt x="408276" y="554043"/>
                </a:lnTo>
                <a:lnTo>
                  <a:pt x="440342" y="564611"/>
                </a:lnTo>
                <a:lnTo>
                  <a:pt x="488321" y="584464"/>
                </a:lnTo>
                <a:lnTo>
                  <a:pt x="525429" y="604013"/>
                </a:lnTo>
                <a:lnTo>
                  <a:pt x="561918" y="627216"/>
                </a:lnTo>
                <a:lnTo>
                  <a:pt x="608203" y="663679"/>
                </a:lnTo>
                <a:lnTo>
                  <a:pt x="642812" y="697377"/>
                </a:lnTo>
                <a:lnTo>
                  <a:pt x="655152" y="711967"/>
                </a:lnTo>
                <a:lnTo>
                  <a:pt x="657833" y="714438"/>
                </a:lnTo>
                <a:lnTo>
                  <a:pt x="670670" y="730396"/>
                </a:lnTo>
                <a:lnTo>
                  <a:pt x="679686" y="742103"/>
                </a:lnTo>
                <a:lnTo>
                  <a:pt x="683298" y="747317"/>
                </a:lnTo>
                <a:lnTo>
                  <a:pt x="691734" y="758814"/>
                </a:lnTo>
                <a:lnTo>
                  <a:pt x="716715" y="799602"/>
                </a:lnTo>
                <a:lnTo>
                  <a:pt x="737005" y="841122"/>
                </a:lnTo>
                <a:lnTo>
                  <a:pt x="753525" y="884289"/>
                </a:lnTo>
                <a:lnTo>
                  <a:pt x="764961" y="926505"/>
                </a:lnTo>
                <a:lnTo>
                  <a:pt x="768709" y="940651"/>
                </a:lnTo>
                <a:lnTo>
                  <a:pt x="770028" y="947039"/>
                </a:lnTo>
                <a:lnTo>
                  <a:pt x="770709" y="954840"/>
                </a:lnTo>
                <a:lnTo>
                  <a:pt x="771620" y="958536"/>
                </a:lnTo>
                <a:lnTo>
                  <a:pt x="773358" y="962776"/>
                </a:lnTo>
                <a:lnTo>
                  <a:pt x="772322" y="967405"/>
                </a:lnTo>
                <a:lnTo>
                  <a:pt x="774541" y="976001"/>
                </a:lnTo>
                <a:lnTo>
                  <a:pt x="775442" y="980273"/>
                </a:lnTo>
                <a:lnTo>
                  <a:pt x="775421" y="994461"/>
                </a:lnTo>
                <a:lnTo>
                  <a:pt x="777829" y="1000870"/>
                </a:lnTo>
                <a:lnTo>
                  <a:pt x="777745" y="1004807"/>
                </a:lnTo>
                <a:lnTo>
                  <a:pt x="778037" y="1040019"/>
                </a:lnTo>
                <a:lnTo>
                  <a:pt x="777725" y="1077119"/>
                </a:lnTo>
                <a:lnTo>
                  <a:pt x="777850" y="1079171"/>
                </a:lnTo>
                <a:lnTo>
                  <a:pt x="775442" y="1085569"/>
                </a:lnTo>
                <a:lnTo>
                  <a:pt x="775295" y="1103317"/>
                </a:lnTo>
                <a:lnTo>
                  <a:pt x="773390" y="1107924"/>
                </a:lnTo>
                <a:lnTo>
                  <a:pt x="773306" y="1115138"/>
                </a:lnTo>
                <a:lnTo>
                  <a:pt x="771714" y="1121704"/>
                </a:lnTo>
                <a:lnTo>
                  <a:pt x="769494" y="1135023"/>
                </a:lnTo>
                <a:lnTo>
                  <a:pt x="768594" y="1141692"/>
                </a:lnTo>
                <a:lnTo>
                  <a:pt x="765924" y="1153640"/>
                </a:lnTo>
                <a:lnTo>
                  <a:pt x="764531" y="1158949"/>
                </a:lnTo>
                <a:lnTo>
                  <a:pt x="762332" y="1170959"/>
                </a:lnTo>
                <a:lnTo>
                  <a:pt x="760165" y="1177388"/>
                </a:lnTo>
                <a:lnTo>
                  <a:pt x="743494" y="1227125"/>
                </a:lnTo>
                <a:lnTo>
                  <a:pt x="722690" y="1272463"/>
                </a:lnTo>
                <a:lnTo>
                  <a:pt x="703528" y="1306745"/>
                </a:lnTo>
                <a:lnTo>
                  <a:pt x="681602" y="1338828"/>
                </a:lnTo>
                <a:lnTo>
                  <a:pt x="677288" y="1345341"/>
                </a:lnTo>
                <a:lnTo>
                  <a:pt x="651362" y="1376806"/>
                </a:lnTo>
                <a:lnTo>
                  <a:pt x="623834" y="1406313"/>
                </a:lnTo>
                <a:lnTo>
                  <a:pt x="618776" y="1410826"/>
                </a:lnTo>
                <a:lnTo>
                  <a:pt x="604785" y="1423859"/>
                </a:lnTo>
                <a:lnTo>
                  <a:pt x="565908" y="1455144"/>
                </a:lnTo>
                <a:lnTo>
                  <a:pt x="521902" y="1484143"/>
                </a:lnTo>
                <a:lnTo>
                  <a:pt x="503921" y="1493263"/>
                </a:lnTo>
                <a:lnTo>
                  <a:pt x="498895" y="1496457"/>
                </a:lnTo>
                <a:lnTo>
                  <a:pt x="483713" y="1503710"/>
                </a:lnTo>
                <a:lnTo>
                  <a:pt x="473774" y="1508221"/>
                </a:lnTo>
                <a:lnTo>
                  <a:pt x="463716" y="1512457"/>
                </a:lnTo>
                <a:lnTo>
                  <a:pt x="447536" y="1518414"/>
                </a:lnTo>
                <a:lnTo>
                  <a:pt x="441745" y="1521011"/>
                </a:lnTo>
                <a:lnTo>
                  <a:pt x="423301" y="1526670"/>
                </a:lnTo>
                <a:lnTo>
                  <a:pt x="409840" y="1530445"/>
                </a:lnTo>
                <a:lnTo>
                  <a:pt x="408762" y="1530298"/>
                </a:lnTo>
                <a:lnTo>
                  <a:pt x="406343" y="1530403"/>
                </a:lnTo>
                <a:lnTo>
                  <a:pt x="410699" y="1528267"/>
                </a:lnTo>
                <a:lnTo>
                  <a:pt x="413704" y="1526498"/>
                </a:lnTo>
                <a:lnTo>
                  <a:pt x="424098" y="1522277"/>
                </a:lnTo>
                <a:lnTo>
                  <a:pt x="465675" y="1500413"/>
                </a:lnTo>
                <a:lnTo>
                  <a:pt x="491754" y="1482645"/>
                </a:lnTo>
                <a:lnTo>
                  <a:pt x="498288" y="1478352"/>
                </a:lnTo>
                <a:lnTo>
                  <a:pt x="535420" y="1446603"/>
                </a:lnTo>
                <a:lnTo>
                  <a:pt x="568244" y="1410323"/>
                </a:lnTo>
                <a:lnTo>
                  <a:pt x="597234" y="1367993"/>
                </a:lnTo>
                <a:lnTo>
                  <a:pt x="620015" y="1324396"/>
                </a:lnTo>
                <a:lnTo>
                  <a:pt x="637823" y="1275479"/>
                </a:lnTo>
                <a:lnTo>
                  <a:pt x="647132" y="1236328"/>
                </a:lnTo>
                <a:lnTo>
                  <a:pt x="647310" y="1230140"/>
                </a:lnTo>
                <a:lnTo>
                  <a:pt x="649865" y="1223166"/>
                </a:lnTo>
                <a:lnTo>
                  <a:pt x="650032" y="1210444"/>
                </a:lnTo>
                <a:lnTo>
                  <a:pt x="652597" y="1203659"/>
                </a:lnTo>
                <a:lnTo>
                  <a:pt x="652378" y="1201377"/>
                </a:lnTo>
                <a:lnTo>
                  <a:pt x="652891" y="1184079"/>
                </a:lnTo>
                <a:lnTo>
                  <a:pt x="653808" y="1169373"/>
                </a:lnTo>
                <a:lnTo>
                  <a:pt x="653889" y="1162251"/>
                </a:lnTo>
                <a:lnTo>
                  <a:pt x="653631" y="1155119"/>
                </a:lnTo>
                <a:lnTo>
                  <a:pt x="652304" y="1142342"/>
                </a:lnTo>
                <a:lnTo>
                  <a:pt x="652587" y="1136583"/>
                </a:lnTo>
                <a:lnTo>
                  <a:pt x="652398" y="1126436"/>
                </a:lnTo>
                <a:lnTo>
                  <a:pt x="652556" y="1121976"/>
                </a:lnTo>
                <a:lnTo>
                  <a:pt x="650440" y="1117212"/>
                </a:lnTo>
                <a:lnTo>
                  <a:pt x="650231" y="1109756"/>
                </a:lnTo>
                <a:lnTo>
                  <a:pt x="648671" y="1103809"/>
                </a:lnTo>
                <a:lnTo>
                  <a:pt x="646785" y="1090700"/>
                </a:lnTo>
                <a:lnTo>
                  <a:pt x="634703" y="1043031"/>
                </a:lnTo>
                <a:lnTo>
                  <a:pt x="619828" y="1003969"/>
                </a:lnTo>
                <a:lnTo>
                  <a:pt x="601049" y="966630"/>
                </a:lnTo>
                <a:lnTo>
                  <a:pt x="572556" y="924005"/>
                </a:lnTo>
                <a:lnTo>
                  <a:pt x="546280" y="893114"/>
                </a:lnTo>
                <a:lnTo>
                  <a:pt x="526486" y="873774"/>
                </a:lnTo>
                <a:lnTo>
                  <a:pt x="523607" y="870664"/>
                </a:lnTo>
                <a:lnTo>
                  <a:pt x="514958" y="862926"/>
                </a:lnTo>
                <a:lnTo>
                  <a:pt x="509031" y="858486"/>
                </a:lnTo>
                <a:lnTo>
                  <a:pt x="496707" y="848497"/>
                </a:lnTo>
                <a:lnTo>
                  <a:pt x="489639" y="843901"/>
                </a:lnTo>
                <a:lnTo>
                  <a:pt x="475300" y="833893"/>
                </a:lnTo>
                <a:lnTo>
                  <a:pt x="467642" y="829126"/>
                </a:lnTo>
                <a:lnTo>
                  <a:pt x="433681" y="811059"/>
                </a:lnTo>
                <a:lnTo>
                  <a:pt x="386647" y="792394"/>
                </a:lnTo>
                <a:lnTo>
                  <a:pt x="356072" y="784457"/>
                </a:lnTo>
                <a:lnTo>
                  <a:pt x="351036" y="782761"/>
                </a:lnTo>
                <a:lnTo>
                  <a:pt x="344460" y="782541"/>
                </a:lnTo>
                <a:lnTo>
                  <a:pt x="340251" y="780824"/>
                </a:lnTo>
                <a:lnTo>
                  <a:pt x="338408" y="780447"/>
                </a:lnTo>
                <a:lnTo>
                  <a:pt x="333089" y="780374"/>
                </a:lnTo>
                <a:lnTo>
                  <a:pt x="329780" y="780028"/>
                </a:lnTo>
                <a:lnTo>
                  <a:pt x="324450" y="777651"/>
                </a:lnTo>
                <a:lnTo>
                  <a:pt x="322021" y="777882"/>
                </a:lnTo>
                <a:lnTo>
                  <a:pt x="315037" y="777882"/>
                </a:lnTo>
                <a:lnTo>
                  <a:pt x="310440" y="777494"/>
                </a:lnTo>
                <a:lnTo>
                  <a:pt x="303435" y="775766"/>
                </a:lnTo>
                <a:lnTo>
                  <a:pt x="298346" y="775494"/>
                </a:lnTo>
                <a:lnTo>
                  <a:pt x="264285" y="775421"/>
                </a:lnTo>
                <a:lnTo>
                  <a:pt x="261363" y="775704"/>
                </a:lnTo>
                <a:lnTo>
                  <a:pt x="256494" y="777620"/>
                </a:lnTo>
                <a:lnTo>
                  <a:pt x="249835" y="777159"/>
                </a:lnTo>
                <a:lnTo>
                  <a:pt x="244715" y="779505"/>
                </a:lnTo>
                <a:lnTo>
                  <a:pt x="231490" y="782897"/>
                </a:lnTo>
                <a:lnTo>
                  <a:pt x="223878" y="786101"/>
                </a:lnTo>
                <a:lnTo>
                  <a:pt x="187596" y="810220"/>
                </a:lnTo>
                <a:lnTo>
                  <a:pt x="160611" y="845807"/>
                </a:lnTo>
                <a:lnTo>
                  <a:pt x="147432" y="885045"/>
                </a:lnTo>
                <a:lnTo>
                  <a:pt x="146225" y="898621"/>
                </a:lnTo>
                <a:lnTo>
                  <a:pt x="146291" y="905641"/>
                </a:lnTo>
                <a:lnTo>
                  <a:pt x="157539" y="948964"/>
                </a:lnTo>
                <a:lnTo>
                  <a:pt x="187167" y="988786"/>
                </a:lnTo>
                <a:lnTo>
                  <a:pt x="222140" y="1012680"/>
                </a:lnTo>
                <a:lnTo>
                  <a:pt x="249615" y="1021895"/>
                </a:lnTo>
                <a:lnTo>
                  <a:pt x="254683" y="1024513"/>
                </a:lnTo>
                <a:lnTo>
                  <a:pt x="259604" y="1024094"/>
                </a:lnTo>
                <a:lnTo>
                  <a:pt x="269133" y="1024481"/>
                </a:lnTo>
                <a:lnTo>
                  <a:pt x="276525" y="1026429"/>
                </a:lnTo>
                <a:lnTo>
                  <a:pt x="281771" y="1026712"/>
                </a:lnTo>
                <a:lnTo>
                  <a:pt x="299540" y="1026775"/>
                </a:lnTo>
                <a:lnTo>
                  <a:pt x="301299" y="1026649"/>
                </a:lnTo>
                <a:lnTo>
                  <a:pt x="310922" y="1029057"/>
                </a:lnTo>
                <a:lnTo>
                  <a:pt x="357434" y="1039612"/>
                </a:lnTo>
                <a:lnTo>
                  <a:pt x="384040" y="1051329"/>
                </a:lnTo>
                <a:lnTo>
                  <a:pt x="390459" y="1054543"/>
                </a:lnTo>
                <a:lnTo>
                  <a:pt x="426039" y="1077621"/>
                </a:lnTo>
                <a:lnTo>
                  <a:pt x="462665" y="1112817"/>
                </a:lnTo>
                <a:lnTo>
                  <a:pt x="489778" y="1150008"/>
                </a:lnTo>
                <a:lnTo>
                  <a:pt x="508556" y="1186986"/>
                </a:lnTo>
                <a:lnTo>
                  <a:pt x="522371" y="1228936"/>
                </a:lnTo>
                <a:lnTo>
                  <a:pt x="522758" y="1234894"/>
                </a:lnTo>
                <a:lnTo>
                  <a:pt x="525376" y="1241805"/>
                </a:lnTo>
                <a:lnTo>
                  <a:pt x="525554" y="1247815"/>
                </a:lnTo>
                <a:lnTo>
                  <a:pt x="525963" y="1250726"/>
                </a:lnTo>
                <a:lnTo>
                  <a:pt x="527858" y="1256202"/>
                </a:lnTo>
                <a:lnTo>
                  <a:pt x="528130" y="1267615"/>
                </a:lnTo>
                <a:lnTo>
                  <a:pt x="529774" y="1287594"/>
                </a:lnTo>
                <a:lnTo>
                  <a:pt x="529763" y="1295866"/>
                </a:lnTo>
                <a:lnTo>
                  <a:pt x="528130" y="1308483"/>
                </a:lnTo>
                <a:lnTo>
                  <a:pt x="527826" y="1324148"/>
                </a:lnTo>
                <a:lnTo>
                  <a:pt x="525868" y="1328975"/>
                </a:lnTo>
                <a:lnTo>
                  <a:pt x="525680" y="1335100"/>
                </a:lnTo>
                <a:lnTo>
                  <a:pt x="521777" y="1352322"/>
                </a:lnTo>
                <a:lnTo>
                  <a:pt x="509790" y="1388490"/>
                </a:lnTo>
                <a:lnTo>
                  <a:pt x="490927" y="1424848"/>
                </a:lnTo>
                <a:lnTo>
                  <a:pt x="460237" y="1465505"/>
                </a:lnTo>
                <a:lnTo>
                  <a:pt x="424959" y="1498467"/>
                </a:lnTo>
                <a:lnTo>
                  <a:pt x="383797" y="1525033"/>
                </a:lnTo>
                <a:lnTo>
                  <a:pt x="344743" y="1540549"/>
                </a:lnTo>
                <a:lnTo>
                  <a:pt x="339005" y="1541837"/>
                </a:lnTo>
                <a:lnTo>
                  <a:pt x="333487" y="1544078"/>
                </a:lnTo>
                <a:lnTo>
                  <a:pt x="324942" y="1544769"/>
                </a:lnTo>
                <a:lnTo>
                  <a:pt x="320346" y="1547534"/>
                </a:lnTo>
                <a:lnTo>
                  <a:pt x="320482" y="1548853"/>
                </a:lnTo>
                <a:lnTo>
                  <a:pt x="320890" y="1549282"/>
                </a:lnTo>
                <a:lnTo>
                  <a:pt x="330942" y="1550067"/>
                </a:lnTo>
                <a:lnTo>
                  <a:pt x="338303" y="1547701"/>
                </a:lnTo>
                <a:lnTo>
                  <a:pt x="346858" y="1546759"/>
                </a:lnTo>
                <a:lnTo>
                  <a:pt x="354994" y="1545230"/>
                </a:lnTo>
                <a:lnTo>
                  <a:pt x="356784" y="1545115"/>
                </a:lnTo>
                <a:lnTo>
                  <a:pt x="360135" y="1548088"/>
                </a:lnTo>
                <a:lnTo>
                  <a:pt x="372449" y="1547125"/>
                </a:lnTo>
                <a:lnTo>
                  <a:pt x="380365" y="1545617"/>
                </a:lnTo>
                <a:lnTo>
                  <a:pt x="390071" y="1545397"/>
                </a:lnTo>
                <a:lnTo>
                  <a:pt x="391705" y="1544727"/>
                </a:lnTo>
                <a:lnTo>
                  <a:pt x="397087" y="1543513"/>
                </a:lnTo>
                <a:lnTo>
                  <a:pt x="403181" y="1543178"/>
                </a:lnTo>
                <a:lnTo>
                  <a:pt x="407380" y="1543125"/>
                </a:lnTo>
                <a:lnTo>
                  <a:pt x="412657" y="1540748"/>
                </a:lnTo>
                <a:lnTo>
                  <a:pt x="418510" y="1540665"/>
                </a:lnTo>
                <a:lnTo>
                  <a:pt x="421212" y="1540413"/>
                </a:lnTo>
                <a:lnTo>
                  <a:pt x="424929" y="1538769"/>
                </a:lnTo>
                <a:lnTo>
                  <a:pt x="430447" y="1538225"/>
                </a:lnTo>
                <a:lnTo>
                  <a:pt x="433285" y="1537618"/>
                </a:lnTo>
                <a:lnTo>
                  <a:pt x="438510" y="1535900"/>
                </a:lnTo>
                <a:lnTo>
                  <a:pt x="441138" y="1535932"/>
                </a:lnTo>
                <a:lnTo>
                  <a:pt x="458962" y="1531746"/>
                </a:lnTo>
                <a:lnTo>
                  <a:pt x="466604" y="1529769"/>
                </a:lnTo>
                <a:lnTo>
                  <a:pt x="481807" y="1525073"/>
                </a:lnTo>
                <a:lnTo>
                  <a:pt x="489597" y="1523168"/>
                </a:lnTo>
                <a:lnTo>
                  <a:pt x="503722" y="1518917"/>
                </a:lnTo>
                <a:lnTo>
                  <a:pt x="528363" y="1510634"/>
                </a:lnTo>
                <a:lnTo>
                  <a:pt x="569427" y="1494697"/>
                </a:lnTo>
                <a:lnTo>
                  <a:pt x="575239" y="1491640"/>
                </a:lnTo>
                <a:lnTo>
                  <a:pt x="591838" y="1484398"/>
                </a:lnTo>
                <a:lnTo>
                  <a:pt x="602293" y="1479466"/>
                </a:lnTo>
                <a:lnTo>
                  <a:pt x="630235" y="1465268"/>
                </a:lnTo>
                <a:lnTo>
                  <a:pt x="644689" y="1457369"/>
                </a:lnTo>
                <a:lnTo>
                  <a:pt x="657466" y="1449505"/>
                </a:lnTo>
                <a:lnTo>
                  <a:pt x="669204" y="1442783"/>
                </a:lnTo>
                <a:lnTo>
                  <a:pt x="706983" y="1418375"/>
                </a:lnTo>
                <a:lnTo>
                  <a:pt x="743577" y="1391946"/>
                </a:lnTo>
                <a:lnTo>
                  <a:pt x="775684" y="1365859"/>
                </a:lnTo>
                <a:lnTo>
                  <a:pt x="813319" y="1331637"/>
                </a:lnTo>
                <a:lnTo>
                  <a:pt x="830529" y="1314588"/>
                </a:lnTo>
                <a:lnTo>
                  <a:pt x="836655" y="1308808"/>
                </a:lnTo>
                <a:lnTo>
                  <a:pt x="841785" y="1301981"/>
                </a:lnTo>
                <a:lnTo>
                  <a:pt x="853905" y="1289369"/>
                </a:lnTo>
                <a:lnTo>
                  <a:pt x="859859" y="1282572"/>
                </a:lnTo>
                <a:lnTo>
                  <a:pt x="886403" y="1249459"/>
                </a:lnTo>
                <a:lnTo>
                  <a:pt x="916020" y="1207905"/>
                </a:lnTo>
                <a:lnTo>
                  <a:pt x="940689" y="1168957"/>
                </a:lnTo>
                <a:lnTo>
                  <a:pt x="959584" y="1134888"/>
                </a:lnTo>
                <a:lnTo>
                  <a:pt x="980726" y="1091428"/>
                </a:lnTo>
                <a:lnTo>
                  <a:pt x="996333" y="1053703"/>
                </a:lnTo>
                <a:lnTo>
                  <a:pt x="1009686" y="1014126"/>
                </a:lnTo>
                <a:lnTo>
                  <a:pt x="1011696" y="1008796"/>
                </a:lnTo>
                <a:lnTo>
                  <a:pt x="1020701" y="979132"/>
                </a:lnTo>
                <a:lnTo>
                  <a:pt x="1022555" y="973719"/>
                </a:lnTo>
                <a:lnTo>
                  <a:pt x="1024586" y="963185"/>
                </a:lnTo>
                <a:lnTo>
                  <a:pt x="1026408" y="958442"/>
                </a:lnTo>
                <a:lnTo>
                  <a:pt x="1027455" y="949405"/>
                </a:lnTo>
                <a:lnTo>
                  <a:pt x="1029005" y="945583"/>
                </a:lnTo>
                <a:lnTo>
                  <a:pt x="1030659" y="935395"/>
                </a:lnTo>
                <a:lnTo>
                  <a:pt x="1033015" y="929427"/>
                </a:lnTo>
                <a:lnTo>
                  <a:pt x="1033246" y="921710"/>
                </a:lnTo>
                <a:lnTo>
                  <a:pt x="1035528" y="916631"/>
                </a:lnTo>
                <a:lnTo>
                  <a:pt x="1035225" y="911647"/>
                </a:lnTo>
                <a:lnTo>
                  <a:pt x="1037913" y="898393"/>
                </a:lnTo>
                <a:lnTo>
                  <a:pt x="1042177" y="870308"/>
                </a:lnTo>
                <a:lnTo>
                  <a:pt x="1042418" y="859712"/>
                </a:lnTo>
                <a:lnTo>
                  <a:pt x="1044397" y="854696"/>
                </a:lnTo>
                <a:lnTo>
                  <a:pt x="1044816" y="832341"/>
                </a:lnTo>
                <a:lnTo>
                  <a:pt x="1045674" y="828948"/>
                </a:lnTo>
                <a:lnTo>
                  <a:pt x="1048282" y="826152"/>
                </a:lnTo>
                <a:lnTo>
                  <a:pt x="1048282" y="725894"/>
                </a:lnTo>
                <a:lnTo>
                  <a:pt x="1045455" y="722648"/>
                </a:lnTo>
                <a:lnTo>
                  <a:pt x="1044617" y="710376"/>
                </a:lnTo>
                <a:lnTo>
                  <a:pt x="1044376" y="697245"/>
                </a:lnTo>
                <a:lnTo>
                  <a:pt x="1042481" y="692429"/>
                </a:lnTo>
                <a:lnTo>
                  <a:pt x="1042135" y="684418"/>
                </a:lnTo>
                <a:lnTo>
                  <a:pt x="1042198" y="681843"/>
                </a:lnTo>
                <a:lnTo>
                  <a:pt x="1037928" y="653528"/>
                </a:lnTo>
                <a:lnTo>
                  <a:pt x="1035204" y="640284"/>
                </a:lnTo>
                <a:lnTo>
                  <a:pt x="1035371" y="635331"/>
                </a:lnTo>
                <a:lnTo>
                  <a:pt x="1033036" y="629624"/>
                </a:lnTo>
                <a:lnTo>
                  <a:pt x="1033277" y="628242"/>
                </a:lnTo>
                <a:lnTo>
                  <a:pt x="1032921" y="624441"/>
                </a:lnTo>
                <a:lnTo>
                  <a:pt x="1027633" y="601856"/>
                </a:lnTo>
                <a:lnTo>
                  <a:pt x="1027246" y="598913"/>
                </a:lnTo>
                <a:lnTo>
                  <a:pt x="1024597" y="587416"/>
                </a:lnTo>
                <a:lnTo>
                  <a:pt x="1022251" y="578893"/>
                </a:lnTo>
                <a:lnTo>
                  <a:pt x="1020597" y="574757"/>
                </a:lnTo>
                <a:lnTo>
                  <a:pt x="1017451" y="561856"/>
                </a:lnTo>
                <a:lnTo>
                  <a:pt x="1004439" y="521508"/>
                </a:lnTo>
                <a:lnTo>
                  <a:pt x="989413" y="482186"/>
                </a:lnTo>
                <a:lnTo>
                  <a:pt x="970468" y="439822"/>
                </a:lnTo>
                <a:lnTo>
                  <a:pt x="952034" y="404073"/>
                </a:lnTo>
                <a:lnTo>
                  <a:pt x="932927" y="371031"/>
                </a:lnTo>
                <a:lnTo>
                  <a:pt x="908944" y="334455"/>
                </a:lnTo>
                <a:lnTo>
                  <a:pt x="871679" y="284768"/>
                </a:lnTo>
                <a:lnTo>
                  <a:pt x="854466" y="265164"/>
                </a:lnTo>
                <a:lnTo>
                  <a:pt x="849283" y="258212"/>
                </a:lnTo>
                <a:lnTo>
                  <a:pt x="818100" y="226035"/>
                </a:lnTo>
                <a:lnTo>
                  <a:pt x="792698" y="201250"/>
                </a:lnTo>
                <a:lnTo>
                  <a:pt x="786551" y="196695"/>
                </a:lnTo>
                <a:lnTo>
                  <a:pt x="775416" y="186340"/>
                </a:lnTo>
                <a:lnTo>
                  <a:pt x="740607" y="158381"/>
                </a:lnTo>
                <a:lnTo>
                  <a:pt x="707777" y="134544"/>
                </a:lnTo>
                <a:lnTo>
                  <a:pt x="660335" y="104656"/>
                </a:lnTo>
                <a:lnTo>
                  <a:pt x="620177" y="82700"/>
                </a:lnTo>
                <a:lnTo>
                  <a:pt x="572563" y="60851"/>
                </a:lnTo>
                <a:lnTo>
                  <a:pt x="518287" y="40428"/>
                </a:lnTo>
                <a:lnTo>
                  <a:pt x="504309" y="36375"/>
                </a:lnTo>
                <a:lnTo>
                  <a:pt x="497461" y="33569"/>
                </a:lnTo>
                <a:lnTo>
                  <a:pt x="448524" y="20517"/>
                </a:lnTo>
                <a:lnTo>
                  <a:pt x="434322" y="17358"/>
                </a:lnTo>
                <a:lnTo>
                  <a:pt x="422636" y="15057"/>
                </a:lnTo>
                <a:lnTo>
                  <a:pt x="418196" y="13654"/>
                </a:lnTo>
                <a:lnTo>
                  <a:pt x="412908" y="13476"/>
                </a:lnTo>
                <a:lnTo>
                  <a:pt x="408982" y="11612"/>
                </a:lnTo>
                <a:lnTo>
                  <a:pt x="401202" y="11099"/>
                </a:lnTo>
                <a:lnTo>
                  <a:pt x="399286" y="10795"/>
                </a:lnTo>
                <a:lnTo>
                  <a:pt x="394616" y="9423"/>
                </a:lnTo>
                <a:lnTo>
                  <a:pt x="391726" y="8963"/>
                </a:lnTo>
                <a:lnTo>
                  <a:pt x="386658" y="8680"/>
                </a:lnTo>
                <a:lnTo>
                  <a:pt x="374407" y="6293"/>
                </a:lnTo>
                <a:lnTo>
                  <a:pt x="366240" y="5319"/>
                </a:lnTo>
                <a:lnTo>
                  <a:pt x="354209" y="4649"/>
                </a:lnTo>
                <a:lnTo>
                  <a:pt x="350450" y="4701"/>
                </a:lnTo>
                <a:lnTo>
                  <a:pt x="345109" y="2492"/>
                </a:lnTo>
                <a:lnTo>
                  <a:pt x="324230" y="2167"/>
                </a:lnTo>
                <a:lnTo>
                  <a:pt x="321309" y="1853"/>
                </a:lnTo>
                <a:lnTo>
                  <a:pt x="3187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F5097F6B-1F0B-1F67-ABE2-5F3712933B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137420" y="3597275"/>
            <a:ext cx="11734800" cy="6829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50247"/>
            <a:ext cx="13308494" cy="16543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852920" y="659668"/>
            <a:ext cx="3706693" cy="11210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44982" y="481660"/>
            <a:ext cx="10586065" cy="153922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620215" y="610520"/>
            <a:ext cx="10220960" cy="725805"/>
          </a:xfrm>
          <a:custGeom>
            <a:avLst/>
            <a:gdLst/>
            <a:ahLst/>
            <a:cxnLst/>
            <a:rect l="l" t="t" r="r" b="b"/>
            <a:pathLst>
              <a:path w="10220960" h="725805">
                <a:moveTo>
                  <a:pt x="410451" y="320992"/>
                </a:moveTo>
                <a:lnTo>
                  <a:pt x="408914" y="295744"/>
                </a:lnTo>
                <a:lnTo>
                  <a:pt x="404291" y="271894"/>
                </a:lnTo>
                <a:lnTo>
                  <a:pt x="396582" y="249453"/>
                </a:lnTo>
                <a:lnTo>
                  <a:pt x="388150" y="233019"/>
                </a:lnTo>
                <a:lnTo>
                  <a:pt x="385787" y="228409"/>
                </a:lnTo>
                <a:lnTo>
                  <a:pt x="355841" y="192392"/>
                </a:lnTo>
                <a:lnTo>
                  <a:pt x="315290" y="165646"/>
                </a:lnTo>
                <a:lnTo>
                  <a:pt x="298919" y="159016"/>
                </a:lnTo>
                <a:lnTo>
                  <a:pt x="298919" y="321729"/>
                </a:lnTo>
                <a:lnTo>
                  <a:pt x="297472" y="339775"/>
                </a:lnTo>
                <a:lnTo>
                  <a:pt x="275907" y="380631"/>
                </a:lnTo>
                <a:lnTo>
                  <a:pt x="229704" y="399961"/>
                </a:lnTo>
                <a:lnTo>
                  <a:pt x="209092" y="401243"/>
                </a:lnTo>
                <a:lnTo>
                  <a:pt x="110439" y="401243"/>
                </a:lnTo>
                <a:lnTo>
                  <a:pt x="110439" y="233019"/>
                </a:lnTo>
                <a:lnTo>
                  <a:pt x="211670" y="233019"/>
                </a:lnTo>
                <a:lnTo>
                  <a:pt x="263029" y="247370"/>
                </a:lnTo>
                <a:lnTo>
                  <a:pt x="293116" y="286118"/>
                </a:lnTo>
                <a:lnTo>
                  <a:pt x="298856" y="320992"/>
                </a:lnTo>
                <a:lnTo>
                  <a:pt x="298919" y="321729"/>
                </a:lnTo>
                <a:lnTo>
                  <a:pt x="298919" y="159016"/>
                </a:lnTo>
                <a:lnTo>
                  <a:pt x="291465" y="155994"/>
                </a:lnTo>
                <a:lnTo>
                  <a:pt x="265836" y="149085"/>
                </a:lnTo>
                <a:lnTo>
                  <a:pt x="238379" y="144945"/>
                </a:lnTo>
                <a:lnTo>
                  <a:pt x="209092" y="143573"/>
                </a:lnTo>
                <a:lnTo>
                  <a:pt x="0" y="143573"/>
                </a:lnTo>
                <a:lnTo>
                  <a:pt x="0" y="679538"/>
                </a:lnTo>
                <a:lnTo>
                  <a:pt x="110439" y="679538"/>
                </a:lnTo>
                <a:lnTo>
                  <a:pt x="110439" y="490702"/>
                </a:lnTo>
                <a:lnTo>
                  <a:pt x="207251" y="490702"/>
                </a:lnTo>
                <a:lnTo>
                  <a:pt x="252336" y="487857"/>
                </a:lnTo>
                <a:lnTo>
                  <a:pt x="292239" y="479336"/>
                </a:lnTo>
                <a:lnTo>
                  <a:pt x="356527" y="445236"/>
                </a:lnTo>
                <a:lnTo>
                  <a:pt x="391274" y="401243"/>
                </a:lnTo>
                <a:lnTo>
                  <a:pt x="407085" y="358305"/>
                </a:lnTo>
                <a:lnTo>
                  <a:pt x="410387" y="321729"/>
                </a:lnTo>
                <a:lnTo>
                  <a:pt x="410451" y="320992"/>
                </a:lnTo>
                <a:close/>
              </a:path>
              <a:path w="10220960" h="725805">
                <a:moveTo>
                  <a:pt x="903732" y="674382"/>
                </a:moveTo>
                <a:lnTo>
                  <a:pt x="802589" y="483336"/>
                </a:lnTo>
                <a:lnTo>
                  <a:pt x="787768" y="455358"/>
                </a:lnTo>
                <a:lnTo>
                  <a:pt x="810348" y="443560"/>
                </a:lnTo>
                <a:lnTo>
                  <a:pt x="846340" y="414401"/>
                </a:lnTo>
                <a:lnTo>
                  <a:pt x="870127" y="377558"/>
                </a:lnTo>
                <a:lnTo>
                  <a:pt x="881976" y="331965"/>
                </a:lnTo>
                <a:lnTo>
                  <a:pt x="883488" y="305523"/>
                </a:lnTo>
                <a:lnTo>
                  <a:pt x="880262" y="269062"/>
                </a:lnTo>
                <a:lnTo>
                  <a:pt x="870597" y="236969"/>
                </a:lnTo>
                <a:lnTo>
                  <a:pt x="868299" y="233019"/>
                </a:lnTo>
                <a:lnTo>
                  <a:pt x="854494" y="209245"/>
                </a:lnTo>
                <a:lnTo>
                  <a:pt x="831951" y="185902"/>
                </a:lnTo>
                <a:lnTo>
                  <a:pt x="803465" y="167386"/>
                </a:lnTo>
                <a:lnTo>
                  <a:pt x="773049" y="155524"/>
                </a:lnTo>
                <a:lnTo>
                  <a:pt x="773049" y="314363"/>
                </a:lnTo>
                <a:lnTo>
                  <a:pt x="771639" y="331825"/>
                </a:lnTo>
                <a:lnTo>
                  <a:pt x="750227" y="372719"/>
                </a:lnTo>
                <a:lnTo>
                  <a:pt x="705434" y="392557"/>
                </a:lnTo>
                <a:lnTo>
                  <a:pt x="685812" y="393877"/>
                </a:lnTo>
                <a:lnTo>
                  <a:pt x="596722" y="393877"/>
                </a:lnTo>
                <a:lnTo>
                  <a:pt x="596722" y="233019"/>
                </a:lnTo>
                <a:lnTo>
                  <a:pt x="685444" y="233019"/>
                </a:lnTo>
                <a:lnTo>
                  <a:pt x="724230" y="238442"/>
                </a:lnTo>
                <a:lnTo>
                  <a:pt x="760933" y="266611"/>
                </a:lnTo>
                <a:lnTo>
                  <a:pt x="773049" y="314363"/>
                </a:lnTo>
                <a:lnTo>
                  <a:pt x="773049" y="155524"/>
                </a:lnTo>
                <a:lnTo>
                  <a:pt x="769556" y="154152"/>
                </a:lnTo>
                <a:lnTo>
                  <a:pt x="730211" y="146215"/>
                </a:lnTo>
                <a:lnTo>
                  <a:pt x="685444" y="143560"/>
                </a:lnTo>
                <a:lnTo>
                  <a:pt x="486283" y="143560"/>
                </a:lnTo>
                <a:lnTo>
                  <a:pt x="486283" y="679538"/>
                </a:lnTo>
                <a:lnTo>
                  <a:pt x="596722" y="679538"/>
                </a:lnTo>
                <a:lnTo>
                  <a:pt x="596722" y="483336"/>
                </a:lnTo>
                <a:lnTo>
                  <a:pt x="684695" y="483336"/>
                </a:lnTo>
                <a:lnTo>
                  <a:pt x="785202" y="679538"/>
                </a:lnTo>
                <a:lnTo>
                  <a:pt x="903732" y="679538"/>
                </a:lnTo>
                <a:lnTo>
                  <a:pt x="903732" y="674382"/>
                </a:lnTo>
                <a:close/>
              </a:path>
              <a:path w="10220960" h="725805">
                <a:moveTo>
                  <a:pt x="1407591" y="397560"/>
                </a:moveTo>
                <a:lnTo>
                  <a:pt x="1400568" y="325729"/>
                </a:lnTo>
                <a:lnTo>
                  <a:pt x="1379156" y="260807"/>
                </a:lnTo>
                <a:lnTo>
                  <a:pt x="1359674" y="227495"/>
                </a:lnTo>
                <a:lnTo>
                  <a:pt x="1344739" y="207619"/>
                </a:lnTo>
                <a:lnTo>
                  <a:pt x="1323111" y="186270"/>
                </a:lnTo>
                <a:lnTo>
                  <a:pt x="1298536" y="168402"/>
                </a:lnTo>
                <a:lnTo>
                  <a:pt x="1295717" y="166941"/>
                </a:lnTo>
                <a:lnTo>
                  <a:pt x="1295717" y="426643"/>
                </a:lnTo>
                <a:lnTo>
                  <a:pt x="1293901" y="462051"/>
                </a:lnTo>
                <a:lnTo>
                  <a:pt x="1293876" y="462445"/>
                </a:lnTo>
                <a:lnTo>
                  <a:pt x="1293749" y="464832"/>
                </a:lnTo>
                <a:lnTo>
                  <a:pt x="1288046" y="499122"/>
                </a:lnTo>
                <a:lnTo>
                  <a:pt x="1265593" y="552729"/>
                </a:lnTo>
                <a:lnTo>
                  <a:pt x="1229334" y="585444"/>
                </a:lnTo>
                <a:lnTo>
                  <a:pt x="1180185" y="596353"/>
                </a:lnTo>
                <a:lnTo>
                  <a:pt x="1154480" y="593623"/>
                </a:lnTo>
                <a:lnTo>
                  <a:pt x="1153782" y="593623"/>
                </a:lnTo>
                <a:lnTo>
                  <a:pt x="1110056" y="570877"/>
                </a:lnTo>
                <a:lnTo>
                  <a:pt x="1080109" y="526135"/>
                </a:lnTo>
                <a:lnTo>
                  <a:pt x="1065009" y="462445"/>
                </a:lnTo>
                <a:lnTo>
                  <a:pt x="1063129" y="397560"/>
                </a:lnTo>
                <a:lnTo>
                  <a:pt x="1064983" y="361746"/>
                </a:lnTo>
                <a:lnTo>
                  <a:pt x="1065098" y="359791"/>
                </a:lnTo>
                <a:lnTo>
                  <a:pt x="1065174" y="358305"/>
                </a:lnTo>
                <a:lnTo>
                  <a:pt x="1080452" y="294894"/>
                </a:lnTo>
                <a:lnTo>
                  <a:pt x="1110361" y="251828"/>
                </a:lnTo>
                <a:lnTo>
                  <a:pt x="1153147" y="230238"/>
                </a:lnTo>
                <a:lnTo>
                  <a:pt x="1152906" y="230238"/>
                </a:lnTo>
                <a:lnTo>
                  <a:pt x="1179461" y="227495"/>
                </a:lnTo>
                <a:lnTo>
                  <a:pt x="1205814" y="230238"/>
                </a:lnTo>
                <a:lnTo>
                  <a:pt x="1228966" y="238442"/>
                </a:lnTo>
                <a:lnTo>
                  <a:pt x="1265593" y="271310"/>
                </a:lnTo>
                <a:lnTo>
                  <a:pt x="1288224" y="325234"/>
                </a:lnTo>
                <a:lnTo>
                  <a:pt x="1295692" y="397560"/>
                </a:lnTo>
                <a:lnTo>
                  <a:pt x="1295717" y="426643"/>
                </a:lnTo>
                <a:lnTo>
                  <a:pt x="1295717" y="166941"/>
                </a:lnTo>
                <a:lnTo>
                  <a:pt x="1271562" y="154317"/>
                </a:lnTo>
                <a:lnTo>
                  <a:pt x="1242720" y="144246"/>
                </a:lnTo>
                <a:lnTo>
                  <a:pt x="1212024" y="138214"/>
                </a:lnTo>
                <a:lnTo>
                  <a:pt x="1179461" y="136194"/>
                </a:lnTo>
                <a:lnTo>
                  <a:pt x="1146886" y="138214"/>
                </a:lnTo>
                <a:lnTo>
                  <a:pt x="1087348" y="154317"/>
                </a:lnTo>
                <a:lnTo>
                  <a:pt x="1035799" y="186270"/>
                </a:lnTo>
                <a:lnTo>
                  <a:pt x="995476" y="232473"/>
                </a:lnTo>
                <a:lnTo>
                  <a:pt x="967270" y="292087"/>
                </a:lnTo>
                <a:lnTo>
                  <a:pt x="953033" y="361543"/>
                </a:lnTo>
                <a:lnTo>
                  <a:pt x="951217" y="426643"/>
                </a:lnTo>
                <a:lnTo>
                  <a:pt x="953058" y="462051"/>
                </a:lnTo>
                <a:lnTo>
                  <a:pt x="953173" y="464185"/>
                </a:lnTo>
                <a:lnTo>
                  <a:pt x="958621" y="499122"/>
                </a:lnTo>
                <a:lnTo>
                  <a:pt x="958672" y="499491"/>
                </a:lnTo>
                <a:lnTo>
                  <a:pt x="980300" y="563397"/>
                </a:lnTo>
                <a:lnTo>
                  <a:pt x="1014895" y="615988"/>
                </a:lnTo>
                <a:lnTo>
                  <a:pt x="1061275" y="654875"/>
                </a:lnTo>
                <a:lnTo>
                  <a:pt x="1117142" y="678891"/>
                </a:lnTo>
                <a:lnTo>
                  <a:pt x="1180185" y="686904"/>
                </a:lnTo>
                <a:lnTo>
                  <a:pt x="1212557" y="684898"/>
                </a:lnTo>
                <a:lnTo>
                  <a:pt x="1212799" y="684898"/>
                </a:lnTo>
                <a:lnTo>
                  <a:pt x="1243279" y="678891"/>
                </a:lnTo>
                <a:lnTo>
                  <a:pt x="1243482" y="678891"/>
                </a:lnTo>
                <a:lnTo>
                  <a:pt x="1272641" y="668680"/>
                </a:lnTo>
                <a:lnTo>
                  <a:pt x="1324178" y="636612"/>
                </a:lnTo>
                <a:lnTo>
                  <a:pt x="1359903" y="596353"/>
                </a:lnTo>
                <a:lnTo>
                  <a:pt x="1379715" y="562483"/>
                </a:lnTo>
                <a:lnTo>
                  <a:pt x="1400695" y="497967"/>
                </a:lnTo>
                <a:lnTo>
                  <a:pt x="1405877" y="462445"/>
                </a:lnTo>
                <a:lnTo>
                  <a:pt x="1405940" y="462051"/>
                </a:lnTo>
                <a:lnTo>
                  <a:pt x="1407553" y="426643"/>
                </a:lnTo>
                <a:lnTo>
                  <a:pt x="1407591" y="397560"/>
                </a:lnTo>
                <a:close/>
              </a:path>
              <a:path w="10220960" h="725805">
                <a:moveTo>
                  <a:pt x="1886229" y="521982"/>
                </a:moveTo>
                <a:lnTo>
                  <a:pt x="1880298" y="480199"/>
                </a:lnTo>
                <a:lnTo>
                  <a:pt x="1862963" y="446151"/>
                </a:lnTo>
                <a:lnTo>
                  <a:pt x="1834375" y="419379"/>
                </a:lnTo>
                <a:lnTo>
                  <a:pt x="1797519" y="403821"/>
                </a:lnTo>
                <a:lnTo>
                  <a:pt x="1814563" y="395820"/>
                </a:lnTo>
                <a:lnTo>
                  <a:pt x="1829638" y="385826"/>
                </a:lnTo>
                <a:lnTo>
                  <a:pt x="1842731" y="373837"/>
                </a:lnTo>
                <a:lnTo>
                  <a:pt x="1847265" y="368109"/>
                </a:lnTo>
                <a:lnTo>
                  <a:pt x="1853844" y="359829"/>
                </a:lnTo>
                <a:lnTo>
                  <a:pt x="1862696" y="344246"/>
                </a:lnTo>
                <a:lnTo>
                  <a:pt x="1869020" y="327482"/>
                </a:lnTo>
                <a:lnTo>
                  <a:pt x="1872818" y="309549"/>
                </a:lnTo>
                <a:lnTo>
                  <a:pt x="1874088" y="290436"/>
                </a:lnTo>
                <a:lnTo>
                  <a:pt x="1870938" y="256540"/>
                </a:lnTo>
                <a:lnTo>
                  <a:pt x="1863407" y="233019"/>
                </a:lnTo>
                <a:lnTo>
                  <a:pt x="1861477" y="226987"/>
                </a:lnTo>
                <a:lnTo>
                  <a:pt x="1845729" y="201790"/>
                </a:lnTo>
                <a:lnTo>
                  <a:pt x="1823656" y="180924"/>
                </a:lnTo>
                <a:lnTo>
                  <a:pt x="1795487" y="164579"/>
                </a:lnTo>
                <a:lnTo>
                  <a:pt x="1775802" y="157835"/>
                </a:lnTo>
                <a:lnTo>
                  <a:pt x="1775802" y="520890"/>
                </a:lnTo>
                <a:lnTo>
                  <a:pt x="1774431" y="536384"/>
                </a:lnTo>
                <a:lnTo>
                  <a:pt x="1753908" y="572236"/>
                </a:lnTo>
                <a:lnTo>
                  <a:pt x="1711413" y="589661"/>
                </a:lnTo>
                <a:lnTo>
                  <a:pt x="1692973" y="590816"/>
                </a:lnTo>
                <a:lnTo>
                  <a:pt x="1598371" y="590816"/>
                </a:lnTo>
                <a:lnTo>
                  <a:pt x="1598371" y="446151"/>
                </a:lnTo>
                <a:lnTo>
                  <a:pt x="1699602" y="446151"/>
                </a:lnTo>
                <a:lnTo>
                  <a:pt x="1732940" y="451243"/>
                </a:lnTo>
                <a:lnTo>
                  <a:pt x="1756752" y="465391"/>
                </a:lnTo>
                <a:lnTo>
                  <a:pt x="1771040" y="488607"/>
                </a:lnTo>
                <a:lnTo>
                  <a:pt x="1775802" y="520890"/>
                </a:lnTo>
                <a:lnTo>
                  <a:pt x="1775802" y="157835"/>
                </a:lnTo>
                <a:lnTo>
                  <a:pt x="1763649" y="153670"/>
                </a:lnTo>
                <a:lnTo>
                  <a:pt x="1763649" y="301485"/>
                </a:lnTo>
                <a:lnTo>
                  <a:pt x="1758429" y="330085"/>
                </a:lnTo>
                <a:lnTo>
                  <a:pt x="1742757" y="350723"/>
                </a:lnTo>
                <a:lnTo>
                  <a:pt x="1716646" y="363397"/>
                </a:lnTo>
                <a:lnTo>
                  <a:pt x="1680095" y="368109"/>
                </a:lnTo>
                <a:lnTo>
                  <a:pt x="1598371" y="368109"/>
                </a:lnTo>
                <a:lnTo>
                  <a:pt x="1598371" y="233019"/>
                </a:lnTo>
                <a:lnTo>
                  <a:pt x="1675676" y="233019"/>
                </a:lnTo>
                <a:lnTo>
                  <a:pt x="1715198" y="237020"/>
                </a:lnTo>
                <a:lnTo>
                  <a:pt x="1751749" y="258305"/>
                </a:lnTo>
                <a:lnTo>
                  <a:pt x="1763649" y="301485"/>
                </a:lnTo>
                <a:lnTo>
                  <a:pt x="1763649" y="153670"/>
                </a:lnTo>
                <a:lnTo>
                  <a:pt x="1761439" y="152908"/>
                </a:lnTo>
                <a:lnTo>
                  <a:pt x="1721497" y="145897"/>
                </a:lnTo>
                <a:lnTo>
                  <a:pt x="1675676" y="143573"/>
                </a:lnTo>
                <a:lnTo>
                  <a:pt x="1487932" y="143573"/>
                </a:lnTo>
                <a:lnTo>
                  <a:pt x="1487932" y="679538"/>
                </a:lnTo>
                <a:lnTo>
                  <a:pt x="1696288" y="679538"/>
                </a:lnTo>
                <a:lnTo>
                  <a:pt x="1739315" y="676732"/>
                </a:lnTo>
                <a:lnTo>
                  <a:pt x="1777085" y="669048"/>
                </a:lnTo>
                <a:lnTo>
                  <a:pt x="1836902" y="639051"/>
                </a:lnTo>
                <a:lnTo>
                  <a:pt x="1873377" y="590816"/>
                </a:lnTo>
                <a:lnTo>
                  <a:pt x="1873910" y="589902"/>
                </a:lnTo>
                <a:lnTo>
                  <a:pt x="1883156" y="558292"/>
                </a:lnTo>
                <a:lnTo>
                  <a:pt x="1886229" y="521982"/>
                </a:lnTo>
                <a:close/>
              </a:path>
              <a:path w="10220960" h="725805">
                <a:moveTo>
                  <a:pt x="2313990" y="590829"/>
                </a:moveTo>
                <a:lnTo>
                  <a:pt x="2079498" y="590829"/>
                </a:lnTo>
                <a:lnTo>
                  <a:pt x="2079498" y="143789"/>
                </a:lnTo>
                <a:lnTo>
                  <a:pt x="1969058" y="143789"/>
                </a:lnTo>
                <a:lnTo>
                  <a:pt x="1969058" y="590829"/>
                </a:lnTo>
                <a:lnTo>
                  <a:pt x="1969058" y="679729"/>
                </a:lnTo>
                <a:lnTo>
                  <a:pt x="2313990" y="679729"/>
                </a:lnTo>
                <a:lnTo>
                  <a:pt x="2313990" y="590829"/>
                </a:lnTo>
                <a:close/>
              </a:path>
              <a:path w="10220960" h="725805">
                <a:moveTo>
                  <a:pt x="2736596" y="590765"/>
                </a:moveTo>
                <a:lnTo>
                  <a:pt x="2487739" y="590765"/>
                </a:lnTo>
                <a:lnTo>
                  <a:pt x="2487739" y="447255"/>
                </a:lnTo>
                <a:lnTo>
                  <a:pt x="2699778" y="447255"/>
                </a:lnTo>
                <a:lnTo>
                  <a:pt x="2699778" y="360895"/>
                </a:lnTo>
                <a:lnTo>
                  <a:pt x="2487739" y="360895"/>
                </a:lnTo>
                <a:lnTo>
                  <a:pt x="2487739" y="232625"/>
                </a:lnTo>
                <a:lnTo>
                  <a:pt x="2735846" y="232625"/>
                </a:lnTo>
                <a:lnTo>
                  <a:pt x="2735846" y="143725"/>
                </a:lnTo>
                <a:lnTo>
                  <a:pt x="2377300" y="143725"/>
                </a:lnTo>
                <a:lnTo>
                  <a:pt x="2377300" y="232625"/>
                </a:lnTo>
                <a:lnTo>
                  <a:pt x="2377300" y="360895"/>
                </a:lnTo>
                <a:lnTo>
                  <a:pt x="2377300" y="447255"/>
                </a:lnTo>
                <a:lnTo>
                  <a:pt x="2377300" y="590765"/>
                </a:lnTo>
                <a:lnTo>
                  <a:pt x="2377300" y="679665"/>
                </a:lnTo>
                <a:lnTo>
                  <a:pt x="2736596" y="679665"/>
                </a:lnTo>
                <a:lnTo>
                  <a:pt x="2736596" y="590765"/>
                </a:lnTo>
                <a:close/>
              </a:path>
              <a:path w="10220960" h="725805">
                <a:moveTo>
                  <a:pt x="3365335" y="143560"/>
                </a:moveTo>
                <a:lnTo>
                  <a:pt x="3220301" y="143560"/>
                </a:lnTo>
                <a:lnTo>
                  <a:pt x="3083344" y="532295"/>
                </a:lnTo>
                <a:lnTo>
                  <a:pt x="2945676" y="143560"/>
                </a:lnTo>
                <a:lnTo>
                  <a:pt x="2801378" y="143560"/>
                </a:lnTo>
                <a:lnTo>
                  <a:pt x="2801378" y="679551"/>
                </a:lnTo>
                <a:lnTo>
                  <a:pt x="2911818" y="679551"/>
                </a:lnTo>
                <a:lnTo>
                  <a:pt x="2911818" y="533031"/>
                </a:lnTo>
                <a:lnTo>
                  <a:pt x="2900769" y="280504"/>
                </a:lnTo>
                <a:lnTo>
                  <a:pt x="3045066" y="679551"/>
                </a:lnTo>
                <a:lnTo>
                  <a:pt x="3120898" y="679551"/>
                </a:lnTo>
                <a:lnTo>
                  <a:pt x="3265576" y="280136"/>
                </a:lnTo>
                <a:lnTo>
                  <a:pt x="3254527" y="533031"/>
                </a:lnTo>
                <a:lnTo>
                  <a:pt x="3254527" y="679551"/>
                </a:lnTo>
                <a:lnTo>
                  <a:pt x="3365335" y="679551"/>
                </a:lnTo>
                <a:lnTo>
                  <a:pt x="3365335" y="143560"/>
                </a:lnTo>
                <a:close/>
              </a:path>
              <a:path w="10220960" h="725805">
                <a:moveTo>
                  <a:pt x="3805961" y="0"/>
                </a:moveTo>
                <a:lnTo>
                  <a:pt x="3690010" y="0"/>
                </a:lnTo>
                <a:lnTo>
                  <a:pt x="3617493" y="114109"/>
                </a:lnTo>
                <a:lnTo>
                  <a:pt x="3704005" y="114109"/>
                </a:lnTo>
                <a:lnTo>
                  <a:pt x="3805961" y="0"/>
                </a:lnTo>
                <a:close/>
              </a:path>
              <a:path w="10220960" h="725805">
                <a:moveTo>
                  <a:pt x="3918978" y="679538"/>
                </a:moveTo>
                <a:lnTo>
                  <a:pt x="3877640" y="569112"/>
                </a:lnTo>
                <a:lnTo>
                  <a:pt x="3844163" y="479653"/>
                </a:lnTo>
                <a:lnTo>
                  <a:pt x="3769055" y="279031"/>
                </a:lnTo>
                <a:lnTo>
                  <a:pt x="3734549" y="186829"/>
                </a:lnTo>
                <a:lnTo>
                  <a:pt x="3734549" y="479653"/>
                </a:lnTo>
                <a:lnTo>
                  <a:pt x="3600551" y="479653"/>
                </a:lnTo>
                <a:lnTo>
                  <a:pt x="3667188" y="279031"/>
                </a:lnTo>
                <a:lnTo>
                  <a:pt x="3734549" y="479653"/>
                </a:lnTo>
                <a:lnTo>
                  <a:pt x="3734549" y="186829"/>
                </a:lnTo>
                <a:lnTo>
                  <a:pt x="3718356" y="143560"/>
                </a:lnTo>
                <a:lnTo>
                  <a:pt x="3616020" y="143560"/>
                </a:lnTo>
                <a:lnTo>
                  <a:pt x="3416503" y="679538"/>
                </a:lnTo>
                <a:lnTo>
                  <a:pt x="3533927" y="679538"/>
                </a:lnTo>
                <a:lnTo>
                  <a:pt x="3570732" y="569112"/>
                </a:lnTo>
                <a:lnTo>
                  <a:pt x="3764369" y="569112"/>
                </a:lnTo>
                <a:lnTo>
                  <a:pt x="3801541" y="679538"/>
                </a:lnTo>
                <a:lnTo>
                  <a:pt x="3918978" y="679538"/>
                </a:lnTo>
                <a:close/>
              </a:path>
              <a:path w="10220960" h="725805">
                <a:moveTo>
                  <a:pt x="4372495" y="144119"/>
                </a:moveTo>
                <a:lnTo>
                  <a:pt x="3935920" y="144119"/>
                </a:lnTo>
                <a:lnTo>
                  <a:pt x="3935920" y="233019"/>
                </a:lnTo>
                <a:lnTo>
                  <a:pt x="4097883" y="233019"/>
                </a:lnTo>
                <a:lnTo>
                  <a:pt x="4097883" y="680059"/>
                </a:lnTo>
                <a:lnTo>
                  <a:pt x="4208310" y="680059"/>
                </a:lnTo>
                <a:lnTo>
                  <a:pt x="4208310" y="233019"/>
                </a:lnTo>
                <a:lnTo>
                  <a:pt x="4372495" y="233019"/>
                </a:lnTo>
                <a:lnTo>
                  <a:pt x="4372495" y="144119"/>
                </a:lnTo>
                <a:close/>
              </a:path>
              <a:path w="10220960" h="725805">
                <a:moveTo>
                  <a:pt x="4552874" y="143560"/>
                </a:moveTo>
                <a:lnTo>
                  <a:pt x="4442447" y="143560"/>
                </a:lnTo>
                <a:lnTo>
                  <a:pt x="4442447" y="679538"/>
                </a:lnTo>
                <a:lnTo>
                  <a:pt x="4552874" y="679538"/>
                </a:lnTo>
                <a:lnTo>
                  <a:pt x="4552874" y="143560"/>
                </a:lnTo>
                <a:close/>
              </a:path>
              <a:path w="10220960" h="725805">
                <a:moveTo>
                  <a:pt x="5076710" y="325412"/>
                </a:moveTo>
                <a:lnTo>
                  <a:pt x="5069294" y="283006"/>
                </a:lnTo>
                <a:lnTo>
                  <a:pt x="5055908" y="245618"/>
                </a:lnTo>
                <a:lnTo>
                  <a:pt x="5011191" y="185889"/>
                </a:lnTo>
                <a:lnTo>
                  <a:pt x="4945469" y="148628"/>
                </a:lnTo>
                <a:lnTo>
                  <a:pt x="4905857" y="139306"/>
                </a:lnTo>
                <a:lnTo>
                  <a:pt x="4861725" y="136194"/>
                </a:lnTo>
                <a:lnTo>
                  <a:pt x="4829251" y="138163"/>
                </a:lnTo>
                <a:lnTo>
                  <a:pt x="4770450" y="153898"/>
                </a:lnTo>
                <a:lnTo>
                  <a:pt x="4720272" y="185127"/>
                </a:lnTo>
                <a:lnTo>
                  <a:pt x="4681334" y="230314"/>
                </a:lnTo>
                <a:lnTo>
                  <a:pt x="4654334" y="288645"/>
                </a:lnTo>
                <a:lnTo>
                  <a:pt x="4640719" y="356755"/>
                </a:lnTo>
                <a:lnTo>
                  <a:pt x="4639018" y="394258"/>
                </a:lnTo>
                <a:lnTo>
                  <a:pt x="4639018" y="427012"/>
                </a:lnTo>
                <a:lnTo>
                  <a:pt x="4642713" y="484339"/>
                </a:lnTo>
                <a:lnTo>
                  <a:pt x="4653788" y="535190"/>
                </a:lnTo>
                <a:lnTo>
                  <a:pt x="4672254" y="579589"/>
                </a:lnTo>
                <a:lnTo>
                  <a:pt x="4698098" y="617512"/>
                </a:lnTo>
                <a:lnTo>
                  <a:pt x="4730394" y="647877"/>
                </a:lnTo>
                <a:lnTo>
                  <a:pt x="4768177" y="669556"/>
                </a:lnTo>
                <a:lnTo>
                  <a:pt x="4811471" y="682561"/>
                </a:lnTo>
                <a:lnTo>
                  <a:pt x="4860252" y="686904"/>
                </a:lnTo>
                <a:lnTo>
                  <a:pt x="4905083" y="683793"/>
                </a:lnTo>
                <a:lnTo>
                  <a:pt x="4945329" y="674484"/>
                </a:lnTo>
                <a:lnTo>
                  <a:pt x="4981003" y="658952"/>
                </a:lnTo>
                <a:lnTo>
                  <a:pt x="5037696" y="610057"/>
                </a:lnTo>
                <a:lnTo>
                  <a:pt x="5069624" y="541959"/>
                </a:lnTo>
                <a:lnTo>
                  <a:pt x="5075974" y="501002"/>
                </a:lnTo>
                <a:lnTo>
                  <a:pt x="4965535" y="501002"/>
                </a:lnTo>
                <a:lnTo>
                  <a:pt x="4962347" y="523887"/>
                </a:lnTo>
                <a:lnTo>
                  <a:pt x="4956467" y="543572"/>
                </a:lnTo>
                <a:lnTo>
                  <a:pt x="4922405" y="583565"/>
                </a:lnTo>
                <a:lnTo>
                  <a:pt x="4884217" y="595261"/>
                </a:lnTo>
                <a:lnTo>
                  <a:pt x="4860252" y="596722"/>
                </a:lnTo>
                <a:lnTo>
                  <a:pt x="4833810" y="594207"/>
                </a:lnTo>
                <a:lnTo>
                  <a:pt x="4792307" y="574141"/>
                </a:lnTo>
                <a:lnTo>
                  <a:pt x="4765726" y="533603"/>
                </a:lnTo>
                <a:lnTo>
                  <a:pt x="4752568" y="470103"/>
                </a:lnTo>
                <a:lnTo>
                  <a:pt x="4750917" y="429590"/>
                </a:lnTo>
                <a:lnTo>
                  <a:pt x="4750917" y="389089"/>
                </a:lnTo>
                <a:lnTo>
                  <a:pt x="4752962" y="350227"/>
                </a:lnTo>
                <a:lnTo>
                  <a:pt x="4767034" y="288836"/>
                </a:lnTo>
                <a:lnTo>
                  <a:pt x="4794529" y="249021"/>
                </a:lnTo>
                <a:lnTo>
                  <a:pt x="4835855" y="229235"/>
                </a:lnTo>
                <a:lnTo>
                  <a:pt x="4861725" y="226758"/>
                </a:lnTo>
                <a:lnTo>
                  <a:pt x="4885499" y="228219"/>
                </a:lnTo>
                <a:lnTo>
                  <a:pt x="4923333" y="239903"/>
                </a:lnTo>
                <a:lnTo>
                  <a:pt x="4957026" y="280644"/>
                </a:lnTo>
                <a:lnTo>
                  <a:pt x="4966271" y="325412"/>
                </a:lnTo>
                <a:lnTo>
                  <a:pt x="5076710" y="325412"/>
                </a:lnTo>
                <a:close/>
              </a:path>
              <a:path w="10220960" h="725805">
                <a:moveTo>
                  <a:pt x="5605691" y="679538"/>
                </a:moveTo>
                <a:lnTo>
                  <a:pt x="5564352" y="569112"/>
                </a:lnTo>
                <a:lnTo>
                  <a:pt x="5530875" y="479653"/>
                </a:lnTo>
                <a:lnTo>
                  <a:pt x="5455780" y="279031"/>
                </a:lnTo>
                <a:lnTo>
                  <a:pt x="5421261" y="186829"/>
                </a:lnTo>
                <a:lnTo>
                  <a:pt x="5421261" y="479653"/>
                </a:lnTo>
                <a:lnTo>
                  <a:pt x="5287264" y="479653"/>
                </a:lnTo>
                <a:lnTo>
                  <a:pt x="5353901" y="279031"/>
                </a:lnTo>
                <a:lnTo>
                  <a:pt x="5421261" y="479653"/>
                </a:lnTo>
                <a:lnTo>
                  <a:pt x="5421261" y="186829"/>
                </a:lnTo>
                <a:lnTo>
                  <a:pt x="5405069" y="143560"/>
                </a:lnTo>
                <a:lnTo>
                  <a:pt x="5302732" y="143560"/>
                </a:lnTo>
                <a:lnTo>
                  <a:pt x="5103215" y="679538"/>
                </a:lnTo>
                <a:lnTo>
                  <a:pt x="5220640" y="679538"/>
                </a:lnTo>
                <a:lnTo>
                  <a:pt x="5257444" y="569112"/>
                </a:lnTo>
                <a:lnTo>
                  <a:pt x="5451081" y="569112"/>
                </a:lnTo>
                <a:lnTo>
                  <a:pt x="5488254" y="679538"/>
                </a:lnTo>
                <a:lnTo>
                  <a:pt x="5605691" y="679538"/>
                </a:lnTo>
                <a:close/>
              </a:path>
              <a:path w="10220960" h="725805">
                <a:moveTo>
                  <a:pt x="6253937" y="320992"/>
                </a:moveTo>
                <a:lnTo>
                  <a:pt x="6247777" y="271894"/>
                </a:lnTo>
                <a:lnTo>
                  <a:pt x="6231648" y="233019"/>
                </a:lnTo>
                <a:lnTo>
                  <a:pt x="6199327" y="192392"/>
                </a:lnTo>
                <a:lnTo>
                  <a:pt x="6158789" y="165646"/>
                </a:lnTo>
                <a:lnTo>
                  <a:pt x="6142406" y="159016"/>
                </a:lnTo>
                <a:lnTo>
                  <a:pt x="6142406" y="321729"/>
                </a:lnTo>
                <a:lnTo>
                  <a:pt x="6140970" y="339775"/>
                </a:lnTo>
                <a:lnTo>
                  <a:pt x="6119406" y="380631"/>
                </a:lnTo>
                <a:lnTo>
                  <a:pt x="6073191" y="399961"/>
                </a:lnTo>
                <a:lnTo>
                  <a:pt x="6052591" y="401243"/>
                </a:lnTo>
                <a:lnTo>
                  <a:pt x="5953925" y="401243"/>
                </a:lnTo>
                <a:lnTo>
                  <a:pt x="5953925" y="233019"/>
                </a:lnTo>
                <a:lnTo>
                  <a:pt x="6055157" y="233019"/>
                </a:lnTo>
                <a:lnTo>
                  <a:pt x="6106515" y="247370"/>
                </a:lnTo>
                <a:lnTo>
                  <a:pt x="6136614" y="286118"/>
                </a:lnTo>
                <a:lnTo>
                  <a:pt x="6142406" y="321729"/>
                </a:lnTo>
                <a:lnTo>
                  <a:pt x="6142406" y="159016"/>
                </a:lnTo>
                <a:lnTo>
                  <a:pt x="6134963" y="155994"/>
                </a:lnTo>
                <a:lnTo>
                  <a:pt x="6109322" y="149085"/>
                </a:lnTo>
                <a:lnTo>
                  <a:pt x="6081865" y="144945"/>
                </a:lnTo>
                <a:lnTo>
                  <a:pt x="6052591" y="143573"/>
                </a:lnTo>
                <a:lnTo>
                  <a:pt x="5843498" y="143573"/>
                </a:lnTo>
                <a:lnTo>
                  <a:pt x="5843498" y="679538"/>
                </a:lnTo>
                <a:lnTo>
                  <a:pt x="5953925" y="679538"/>
                </a:lnTo>
                <a:lnTo>
                  <a:pt x="5953925" y="490702"/>
                </a:lnTo>
                <a:lnTo>
                  <a:pt x="6050750" y="490702"/>
                </a:lnTo>
                <a:lnTo>
                  <a:pt x="6095822" y="487857"/>
                </a:lnTo>
                <a:lnTo>
                  <a:pt x="6135725" y="479336"/>
                </a:lnTo>
                <a:lnTo>
                  <a:pt x="6200013" y="445236"/>
                </a:lnTo>
                <a:lnTo>
                  <a:pt x="6234760" y="401243"/>
                </a:lnTo>
                <a:lnTo>
                  <a:pt x="6240462" y="391452"/>
                </a:lnTo>
                <a:lnTo>
                  <a:pt x="6250571" y="358305"/>
                </a:lnTo>
                <a:lnTo>
                  <a:pt x="6253873" y="321729"/>
                </a:lnTo>
                <a:lnTo>
                  <a:pt x="6253937" y="320992"/>
                </a:lnTo>
                <a:close/>
              </a:path>
              <a:path w="10220960" h="725805">
                <a:moveTo>
                  <a:pt x="6674713" y="590829"/>
                </a:moveTo>
                <a:lnTo>
                  <a:pt x="6440208" y="590829"/>
                </a:lnTo>
                <a:lnTo>
                  <a:pt x="6440208" y="143789"/>
                </a:lnTo>
                <a:lnTo>
                  <a:pt x="6329781" y="143789"/>
                </a:lnTo>
                <a:lnTo>
                  <a:pt x="6329781" y="590829"/>
                </a:lnTo>
                <a:lnTo>
                  <a:pt x="6329781" y="679729"/>
                </a:lnTo>
                <a:lnTo>
                  <a:pt x="6674713" y="679729"/>
                </a:lnTo>
                <a:lnTo>
                  <a:pt x="6674713" y="590829"/>
                </a:lnTo>
                <a:close/>
              </a:path>
              <a:path w="10220960" h="725805">
                <a:moveTo>
                  <a:pt x="7148462" y="320992"/>
                </a:moveTo>
                <a:lnTo>
                  <a:pt x="7142302" y="271894"/>
                </a:lnTo>
                <a:lnTo>
                  <a:pt x="7126173" y="233019"/>
                </a:lnTo>
                <a:lnTo>
                  <a:pt x="7093852" y="192392"/>
                </a:lnTo>
                <a:lnTo>
                  <a:pt x="7053313" y="165646"/>
                </a:lnTo>
                <a:lnTo>
                  <a:pt x="7036930" y="159016"/>
                </a:lnTo>
                <a:lnTo>
                  <a:pt x="7036930" y="321729"/>
                </a:lnTo>
                <a:lnTo>
                  <a:pt x="7035495" y="339775"/>
                </a:lnTo>
                <a:lnTo>
                  <a:pt x="7013930" y="380631"/>
                </a:lnTo>
                <a:lnTo>
                  <a:pt x="6967715" y="399961"/>
                </a:lnTo>
                <a:lnTo>
                  <a:pt x="6947116" y="401243"/>
                </a:lnTo>
                <a:lnTo>
                  <a:pt x="6848449" y="401243"/>
                </a:lnTo>
                <a:lnTo>
                  <a:pt x="6848449" y="233019"/>
                </a:lnTo>
                <a:lnTo>
                  <a:pt x="6949681" y="233019"/>
                </a:lnTo>
                <a:lnTo>
                  <a:pt x="7001040" y="247370"/>
                </a:lnTo>
                <a:lnTo>
                  <a:pt x="7031139" y="286118"/>
                </a:lnTo>
                <a:lnTo>
                  <a:pt x="7036930" y="321729"/>
                </a:lnTo>
                <a:lnTo>
                  <a:pt x="7036930" y="159016"/>
                </a:lnTo>
                <a:lnTo>
                  <a:pt x="7029488" y="155994"/>
                </a:lnTo>
                <a:lnTo>
                  <a:pt x="7003847" y="149085"/>
                </a:lnTo>
                <a:lnTo>
                  <a:pt x="6976389" y="144945"/>
                </a:lnTo>
                <a:lnTo>
                  <a:pt x="6947116" y="143573"/>
                </a:lnTo>
                <a:lnTo>
                  <a:pt x="6738023" y="143573"/>
                </a:lnTo>
                <a:lnTo>
                  <a:pt x="6738023" y="679538"/>
                </a:lnTo>
                <a:lnTo>
                  <a:pt x="6848449" y="679538"/>
                </a:lnTo>
                <a:lnTo>
                  <a:pt x="6848449" y="490702"/>
                </a:lnTo>
                <a:lnTo>
                  <a:pt x="6945274" y="490702"/>
                </a:lnTo>
                <a:lnTo>
                  <a:pt x="6990347" y="487857"/>
                </a:lnTo>
                <a:lnTo>
                  <a:pt x="7030250" y="479336"/>
                </a:lnTo>
                <a:lnTo>
                  <a:pt x="7094537" y="445236"/>
                </a:lnTo>
                <a:lnTo>
                  <a:pt x="7129285" y="401243"/>
                </a:lnTo>
                <a:lnTo>
                  <a:pt x="7134987" y="391452"/>
                </a:lnTo>
                <a:lnTo>
                  <a:pt x="7145096" y="358305"/>
                </a:lnTo>
                <a:lnTo>
                  <a:pt x="7148398" y="321729"/>
                </a:lnTo>
                <a:lnTo>
                  <a:pt x="7148462" y="320992"/>
                </a:lnTo>
                <a:close/>
              </a:path>
              <a:path w="10220960" h="725805">
                <a:moveTo>
                  <a:pt x="7770215" y="502843"/>
                </a:moveTo>
                <a:lnTo>
                  <a:pt x="7767688" y="464642"/>
                </a:lnTo>
                <a:lnTo>
                  <a:pt x="7750645" y="406768"/>
                </a:lnTo>
                <a:lnTo>
                  <a:pt x="7728991" y="371055"/>
                </a:lnTo>
                <a:lnTo>
                  <a:pt x="7722209" y="364439"/>
                </a:lnTo>
                <a:lnTo>
                  <a:pt x="7706576" y="349161"/>
                </a:lnTo>
                <a:lnTo>
                  <a:pt x="7680579" y="333514"/>
                </a:lnTo>
                <a:lnTo>
                  <a:pt x="7664196" y="328320"/>
                </a:lnTo>
                <a:lnTo>
                  <a:pt x="7664196" y="504139"/>
                </a:lnTo>
                <a:lnTo>
                  <a:pt x="7662875" y="524624"/>
                </a:lnTo>
                <a:lnTo>
                  <a:pt x="7643038" y="574128"/>
                </a:lnTo>
                <a:lnTo>
                  <a:pt x="7603934" y="599440"/>
                </a:lnTo>
                <a:lnTo>
                  <a:pt x="7587640" y="601129"/>
                </a:lnTo>
                <a:lnTo>
                  <a:pt x="7569733" y="599262"/>
                </a:lnTo>
                <a:lnTo>
                  <a:pt x="7528738" y="571195"/>
                </a:lnTo>
                <a:lnTo>
                  <a:pt x="7513002" y="535419"/>
                </a:lnTo>
                <a:lnTo>
                  <a:pt x="7507757" y="487972"/>
                </a:lnTo>
                <a:lnTo>
                  <a:pt x="7507757" y="455637"/>
                </a:lnTo>
                <a:lnTo>
                  <a:pt x="7538669" y="420179"/>
                </a:lnTo>
                <a:lnTo>
                  <a:pt x="7585430" y="406768"/>
                </a:lnTo>
                <a:lnTo>
                  <a:pt x="7602537" y="408444"/>
                </a:lnTo>
                <a:lnTo>
                  <a:pt x="7642847" y="433590"/>
                </a:lnTo>
                <a:lnTo>
                  <a:pt x="7662862" y="483323"/>
                </a:lnTo>
                <a:lnTo>
                  <a:pt x="7664196" y="504139"/>
                </a:lnTo>
                <a:lnTo>
                  <a:pt x="7664196" y="328320"/>
                </a:lnTo>
                <a:lnTo>
                  <a:pt x="7650988" y="324129"/>
                </a:lnTo>
                <a:lnTo>
                  <a:pt x="7617815" y="321005"/>
                </a:lnTo>
                <a:lnTo>
                  <a:pt x="7586650" y="323710"/>
                </a:lnTo>
                <a:lnTo>
                  <a:pt x="7558278" y="331863"/>
                </a:lnTo>
                <a:lnTo>
                  <a:pt x="7532713" y="345427"/>
                </a:lnTo>
                <a:lnTo>
                  <a:pt x="7509967" y="364439"/>
                </a:lnTo>
                <a:lnTo>
                  <a:pt x="7516571" y="333806"/>
                </a:lnTo>
                <a:lnTo>
                  <a:pt x="7542987" y="283197"/>
                </a:lnTo>
                <a:lnTo>
                  <a:pt x="7586535" y="247192"/>
                </a:lnTo>
                <a:lnTo>
                  <a:pt x="7644612" y="228409"/>
                </a:lnTo>
                <a:lnTo>
                  <a:pt x="7678928" y="225653"/>
                </a:lnTo>
                <a:lnTo>
                  <a:pt x="7689228" y="225653"/>
                </a:lnTo>
                <a:lnTo>
                  <a:pt x="7689228" y="138036"/>
                </a:lnTo>
                <a:lnTo>
                  <a:pt x="7671575" y="138036"/>
                </a:lnTo>
                <a:lnTo>
                  <a:pt x="7632116" y="140487"/>
                </a:lnTo>
                <a:lnTo>
                  <a:pt x="7560602" y="158991"/>
                </a:lnTo>
                <a:lnTo>
                  <a:pt x="7499515" y="195237"/>
                </a:lnTo>
                <a:lnTo>
                  <a:pt x="7452207" y="246964"/>
                </a:lnTo>
                <a:lnTo>
                  <a:pt x="7419530" y="313156"/>
                </a:lnTo>
                <a:lnTo>
                  <a:pt x="7409243" y="350393"/>
                </a:lnTo>
                <a:lnTo>
                  <a:pt x="7403058" y="390194"/>
                </a:lnTo>
                <a:lnTo>
                  <a:pt x="7401001" y="432536"/>
                </a:lnTo>
                <a:lnTo>
                  <a:pt x="7401001" y="470814"/>
                </a:lnTo>
                <a:lnTo>
                  <a:pt x="7404252" y="517499"/>
                </a:lnTo>
                <a:lnTo>
                  <a:pt x="7414019" y="559257"/>
                </a:lnTo>
                <a:lnTo>
                  <a:pt x="7430287" y="596099"/>
                </a:lnTo>
                <a:lnTo>
                  <a:pt x="7453084" y="628002"/>
                </a:lnTo>
                <a:lnTo>
                  <a:pt x="7481163" y="653770"/>
                </a:lnTo>
                <a:lnTo>
                  <a:pt x="7549540" y="683221"/>
                </a:lnTo>
                <a:lnTo>
                  <a:pt x="7589837" y="686904"/>
                </a:lnTo>
                <a:lnTo>
                  <a:pt x="7615301" y="685431"/>
                </a:lnTo>
                <a:lnTo>
                  <a:pt x="7662138" y="673658"/>
                </a:lnTo>
                <a:lnTo>
                  <a:pt x="7703058" y="650392"/>
                </a:lnTo>
                <a:lnTo>
                  <a:pt x="7735087" y="617448"/>
                </a:lnTo>
                <a:lnTo>
                  <a:pt x="7757490" y="575665"/>
                </a:lnTo>
                <a:lnTo>
                  <a:pt x="7768806" y="528358"/>
                </a:lnTo>
                <a:lnTo>
                  <a:pt x="7770139" y="504139"/>
                </a:lnTo>
                <a:lnTo>
                  <a:pt x="7770215" y="502843"/>
                </a:lnTo>
                <a:close/>
              </a:path>
              <a:path w="10220960" h="725805">
                <a:moveTo>
                  <a:pt x="8193926" y="532663"/>
                </a:moveTo>
                <a:lnTo>
                  <a:pt x="8188211" y="491020"/>
                </a:lnTo>
                <a:lnTo>
                  <a:pt x="8171091" y="455168"/>
                </a:lnTo>
                <a:lnTo>
                  <a:pt x="8165376" y="448005"/>
                </a:lnTo>
                <a:lnTo>
                  <a:pt x="8158670" y="439585"/>
                </a:lnTo>
                <a:lnTo>
                  <a:pt x="8144218" y="425780"/>
                </a:lnTo>
                <a:lnTo>
                  <a:pt x="8127746" y="413727"/>
                </a:lnTo>
                <a:lnTo>
                  <a:pt x="8109255" y="403453"/>
                </a:lnTo>
                <a:lnTo>
                  <a:pt x="8125447" y="393687"/>
                </a:lnTo>
                <a:lnTo>
                  <a:pt x="8157794" y="362229"/>
                </a:lnTo>
                <a:lnTo>
                  <a:pt x="8177631" y="322834"/>
                </a:lnTo>
                <a:lnTo>
                  <a:pt x="8182508" y="286029"/>
                </a:lnTo>
                <a:lnTo>
                  <a:pt x="8179676" y="253530"/>
                </a:lnTo>
                <a:lnTo>
                  <a:pt x="8179651" y="253225"/>
                </a:lnTo>
                <a:lnTo>
                  <a:pt x="8156727" y="198475"/>
                </a:lnTo>
                <a:lnTo>
                  <a:pt x="8111744" y="158877"/>
                </a:lnTo>
                <a:lnTo>
                  <a:pt x="8087169" y="148183"/>
                </a:lnTo>
                <a:lnTo>
                  <a:pt x="8087169" y="524929"/>
                </a:lnTo>
                <a:lnTo>
                  <a:pt x="8085988" y="541223"/>
                </a:lnTo>
                <a:lnTo>
                  <a:pt x="8067472" y="580885"/>
                </a:lnTo>
                <a:lnTo>
                  <a:pt x="8029549" y="599871"/>
                </a:lnTo>
                <a:lnTo>
                  <a:pt x="8013179" y="601141"/>
                </a:lnTo>
                <a:lnTo>
                  <a:pt x="7997050" y="599871"/>
                </a:lnTo>
                <a:lnTo>
                  <a:pt x="7996644" y="599871"/>
                </a:lnTo>
                <a:lnTo>
                  <a:pt x="7957960" y="580148"/>
                </a:lnTo>
                <a:lnTo>
                  <a:pt x="7939316" y="541223"/>
                </a:lnTo>
                <a:lnTo>
                  <a:pt x="7938071" y="524929"/>
                </a:lnTo>
                <a:lnTo>
                  <a:pt x="7939329" y="508317"/>
                </a:lnTo>
                <a:lnTo>
                  <a:pt x="7939341" y="508165"/>
                </a:lnTo>
                <a:lnTo>
                  <a:pt x="7943088" y="493458"/>
                </a:lnTo>
                <a:lnTo>
                  <a:pt x="7943139" y="493229"/>
                </a:lnTo>
                <a:lnTo>
                  <a:pt x="7949349" y="480339"/>
                </a:lnTo>
                <a:lnTo>
                  <a:pt x="7949463" y="480098"/>
                </a:lnTo>
                <a:lnTo>
                  <a:pt x="7958328" y="468795"/>
                </a:lnTo>
                <a:lnTo>
                  <a:pt x="7969174" y="459803"/>
                </a:lnTo>
                <a:lnTo>
                  <a:pt x="7981886" y="453250"/>
                </a:lnTo>
                <a:lnTo>
                  <a:pt x="7996314" y="449313"/>
                </a:lnTo>
                <a:lnTo>
                  <a:pt x="8012443" y="448005"/>
                </a:lnTo>
                <a:lnTo>
                  <a:pt x="8028686" y="449313"/>
                </a:lnTo>
                <a:lnTo>
                  <a:pt x="8066926" y="468972"/>
                </a:lnTo>
                <a:lnTo>
                  <a:pt x="8085861" y="508165"/>
                </a:lnTo>
                <a:lnTo>
                  <a:pt x="8087169" y="524929"/>
                </a:lnTo>
                <a:lnTo>
                  <a:pt x="8087169" y="148183"/>
                </a:lnTo>
                <a:lnTo>
                  <a:pt x="8083016" y="146367"/>
                </a:lnTo>
                <a:lnTo>
                  <a:pt x="8083220" y="146367"/>
                </a:lnTo>
                <a:lnTo>
                  <a:pt x="8076120" y="144754"/>
                </a:lnTo>
                <a:lnTo>
                  <a:pt x="8076120" y="291172"/>
                </a:lnTo>
                <a:lnTo>
                  <a:pt x="8075193" y="304977"/>
                </a:lnTo>
                <a:lnTo>
                  <a:pt x="8075104" y="306412"/>
                </a:lnTo>
                <a:lnTo>
                  <a:pt x="8059750" y="342722"/>
                </a:lnTo>
                <a:lnTo>
                  <a:pt x="8013179" y="362229"/>
                </a:lnTo>
                <a:lnTo>
                  <a:pt x="7998930" y="361010"/>
                </a:lnTo>
                <a:lnTo>
                  <a:pt x="7959179" y="332181"/>
                </a:lnTo>
                <a:lnTo>
                  <a:pt x="7949857" y="291172"/>
                </a:lnTo>
                <a:lnTo>
                  <a:pt x="7950860" y="276301"/>
                </a:lnTo>
                <a:lnTo>
                  <a:pt x="7966418" y="240372"/>
                </a:lnTo>
                <a:lnTo>
                  <a:pt x="7998612" y="223164"/>
                </a:lnTo>
                <a:lnTo>
                  <a:pt x="7998320" y="223164"/>
                </a:lnTo>
                <a:lnTo>
                  <a:pt x="8012811" y="221970"/>
                </a:lnTo>
                <a:lnTo>
                  <a:pt x="8027048" y="223164"/>
                </a:lnTo>
                <a:lnTo>
                  <a:pt x="8039582" y="226707"/>
                </a:lnTo>
                <a:lnTo>
                  <a:pt x="8071980" y="262978"/>
                </a:lnTo>
                <a:lnTo>
                  <a:pt x="8076120" y="291172"/>
                </a:lnTo>
                <a:lnTo>
                  <a:pt x="8076120" y="144754"/>
                </a:lnTo>
                <a:lnTo>
                  <a:pt x="8049920" y="138747"/>
                </a:lnTo>
                <a:lnTo>
                  <a:pt x="8050187" y="138747"/>
                </a:lnTo>
                <a:lnTo>
                  <a:pt x="8012811" y="136194"/>
                </a:lnTo>
                <a:lnTo>
                  <a:pt x="7942593" y="146367"/>
                </a:lnTo>
                <a:lnTo>
                  <a:pt x="7888745" y="176872"/>
                </a:lnTo>
                <a:lnTo>
                  <a:pt x="7854518" y="224497"/>
                </a:lnTo>
                <a:lnTo>
                  <a:pt x="7843101" y="286029"/>
                </a:lnTo>
                <a:lnTo>
                  <a:pt x="7844307" y="304977"/>
                </a:lnTo>
                <a:lnTo>
                  <a:pt x="7862430" y="355231"/>
                </a:lnTo>
                <a:lnTo>
                  <a:pt x="7899806" y="393687"/>
                </a:lnTo>
                <a:lnTo>
                  <a:pt x="7915999" y="403453"/>
                </a:lnTo>
                <a:lnTo>
                  <a:pt x="7897660" y="413575"/>
                </a:lnTo>
                <a:lnTo>
                  <a:pt x="7866913" y="439343"/>
                </a:lnTo>
                <a:lnTo>
                  <a:pt x="7844485" y="472376"/>
                </a:lnTo>
                <a:lnTo>
                  <a:pt x="7833119" y="511111"/>
                </a:lnTo>
                <a:lnTo>
                  <a:pt x="7831696" y="532663"/>
                </a:lnTo>
                <a:lnTo>
                  <a:pt x="7834757" y="566343"/>
                </a:lnTo>
                <a:lnTo>
                  <a:pt x="7843799" y="595896"/>
                </a:lnTo>
                <a:lnTo>
                  <a:pt x="7843850" y="596074"/>
                </a:lnTo>
                <a:lnTo>
                  <a:pt x="7880655" y="645299"/>
                </a:lnTo>
                <a:lnTo>
                  <a:pt x="7938478" y="676554"/>
                </a:lnTo>
                <a:lnTo>
                  <a:pt x="8013179" y="686904"/>
                </a:lnTo>
                <a:lnTo>
                  <a:pt x="8052778" y="684314"/>
                </a:lnTo>
                <a:lnTo>
                  <a:pt x="8118856" y="663613"/>
                </a:lnTo>
                <a:lnTo>
                  <a:pt x="8166582" y="622909"/>
                </a:lnTo>
                <a:lnTo>
                  <a:pt x="8190890" y="566496"/>
                </a:lnTo>
                <a:lnTo>
                  <a:pt x="8193926" y="532663"/>
                </a:lnTo>
                <a:close/>
              </a:path>
              <a:path w="10220960" h="725805">
                <a:moveTo>
                  <a:pt x="8500935" y="143560"/>
                </a:moveTo>
                <a:lnTo>
                  <a:pt x="8421789" y="143560"/>
                </a:lnTo>
                <a:lnTo>
                  <a:pt x="8224469" y="725551"/>
                </a:lnTo>
                <a:lnTo>
                  <a:pt x="8303615" y="725551"/>
                </a:lnTo>
                <a:lnTo>
                  <a:pt x="8500935" y="143560"/>
                </a:lnTo>
                <a:close/>
              </a:path>
              <a:path w="10220960" h="725805">
                <a:moveTo>
                  <a:pt x="8914701" y="593775"/>
                </a:moveTo>
                <a:lnTo>
                  <a:pt x="8684247" y="593775"/>
                </a:lnTo>
                <a:lnTo>
                  <a:pt x="8806104" y="465302"/>
                </a:lnTo>
                <a:lnTo>
                  <a:pt x="8829294" y="438721"/>
                </a:lnTo>
                <a:lnTo>
                  <a:pt x="8864625" y="390677"/>
                </a:lnTo>
                <a:lnTo>
                  <a:pt x="8885796" y="348703"/>
                </a:lnTo>
                <a:lnTo>
                  <a:pt x="8896109" y="308203"/>
                </a:lnTo>
                <a:lnTo>
                  <a:pt x="8897391" y="288239"/>
                </a:lnTo>
                <a:lnTo>
                  <a:pt x="8894534" y="254025"/>
                </a:lnTo>
                <a:lnTo>
                  <a:pt x="8871623" y="197878"/>
                </a:lnTo>
                <a:lnTo>
                  <a:pt x="8826335" y="158559"/>
                </a:lnTo>
                <a:lnTo>
                  <a:pt x="8762009" y="138684"/>
                </a:lnTo>
                <a:lnTo>
                  <a:pt x="8722906" y="136194"/>
                </a:lnTo>
                <a:lnTo>
                  <a:pt x="8696566" y="137629"/>
                </a:lnTo>
                <a:lnTo>
                  <a:pt x="8648154" y="149148"/>
                </a:lnTo>
                <a:lnTo>
                  <a:pt x="8605952" y="171805"/>
                </a:lnTo>
                <a:lnTo>
                  <a:pt x="8572906" y="203555"/>
                </a:lnTo>
                <a:lnTo>
                  <a:pt x="8549780" y="243484"/>
                </a:lnTo>
                <a:lnTo>
                  <a:pt x="8538108" y="288213"/>
                </a:lnTo>
                <a:lnTo>
                  <a:pt x="8536648" y="312166"/>
                </a:lnTo>
                <a:lnTo>
                  <a:pt x="8643391" y="312166"/>
                </a:lnTo>
                <a:lnTo>
                  <a:pt x="8644699" y="292887"/>
                </a:lnTo>
                <a:lnTo>
                  <a:pt x="8648598" y="275577"/>
                </a:lnTo>
                <a:lnTo>
                  <a:pt x="8675548" y="235953"/>
                </a:lnTo>
                <a:lnTo>
                  <a:pt x="8721065" y="221970"/>
                </a:lnTo>
                <a:lnTo>
                  <a:pt x="8736851" y="223253"/>
                </a:lnTo>
                <a:lnTo>
                  <a:pt x="8772601" y="242404"/>
                </a:lnTo>
                <a:lnTo>
                  <a:pt x="8789505" y="281635"/>
                </a:lnTo>
                <a:lnTo>
                  <a:pt x="8790635" y="298538"/>
                </a:lnTo>
                <a:lnTo>
                  <a:pt x="8789568" y="311797"/>
                </a:lnTo>
                <a:lnTo>
                  <a:pt x="8773528" y="353758"/>
                </a:lnTo>
                <a:lnTo>
                  <a:pt x="8751760" y="385330"/>
                </a:lnTo>
                <a:lnTo>
                  <a:pt x="8720696" y="421868"/>
                </a:lnTo>
                <a:lnTo>
                  <a:pt x="8547316" y="606653"/>
                </a:lnTo>
                <a:lnTo>
                  <a:pt x="8547316" y="679538"/>
                </a:lnTo>
                <a:lnTo>
                  <a:pt x="8914701" y="679538"/>
                </a:lnTo>
                <a:lnTo>
                  <a:pt x="8914701" y="593775"/>
                </a:lnTo>
                <a:close/>
              </a:path>
              <a:path w="10220960" h="725805">
                <a:moveTo>
                  <a:pt x="9340609" y="359283"/>
                </a:moveTo>
                <a:lnTo>
                  <a:pt x="9337230" y="308495"/>
                </a:lnTo>
                <a:lnTo>
                  <a:pt x="9328188" y="263982"/>
                </a:lnTo>
                <a:lnTo>
                  <a:pt x="9313481" y="225755"/>
                </a:lnTo>
                <a:lnTo>
                  <a:pt x="9311068" y="221970"/>
                </a:lnTo>
                <a:lnTo>
                  <a:pt x="9293123" y="193814"/>
                </a:lnTo>
                <a:lnTo>
                  <a:pt x="9267355" y="168605"/>
                </a:lnTo>
                <a:lnTo>
                  <a:pt x="9236431" y="150596"/>
                </a:lnTo>
                <a:lnTo>
                  <a:pt x="9234221" y="149936"/>
                </a:lnTo>
                <a:lnTo>
                  <a:pt x="9234221" y="349465"/>
                </a:lnTo>
                <a:lnTo>
                  <a:pt x="9234221" y="476948"/>
                </a:lnTo>
                <a:lnTo>
                  <a:pt x="9229344" y="531863"/>
                </a:lnTo>
                <a:lnTo>
                  <a:pt x="9216187" y="570547"/>
                </a:lnTo>
                <a:lnTo>
                  <a:pt x="9178011" y="599224"/>
                </a:lnTo>
                <a:lnTo>
                  <a:pt x="9159862" y="601141"/>
                </a:lnTo>
                <a:lnTo>
                  <a:pt x="9142247" y="599224"/>
                </a:lnTo>
                <a:lnTo>
                  <a:pt x="9141714" y="599224"/>
                </a:lnTo>
                <a:lnTo>
                  <a:pt x="9102623" y="569264"/>
                </a:lnTo>
                <a:lnTo>
                  <a:pt x="9089225" y="528955"/>
                </a:lnTo>
                <a:lnTo>
                  <a:pt x="9084767" y="471805"/>
                </a:lnTo>
                <a:lnTo>
                  <a:pt x="9084767" y="341350"/>
                </a:lnTo>
                <a:lnTo>
                  <a:pt x="9090063" y="287972"/>
                </a:lnTo>
                <a:lnTo>
                  <a:pt x="9103728" y="250901"/>
                </a:lnTo>
                <a:lnTo>
                  <a:pt x="9141320" y="223875"/>
                </a:lnTo>
                <a:lnTo>
                  <a:pt x="9140685" y="223875"/>
                </a:lnTo>
                <a:lnTo>
                  <a:pt x="9159126" y="221970"/>
                </a:lnTo>
                <a:lnTo>
                  <a:pt x="9177172" y="223875"/>
                </a:lnTo>
                <a:lnTo>
                  <a:pt x="9192666" y="229577"/>
                </a:lnTo>
                <a:lnTo>
                  <a:pt x="9223972" y="269836"/>
                </a:lnTo>
                <a:lnTo>
                  <a:pt x="9233078" y="318389"/>
                </a:lnTo>
                <a:lnTo>
                  <a:pt x="9234221" y="349465"/>
                </a:lnTo>
                <a:lnTo>
                  <a:pt x="9234221" y="149936"/>
                </a:lnTo>
                <a:lnTo>
                  <a:pt x="9200477" y="139839"/>
                </a:lnTo>
                <a:lnTo>
                  <a:pt x="9200756" y="139839"/>
                </a:lnTo>
                <a:lnTo>
                  <a:pt x="9159126" y="136194"/>
                </a:lnTo>
                <a:lnTo>
                  <a:pt x="9117889" y="139839"/>
                </a:lnTo>
                <a:lnTo>
                  <a:pt x="9050795" y="168922"/>
                </a:lnTo>
                <a:lnTo>
                  <a:pt x="9004567" y="226834"/>
                </a:lnTo>
                <a:lnTo>
                  <a:pt x="8990012" y="266052"/>
                </a:lnTo>
                <a:lnTo>
                  <a:pt x="8981288" y="312051"/>
                </a:lnTo>
                <a:lnTo>
                  <a:pt x="8978379" y="364794"/>
                </a:lnTo>
                <a:lnTo>
                  <a:pt x="8978379" y="463461"/>
                </a:lnTo>
                <a:lnTo>
                  <a:pt x="8981757" y="514261"/>
                </a:lnTo>
                <a:lnTo>
                  <a:pt x="8990800" y="558800"/>
                </a:lnTo>
                <a:lnTo>
                  <a:pt x="9005506" y="597090"/>
                </a:lnTo>
                <a:lnTo>
                  <a:pt x="9051633" y="654392"/>
                </a:lnTo>
                <a:lnTo>
                  <a:pt x="9118625" y="683285"/>
                </a:lnTo>
                <a:lnTo>
                  <a:pt x="9159862" y="686904"/>
                </a:lnTo>
                <a:lnTo>
                  <a:pt x="9200769" y="683285"/>
                </a:lnTo>
                <a:lnTo>
                  <a:pt x="9201315" y="683285"/>
                </a:lnTo>
                <a:lnTo>
                  <a:pt x="9237891" y="672172"/>
                </a:lnTo>
                <a:lnTo>
                  <a:pt x="9294597" y="628002"/>
                </a:lnTo>
                <a:lnTo>
                  <a:pt x="9314726" y="595287"/>
                </a:lnTo>
                <a:lnTo>
                  <a:pt x="9329102" y="556044"/>
                </a:lnTo>
                <a:lnTo>
                  <a:pt x="9337726" y="510260"/>
                </a:lnTo>
                <a:lnTo>
                  <a:pt x="9340609" y="457936"/>
                </a:lnTo>
                <a:lnTo>
                  <a:pt x="9340609" y="359283"/>
                </a:lnTo>
                <a:close/>
              </a:path>
              <a:path w="10220960" h="725805">
                <a:moveTo>
                  <a:pt x="9779775" y="593775"/>
                </a:moveTo>
                <a:lnTo>
                  <a:pt x="9549333" y="593775"/>
                </a:lnTo>
                <a:lnTo>
                  <a:pt x="9671177" y="465302"/>
                </a:lnTo>
                <a:lnTo>
                  <a:pt x="9694367" y="438721"/>
                </a:lnTo>
                <a:lnTo>
                  <a:pt x="9729699" y="390677"/>
                </a:lnTo>
                <a:lnTo>
                  <a:pt x="9750869" y="348703"/>
                </a:lnTo>
                <a:lnTo>
                  <a:pt x="9761182" y="308203"/>
                </a:lnTo>
                <a:lnTo>
                  <a:pt x="9762477" y="288239"/>
                </a:lnTo>
                <a:lnTo>
                  <a:pt x="9759607" y="254025"/>
                </a:lnTo>
                <a:lnTo>
                  <a:pt x="9736696" y="197878"/>
                </a:lnTo>
                <a:lnTo>
                  <a:pt x="9691408" y="158559"/>
                </a:lnTo>
                <a:lnTo>
                  <a:pt x="9627083" y="138684"/>
                </a:lnTo>
                <a:lnTo>
                  <a:pt x="9587992" y="136194"/>
                </a:lnTo>
                <a:lnTo>
                  <a:pt x="9561639" y="137629"/>
                </a:lnTo>
                <a:lnTo>
                  <a:pt x="9513227" y="149148"/>
                </a:lnTo>
                <a:lnTo>
                  <a:pt x="9471025" y="171805"/>
                </a:lnTo>
                <a:lnTo>
                  <a:pt x="9437980" y="203555"/>
                </a:lnTo>
                <a:lnTo>
                  <a:pt x="9414866" y="243484"/>
                </a:lnTo>
                <a:lnTo>
                  <a:pt x="9403182" y="288213"/>
                </a:lnTo>
                <a:lnTo>
                  <a:pt x="9401721" y="312166"/>
                </a:lnTo>
                <a:lnTo>
                  <a:pt x="9508465" y="312166"/>
                </a:lnTo>
                <a:lnTo>
                  <a:pt x="9509773" y="292887"/>
                </a:lnTo>
                <a:lnTo>
                  <a:pt x="9513672" y="275577"/>
                </a:lnTo>
                <a:lnTo>
                  <a:pt x="9540621" y="235953"/>
                </a:lnTo>
                <a:lnTo>
                  <a:pt x="9586138" y="221970"/>
                </a:lnTo>
                <a:lnTo>
                  <a:pt x="9601924" y="223253"/>
                </a:lnTo>
                <a:lnTo>
                  <a:pt x="9637674" y="242404"/>
                </a:lnTo>
                <a:lnTo>
                  <a:pt x="9654591" y="281635"/>
                </a:lnTo>
                <a:lnTo>
                  <a:pt x="9655708" y="298538"/>
                </a:lnTo>
                <a:lnTo>
                  <a:pt x="9654642" y="311797"/>
                </a:lnTo>
                <a:lnTo>
                  <a:pt x="9638601" y="353758"/>
                </a:lnTo>
                <a:lnTo>
                  <a:pt x="9616834" y="385330"/>
                </a:lnTo>
                <a:lnTo>
                  <a:pt x="9585782" y="421868"/>
                </a:lnTo>
                <a:lnTo>
                  <a:pt x="9412389" y="606653"/>
                </a:lnTo>
                <a:lnTo>
                  <a:pt x="9412389" y="679538"/>
                </a:lnTo>
                <a:lnTo>
                  <a:pt x="9779775" y="679538"/>
                </a:lnTo>
                <a:lnTo>
                  <a:pt x="9779775" y="593775"/>
                </a:lnTo>
                <a:close/>
              </a:path>
              <a:path w="10220960" h="725805">
                <a:moveTo>
                  <a:pt x="10220401" y="477812"/>
                </a:moveTo>
                <a:lnTo>
                  <a:pt x="10159657" y="477812"/>
                </a:lnTo>
                <a:lnTo>
                  <a:pt x="10159657" y="288607"/>
                </a:lnTo>
                <a:lnTo>
                  <a:pt x="10159657" y="143560"/>
                </a:lnTo>
                <a:lnTo>
                  <a:pt x="10053282" y="143560"/>
                </a:lnTo>
                <a:lnTo>
                  <a:pt x="10053282" y="288607"/>
                </a:lnTo>
                <a:lnTo>
                  <a:pt x="10053282" y="477812"/>
                </a:lnTo>
                <a:lnTo>
                  <a:pt x="9934753" y="477812"/>
                </a:lnTo>
                <a:lnTo>
                  <a:pt x="10046284" y="300748"/>
                </a:lnTo>
                <a:lnTo>
                  <a:pt x="10053282" y="288607"/>
                </a:lnTo>
                <a:lnTo>
                  <a:pt x="10053282" y="143560"/>
                </a:lnTo>
                <a:lnTo>
                  <a:pt x="10052177" y="143560"/>
                </a:lnTo>
                <a:lnTo>
                  <a:pt x="9828733" y="496582"/>
                </a:lnTo>
                <a:lnTo>
                  <a:pt x="9833521" y="563575"/>
                </a:lnTo>
                <a:lnTo>
                  <a:pt x="10053282" y="563575"/>
                </a:lnTo>
                <a:lnTo>
                  <a:pt x="10053282" y="679551"/>
                </a:lnTo>
                <a:lnTo>
                  <a:pt x="10159657" y="679551"/>
                </a:lnTo>
                <a:lnTo>
                  <a:pt x="10159657" y="563575"/>
                </a:lnTo>
                <a:lnTo>
                  <a:pt x="10220401" y="563575"/>
                </a:lnTo>
                <a:lnTo>
                  <a:pt x="10220401" y="4778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76239" y="1459684"/>
            <a:ext cx="2841323" cy="368487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533074" y="1459684"/>
            <a:ext cx="207645" cy="287020"/>
          </a:xfrm>
          <a:custGeom>
            <a:avLst/>
            <a:gdLst/>
            <a:ahLst/>
            <a:cxnLst/>
            <a:rect l="l" t="t" r="r" b="b"/>
            <a:pathLst>
              <a:path w="207645" h="287019">
                <a:moveTo>
                  <a:pt x="90624" y="79704"/>
                </a:moveTo>
                <a:lnTo>
                  <a:pt x="49850" y="90374"/>
                </a:lnTo>
                <a:lnTo>
                  <a:pt x="18930" y="124792"/>
                </a:lnTo>
                <a:lnTo>
                  <a:pt x="4623" y="163724"/>
                </a:lnTo>
                <a:lnTo>
                  <a:pt x="0" y="204004"/>
                </a:lnTo>
                <a:lnTo>
                  <a:pt x="249" y="209281"/>
                </a:lnTo>
                <a:lnTo>
                  <a:pt x="8616" y="249311"/>
                </a:lnTo>
                <a:lnTo>
                  <a:pt x="37532" y="281026"/>
                </a:lnTo>
                <a:lnTo>
                  <a:pt x="62823" y="286577"/>
                </a:lnTo>
                <a:lnTo>
                  <a:pt x="77181" y="285278"/>
                </a:lnTo>
                <a:lnTo>
                  <a:pt x="90617" y="280641"/>
                </a:lnTo>
                <a:lnTo>
                  <a:pt x="103132" y="272670"/>
                </a:lnTo>
                <a:lnTo>
                  <a:pt x="114728" y="261363"/>
                </a:lnTo>
                <a:lnTo>
                  <a:pt x="161868" y="261363"/>
                </a:lnTo>
                <a:lnTo>
                  <a:pt x="164992" y="243322"/>
                </a:lnTo>
                <a:lnTo>
                  <a:pt x="78100" y="243322"/>
                </a:lnTo>
                <a:lnTo>
                  <a:pt x="67355" y="241056"/>
                </a:lnTo>
                <a:lnTo>
                  <a:pt x="59418" y="234810"/>
                </a:lnTo>
                <a:lnTo>
                  <a:pt x="54288" y="224585"/>
                </a:lnTo>
                <a:lnTo>
                  <a:pt x="51965" y="210381"/>
                </a:lnTo>
                <a:lnTo>
                  <a:pt x="51599" y="204004"/>
                </a:lnTo>
                <a:lnTo>
                  <a:pt x="51902" y="196151"/>
                </a:lnTo>
                <a:lnTo>
                  <a:pt x="59491" y="157488"/>
                </a:lnTo>
                <a:lnTo>
                  <a:pt x="84290" y="126333"/>
                </a:lnTo>
                <a:lnTo>
                  <a:pt x="101660" y="122949"/>
                </a:lnTo>
                <a:lnTo>
                  <a:pt x="185834" y="122949"/>
                </a:lnTo>
                <a:lnTo>
                  <a:pt x="189468" y="101965"/>
                </a:lnTo>
                <a:lnTo>
                  <a:pt x="135533" y="101965"/>
                </a:lnTo>
                <a:lnTo>
                  <a:pt x="126306" y="92498"/>
                </a:lnTo>
                <a:lnTo>
                  <a:pt x="115745" y="85632"/>
                </a:lnTo>
                <a:lnTo>
                  <a:pt x="103850" y="81367"/>
                </a:lnTo>
                <a:lnTo>
                  <a:pt x="90624" y="79704"/>
                </a:lnTo>
                <a:close/>
              </a:path>
              <a:path w="207645" h="287019">
                <a:moveTo>
                  <a:pt x="161868" y="261363"/>
                </a:moveTo>
                <a:lnTo>
                  <a:pt x="114728" y="261363"/>
                </a:lnTo>
                <a:lnTo>
                  <a:pt x="111785" y="282713"/>
                </a:lnTo>
                <a:lnTo>
                  <a:pt x="158171" y="282713"/>
                </a:lnTo>
                <a:lnTo>
                  <a:pt x="161868" y="261363"/>
                </a:lnTo>
                <a:close/>
              </a:path>
              <a:path w="207645" h="287019">
                <a:moveTo>
                  <a:pt x="185834" y="122949"/>
                </a:moveTo>
                <a:lnTo>
                  <a:pt x="101660" y="122949"/>
                </a:lnTo>
                <a:lnTo>
                  <a:pt x="111529" y="124584"/>
                </a:lnTo>
                <a:lnTo>
                  <a:pt x="119604" y="128565"/>
                </a:lnTo>
                <a:lnTo>
                  <a:pt x="125885" y="134892"/>
                </a:lnTo>
                <a:lnTo>
                  <a:pt x="130371" y="143566"/>
                </a:lnTo>
                <a:lnTo>
                  <a:pt x="116204" y="222715"/>
                </a:lnTo>
                <a:lnTo>
                  <a:pt x="107750" y="232078"/>
                </a:lnTo>
                <a:lnTo>
                  <a:pt x="98582" y="238634"/>
                </a:lnTo>
                <a:lnTo>
                  <a:pt x="88698" y="242382"/>
                </a:lnTo>
                <a:lnTo>
                  <a:pt x="78100" y="243322"/>
                </a:lnTo>
                <a:lnTo>
                  <a:pt x="164992" y="243322"/>
                </a:lnTo>
                <a:lnTo>
                  <a:pt x="185712" y="123657"/>
                </a:lnTo>
                <a:lnTo>
                  <a:pt x="185834" y="122949"/>
                </a:lnTo>
                <a:close/>
              </a:path>
              <a:path w="207645" h="287019">
                <a:moveTo>
                  <a:pt x="207123" y="0"/>
                </a:moveTo>
                <a:lnTo>
                  <a:pt x="155041" y="0"/>
                </a:lnTo>
                <a:lnTo>
                  <a:pt x="135533" y="101965"/>
                </a:lnTo>
                <a:lnTo>
                  <a:pt x="189468" y="101965"/>
                </a:lnTo>
                <a:lnTo>
                  <a:pt x="207123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42218" y="1539567"/>
            <a:ext cx="184635" cy="206517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5036717" y="1463859"/>
            <a:ext cx="99060" cy="278765"/>
          </a:xfrm>
          <a:custGeom>
            <a:avLst/>
            <a:gdLst/>
            <a:ahLst/>
            <a:cxnLst/>
            <a:rect l="l" t="t" r="r" b="b"/>
            <a:pathLst>
              <a:path w="99060" h="278764">
                <a:moveTo>
                  <a:pt x="77065" y="0"/>
                </a:moveTo>
                <a:lnTo>
                  <a:pt x="69212" y="240"/>
                </a:lnTo>
                <a:lnTo>
                  <a:pt x="61233" y="240"/>
                </a:lnTo>
                <a:lnTo>
                  <a:pt x="54417" y="2942"/>
                </a:lnTo>
                <a:lnTo>
                  <a:pt x="43129" y="13737"/>
                </a:lnTo>
                <a:lnTo>
                  <a:pt x="40438" y="20554"/>
                </a:lnTo>
                <a:lnTo>
                  <a:pt x="40845" y="34543"/>
                </a:lnTo>
                <a:lnTo>
                  <a:pt x="40920" y="37119"/>
                </a:lnTo>
                <a:lnTo>
                  <a:pt x="43956" y="43747"/>
                </a:lnTo>
                <a:lnTo>
                  <a:pt x="55621" y="53558"/>
                </a:lnTo>
                <a:lnTo>
                  <a:pt x="62396" y="55893"/>
                </a:lnTo>
                <a:lnTo>
                  <a:pt x="78720" y="55401"/>
                </a:lnTo>
                <a:lnTo>
                  <a:pt x="85683" y="52459"/>
                </a:lnTo>
                <a:lnTo>
                  <a:pt x="96353" y="41171"/>
                </a:lnTo>
                <a:lnTo>
                  <a:pt x="98907" y="34543"/>
                </a:lnTo>
                <a:lnTo>
                  <a:pt x="98466" y="20554"/>
                </a:lnTo>
                <a:lnTo>
                  <a:pt x="98415" y="18962"/>
                </a:lnTo>
                <a:lnTo>
                  <a:pt x="95410" y="12449"/>
                </a:lnTo>
                <a:lnTo>
                  <a:pt x="83871" y="2387"/>
                </a:lnTo>
                <a:lnTo>
                  <a:pt x="77065" y="0"/>
                </a:lnTo>
                <a:close/>
              </a:path>
              <a:path w="99060" h="278764">
                <a:moveTo>
                  <a:pt x="86876" y="79390"/>
                </a:moveTo>
                <a:lnTo>
                  <a:pt x="34606" y="79390"/>
                </a:lnTo>
                <a:lnTo>
                  <a:pt x="0" y="278546"/>
                </a:lnTo>
                <a:lnTo>
                  <a:pt x="52270" y="278546"/>
                </a:lnTo>
                <a:lnTo>
                  <a:pt x="86876" y="7939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31882" y="1539567"/>
            <a:ext cx="188877" cy="20283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340786" y="1539565"/>
            <a:ext cx="177795" cy="20651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42533" y="1543246"/>
            <a:ext cx="189381" cy="20283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5735960" y="1539567"/>
            <a:ext cx="299085" cy="203200"/>
          </a:xfrm>
          <a:custGeom>
            <a:avLst/>
            <a:gdLst/>
            <a:ahLst/>
            <a:cxnLst/>
            <a:rect l="l" t="t" r="r" b="b"/>
            <a:pathLst>
              <a:path w="299085" h="203200">
                <a:moveTo>
                  <a:pt x="245720" y="0"/>
                </a:moveTo>
                <a:lnTo>
                  <a:pt x="228531" y="1621"/>
                </a:lnTo>
                <a:lnTo>
                  <a:pt x="212493" y="7223"/>
                </a:lnTo>
                <a:lnTo>
                  <a:pt x="197605" y="16805"/>
                </a:lnTo>
                <a:lnTo>
                  <a:pt x="183868" y="30365"/>
                </a:lnTo>
                <a:lnTo>
                  <a:pt x="181259" y="23819"/>
                </a:lnTo>
                <a:lnTo>
                  <a:pt x="145749" y="665"/>
                </a:lnTo>
                <a:lnTo>
                  <a:pt x="136938" y="0"/>
                </a:lnTo>
                <a:lnTo>
                  <a:pt x="120452" y="1356"/>
                </a:lnTo>
                <a:lnTo>
                  <a:pt x="105233" y="6164"/>
                </a:lnTo>
                <a:lnTo>
                  <a:pt x="91281" y="14424"/>
                </a:lnTo>
                <a:lnTo>
                  <a:pt x="78594" y="26135"/>
                </a:lnTo>
                <a:lnTo>
                  <a:pt x="82824" y="3497"/>
                </a:lnTo>
                <a:lnTo>
                  <a:pt x="34417" y="3685"/>
                </a:lnTo>
                <a:lnTo>
                  <a:pt x="0" y="202831"/>
                </a:lnTo>
                <a:lnTo>
                  <a:pt x="51904" y="202831"/>
                </a:lnTo>
                <a:lnTo>
                  <a:pt x="76751" y="61841"/>
                </a:lnTo>
                <a:lnTo>
                  <a:pt x="84909" y="53505"/>
                </a:lnTo>
                <a:lnTo>
                  <a:pt x="93549" y="47628"/>
                </a:lnTo>
                <a:lnTo>
                  <a:pt x="102672" y="44211"/>
                </a:lnTo>
                <a:lnTo>
                  <a:pt x="112279" y="43255"/>
                </a:lnTo>
                <a:lnTo>
                  <a:pt x="121375" y="44715"/>
                </a:lnTo>
                <a:lnTo>
                  <a:pt x="128056" y="48546"/>
                </a:lnTo>
                <a:lnTo>
                  <a:pt x="132322" y="54747"/>
                </a:lnTo>
                <a:lnTo>
                  <a:pt x="134173" y="63317"/>
                </a:lnTo>
                <a:lnTo>
                  <a:pt x="134299" y="67244"/>
                </a:lnTo>
                <a:lnTo>
                  <a:pt x="134111" y="71474"/>
                </a:lnTo>
                <a:lnTo>
                  <a:pt x="133629" y="76018"/>
                </a:lnTo>
                <a:lnTo>
                  <a:pt x="112457" y="202831"/>
                </a:lnTo>
                <a:lnTo>
                  <a:pt x="164361" y="202831"/>
                </a:lnTo>
                <a:lnTo>
                  <a:pt x="187554" y="69976"/>
                </a:lnTo>
                <a:lnTo>
                  <a:pt x="188109" y="65725"/>
                </a:lnTo>
                <a:lnTo>
                  <a:pt x="196123" y="55734"/>
                </a:lnTo>
                <a:lnTo>
                  <a:pt x="204899" y="48597"/>
                </a:lnTo>
                <a:lnTo>
                  <a:pt x="214437" y="44316"/>
                </a:lnTo>
                <a:lnTo>
                  <a:pt x="224736" y="42888"/>
                </a:lnTo>
                <a:lnTo>
                  <a:pt x="233914" y="44337"/>
                </a:lnTo>
                <a:lnTo>
                  <a:pt x="240654" y="48135"/>
                </a:lnTo>
                <a:lnTo>
                  <a:pt x="244956" y="54284"/>
                </a:lnTo>
                <a:lnTo>
                  <a:pt x="246819" y="62783"/>
                </a:lnTo>
                <a:lnTo>
                  <a:pt x="246945" y="66720"/>
                </a:lnTo>
                <a:lnTo>
                  <a:pt x="246756" y="70950"/>
                </a:lnTo>
                <a:lnTo>
                  <a:pt x="246264" y="75495"/>
                </a:lnTo>
                <a:lnTo>
                  <a:pt x="225103" y="202831"/>
                </a:lnTo>
                <a:lnTo>
                  <a:pt x="277185" y="202831"/>
                </a:lnTo>
                <a:lnTo>
                  <a:pt x="298357" y="76018"/>
                </a:lnTo>
                <a:lnTo>
                  <a:pt x="298723" y="71411"/>
                </a:lnTo>
                <a:lnTo>
                  <a:pt x="298824" y="55216"/>
                </a:lnTo>
                <a:lnTo>
                  <a:pt x="296909" y="41044"/>
                </a:lnTo>
                <a:lnTo>
                  <a:pt x="269760" y="4969"/>
                </a:lnTo>
                <a:lnTo>
                  <a:pt x="258585" y="1380"/>
                </a:lnTo>
                <a:lnTo>
                  <a:pt x="245720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63943" y="1539567"/>
            <a:ext cx="184635" cy="206517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6364088" y="1459684"/>
            <a:ext cx="207645" cy="287020"/>
          </a:xfrm>
          <a:custGeom>
            <a:avLst/>
            <a:gdLst/>
            <a:ahLst/>
            <a:cxnLst/>
            <a:rect l="l" t="t" r="r" b="b"/>
            <a:pathLst>
              <a:path w="207645" h="287019">
                <a:moveTo>
                  <a:pt x="90624" y="79704"/>
                </a:moveTo>
                <a:lnTo>
                  <a:pt x="49850" y="90374"/>
                </a:lnTo>
                <a:lnTo>
                  <a:pt x="18930" y="124792"/>
                </a:lnTo>
                <a:lnTo>
                  <a:pt x="4623" y="163724"/>
                </a:lnTo>
                <a:lnTo>
                  <a:pt x="0" y="204004"/>
                </a:lnTo>
                <a:lnTo>
                  <a:pt x="249" y="209281"/>
                </a:lnTo>
                <a:lnTo>
                  <a:pt x="8616" y="249311"/>
                </a:lnTo>
                <a:lnTo>
                  <a:pt x="37532" y="281026"/>
                </a:lnTo>
                <a:lnTo>
                  <a:pt x="62823" y="286577"/>
                </a:lnTo>
                <a:lnTo>
                  <a:pt x="77181" y="285278"/>
                </a:lnTo>
                <a:lnTo>
                  <a:pt x="90617" y="280641"/>
                </a:lnTo>
                <a:lnTo>
                  <a:pt x="103132" y="272670"/>
                </a:lnTo>
                <a:lnTo>
                  <a:pt x="114728" y="261363"/>
                </a:lnTo>
                <a:lnTo>
                  <a:pt x="161868" y="261363"/>
                </a:lnTo>
                <a:lnTo>
                  <a:pt x="164992" y="243322"/>
                </a:lnTo>
                <a:lnTo>
                  <a:pt x="78100" y="243322"/>
                </a:lnTo>
                <a:lnTo>
                  <a:pt x="67355" y="241056"/>
                </a:lnTo>
                <a:lnTo>
                  <a:pt x="59418" y="234810"/>
                </a:lnTo>
                <a:lnTo>
                  <a:pt x="54288" y="224585"/>
                </a:lnTo>
                <a:lnTo>
                  <a:pt x="51965" y="210381"/>
                </a:lnTo>
                <a:lnTo>
                  <a:pt x="51599" y="204004"/>
                </a:lnTo>
                <a:lnTo>
                  <a:pt x="51902" y="196151"/>
                </a:lnTo>
                <a:lnTo>
                  <a:pt x="59491" y="157488"/>
                </a:lnTo>
                <a:lnTo>
                  <a:pt x="84290" y="126333"/>
                </a:lnTo>
                <a:lnTo>
                  <a:pt x="101660" y="122949"/>
                </a:lnTo>
                <a:lnTo>
                  <a:pt x="185834" y="122949"/>
                </a:lnTo>
                <a:lnTo>
                  <a:pt x="189468" y="101965"/>
                </a:lnTo>
                <a:lnTo>
                  <a:pt x="135533" y="101965"/>
                </a:lnTo>
                <a:lnTo>
                  <a:pt x="126306" y="92498"/>
                </a:lnTo>
                <a:lnTo>
                  <a:pt x="115745" y="85632"/>
                </a:lnTo>
                <a:lnTo>
                  <a:pt x="103850" y="81367"/>
                </a:lnTo>
                <a:lnTo>
                  <a:pt x="90624" y="79704"/>
                </a:lnTo>
                <a:close/>
              </a:path>
              <a:path w="207645" h="287019">
                <a:moveTo>
                  <a:pt x="161868" y="261363"/>
                </a:moveTo>
                <a:lnTo>
                  <a:pt x="114728" y="261363"/>
                </a:lnTo>
                <a:lnTo>
                  <a:pt x="111785" y="282713"/>
                </a:lnTo>
                <a:lnTo>
                  <a:pt x="158171" y="282713"/>
                </a:lnTo>
                <a:lnTo>
                  <a:pt x="161868" y="261363"/>
                </a:lnTo>
                <a:close/>
              </a:path>
              <a:path w="207645" h="287019">
                <a:moveTo>
                  <a:pt x="185834" y="122949"/>
                </a:moveTo>
                <a:lnTo>
                  <a:pt x="101660" y="122949"/>
                </a:lnTo>
                <a:lnTo>
                  <a:pt x="111529" y="124584"/>
                </a:lnTo>
                <a:lnTo>
                  <a:pt x="119604" y="128565"/>
                </a:lnTo>
                <a:lnTo>
                  <a:pt x="125885" y="134892"/>
                </a:lnTo>
                <a:lnTo>
                  <a:pt x="130371" y="143566"/>
                </a:lnTo>
                <a:lnTo>
                  <a:pt x="116204" y="222715"/>
                </a:lnTo>
                <a:lnTo>
                  <a:pt x="107750" y="232078"/>
                </a:lnTo>
                <a:lnTo>
                  <a:pt x="98582" y="238634"/>
                </a:lnTo>
                <a:lnTo>
                  <a:pt x="88698" y="242382"/>
                </a:lnTo>
                <a:lnTo>
                  <a:pt x="78100" y="243322"/>
                </a:lnTo>
                <a:lnTo>
                  <a:pt x="164992" y="243322"/>
                </a:lnTo>
                <a:lnTo>
                  <a:pt x="185712" y="123657"/>
                </a:lnTo>
                <a:lnTo>
                  <a:pt x="185834" y="122949"/>
                </a:lnTo>
                <a:close/>
              </a:path>
              <a:path w="207645" h="287019">
                <a:moveTo>
                  <a:pt x="207123" y="0"/>
                </a:moveTo>
                <a:lnTo>
                  <a:pt x="155041" y="0"/>
                </a:lnTo>
                <a:lnTo>
                  <a:pt x="135533" y="101965"/>
                </a:lnTo>
                <a:lnTo>
                  <a:pt x="189468" y="101965"/>
                </a:lnTo>
                <a:lnTo>
                  <a:pt x="207123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866263" y="1539565"/>
            <a:ext cx="177795" cy="20651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73232" y="1539567"/>
            <a:ext cx="184635" cy="20651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65068" y="1539564"/>
            <a:ext cx="177713" cy="20651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264197" y="1494289"/>
            <a:ext cx="461620" cy="251795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7819255" y="1459684"/>
            <a:ext cx="207645" cy="287020"/>
          </a:xfrm>
          <a:custGeom>
            <a:avLst/>
            <a:gdLst/>
            <a:ahLst/>
            <a:cxnLst/>
            <a:rect l="l" t="t" r="r" b="b"/>
            <a:pathLst>
              <a:path w="207645" h="287019">
                <a:moveTo>
                  <a:pt x="90624" y="79704"/>
                </a:moveTo>
                <a:lnTo>
                  <a:pt x="49850" y="90374"/>
                </a:lnTo>
                <a:lnTo>
                  <a:pt x="18930" y="124792"/>
                </a:lnTo>
                <a:lnTo>
                  <a:pt x="4623" y="163724"/>
                </a:lnTo>
                <a:lnTo>
                  <a:pt x="0" y="204004"/>
                </a:lnTo>
                <a:lnTo>
                  <a:pt x="249" y="209281"/>
                </a:lnTo>
                <a:lnTo>
                  <a:pt x="8616" y="249311"/>
                </a:lnTo>
                <a:lnTo>
                  <a:pt x="37532" y="281026"/>
                </a:lnTo>
                <a:lnTo>
                  <a:pt x="62823" y="286577"/>
                </a:lnTo>
                <a:lnTo>
                  <a:pt x="77181" y="285278"/>
                </a:lnTo>
                <a:lnTo>
                  <a:pt x="90617" y="280641"/>
                </a:lnTo>
                <a:lnTo>
                  <a:pt x="103132" y="272670"/>
                </a:lnTo>
                <a:lnTo>
                  <a:pt x="114728" y="261363"/>
                </a:lnTo>
                <a:lnTo>
                  <a:pt x="161868" y="261363"/>
                </a:lnTo>
                <a:lnTo>
                  <a:pt x="164992" y="243322"/>
                </a:lnTo>
                <a:lnTo>
                  <a:pt x="78100" y="243322"/>
                </a:lnTo>
                <a:lnTo>
                  <a:pt x="67355" y="241056"/>
                </a:lnTo>
                <a:lnTo>
                  <a:pt x="59418" y="234810"/>
                </a:lnTo>
                <a:lnTo>
                  <a:pt x="54288" y="224585"/>
                </a:lnTo>
                <a:lnTo>
                  <a:pt x="51965" y="210381"/>
                </a:lnTo>
                <a:lnTo>
                  <a:pt x="51599" y="204004"/>
                </a:lnTo>
                <a:lnTo>
                  <a:pt x="51902" y="196151"/>
                </a:lnTo>
                <a:lnTo>
                  <a:pt x="59491" y="157488"/>
                </a:lnTo>
                <a:lnTo>
                  <a:pt x="84290" y="126333"/>
                </a:lnTo>
                <a:lnTo>
                  <a:pt x="101660" y="122949"/>
                </a:lnTo>
                <a:lnTo>
                  <a:pt x="185834" y="122949"/>
                </a:lnTo>
                <a:lnTo>
                  <a:pt x="189468" y="101965"/>
                </a:lnTo>
                <a:lnTo>
                  <a:pt x="135533" y="101965"/>
                </a:lnTo>
                <a:lnTo>
                  <a:pt x="126306" y="92498"/>
                </a:lnTo>
                <a:lnTo>
                  <a:pt x="115745" y="85632"/>
                </a:lnTo>
                <a:lnTo>
                  <a:pt x="103850" y="81367"/>
                </a:lnTo>
                <a:lnTo>
                  <a:pt x="90624" y="79704"/>
                </a:lnTo>
                <a:close/>
              </a:path>
              <a:path w="207645" h="287019">
                <a:moveTo>
                  <a:pt x="161868" y="261363"/>
                </a:moveTo>
                <a:lnTo>
                  <a:pt x="114728" y="261363"/>
                </a:lnTo>
                <a:lnTo>
                  <a:pt x="111785" y="282713"/>
                </a:lnTo>
                <a:lnTo>
                  <a:pt x="158171" y="282713"/>
                </a:lnTo>
                <a:lnTo>
                  <a:pt x="161868" y="261363"/>
                </a:lnTo>
                <a:close/>
              </a:path>
              <a:path w="207645" h="287019">
                <a:moveTo>
                  <a:pt x="185834" y="122949"/>
                </a:moveTo>
                <a:lnTo>
                  <a:pt x="101660" y="122949"/>
                </a:lnTo>
                <a:lnTo>
                  <a:pt x="111529" y="124584"/>
                </a:lnTo>
                <a:lnTo>
                  <a:pt x="119604" y="128565"/>
                </a:lnTo>
                <a:lnTo>
                  <a:pt x="125885" y="134892"/>
                </a:lnTo>
                <a:lnTo>
                  <a:pt x="130371" y="143566"/>
                </a:lnTo>
                <a:lnTo>
                  <a:pt x="116204" y="222715"/>
                </a:lnTo>
                <a:lnTo>
                  <a:pt x="107750" y="232078"/>
                </a:lnTo>
                <a:lnTo>
                  <a:pt x="98582" y="238634"/>
                </a:lnTo>
                <a:lnTo>
                  <a:pt x="88698" y="242382"/>
                </a:lnTo>
                <a:lnTo>
                  <a:pt x="78100" y="243322"/>
                </a:lnTo>
                <a:lnTo>
                  <a:pt x="164992" y="243322"/>
                </a:lnTo>
                <a:lnTo>
                  <a:pt x="185712" y="123657"/>
                </a:lnTo>
                <a:lnTo>
                  <a:pt x="185834" y="122949"/>
                </a:lnTo>
                <a:close/>
              </a:path>
              <a:path w="207645" h="287019">
                <a:moveTo>
                  <a:pt x="207123" y="0"/>
                </a:moveTo>
                <a:lnTo>
                  <a:pt x="155041" y="0"/>
                </a:lnTo>
                <a:lnTo>
                  <a:pt x="135533" y="101965"/>
                </a:lnTo>
                <a:lnTo>
                  <a:pt x="189468" y="101965"/>
                </a:lnTo>
                <a:lnTo>
                  <a:pt x="207123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028984" y="1539564"/>
            <a:ext cx="177713" cy="20651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312410" y="1539565"/>
            <a:ext cx="177795" cy="206517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8511209" y="1463858"/>
            <a:ext cx="796925" cy="364490"/>
          </a:xfrm>
          <a:custGeom>
            <a:avLst/>
            <a:gdLst/>
            <a:ahLst/>
            <a:cxnLst/>
            <a:rect l="l" t="t" r="r" b="b"/>
            <a:pathLst>
              <a:path w="796925" h="364489">
                <a:moveTo>
                  <a:pt x="177711" y="153593"/>
                </a:moveTo>
                <a:lnTo>
                  <a:pt x="161912" y="104089"/>
                </a:lnTo>
                <a:lnTo>
                  <a:pt x="128879" y="80238"/>
                </a:lnTo>
                <a:lnTo>
                  <a:pt x="128879" y="145846"/>
                </a:lnTo>
                <a:lnTo>
                  <a:pt x="128828" y="149466"/>
                </a:lnTo>
                <a:lnTo>
                  <a:pt x="128727" y="151091"/>
                </a:lnTo>
                <a:lnTo>
                  <a:pt x="128079" y="155409"/>
                </a:lnTo>
                <a:lnTo>
                  <a:pt x="126987" y="160197"/>
                </a:lnTo>
                <a:lnTo>
                  <a:pt x="55562" y="160197"/>
                </a:lnTo>
                <a:lnTo>
                  <a:pt x="75526" y="127622"/>
                </a:lnTo>
                <a:lnTo>
                  <a:pt x="87249" y="120777"/>
                </a:lnTo>
                <a:lnTo>
                  <a:pt x="87058" y="120777"/>
                </a:lnTo>
                <a:lnTo>
                  <a:pt x="94043" y="119024"/>
                </a:lnTo>
                <a:lnTo>
                  <a:pt x="98971" y="118732"/>
                </a:lnTo>
                <a:lnTo>
                  <a:pt x="108381" y="118732"/>
                </a:lnTo>
                <a:lnTo>
                  <a:pt x="128879" y="145846"/>
                </a:lnTo>
                <a:lnTo>
                  <a:pt x="128879" y="80238"/>
                </a:lnTo>
                <a:lnTo>
                  <a:pt x="121666" y="77762"/>
                </a:lnTo>
                <a:lnTo>
                  <a:pt x="103606" y="75717"/>
                </a:lnTo>
                <a:lnTo>
                  <a:pt x="90373" y="76212"/>
                </a:lnTo>
                <a:lnTo>
                  <a:pt x="43649" y="95415"/>
                </a:lnTo>
                <a:lnTo>
                  <a:pt x="17830" y="125590"/>
                </a:lnTo>
                <a:lnTo>
                  <a:pt x="2984" y="164731"/>
                </a:lnTo>
                <a:lnTo>
                  <a:pt x="76" y="196456"/>
                </a:lnTo>
                <a:lnTo>
                  <a:pt x="0" y="199301"/>
                </a:lnTo>
                <a:lnTo>
                  <a:pt x="13690" y="245249"/>
                </a:lnTo>
                <a:lnTo>
                  <a:pt x="48615" y="274967"/>
                </a:lnTo>
                <a:lnTo>
                  <a:pt x="84455" y="282232"/>
                </a:lnTo>
                <a:lnTo>
                  <a:pt x="96418" y="281800"/>
                </a:lnTo>
                <a:lnTo>
                  <a:pt x="139890" y="267906"/>
                </a:lnTo>
                <a:lnTo>
                  <a:pt x="162318" y="246697"/>
                </a:lnTo>
                <a:lnTo>
                  <a:pt x="156387" y="239344"/>
                </a:lnTo>
                <a:lnTo>
                  <a:pt x="138569" y="217258"/>
                </a:lnTo>
                <a:lnTo>
                  <a:pt x="127469" y="227190"/>
                </a:lnTo>
                <a:lnTo>
                  <a:pt x="115481" y="234188"/>
                </a:lnTo>
                <a:lnTo>
                  <a:pt x="102616" y="238239"/>
                </a:lnTo>
                <a:lnTo>
                  <a:pt x="88874" y="239344"/>
                </a:lnTo>
                <a:lnTo>
                  <a:pt x="80594" y="238455"/>
                </a:lnTo>
                <a:lnTo>
                  <a:pt x="52197" y="205638"/>
                </a:lnTo>
                <a:lnTo>
                  <a:pt x="51981" y="199301"/>
                </a:lnTo>
                <a:lnTo>
                  <a:pt x="51879" y="196456"/>
                </a:lnTo>
                <a:lnTo>
                  <a:pt x="173913" y="196456"/>
                </a:lnTo>
                <a:lnTo>
                  <a:pt x="176860" y="173786"/>
                </a:lnTo>
                <a:lnTo>
                  <a:pt x="177431" y="160197"/>
                </a:lnTo>
                <a:lnTo>
                  <a:pt x="177634" y="155409"/>
                </a:lnTo>
                <a:lnTo>
                  <a:pt x="177711" y="153593"/>
                </a:lnTo>
                <a:close/>
              </a:path>
              <a:path w="796925" h="364489">
                <a:moveTo>
                  <a:pt x="332384" y="77927"/>
                </a:moveTo>
                <a:lnTo>
                  <a:pt x="325526" y="76212"/>
                </a:lnTo>
                <a:lnTo>
                  <a:pt x="319493" y="75349"/>
                </a:lnTo>
                <a:lnTo>
                  <a:pt x="314350" y="75349"/>
                </a:lnTo>
                <a:lnTo>
                  <a:pt x="301091" y="77114"/>
                </a:lnTo>
                <a:lnTo>
                  <a:pt x="288950" y="82384"/>
                </a:lnTo>
                <a:lnTo>
                  <a:pt x="277901" y="91186"/>
                </a:lnTo>
                <a:lnTo>
                  <a:pt x="267957" y="103505"/>
                </a:lnTo>
                <a:lnTo>
                  <a:pt x="272757" y="79209"/>
                </a:lnTo>
                <a:lnTo>
                  <a:pt x="223977" y="79387"/>
                </a:lnTo>
                <a:lnTo>
                  <a:pt x="189382" y="278549"/>
                </a:lnTo>
                <a:lnTo>
                  <a:pt x="241287" y="278549"/>
                </a:lnTo>
                <a:lnTo>
                  <a:pt x="264287" y="148234"/>
                </a:lnTo>
                <a:lnTo>
                  <a:pt x="273113" y="138861"/>
                </a:lnTo>
                <a:lnTo>
                  <a:pt x="283387" y="132257"/>
                </a:lnTo>
                <a:lnTo>
                  <a:pt x="295109" y="128460"/>
                </a:lnTo>
                <a:lnTo>
                  <a:pt x="308279" y="127431"/>
                </a:lnTo>
                <a:lnTo>
                  <a:pt x="312813" y="127431"/>
                </a:lnTo>
                <a:lnTo>
                  <a:pt x="318643" y="128054"/>
                </a:lnTo>
                <a:lnTo>
                  <a:pt x="325755" y="129273"/>
                </a:lnTo>
                <a:lnTo>
                  <a:pt x="332384" y="77927"/>
                </a:lnTo>
                <a:close/>
              </a:path>
              <a:path w="796925" h="364489">
                <a:moveTo>
                  <a:pt x="524357" y="79400"/>
                </a:moveTo>
                <a:lnTo>
                  <a:pt x="468401" y="79400"/>
                </a:lnTo>
                <a:lnTo>
                  <a:pt x="411721" y="212839"/>
                </a:lnTo>
                <a:lnTo>
                  <a:pt x="396989" y="79400"/>
                </a:lnTo>
                <a:lnTo>
                  <a:pt x="344347" y="79400"/>
                </a:lnTo>
                <a:lnTo>
                  <a:pt x="378396" y="278549"/>
                </a:lnTo>
                <a:lnTo>
                  <a:pt x="428091" y="278549"/>
                </a:lnTo>
                <a:lnTo>
                  <a:pt x="524357" y="79400"/>
                </a:lnTo>
                <a:close/>
              </a:path>
              <a:path w="796925" h="364489">
                <a:moveTo>
                  <a:pt x="604050" y="79400"/>
                </a:moveTo>
                <a:lnTo>
                  <a:pt x="551789" y="79400"/>
                </a:lnTo>
                <a:lnTo>
                  <a:pt x="517182" y="278549"/>
                </a:lnTo>
                <a:lnTo>
                  <a:pt x="569455" y="278549"/>
                </a:lnTo>
                <a:lnTo>
                  <a:pt x="604050" y="79400"/>
                </a:lnTo>
                <a:close/>
              </a:path>
              <a:path w="796925" h="364489">
                <a:moveTo>
                  <a:pt x="616089" y="34544"/>
                </a:moveTo>
                <a:lnTo>
                  <a:pt x="594245" y="0"/>
                </a:lnTo>
                <a:lnTo>
                  <a:pt x="586397" y="241"/>
                </a:lnTo>
                <a:lnTo>
                  <a:pt x="578408" y="241"/>
                </a:lnTo>
                <a:lnTo>
                  <a:pt x="571601" y="2946"/>
                </a:lnTo>
                <a:lnTo>
                  <a:pt x="560311" y="13741"/>
                </a:lnTo>
                <a:lnTo>
                  <a:pt x="557618" y="20561"/>
                </a:lnTo>
                <a:lnTo>
                  <a:pt x="558025" y="34544"/>
                </a:lnTo>
                <a:lnTo>
                  <a:pt x="558101" y="37122"/>
                </a:lnTo>
                <a:lnTo>
                  <a:pt x="561136" y="43751"/>
                </a:lnTo>
                <a:lnTo>
                  <a:pt x="572795" y="53568"/>
                </a:lnTo>
                <a:lnTo>
                  <a:pt x="579577" y="55905"/>
                </a:lnTo>
                <a:lnTo>
                  <a:pt x="595896" y="55410"/>
                </a:lnTo>
                <a:lnTo>
                  <a:pt x="602856" y="52463"/>
                </a:lnTo>
                <a:lnTo>
                  <a:pt x="613537" y="41173"/>
                </a:lnTo>
                <a:lnTo>
                  <a:pt x="616089" y="34544"/>
                </a:lnTo>
                <a:close/>
              </a:path>
              <a:path w="796925" h="364489">
                <a:moveTo>
                  <a:pt x="796582" y="153758"/>
                </a:moveTo>
                <a:lnTo>
                  <a:pt x="785799" y="109181"/>
                </a:lnTo>
                <a:lnTo>
                  <a:pt x="753910" y="81584"/>
                </a:lnTo>
                <a:lnTo>
                  <a:pt x="723696" y="75717"/>
                </a:lnTo>
                <a:lnTo>
                  <a:pt x="704088" y="77012"/>
                </a:lnTo>
                <a:lnTo>
                  <a:pt x="655040" y="103047"/>
                </a:lnTo>
                <a:lnTo>
                  <a:pt x="632955" y="136525"/>
                </a:lnTo>
                <a:lnTo>
                  <a:pt x="622274" y="180073"/>
                </a:lnTo>
                <a:lnTo>
                  <a:pt x="621550" y="192214"/>
                </a:lnTo>
                <a:lnTo>
                  <a:pt x="622452" y="209702"/>
                </a:lnTo>
                <a:lnTo>
                  <a:pt x="622541" y="211543"/>
                </a:lnTo>
                <a:lnTo>
                  <a:pt x="641972" y="257378"/>
                </a:lnTo>
                <a:lnTo>
                  <a:pt x="674382" y="278206"/>
                </a:lnTo>
                <a:lnTo>
                  <a:pt x="666635" y="303771"/>
                </a:lnTo>
                <a:lnTo>
                  <a:pt x="673087" y="304317"/>
                </a:lnTo>
                <a:lnTo>
                  <a:pt x="685101" y="305168"/>
                </a:lnTo>
                <a:lnTo>
                  <a:pt x="690384" y="309346"/>
                </a:lnTo>
                <a:lnTo>
                  <a:pt x="665340" y="333032"/>
                </a:lnTo>
                <a:lnTo>
                  <a:pt x="664044" y="360680"/>
                </a:lnTo>
                <a:lnTo>
                  <a:pt x="663930" y="363181"/>
                </a:lnTo>
                <a:lnTo>
                  <a:pt x="663879" y="364324"/>
                </a:lnTo>
                <a:lnTo>
                  <a:pt x="679475" y="363181"/>
                </a:lnTo>
                <a:lnTo>
                  <a:pt x="722401" y="345135"/>
                </a:lnTo>
                <a:lnTo>
                  <a:pt x="732345" y="318681"/>
                </a:lnTo>
                <a:lnTo>
                  <a:pt x="732345" y="311061"/>
                </a:lnTo>
                <a:lnTo>
                  <a:pt x="730415" y="304596"/>
                </a:lnTo>
                <a:lnTo>
                  <a:pt x="722680" y="293916"/>
                </a:lnTo>
                <a:lnTo>
                  <a:pt x="716953" y="290449"/>
                </a:lnTo>
                <a:lnTo>
                  <a:pt x="709333" y="288848"/>
                </a:lnTo>
                <a:lnTo>
                  <a:pt x="711352" y="282409"/>
                </a:lnTo>
                <a:lnTo>
                  <a:pt x="711454" y="282067"/>
                </a:lnTo>
                <a:lnTo>
                  <a:pt x="711517" y="281876"/>
                </a:lnTo>
                <a:lnTo>
                  <a:pt x="720775" y="280479"/>
                </a:lnTo>
                <a:lnTo>
                  <a:pt x="731062" y="277647"/>
                </a:lnTo>
                <a:lnTo>
                  <a:pt x="766318" y="255358"/>
                </a:lnTo>
                <a:lnTo>
                  <a:pt x="777430" y="239763"/>
                </a:lnTo>
                <a:lnTo>
                  <a:pt x="778027" y="238810"/>
                </a:lnTo>
                <a:lnTo>
                  <a:pt x="781977" y="229628"/>
                </a:lnTo>
                <a:lnTo>
                  <a:pt x="784606" y="219938"/>
                </a:lnTo>
                <a:lnTo>
                  <a:pt x="785888" y="209892"/>
                </a:lnTo>
                <a:lnTo>
                  <a:pt x="785914" y="209702"/>
                </a:lnTo>
                <a:lnTo>
                  <a:pt x="737133" y="209892"/>
                </a:lnTo>
                <a:lnTo>
                  <a:pt x="735164" y="218973"/>
                </a:lnTo>
                <a:lnTo>
                  <a:pt x="730999" y="226250"/>
                </a:lnTo>
                <a:lnTo>
                  <a:pt x="718108" y="237274"/>
                </a:lnTo>
                <a:lnTo>
                  <a:pt x="717892" y="237274"/>
                </a:lnTo>
                <a:lnTo>
                  <a:pt x="710260" y="239763"/>
                </a:lnTo>
                <a:lnTo>
                  <a:pt x="675500" y="220891"/>
                </a:lnTo>
                <a:lnTo>
                  <a:pt x="672934" y="199466"/>
                </a:lnTo>
                <a:lnTo>
                  <a:pt x="673188" y="192214"/>
                </a:lnTo>
                <a:lnTo>
                  <a:pt x="673214" y="191389"/>
                </a:lnTo>
                <a:lnTo>
                  <a:pt x="680885" y="148729"/>
                </a:lnTo>
                <a:lnTo>
                  <a:pt x="720204" y="118592"/>
                </a:lnTo>
                <a:lnTo>
                  <a:pt x="729526" y="119087"/>
                </a:lnTo>
                <a:lnTo>
                  <a:pt x="748169" y="153758"/>
                </a:lnTo>
                <a:lnTo>
                  <a:pt x="796582" y="153758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326749" y="1539565"/>
            <a:ext cx="377875" cy="20651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72244" y="670147"/>
            <a:ext cx="1065851" cy="1105960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2908631" y="4569452"/>
            <a:ext cx="16263619" cy="3556000"/>
          </a:xfrm>
          <a:custGeom>
            <a:avLst/>
            <a:gdLst/>
            <a:ahLst/>
            <a:cxnLst/>
            <a:rect l="l" t="t" r="r" b="b"/>
            <a:pathLst>
              <a:path w="16263619" h="3556000">
                <a:moveTo>
                  <a:pt x="15948980" y="0"/>
                </a:moveTo>
                <a:lnTo>
                  <a:pt x="0" y="0"/>
                </a:lnTo>
                <a:lnTo>
                  <a:pt x="0" y="2696022"/>
                </a:lnTo>
                <a:lnTo>
                  <a:pt x="1361" y="2744820"/>
                </a:lnTo>
                <a:lnTo>
                  <a:pt x="5396" y="2792903"/>
                </a:lnTo>
                <a:lnTo>
                  <a:pt x="12033" y="2840200"/>
                </a:lnTo>
                <a:lnTo>
                  <a:pt x="21199" y="2886637"/>
                </a:lnTo>
                <a:lnTo>
                  <a:pt x="32822" y="2932143"/>
                </a:lnTo>
                <a:lnTo>
                  <a:pt x="46828" y="2976644"/>
                </a:lnTo>
                <a:lnTo>
                  <a:pt x="63145" y="3020068"/>
                </a:lnTo>
                <a:lnTo>
                  <a:pt x="81701" y="3062342"/>
                </a:lnTo>
                <a:lnTo>
                  <a:pt x="102423" y="3103394"/>
                </a:lnTo>
                <a:lnTo>
                  <a:pt x="125239" y="3143150"/>
                </a:lnTo>
                <a:lnTo>
                  <a:pt x="150075" y="3181540"/>
                </a:lnTo>
                <a:lnTo>
                  <a:pt x="176859" y="3218489"/>
                </a:lnTo>
                <a:lnTo>
                  <a:pt x="205519" y="3253926"/>
                </a:lnTo>
                <a:lnTo>
                  <a:pt x="235982" y="3287778"/>
                </a:lnTo>
                <a:lnTo>
                  <a:pt x="268176" y="3319971"/>
                </a:lnTo>
                <a:lnTo>
                  <a:pt x="302028" y="3350434"/>
                </a:lnTo>
                <a:lnTo>
                  <a:pt x="337464" y="3379094"/>
                </a:lnTo>
                <a:lnTo>
                  <a:pt x="374414" y="3405879"/>
                </a:lnTo>
                <a:lnTo>
                  <a:pt x="412803" y="3430715"/>
                </a:lnTo>
                <a:lnTo>
                  <a:pt x="452560" y="3453530"/>
                </a:lnTo>
                <a:lnTo>
                  <a:pt x="493612" y="3474252"/>
                </a:lnTo>
                <a:lnTo>
                  <a:pt x="535886" y="3492808"/>
                </a:lnTo>
                <a:lnTo>
                  <a:pt x="579310" y="3509126"/>
                </a:lnTo>
                <a:lnTo>
                  <a:pt x="623811" y="3523132"/>
                </a:lnTo>
                <a:lnTo>
                  <a:pt x="669316" y="3534754"/>
                </a:lnTo>
                <a:lnTo>
                  <a:pt x="715754" y="3543920"/>
                </a:lnTo>
                <a:lnTo>
                  <a:pt x="763050" y="3550557"/>
                </a:lnTo>
                <a:lnTo>
                  <a:pt x="811134" y="3554593"/>
                </a:lnTo>
                <a:lnTo>
                  <a:pt x="859931" y="3555954"/>
                </a:lnTo>
                <a:lnTo>
                  <a:pt x="15948980" y="3555954"/>
                </a:lnTo>
                <a:lnTo>
                  <a:pt x="15995465" y="3552543"/>
                </a:lnTo>
                <a:lnTo>
                  <a:pt x="16039833" y="3542635"/>
                </a:lnTo>
                <a:lnTo>
                  <a:pt x="16081596" y="3526716"/>
                </a:lnTo>
                <a:lnTo>
                  <a:pt x="16120269" y="3505273"/>
                </a:lnTo>
                <a:lnTo>
                  <a:pt x="16155364" y="3478793"/>
                </a:lnTo>
                <a:lnTo>
                  <a:pt x="16186395" y="3447762"/>
                </a:lnTo>
                <a:lnTo>
                  <a:pt x="16212876" y="3412666"/>
                </a:lnTo>
                <a:lnTo>
                  <a:pt x="16234319" y="3373994"/>
                </a:lnTo>
                <a:lnTo>
                  <a:pt x="16250238" y="3332230"/>
                </a:lnTo>
                <a:lnTo>
                  <a:pt x="16260146" y="3287862"/>
                </a:lnTo>
                <a:lnTo>
                  <a:pt x="16263557" y="3241377"/>
                </a:lnTo>
                <a:lnTo>
                  <a:pt x="16263557" y="314576"/>
                </a:lnTo>
                <a:lnTo>
                  <a:pt x="16260146" y="268091"/>
                </a:lnTo>
                <a:lnTo>
                  <a:pt x="16250238" y="223723"/>
                </a:lnTo>
                <a:lnTo>
                  <a:pt x="16234319" y="181960"/>
                </a:lnTo>
                <a:lnTo>
                  <a:pt x="16212876" y="143287"/>
                </a:lnTo>
                <a:lnTo>
                  <a:pt x="16186395" y="108192"/>
                </a:lnTo>
                <a:lnTo>
                  <a:pt x="16155364" y="77161"/>
                </a:lnTo>
                <a:lnTo>
                  <a:pt x="16120269" y="50681"/>
                </a:lnTo>
                <a:lnTo>
                  <a:pt x="16081596" y="29238"/>
                </a:lnTo>
                <a:lnTo>
                  <a:pt x="16039833" y="13319"/>
                </a:lnTo>
                <a:lnTo>
                  <a:pt x="15995465" y="3410"/>
                </a:lnTo>
                <a:lnTo>
                  <a:pt x="15948980" y="0"/>
                </a:lnTo>
                <a:close/>
              </a:path>
            </a:pathLst>
          </a:custGeom>
          <a:solidFill>
            <a:srgbClr val="92CDD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08182" y="4272496"/>
            <a:ext cx="2868930" cy="2868930"/>
          </a:xfrm>
          <a:custGeom>
            <a:avLst/>
            <a:gdLst/>
            <a:ahLst/>
            <a:cxnLst/>
            <a:rect l="l" t="t" r="r" b="b"/>
            <a:pathLst>
              <a:path w="2868929" h="2868929">
                <a:moveTo>
                  <a:pt x="1434322" y="0"/>
                </a:moveTo>
                <a:lnTo>
                  <a:pt x="1386015" y="798"/>
                </a:lnTo>
                <a:lnTo>
                  <a:pt x="1338107" y="3176"/>
                </a:lnTo>
                <a:lnTo>
                  <a:pt x="1290624" y="7108"/>
                </a:lnTo>
                <a:lnTo>
                  <a:pt x="1243592" y="12570"/>
                </a:lnTo>
                <a:lnTo>
                  <a:pt x="1197034" y="19536"/>
                </a:lnTo>
                <a:lnTo>
                  <a:pt x="1150977" y="27981"/>
                </a:lnTo>
                <a:lnTo>
                  <a:pt x="1105445" y="37881"/>
                </a:lnTo>
                <a:lnTo>
                  <a:pt x="1060464" y="49210"/>
                </a:lnTo>
                <a:lnTo>
                  <a:pt x="1016059" y="61942"/>
                </a:lnTo>
                <a:lnTo>
                  <a:pt x="972254" y="76054"/>
                </a:lnTo>
                <a:lnTo>
                  <a:pt x="929075" y="91519"/>
                </a:lnTo>
                <a:lnTo>
                  <a:pt x="886547" y="108313"/>
                </a:lnTo>
                <a:lnTo>
                  <a:pt x="844695" y="126410"/>
                </a:lnTo>
                <a:lnTo>
                  <a:pt x="803544" y="145786"/>
                </a:lnTo>
                <a:lnTo>
                  <a:pt x="763119" y="166415"/>
                </a:lnTo>
                <a:lnTo>
                  <a:pt x="723446" y="188272"/>
                </a:lnTo>
                <a:lnTo>
                  <a:pt x="684549" y="211333"/>
                </a:lnTo>
                <a:lnTo>
                  <a:pt x="646453" y="235571"/>
                </a:lnTo>
                <a:lnTo>
                  <a:pt x="609184" y="260963"/>
                </a:lnTo>
                <a:lnTo>
                  <a:pt x="572767" y="287482"/>
                </a:lnTo>
                <a:lnTo>
                  <a:pt x="537227" y="315104"/>
                </a:lnTo>
                <a:lnTo>
                  <a:pt x="502588" y="343804"/>
                </a:lnTo>
                <a:lnTo>
                  <a:pt x="468877" y="373556"/>
                </a:lnTo>
                <a:lnTo>
                  <a:pt x="436118" y="404336"/>
                </a:lnTo>
                <a:lnTo>
                  <a:pt x="404336" y="436118"/>
                </a:lnTo>
                <a:lnTo>
                  <a:pt x="373556" y="468877"/>
                </a:lnTo>
                <a:lnTo>
                  <a:pt x="343804" y="502588"/>
                </a:lnTo>
                <a:lnTo>
                  <a:pt x="315104" y="537227"/>
                </a:lnTo>
                <a:lnTo>
                  <a:pt x="287482" y="572767"/>
                </a:lnTo>
                <a:lnTo>
                  <a:pt x="260963" y="609184"/>
                </a:lnTo>
                <a:lnTo>
                  <a:pt x="235571" y="646453"/>
                </a:lnTo>
                <a:lnTo>
                  <a:pt x="211333" y="684549"/>
                </a:lnTo>
                <a:lnTo>
                  <a:pt x="188272" y="723446"/>
                </a:lnTo>
                <a:lnTo>
                  <a:pt x="166415" y="763119"/>
                </a:lnTo>
                <a:lnTo>
                  <a:pt x="145786" y="803544"/>
                </a:lnTo>
                <a:lnTo>
                  <a:pt x="126410" y="844695"/>
                </a:lnTo>
                <a:lnTo>
                  <a:pt x="108313" y="886547"/>
                </a:lnTo>
                <a:lnTo>
                  <a:pt x="91519" y="929075"/>
                </a:lnTo>
                <a:lnTo>
                  <a:pt x="76054" y="972254"/>
                </a:lnTo>
                <a:lnTo>
                  <a:pt x="61942" y="1016059"/>
                </a:lnTo>
                <a:lnTo>
                  <a:pt x="49210" y="1060464"/>
                </a:lnTo>
                <a:lnTo>
                  <a:pt x="37881" y="1105445"/>
                </a:lnTo>
                <a:lnTo>
                  <a:pt x="27981" y="1150977"/>
                </a:lnTo>
                <a:lnTo>
                  <a:pt x="19536" y="1197034"/>
                </a:lnTo>
                <a:lnTo>
                  <a:pt x="12570" y="1243592"/>
                </a:lnTo>
                <a:lnTo>
                  <a:pt x="7108" y="1290624"/>
                </a:lnTo>
                <a:lnTo>
                  <a:pt x="3176" y="1338107"/>
                </a:lnTo>
                <a:lnTo>
                  <a:pt x="798" y="1386015"/>
                </a:lnTo>
                <a:lnTo>
                  <a:pt x="0" y="1434322"/>
                </a:lnTo>
                <a:lnTo>
                  <a:pt x="798" y="1482630"/>
                </a:lnTo>
                <a:lnTo>
                  <a:pt x="3176" y="1530538"/>
                </a:lnTo>
                <a:lnTo>
                  <a:pt x="7108" y="1578020"/>
                </a:lnTo>
                <a:lnTo>
                  <a:pt x="12570" y="1625053"/>
                </a:lnTo>
                <a:lnTo>
                  <a:pt x="19536" y="1671610"/>
                </a:lnTo>
                <a:lnTo>
                  <a:pt x="27981" y="1717667"/>
                </a:lnTo>
                <a:lnTo>
                  <a:pt x="37881" y="1763199"/>
                </a:lnTo>
                <a:lnTo>
                  <a:pt x="49210" y="1808180"/>
                </a:lnTo>
                <a:lnTo>
                  <a:pt x="61942" y="1852586"/>
                </a:lnTo>
                <a:lnTo>
                  <a:pt x="76054" y="1896391"/>
                </a:lnTo>
                <a:lnTo>
                  <a:pt x="91519" y="1939570"/>
                </a:lnTo>
                <a:lnTo>
                  <a:pt x="108313" y="1982098"/>
                </a:lnTo>
                <a:lnTo>
                  <a:pt x="126410" y="2023950"/>
                </a:lnTo>
                <a:lnTo>
                  <a:pt x="145786" y="2065101"/>
                </a:lnTo>
                <a:lnTo>
                  <a:pt x="166415" y="2105526"/>
                </a:lnTo>
                <a:lnTo>
                  <a:pt x="188272" y="2145199"/>
                </a:lnTo>
                <a:lnTo>
                  <a:pt x="211333" y="2184096"/>
                </a:lnTo>
                <a:lnTo>
                  <a:pt x="235571" y="2222191"/>
                </a:lnTo>
                <a:lnTo>
                  <a:pt x="260963" y="2259460"/>
                </a:lnTo>
                <a:lnTo>
                  <a:pt x="287482" y="2295877"/>
                </a:lnTo>
                <a:lnTo>
                  <a:pt x="315104" y="2331418"/>
                </a:lnTo>
                <a:lnTo>
                  <a:pt x="343804" y="2366056"/>
                </a:lnTo>
                <a:lnTo>
                  <a:pt x="373556" y="2399767"/>
                </a:lnTo>
                <a:lnTo>
                  <a:pt x="404336" y="2432527"/>
                </a:lnTo>
                <a:lnTo>
                  <a:pt x="436118" y="2464309"/>
                </a:lnTo>
                <a:lnTo>
                  <a:pt x="468877" y="2495088"/>
                </a:lnTo>
                <a:lnTo>
                  <a:pt x="502588" y="2524841"/>
                </a:lnTo>
                <a:lnTo>
                  <a:pt x="537227" y="2553540"/>
                </a:lnTo>
                <a:lnTo>
                  <a:pt x="572767" y="2581162"/>
                </a:lnTo>
                <a:lnTo>
                  <a:pt x="609184" y="2607682"/>
                </a:lnTo>
                <a:lnTo>
                  <a:pt x="646453" y="2633073"/>
                </a:lnTo>
                <a:lnTo>
                  <a:pt x="684549" y="2657312"/>
                </a:lnTo>
                <a:lnTo>
                  <a:pt x="723446" y="2680372"/>
                </a:lnTo>
                <a:lnTo>
                  <a:pt x="763119" y="2702230"/>
                </a:lnTo>
                <a:lnTo>
                  <a:pt x="803544" y="2722859"/>
                </a:lnTo>
                <a:lnTo>
                  <a:pt x="844695" y="2742235"/>
                </a:lnTo>
                <a:lnTo>
                  <a:pt x="886547" y="2760332"/>
                </a:lnTo>
                <a:lnTo>
                  <a:pt x="929075" y="2777126"/>
                </a:lnTo>
                <a:lnTo>
                  <a:pt x="972254" y="2792591"/>
                </a:lnTo>
                <a:lnTo>
                  <a:pt x="1016059" y="2806702"/>
                </a:lnTo>
                <a:lnTo>
                  <a:pt x="1060464" y="2819435"/>
                </a:lnTo>
                <a:lnTo>
                  <a:pt x="1105445" y="2830764"/>
                </a:lnTo>
                <a:lnTo>
                  <a:pt x="1150977" y="2840663"/>
                </a:lnTo>
                <a:lnTo>
                  <a:pt x="1197034" y="2849109"/>
                </a:lnTo>
                <a:lnTo>
                  <a:pt x="1243592" y="2856075"/>
                </a:lnTo>
                <a:lnTo>
                  <a:pt x="1290624" y="2861537"/>
                </a:lnTo>
                <a:lnTo>
                  <a:pt x="1338107" y="2865469"/>
                </a:lnTo>
                <a:lnTo>
                  <a:pt x="1386015" y="2867847"/>
                </a:lnTo>
                <a:lnTo>
                  <a:pt x="1434322" y="2868645"/>
                </a:lnTo>
                <a:lnTo>
                  <a:pt x="1482630" y="2867847"/>
                </a:lnTo>
                <a:lnTo>
                  <a:pt x="1530538" y="2865469"/>
                </a:lnTo>
                <a:lnTo>
                  <a:pt x="1578020" y="2861537"/>
                </a:lnTo>
                <a:lnTo>
                  <a:pt x="1625053" y="2856075"/>
                </a:lnTo>
                <a:lnTo>
                  <a:pt x="1671610" y="2849109"/>
                </a:lnTo>
                <a:lnTo>
                  <a:pt x="1717667" y="2840663"/>
                </a:lnTo>
                <a:lnTo>
                  <a:pt x="1763199" y="2830764"/>
                </a:lnTo>
                <a:lnTo>
                  <a:pt x="1808180" y="2819435"/>
                </a:lnTo>
                <a:lnTo>
                  <a:pt x="1852586" y="2806702"/>
                </a:lnTo>
                <a:lnTo>
                  <a:pt x="1896391" y="2792591"/>
                </a:lnTo>
                <a:lnTo>
                  <a:pt x="1939570" y="2777126"/>
                </a:lnTo>
                <a:lnTo>
                  <a:pt x="1982098" y="2760332"/>
                </a:lnTo>
                <a:lnTo>
                  <a:pt x="2023950" y="2742235"/>
                </a:lnTo>
                <a:lnTo>
                  <a:pt x="2065101" y="2722859"/>
                </a:lnTo>
                <a:lnTo>
                  <a:pt x="2105526" y="2702230"/>
                </a:lnTo>
                <a:lnTo>
                  <a:pt x="2145199" y="2680372"/>
                </a:lnTo>
                <a:lnTo>
                  <a:pt x="2184096" y="2657312"/>
                </a:lnTo>
                <a:lnTo>
                  <a:pt x="2222191" y="2633073"/>
                </a:lnTo>
                <a:lnTo>
                  <a:pt x="2259460" y="2607682"/>
                </a:lnTo>
                <a:lnTo>
                  <a:pt x="2295877" y="2581162"/>
                </a:lnTo>
                <a:lnTo>
                  <a:pt x="2331418" y="2553540"/>
                </a:lnTo>
                <a:lnTo>
                  <a:pt x="2366056" y="2524841"/>
                </a:lnTo>
                <a:lnTo>
                  <a:pt x="2399767" y="2495088"/>
                </a:lnTo>
                <a:lnTo>
                  <a:pt x="2432527" y="2464309"/>
                </a:lnTo>
                <a:lnTo>
                  <a:pt x="2464309" y="2432527"/>
                </a:lnTo>
                <a:lnTo>
                  <a:pt x="2495088" y="2399767"/>
                </a:lnTo>
                <a:lnTo>
                  <a:pt x="2524841" y="2366056"/>
                </a:lnTo>
                <a:lnTo>
                  <a:pt x="2553540" y="2331418"/>
                </a:lnTo>
                <a:lnTo>
                  <a:pt x="2581162" y="2295877"/>
                </a:lnTo>
                <a:lnTo>
                  <a:pt x="2607682" y="2259460"/>
                </a:lnTo>
                <a:lnTo>
                  <a:pt x="2633073" y="2222191"/>
                </a:lnTo>
                <a:lnTo>
                  <a:pt x="2657312" y="2184096"/>
                </a:lnTo>
                <a:lnTo>
                  <a:pt x="2680372" y="2145199"/>
                </a:lnTo>
                <a:lnTo>
                  <a:pt x="2702230" y="2105526"/>
                </a:lnTo>
                <a:lnTo>
                  <a:pt x="2722859" y="2065101"/>
                </a:lnTo>
                <a:lnTo>
                  <a:pt x="2742235" y="2023950"/>
                </a:lnTo>
                <a:lnTo>
                  <a:pt x="2760332" y="1982098"/>
                </a:lnTo>
                <a:lnTo>
                  <a:pt x="2777126" y="1939570"/>
                </a:lnTo>
                <a:lnTo>
                  <a:pt x="2792591" y="1896391"/>
                </a:lnTo>
                <a:lnTo>
                  <a:pt x="2806702" y="1852586"/>
                </a:lnTo>
                <a:lnTo>
                  <a:pt x="2819435" y="1808180"/>
                </a:lnTo>
                <a:lnTo>
                  <a:pt x="2830764" y="1763199"/>
                </a:lnTo>
                <a:lnTo>
                  <a:pt x="2840663" y="1717667"/>
                </a:lnTo>
                <a:lnTo>
                  <a:pt x="2849109" y="1671610"/>
                </a:lnTo>
                <a:lnTo>
                  <a:pt x="2856075" y="1625053"/>
                </a:lnTo>
                <a:lnTo>
                  <a:pt x="2861537" y="1578020"/>
                </a:lnTo>
                <a:lnTo>
                  <a:pt x="2865469" y="1530538"/>
                </a:lnTo>
                <a:lnTo>
                  <a:pt x="2867847" y="1482630"/>
                </a:lnTo>
                <a:lnTo>
                  <a:pt x="2868645" y="1434322"/>
                </a:lnTo>
                <a:lnTo>
                  <a:pt x="2867847" y="1386015"/>
                </a:lnTo>
                <a:lnTo>
                  <a:pt x="2865469" y="1338107"/>
                </a:lnTo>
                <a:lnTo>
                  <a:pt x="2861537" y="1290624"/>
                </a:lnTo>
                <a:lnTo>
                  <a:pt x="2856075" y="1243592"/>
                </a:lnTo>
                <a:lnTo>
                  <a:pt x="2849109" y="1197034"/>
                </a:lnTo>
                <a:lnTo>
                  <a:pt x="2840663" y="1150977"/>
                </a:lnTo>
                <a:lnTo>
                  <a:pt x="2830764" y="1105445"/>
                </a:lnTo>
                <a:lnTo>
                  <a:pt x="2819435" y="1060464"/>
                </a:lnTo>
                <a:lnTo>
                  <a:pt x="2806702" y="1016059"/>
                </a:lnTo>
                <a:lnTo>
                  <a:pt x="2792591" y="972254"/>
                </a:lnTo>
                <a:lnTo>
                  <a:pt x="2777126" y="929075"/>
                </a:lnTo>
                <a:lnTo>
                  <a:pt x="2760332" y="886547"/>
                </a:lnTo>
                <a:lnTo>
                  <a:pt x="2742235" y="844695"/>
                </a:lnTo>
                <a:lnTo>
                  <a:pt x="2722859" y="803544"/>
                </a:lnTo>
                <a:lnTo>
                  <a:pt x="2702230" y="763119"/>
                </a:lnTo>
                <a:lnTo>
                  <a:pt x="2680372" y="723446"/>
                </a:lnTo>
                <a:lnTo>
                  <a:pt x="2657312" y="684549"/>
                </a:lnTo>
                <a:lnTo>
                  <a:pt x="2633073" y="646453"/>
                </a:lnTo>
                <a:lnTo>
                  <a:pt x="2607682" y="609184"/>
                </a:lnTo>
                <a:lnTo>
                  <a:pt x="2581162" y="572767"/>
                </a:lnTo>
                <a:lnTo>
                  <a:pt x="2553540" y="537227"/>
                </a:lnTo>
                <a:lnTo>
                  <a:pt x="2524841" y="502588"/>
                </a:lnTo>
                <a:lnTo>
                  <a:pt x="2495088" y="468877"/>
                </a:lnTo>
                <a:lnTo>
                  <a:pt x="2464309" y="436118"/>
                </a:lnTo>
                <a:lnTo>
                  <a:pt x="2432527" y="404336"/>
                </a:lnTo>
                <a:lnTo>
                  <a:pt x="2399767" y="373556"/>
                </a:lnTo>
                <a:lnTo>
                  <a:pt x="2366056" y="343804"/>
                </a:lnTo>
                <a:lnTo>
                  <a:pt x="2331418" y="315104"/>
                </a:lnTo>
                <a:lnTo>
                  <a:pt x="2295877" y="287482"/>
                </a:lnTo>
                <a:lnTo>
                  <a:pt x="2259460" y="260963"/>
                </a:lnTo>
                <a:lnTo>
                  <a:pt x="2222191" y="235571"/>
                </a:lnTo>
                <a:lnTo>
                  <a:pt x="2184096" y="211333"/>
                </a:lnTo>
                <a:lnTo>
                  <a:pt x="2145199" y="188272"/>
                </a:lnTo>
                <a:lnTo>
                  <a:pt x="2105526" y="166415"/>
                </a:lnTo>
                <a:lnTo>
                  <a:pt x="2065101" y="145786"/>
                </a:lnTo>
                <a:lnTo>
                  <a:pt x="2023950" y="126410"/>
                </a:lnTo>
                <a:lnTo>
                  <a:pt x="1982098" y="108313"/>
                </a:lnTo>
                <a:lnTo>
                  <a:pt x="1939570" y="91519"/>
                </a:lnTo>
                <a:lnTo>
                  <a:pt x="1896391" y="76054"/>
                </a:lnTo>
                <a:lnTo>
                  <a:pt x="1852586" y="61942"/>
                </a:lnTo>
                <a:lnTo>
                  <a:pt x="1808180" y="49210"/>
                </a:lnTo>
                <a:lnTo>
                  <a:pt x="1763199" y="37881"/>
                </a:lnTo>
                <a:lnTo>
                  <a:pt x="1717667" y="27981"/>
                </a:lnTo>
                <a:lnTo>
                  <a:pt x="1671610" y="19536"/>
                </a:lnTo>
                <a:lnTo>
                  <a:pt x="1625053" y="12570"/>
                </a:lnTo>
                <a:lnTo>
                  <a:pt x="1578020" y="7108"/>
                </a:lnTo>
                <a:lnTo>
                  <a:pt x="1530538" y="3176"/>
                </a:lnTo>
                <a:lnTo>
                  <a:pt x="1482630" y="798"/>
                </a:lnTo>
                <a:lnTo>
                  <a:pt x="14343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55115" y="4419436"/>
            <a:ext cx="2574780" cy="2574769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1143952" y="450258"/>
            <a:ext cx="12248515" cy="5912485"/>
          </a:xfrm>
          <a:custGeom>
            <a:avLst/>
            <a:gdLst/>
            <a:ahLst/>
            <a:cxnLst/>
            <a:rect l="l" t="t" r="r" b="b"/>
            <a:pathLst>
              <a:path w="12248515" h="5912485">
                <a:moveTo>
                  <a:pt x="378053" y="5663806"/>
                </a:moveTo>
                <a:lnTo>
                  <a:pt x="375450" y="5621236"/>
                </a:lnTo>
                <a:lnTo>
                  <a:pt x="375412" y="5620486"/>
                </a:lnTo>
                <a:lnTo>
                  <a:pt x="367499" y="5581586"/>
                </a:lnTo>
                <a:lnTo>
                  <a:pt x="358000" y="5556783"/>
                </a:lnTo>
                <a:lnTo>
                  <a:pt x="354304" y="5547093"/>
                </a:lnTo>
                <a:lnTo>
                  <a:pt x="335826" y="5517007"/>
                </a:lnTo>
                <a:lnTo>
                  <a:pt x="328891" y="5509628"/>
                </a:lnTo>
                <a:lnTo>
                  <a:pt x="312889" y="5492610"/>
                </a:lnTo>
                <a:lnTo>
                  <a:pt x="286270" y="5475173"/>
                </a:lnTo>
                <a:lnTo>
                  <a:pt x="269494" y="5469394"/>
                </a:lnTo>
                <a:lnTo>
                  <a:pt x="269494" y="5665228"/>
                </a:lnTo>
                <a:lnTo>
                  <a:pt x="268147" y="5688063"/>
                </a:lnTo>
                <a:lnTo>
                  <a:pt x="257302" y="5727039"/>
                </a:lnTo>
                <a:lnTo>
                  <a:pt x="222808" y="5765762"/>
                </a:lnTo>
                <a:lnTo>
                  <a:pt x="191096" y="5773280"/>
                </a:lnTo>
                <a:lnTo>
                  <a:pt x="172770" y="5771197"/>
                </a:lnTo>
                <a:lnTo>
                  <a:pt x="130784" y="5739930"/>
                </a:lnTo>
                <a:lnTo>
                  <a:pt x="114681" y="5700077"/>
                </a:lnTo>
                <a:lnTo>
                  <a:pt x="109308" y="5647220"/>
                </a:lnTo>
                <a:lnTo>
                  <a:pt x="109308" y="5611203"/>
                </a:lnTo>
                <a:lnTo>
                  <a:pt x="130937" y="5579783"/>
                </a:lnTo>
                <a:lnTo>
                  <a:pt x="175945" y="5557710"/>
                </a:lnTo>
                <a:lnTo>
                  <a:pt x="188823" y="5556783"/>
                </a:lnTo>
                <a:lnTo>
                  <a:pt x="206362" y="5558650"/>
                </a:lnTo>
                <a:lnTo>
                  <a:pt x="247637" y="5586654"/>
                </a:lnTo>
                <a:lnTo>
                  <a:pt x="264033" y="5621236"/>
                </a:lnTo>
                <a:lnTo>
                  <a:pt x="269417" y="5663806"/>
                </a:lnTo>
                <a:lnTo>
                  <a:pt x="269494" y="5665228"/>
                </a:lnTo>
                <a:lnTo>
                  <a:pt x="269494" y="5469394"/>
                </a:lnTo>
                <a:lnTo>
                  <a:pt x="255968" y="5464721"/>
                </a:lnTo>
                <a:lnTo>
                  <a:pt x="221996" y="5461228"/>
                </a:lnTo>
                <a:lnTo>
                  <a:pt x="190080" y="5464264"/>
                </a:lnTo>
                <a:lnTo>
                  <a:pt x="161036" y="5473331"/>
                </a:lnTo>
                <a:lnTo>
                  <a:pt x="134861" y="5488457"/>
                </a:lnTo>
                <a:lnTo>
                  <a:pt x="111569" y="5509628"/>
                </a:lnTo>
                <a:lnTo>
                  <a:pt x="118338" y="5475516"/>
                </a:lnTo>
                <a:lnTo>
                  <a:pt x="145376" y="5419141"/>
                </a:lnTo>
                <a:lnTo>
                  <a:pt x="189966" y="5379034"/>
                </a:lnTo>
                <a:lnTo>
                  <a:pt x="249428" y="5358117"/>
                </a:lnTo>
                <a:lnTo>
                  <a:pt x="284581" y="5355031"/>
                </a:lnTo>
                <a:lnTo>
                  <a:pt x="295122" y="5355031"/>
                </a:lnTo>
                <a:lnTo>
                  <a:pt x="295122" y="5257457"/>
                </a:lnTo>
                <a:lnTo>
                  <a:pt x="277037" y="5257457"/>
                </a:lnTo>
                <a:lnTo>
                  <a:pt x="236639" y="5260187"/>
                </a:lnTo>
                <a:lnTo>
                  <a:pt x="198767" y="5267960"/>
                </a:lnTo>
                <a:lnTo>
                  <a:pt x="130594" y="5298656"/>
                </a:lnTo>
                <a:lnTo>
                  <a:pt x="74815" y="5347868"/>
                </a:lnTo>
                <a:lnTo>
                  <a:pt x="52425" y="5378767"/>
                </a:lnTo>
                <a:lnTo>
                  <a:pt x="33718" y="5413883"/>
                </a:lnTo>
                <a:lnTo>
                  <a:pt x="18973" y="5452516"/>
                </a:lnTo>
                <a:lnTo>
                  <a:pt x="8432" y="5493994"/>
                </a:lnTo>
                <a:lnTo>
                  <a:pt x="2108" y="5538317"/>
                </a:lnTo>
                <a:lnTo>
                  <a:pt x="0" y="5585485"/>
                </a:lnTo>
                <a:lnTo>
                  <a:pt x="0" y="5628119"/>
                </a:lnTo>
                <a:lnTo>
                  <a:pt x="3327" y="5680113"/>
                </a:lnTo>
                <a:lnTo>
                  <a:pt x="13335" y="5726633"/>
                </a:lnTo>
                <a:lnTo>
                  <a:pt x="29997" y="5767667"/>
                </a:lnTo>
                <a:lnTo>
                  <a:pt x="53340" y="5803214"/>
                </a:lnTo>
                <a:lnTo>
                  <a:pt x="82080" y="5831916"/>
                </a:lnTo>
                <a:lnTo>
                  <a:pt x="114998" y="5852414"/>
                </a:lnTo>
                <a:lnTo>
                  <a:pt x="152095" y="5864707"/>
                </a:lnTo>
                <a:lnTo>
                  <a:pt x="193357" y="5868809"/>
                </a:lnTo>
                <a:lnTo>
                  <a:pt x="219430" y="5867171"/>
                </a:lnTo>
                <a:lnTo>
                  <a:pt x="267385" y="5854052"/>
                </a:lnTo>
                <a:lnTo>
                  <a:pt x="309283" y="5828144"/>
                </a:lnTo>
                <a:lnTo>
                  <a:pt x="342074" y="5791454"/>
                </a:lnTo>
                <a:lnTo>
                  <a:pt x="365010" y="5744908"/>
                </a:lnTo>
                <a:lnTo>
                  <a:pt x="376605" y="5692216"/>
                </a:lnTo>
                <a:lnTo>
                  <a:pt x="377977" y="5665228"/>
                </a:lnTo>
                <a:lnTo>
                  <a:pt x="378053" y="5663806"/>
                </a:lnTo>
                <a:close/>
              </a:path>
              <a:path w="12248515" h="5912485">
                <a:moveTo>
                  <a:pt x="754583" y="4621339"/>
                </a:moveTo>
                <a:lnTo>
                  <a:pt x="748271" y="4566653"/>
                </a:lnTo>
                <a:lnTo>
                  <a:pt x="731748" y="4523346"/>
                </a:lnTo>
                <a:lnTo>
                  <a:pt x="698665" y="4478083"/>
                </a:lnTo>
                <a:lnTo>
                  <a:pt x="657148" y="4448314"/>
                </a:lnTo>
                <a:lnTo>
                  <a:pt x="640384" y="4440923"/>
                </a:lnTo>
                <a:lnTo>
                  <a:pt x="640384" y="4622165"/>
                </a:lnTo>
                <a:lnTo>
                  <a:pt x="638911" y="4642256"/>
                </a:lnTo>
                <a:lnTo>
                  <a:pt x="616826" y="4687773"/>
                </a:lnTo>
                <a:lnTo>
                  <a:pt x="569506" y="4709299"/>
                </a:lnTo>
                <a:lnTo>
                  <a:pt x="548398" y="4710735"/>
                </a:lnTo>
                <a:lnTo>
                  <a:pt x="447395" y="4710735"/>
                </a:lnTo>
                <a:lnTo>
                  <a:pt x="447395" y="4523346"/>
                </a:lnTo>
                <a:lnTo>
                  <a:pt x="551040" y="4523346"/>
                </a:lnTo>
                <a:lnTo>
                  <a:pt x="603631" y="4539335"/>
                </a:lnTo>
                <a:lnTo>
                  <a:pt x="634441" y="4582490"/>
                </a:lnTo>
                <a:lnTo>
                  <a:pt x="640321" y="4621339"/>
                </a:lnTo>
                <a:lnTo>
                  <a:pt x="640384" y="4622165"/>
                </a:lnTo>
                <a:lnTo>
                  <a:pt x="640384" y="4440923"/>
                </a:lnTo>
                <a:lnTo>
                  <a:pt x="632752" y="4437545"/>
                </a:lnTo>
                <a:lnTo>
                  <a:pt x="606501" y="4429861"/>
                </a:lnTo>
                <a:lnTo>
                  <a:pt x="578383" y="4425239"/>
                </a:lnTo>
                <a:lnTo>
                  <a:pt x="548398" y="4423702"/>
                </a:lnTo>
                <a:lnTo>
                  <a:pt x="334314" y="4423702"/>
                </a:lnTo>
                <a:lnTo>
                  <a:pt x="334314" y="5020716"/>
                </a:lnTo>
                <a:lnTo>
                  <a:pt x="447395" y="5020716"/>
                </a:lnTo>
                <a:lnTo>
                  <a:pt x="447395" y="4810379"/>
                </a:lnTo>
                <a:lnTo>
                  <a:pt x="546531" y="4810379"/>
                </a:lnTo>
                <a:lnTo>
                  <a:pt x="592683" y="4807204"/>
                </a:lnTo>
                <a:lnTo>
                  <a:pt x="633539" y="4797717"/>
                </a:lnTo>
                <a:lnTo>
                  <a:pt x="669099" y="4781893"/>
                </a:lnTo>
                <a:lnTo>
                  <a:pt x="723519" y="4732096"/>
                </a:lnTo>
                <a:lnTo>
                  <a:pt x="734936" y="4710735"/>
                </a:lnTo>
                <a:lnTo>
                  <a:pt x="740778" y="4699813"/>
                </a:lnTo>
                <a:lnTo>
                  <a:pt x="751128" y="4662894"/>
                </a:lnTo>
                <a:lnTo>
                  <a:pt x="754519" y="4622165"/>
                </a:lnTo>
                <a:lnTo>
                  <a:pt x="754583" y="4621339"/>
                </a:lnTo>
                <a:close/>
              </a:path>
              <a:path w="12248515" h="5912485">
                <a:moveTo>
                  <a:pt x="811898" y="5697017"/>
                </a:moveTo>
                <a:lnTo>
                  <a:pt x="806043" y="5650623"/>
                </a:lnTo>
                <a:lnTo>
                  <a:pt x="788517" y="5610695"/>
                </a:lnTo>
                <a:lnTo>
                  <a:pt x="760996" y="5577941"/>
                </a:lnTo>
                <a:lnTo>
                  <a:pt x="725195" y="5553087"/>
                </a:lnTo>
                <a:lnTo>
                  <a:pt x="741781" y="5542204"/>
                </a:lnTo>
                <a:lnTo>
                  <a:pt x="756475" y="5529618"/>
                </a:lnTo>
                <a:lnTo>
                  <a:pt x="769302" y="5515343"/>
                </a:lnTo>
                <a:lnTo>
                  <a:pt x="774890" y="5507164"/>
                </a:lnTo>
                <a:lnTo>
                  <a:pt x="780224" y="5499379"/>
                </a:lnTo>
                <a:lnTo>
                  <a:pt x="788962" y="5481955"/>
                </a:lnTo>
                <a:lnTo>
                  <a:pt x="795210" y="5463286"/>
                </a:lnTo>
                <a:lnTo>
                  <a:pt x="798944" y="5443398"/>
                </a:lnTo>
                <a:lnTo>
                  <a:pt x="800201" y="5422290"/>
                </a:lnTo>
                <a:lnTo>
                  <a:pt x="797293" y="5386082"/>
                </a:lnTo>
                <a:lnTo>
                  <a:pt x="797267" y="5385752"/>
                </a:lnTo>
                <a:lnTo>
                  <a:pt x="773811" y="5324767"/>
                </a:lnTo>
                <a:lnTo>
                  <a:pt x="727760" y="5280660"/>
                </a:lnTo>
                <a:lnTo>
                  <a:pt x="702576" y="5268747"/>
                </a:lnTo>
                <a:lnTo>
                  <a:pt x="702576" y="5688406"/>
                </a:lnTo>
                <a:lnTo>
                  <a:pt x="701357" y="5706542"/>
                </a:lnTo>
                <a:lnTo>
                  <a:pt x="682409" y="5750725"/>
                </a:lnTo>
                <a:lnTo>
                  <a:pt x="643585" y="5771870"/>
                </a:lnTo>
                <a:lnTo>
                  <a:pt x="626821" y="5773280"/>
                </a:lnTo>
                <a:lnTo>
                  <a:pt x="610311" y="5771870"/>
                </a:lnTo>
                <a:lnTo>
                  <a:pt x="609892" y="5771870"/>
                </a:lnTo>
                <a:lnTo>
                  <a:pt x="570280" y="5749899"/>
                </a:lnTo>
                <a:lnTo>
                  <a:pt x="551205" y="5706542"/>
                </a:lnTo>
                <a:lnTo>
                  <a:pt x="549935" y="5688406"/>
                </a:lnTo>
                <a:lnTo>
                  <a:pt x="551218" y="5669902"/>
                </a:lnTo>
                <a:lnTo>
                  <a:pt x="551230" y="5669724"/>
                </a:lnTo>
                <a:lnTo>
                  <a:pt x="555053" y="5653341"/>
                </a:lnTo>
                <a:lnTo>
                  <a:pt x="555104" y="5653087"/>
                </a:lnTo>
                <a:lnTo>
                  <a:pt x="561467" y="5638736"/>
                </a:lnTo>
                <a:lnTo>
                  <a:pt x="561581" y="5638470"/>
                </a:lnTo>
                <a:lnTo>
                  <a:pt x="570649" y="5625871"/>
                </a:lnTo>
                <a:lnTo>
                  <a:pt x="581761" y="5615851"/>
                </a:lnTo>
                <a:lnTo>
                  <a:pt x="594779" y="5608548"/>
                </a:lnTo>
                <a:lnTo>
                  <a:pt x="609549" y="5604154"/>
                </a:lnTo>
                <a:lnTo>
                  <a:pt x="626059" y="5602694"/>
                </a:lnTo>
                <a:lnTo>
                  <a:pt x="642696" y="5604154"/>
                </a:lnTo>
                <a:lnTo>
                  <a:pt x="681850" y="5626074"/>
                </a:lnTo>
                <a:lnTo>
                  <a:pt x="697280" y="5653087"/>
                </a:lnTo>
                <a:lnTo>
                  <a:pt x="697395" y="5653341"/>
                </a:lnTo>
                <a:lnTo>
                  <a:pt x="701243" y="5669724"/>
                </a:lnTo>
                <a:lnTo>
                  <a:pt x="701281" y="5669902"/>
                </a:lnTo>
                <a:lnTo>
                  <a:pt x="702576" y="5688406"/>
                </a:lnTo>
                <a:lnTo>
                  <a:pt x="702576" y="5268747"/>
                </a:lnTo>
                <a:lnTo>
                  <a:pt x="698334" y="5266728"/>
                </a:lnTo>
                <a:lnTo>
                  <a:pt x="698525" y="5266728"/>
                </a:lnTo>
                <a:lnTo>
                  <a:pt x="691273" y="5264924"/>
                </a:lnTo>
                <a:lnTo>
                  <a:pt x="691273" y="5428031"/>
                </a:lnTo>
                <a:lnTo>
                  <a:pt x="690321" y="5443398"/>
                </a:lnTo>
                <a:lnTo>
                  <a:pt x="674497" y="5485422"/>
                </a:lnTo>
                <a:lnTo>
                  <a:pt x="641388" y="5505805"/>
                </a:lnTo>
                <a:lnTo>
                  <a:pt x="626821" y="5507164"/>
                </a:lnTo>
                <a:lnTo>
                  <a:pt x="612241" y="5505805"/>
                </a:lnTo>
                <a:lnTo>
                  <a:pt x="578942" y="5485422"/>
                </a:lnTo>
                <a:lnTo>
                  <a:pt x="563041" y="5444985"/>
                </a:lnTo>
                <a:lnTo>
                  <a:pt x="561987" y="5428031"/>
                </a:lnTo>
                <a:lnTo>
                  <a:pt x="563016" y="5411457"/>
                </a:lnTo>
                <a:lnTo>
                  <a:pt x="563041" y="5410962"/>
                </a:lnTo>
                <a:lnTo>
                  <a:pt x="578942" y="5371439"/>
                </a:lnTo>
                <a:lnTo>
                  <a:pt x="611898" y="5352262"/>
                </a:lnTo>
                <a:lnTo>
                  <a:pt x="611581" y="5352262"/>
                </a:lnTo>
                <a:lnTo>
                  <a:pt x="626440" y="5350942"/>
                </a:lnTo>
                <a:lnTo>
                  <a:pt x="641019" y="5352262"/>
                </a:lnTo>
                <a:lnTo>
                  <a:pt x="653859" y="5356225"/>
                </a:lnTo>
                <a:lnTo>
                  <a:pt x="681736" y="5383479"/>
                </a:lnTo>
                <a:lnTo>
                  <a:pt x="691273" y="5428031"/>
                </a:lnTo>
                <a:lnTo>
                  <a:pt x="691273" y="5264924"/>
                </a:lnTo>
                <a:lnTo>
                  <a:pt x="664438" y="5258232"/>
                </a:lnTo>
                <a:lnTo>
                  <a:pt x="664692" y="5258232"/>
                </a:lnTo>
                <a:lnTo>
                  <a:pt x="626440" y="5255399"/>
                </a:lnTo>
                <a:lnTo>
                  <a:pt x="588391" y="5258232"/>
                </a:lnTo>
                <a:lnTo>
                  <a:pt x="524878" y="5280888"/>
                </a:lnTo>
                <a:lnTo>
                  <a:pt x="478967" y="5325300"/>
                </a:lnTo>
                <a:lnTo>
                  <a:pt x="455688" y="5385752"/>
                </a:lnTo>
                <a:lnTo>
                  <a:pt x="452678" y="5422290"/>
                </a:lnTo>
                <a:lnTo>
                  <a:pt x="453910" y="5443398"/>
                </a:lnTo>
                <a:lnTo>
                  <a:pt x="463816" y="5481955"/>
                </a:lnTo>
                <a:lnTo>
                  <a:pt x="483311" y="5515343"/>
                </a:lnTo>
                <a:lnTo>
                  <a:pt x="510743" y="5542204"/>
                </a:lnTo>
                <a:lnTo>
                  <a:pt x="527316" y="5553087"/>
                </a:lnTo>
                <a:lnTo>
                  <a:pt x="508533" y="5564365"/>
                </a:lnTo>
                <a:lnTo>
                  <a:pt x="477062" y="5593067"/>
                </a:lnTo>
                <a:lnTo>
                  <a:pt x="456196" y="5625871"/>
                </a:lnTo>
                <a:lnTo>
                  <a:pt x="442455" y="5673014"/>
                </a:lnTo>
                <a:lnTo>
                  <a:pt x="441007" y="5697017"/>
                </a:lnTo>
                <a:lnTo>
                  <a:pt x="444131" y="5734532"/>
                </a:lnTo>
                <a:lnTo>
                  <a:pt x="453390" y="5767438"/>
                </a:lnTo>
                <a:lnTo>
                  <a:pt x="453440" y="5767641"/>
                </a:lnTo>
                <a:lnTo>
                  <a:pt x="491121" y="5822480"/>
                </a:lnTo>
                <a:lnTo>
                  <a:pt x="550316" y="5857278"/>
                </a:lnTo>
                <a:lnTo>
                  <a:pt x="626821" y="5868822"/>
                </a:lnTo>
                <a:lnTo>
                  <a:pt x="667359" y="5865939"/>
                </a:lnTo>
                <a:lnTo>
                  <a:pt x="735025" y="5842863"/>
                </a:lnTo>
                <a:lnTo>
                  <a:pt x="783907" y="5797524"/>
                </a:lnTo>
                <a:lnTo>
                  <a:pt x="808786" y="5734697"/>
                </a:lnTo>
                <a:lnTo>
                  <a:pt x="811898" y="5697017"/>
                </a:lnTo>
                <a:close/>
              </a:path>
              <a:path w="12248515" h="5912485">
                <a:moveTo>
                  <a:pt x="1126223" y="5263604"/>
                </a:moveTo>
                <a:lnTo>
                  <a:pt x="1045197" y="5263604"/>
                </a:lnTo>
                <a:lnTo>
                  <a:pt x="843165" y="5911862"/>
                </a:lnTo>
                <a:lnTo>
                  <a:pt x="924204" y="5911862"/>
                </a:lnTo>
                <a:lnTo>
                  <a:pt x="1126223" y="5263604"/>
                </a:lnTo>
                <a:close/>
              </a:path>
              <a:path w="12248515" h="5912485">
                <a:moveTo>
                  <a:pt x="1185405" y="4921897"/>
                </a:moveTo>
                <a:lnTo>
                  <a:pt x="945299" y="4921897"/>
                </a:lnTo>
                <a:lnTo>
                  <a:pt x="945299" y="4424057"/>
                </a:lnTo>
                <a:lnTo>
                  <a:pt x="832231" y="4424057"/>
                </a:lnTo>
                <a:lnTo>
                  <a:pt x="832231" y="4921897"/>
                </a:lnTo>
                <a:lnTo>
                  <a:pt x="832231" y="5020957"/>
                </a:lnTo>
                <a:lnTo>
                  <a:pt x="1185405" y="5020957"/>
                </a:lnTo>
                <a:lnTo>
                  <a:pt x="1185405" y="4921897"/>
                </a:lnTo>
                <a:close/>
              </a:path>
              <a:path w="12248515" h="5912485">
                <a:moveTo>
                  <a:pt x="1549895" y="5765076"/>
                </a:moveTo>
                <a:lnTo>
                  <a:pt x="1313942" y="5765076"/>
                </a:lnTo>
                <a:lnTo>
                  <a:pt x="1438706" y="5621972"/>
                </a:lnTo>
                <a:lnTo>
                  <a:pt x="1462443" y="5592369"/>
                </a:lnTo>
                <a:lnTo>
                  <a:pt x="1498625" y="5538863"/>
                </a:lnTo>
                <a:lnTo>
                  <a:pt x="1520317" y="5492102"/>
                </a:lnTo>
                <a:lnTo>
                  <a:pt x="1530870" y="5446992"/>
                </a:lnTo>
                <a:lnTo>
                  <a:pt x="1532178" y="5424754"/>
                </a:lnTo>
                <a:lnTo>
                  <a:pt x="1529245" y="5386641"/>
                </a:lnTo>
                <a:lnTo>
                  <a:pt x="1505788" y="5324106"/>
                </a:lnTo>
                <a:lnTo>
                  <a:pt x="1459420" y="5280317"/>
                </a:lnTo>
                <a:lnTo>
                  <a:pt x="1393558" y="5258168"/>
                </a:lnTo>
                <a:lnTo>
                  <a:pt x="1353515" y="5255412"/>
                </a:lnTo>
                <a:lnTo>
                  <a:pt x="1326553" y="5257012"/>
                </a:lnTo>
                <a:lnTo>
                  <a:pt x="1276985" y="5269827"/>
                </a:lnTo>
                <a:lnTo>
                  <a:pt x="1233766" y="5295062"/>
                </a:lnTo>
                <a:lnTo>
                  <a:pt x="1199934" y="5330431"/>
                </a:lnTo>
                <a:lnTo>
                  <a:pt x="1176261" y="5374906"/>
                </a:lnTo>
                <a:lnTo>
                  <a:pt x="1164285" y="5424729"/>
                </a:lnTo>
                <a:lnTo>
                  <a:pt x="1162786" y="5451399"/>
                </a:lnTo>
                <a:lnTo>
                  <a:pt x="1272108" y="5451399"/>
                </a:lnTo>
                <a:lnTo>
                  <a:pt x="1273441" y="5429936"/>
                </a:lnTo>
                <a:lnTo>
                  <a:pt x="1277429" y="5410644"/>
                </a:lnTo>
                <a:lnTo>
                  <a:pt x="1305026" y="5366512"/>
                </a:lnTo>
                <a:lnTo>
                  <a:pt x="1351635" y="5350942"/>
                </a:lnTo>
                <a:lnTo>
                  <a:pt x="1367790" y="5352364"/>
                </a:lnTo>
                <a:lnTo>
                  <a:pt x="1404404" y="5373700"/>
                </a:lnTo>
                <a:lnTo>
                  <a:pt x="1421714" y="5417401"/>
                </a:lnTo>
                <a:lnTo>
                  <a:pt x="1422869" y="5436222"/>
                </a:lnTo>
                <a:lnTo>
                  <a:pt x="1421777" y="5450992"/>
                </a:lnTo>
                <a:lnTo>
                  <a:pt x="1405343" y="5497728"/>
                </a:lnTo>
                <a:lnTo>
                  <a:pt x="1383055" y="5532894"/>
                </a:lnTo>
                <a:lnTo>
                  <a:pt x="1351254" y="5573585"/>
                </a:lnTo>
                <a:lnTo>
                  <a:pt x="1173721" y="5779427"/>
                </a:lnTo>
                <a:lnTo>
                  <a:pt x="1173721" y="5860618"/>
                </a:lnTo>
                <a:lnTo>
                  <a:pt x="1549895" y="5860618"/>
                </a:lnTo>
                <a:lnTo>
                  <a:pt x="1549895" y="5765076"/>
                </a:lnTo>
                <a:close/>
              </a:path>
              <a:path w="12248515" h="5912485">
                <a:moveTo>
                  <a:pt x="1670507" y="4621339"/>
                </a:moveTo>
                <a:lnTo>
                  <a:pt x="1668919" y="4593221"/>
                </a:lnTo>
                <a:lnTo>
                  <a:pt x="1664182" y="4566653"/>
                </a:lnTo>
                <a:lnTo>
                  <a:pt x="1656295" y="4541659"/>
                </a:lnTo>
                <a:lnTo>
                  <a:pt x="1647659" y="4523346"/>
                </a:lnTo>
                <a:lnTo>
                  <a:pt x="1645246" y="4518228"/>
                </a:lnTo>
                <a:lnTo>
                  <a:pt x="1614576" y="4478083"/>
                </a:lnTo>
                <a:lnTo>
                  <a:pt x="1573060" y="4448314"/>
                </a:lnTo>
                <a:lnTo>
                  <a:pt x="1556296" y="4440910"/>
                </a:lnTo>
                <a:lnTo>
                  <a:pt x="1556296" y="4622165"/>
                </a:lnTo>
                <a:lnTo>
                  <a:pt x="1554822" y="4642256"/>
                </a:lnTo>
                <a:lnTo>
                  <a:pt x="1532737" y="4687773"/>
                </a:lnTo>
                <a:lnTo>
                  <a:pt x="1485417" y="4709299"/>
                </a:lnTo>
                <a:lnTo>
                  <a:pt x="1464322" y="4710735"/>
                </a:lnTo>
                <a:lnTo>
                  <a:pt x="1363306" y="4710735"/>
                </a:lnTo>
                <a:lnTo>
                  <a:pt x="1363306" y="4523346"/>
                </a:lnTo>
                <a:lnTo>
                  <a:pt x="1466964" y="4523346"/>
                </a:lnTo>
                <a:lnTo>
                  <a:pt x="1519542" y="4539335"/>
                </a:lnTo>
                <a:lnTo>
                  <a:pt x="1550365" y="4582490"/>
                </a:lnTo>
                <a:lnTo>
                  <a:pt x="1556232" y="4621339"/>
                </a:lnTo>
                <a:lnTo>
                  <a:pt x="1556296" y="4622165"/>
                </a:lnTo>
                <a:lnTo>
                  <a:pt x="1556296" y="4440910"/>
                </a:lnTo>
                <a:lnTo>
                  <a:pt x="1548676" y="4437545"/>
                </a:lnTo>
                <a:lnTo>
                  <a:pt x="1522412" y="4429861"/>
                </a:lnTo>
                <a:lnTo>
                  <a:pt x="1494294" y="4425239"/>
                </a:lnTo>
                <a:lnTo>
                  <a:pt x="1464322" y="4423702"/>
                </a:lnTo>
                <a:lnTo>
                  <a:pt x="1250226" y="4423702"/>
                </a:lnTo>
                <a:lnTo>
                  <a:pt x="1250226" y="5020716"/>
                </a:lnTo>
                <a:lnTo>
                  <a:pt x="1363306" y="5020716"/>
                </a:lnTo>
                <a:lnTo>
                  <a:pt x="1363306" y="4810379"/>
                </a:lnTo>
                <a:lnTo>
                  <a:pt x="1462443" y="4810379"/>
                </a:lnTo>
                <a:lnTo>
                  <a:pt x="1508607" y="4807204"/>
                </a:lnTo>
                <a:lnTo>
                  <a:pt x="1549463" y="4797717"/>
                </a:lnTo>
                <a:lnTo>
                  <a:pt x="1585023" y="4781893"/>
                </a:lnTo>
                <a:lnTo>
                  <a:pt x="1639430" y="4732096"/>
                </a:lnTo>
                <a:lnTo>
                  <a:pt x="1667052" y="4662894"/>
                </a:lnTo>
                <a:lnTo>
                  <a:pt x="1670431" y="4622165"/>
                </a:lnTo>
                <a:lnTo>
                  <a:pt x="1670507" y="4621339"/>
                </a:lnTo>
                <a:close/>
              </a:path>
              <a:path w="12248515" h="5912485">
                <a:moveTo>
                  <a:pt x="2001062" y="5635917"/>
                </a:moveTo>
                <a:lnTo>
                  <a:pt x="1938870" y="5635917"/>
                </a:lnTo>
                <a:lnTo>
                  <a:pt x="1938870" y="5425160"/>
                </a:lnTo>
                <a:lnTo>
                  <a:pt x="1938870" y="5263604"/>
                </a:lnTo>
                <a:lnTo>
                  <a:pt x="1829943" y="5263604"/>
                </a:lnTo>
                <a:lnTo>
                  <a:pt x="1829943" y="5425160"/>
                </a:lnTo>
                <a:lnTo>
                  <a:pt x="1829943" y="5635917"/>
                </a:lnTo>
                <a:lnTo>
                  <a:pt x="1708569" y="5635917"/>
                </a:lnTo>
                <a:lnTo>
                  <a:pt x="1822780" y="5438699"/>
                </a:lnTo>
                <a:lnTo>
                  <a:pt x="1829943" y="5425160"/>
                </a:lnTo>
                <a:lnTo>
                  <a:pt x="1829943" y="5263604"/>
                </a:lnTo>
                <a:lnTo>
                  <a:pt x="1828812" y="5263604"/>
                </a:lnTo>
                <a:lnTo>
                  <a:pt x="1600022" y="5656821"/>
                </a:lnTo>
                <a:lnTo>
                  <a:pt x="1604924" y="5731446"/>
                </a:lnTo>
                <a:lnTo>
                  <a:pt x="1829943" y="5731446"/>
                </a:lnTo>
                <a:lnTo>
                  <a:pt x="1829943" y="5860605"/>
                </a:lnTo>
                <a:lnTo>
                  <a:pt x="1938870" y="5860605"/>
                </a:lnTo>
                <a:lnTo>
                  <a:pt x="1938870" y="5731446"/>
                </a:lnTo>
                <a:lnTo>
                  <a:pt x="2001062" y="5731446"/>
                </a:lnTo>
                <a:lnTo>
                  <a:pt x="2001062" y="5635917"/>
                </a:lnTo>
                <a:close/>
              </a:path>
              <a:path w="12248515" h="5912485">
                <a:moveTo>
                  <a:pt x="12248299" y="774941"/>
                </a:moveTo>
                <a:lnTo>
                  <a:pt x="12245277" y="771474"/>
                </a:lnTo>
                <a:lnTo>
                  <a:pt x="12244375" y="758367"/>
                </a:lnTo>
                <a:lnTo>
                  <a:pt x="12244121" y="744347"/>
                </a:lnTo>
                <a:lnTo>
                  <a:pt x="12242102" y="739216"/>
                </a:lnTo>
                <a:lnTo>
                  <a:pt x="12241733" y="730656"/>
                </a:lnTo>
                <a:lnTo>
                  <a:pt x="12241797" y="727913"/>
                </a:lnTo>
                <a:lnTo>
                  <a:pt x="12237250" y="697687"/>
                </a:lnTo>
                <a:lnTo>
                  <a:pt x="12234342" y="683539"/>
                </a:lnTo>
                <a:lnTo>
                  <a:pt x="12234520" y="678256"/>
                </a:lnTo>
                <a:lnTo>
                  <a:pt x="12232018" y="672160"/>
                </a:lnTo>
                <a:lnTo>
                  <a:pt x="12232272" y="670674"/>
                </a:lnTo>
                <a:lnTo>
                  <a:pt x="12231903" y="666623"/>
                </a:lnTo>
                <a:lnTo>
                  <a:pt x="12226252" y="642518"/>
                </a:lnTo>
                <a:lnTo>
                  <a:pt x="12225846" y="639381"/>
                </a:lnTo>
                <a:lnTo>
                  <a:pt x="12223013" y="627100"/>
                </a:lnTo>
                <a:lnTo>
                  <a:pt x="12220512" y="617994"/>
                </a:lnTo>
                <a:lnTo>
                  <a:pt x="12218746" y="613575"/>
                </a:lnTo>
                <a:lnTo>
                  <a:pt x="12215393" y="599808"/>
                </a:lnTo>
                <a:lnTo>
                  <a:pt x="12201500" y="556742"/>
                </a:lnTo>
                <a:lnTo>
                  <a:pt x="12185447" y="514756"/>
                </a:lnTo>
                <a:lnTo>
                  <a:pt x="12165216" y="469531"/>
                </a:lnTo>
                <a:lnTo>
                  <a:pt x="12145543" y="431368"/>
                </a:lnTo>
                <a:lnTo>
                  <a:pt x="12125160" y="396100"/>
                </a:lnTo>
                <a:lnTo>
                  <a:pt x="12099544" y="357047"/>
                </a:lnTo>
                <a:lnTo>
                  <a:pt x="12059768" y="303999"/>
                </a:lnTo>
                <a:lnTo>
                  <a:pt x="12041391" y="283070"/>
                </a:lnTo>
                <a:lnTo>
                  <a:pt x="12035854" y="275653"/>
                </a:lnTo>
                <a:lnTo>
                  <a:pt x="12002567" y="241312"/>
                </a:lnTo>
                <a:lnTo>
                  <a:pt x="11975440" y="214833"/>
                </a:lnTo>
                <a:lnTo>
                  <a:pt x="11968874" y="209981"/>
                </a:lnTo>
                <a:lnTo>
                  <a:pt x="11956999" y="198932"/>
                </a:lnTo>
                <a:lnTo>
                  <a:pt x="11901056" y="155206"/>
                </a:lnTo>
                <a:lnTo>
                  <a:pt x="11868175" y="132562"/>
                </a:lnTo>
                <a:lnTo>
                  <a:pt x="11834139" y="111721"/>
                </a:lnTo>
                <a:lnTo>
                  <a:pt x="11791264" y="88290"/>
                </a:lnTo>
                <a:lnTo>
                  <a:pt x="11752834" y="70332"/>
                </a:lnTo>
                <a:lnTo>
                  <a:pt x="11709248" y="52578"/>
                </a:lnTo>
                <a:lnTo>
                  <a:pt x="11703050" y="50520"/>
                </a:lnTo>
                <a:lnTo>
                  <a:pt x="11689740" y="45593"/>
                </a:lnTo>
                <a:lnTo>
                  <a:pt x="11682489" y="43154"/>
                </a:lnTo>
                <a:lnTo>
                  <a:pt x="11667566" y="38823"/>
                </a:lnTo>
                <a:lnTo>
                  <a:pt x="11660264" y="35839"/>
                </a:lnTo>
                <a:lnTo>
                  <a:pt x="11608016" y="21894"/>
                </a:lnTo>
                <a:lnTo>
                  <a:pt x="11592852" y="18529"/>
                </a:lnTo>
                <a:lnTo>
                  <a:pt x="11580381" y="16065"/>
                </a:lnTo>
                <a:lnTo>
                  <a:pt x="11575644" y="14566"/>
                </a:lnTo>
                <a:lnTo>
                  <a:pt x="11569992" y="14376"/>
                </a:lnTo>
                <a:lnTo>
                  <a:pt x="11568697" y="13893"/>
                </a:lnTo>
                <a:lnTo>
                  <a:pt x="11565801" y="12395"/>
                </a:lnTo>
                <a:lnTo>
                  <a:pt x="11557483" y="11849"/>
                </a:lnTo>
                <a:lnTo>
                  <a:pt x="11555451" y="11518"/>
                </a:lnTo>
                <a:lnTo>
                  <a:pt x="11550460" y="10058"/>
                </a:lnTo>
                <a:lnTo>
                  <a:pt x="11547386" y="9563"/>
                </a:lnTo>
                <a:lnTo>
                  <a:pt x="11541976" y="9258"/>
                </a:lnTo>
                <a:lnTo>
                  <a:pt x="11531041" y="7251"/>
                </a:lnTo>
                <a:lnTo>
                  <a:pt x="11524513" y="6337"/>
                </a:lnTo>
                <a:lnTo>
                  <a:pt x="11517960" y="5651"/>
                </a:lnTo>
                <a:lnTo>
                  <a:pt x="11507330" y="4953"/>
                </a:lnTo>
                <a:lnTo>
                  <a:pt x="11503317" y="5016"/>
                </a:lnTo>
                <a:lnTo>
                  <a:pt x="11497615" y="2654"/>
                </a:lnTo>
                <a:lnTo>
                  <a:pt x="11475326" y="2311"/>
                </a:lnTo>
                <a:lnTo>
                  <a:pt x="11472202" y="1968"/>
                </a:lnTo>
                <a:lnTo>
                  <a:pt x="11469510" y="0"/>
                </a:lnTo>
                <a:lnTo>
                  <a:pt x="11389601" y="0"/>
                </a:lnTo>
                <a:lnTo>
                  <a:pt x="11387887" y="1689"/>
                </a:lnTo>
                <a:lnTo>
                  <a:pt x="11385779" y="2298"/>
                </a:lnTo>
                <a:lnTo>
                  <a:pt x="11375098" y="2654"/>
                </a:lnTo>
                <a:lnTo>
                  <a:pt x="11373396" y="2476"/>
                </a:lnTo>
                <a:lnTo>
                  <a:pt x="11365332" y="5486"/>
                </a:lnTo>
                <a:lnTo>
                  <a:pt x="11327448" y="13881"/>
                </a:lnTo>
                <a:lnTo>
                  <a:pt x="11289805" y="28714"/>
                </a:lnTo>
                <a:lnTo>
                  <a:pt x="11252911" y="49911"/>
                </a:lnTo>
                <a:lnTo>
                  <a:pt x="11219980" y="76898"/>
                </a:lnTo>
                <a:lnTo>
                  <a:pt x="11214494" y="82562"/>
                </a:lnTo>
                <a:lnTo>
                  <a:pt x="11208703" y="87934"/>
                </a:lnTo>
                <a:lnTo>
                  <a:pt x="11176546" y="128155"/>
                </a:lnTo>
                <a:lnTo>
                  <a:pt x="11155274" y="166204"/>
                </a:lnTo>
                <a:lnTo>
                  <a:pt x="11140973" y="205536"/>
                </a:lnTo>
                <a:lnTo>
                  <a:pt x="11139856" y="210350"/>
                </a:lnTo>
                <a:lnTo>
                  <a:pt x="11137925" y="214972"/>
                </a:lnTo>
                <a:lnTo>
                  <a:pt x="11135512" y="226161"/>
                </a:lnTo>
                <a:lnTo>
                  <a:pt x="11134700" y="232651"/>
                </a:lnTo>
                <a:lnTo>
                  <a:pt x="11133557" y="239064"/>
                </a:lnTo>
                <a:lnTo>
                  <a:pt x="11132312" y="247954"/>
                </a:lnTo>
                <a:lnTo>
                  <a:pt x="11130852" y="265823"/>
                </a:lnTo>
                <a:lnTo>
                  <a:pt x="11129328" y="279628"/>
                </a:lnTo>
                <a:lnTo>
                  <a:pt x="11129188" y="284734"/>
                </a:lnTo>
                <a:lnTo>
                  <a:pt x="11130737" y="298005"/>
                </a:lnTo>
                <a:lnTo>
                  <a:pt x="11133036" y="323278"/>
                </a:lnTo>
                <a:lnTo>
                  <a:pt x="11133874" y="330454"/>
                </a:lnTo>
                <a:lnTo>
                  <a:pt x="11136147" y="337324"/>
                </a:lnTo>
                <a:lnTo>
                  <a:pt x="11136897" y="348272"/>
                </a:lnTo>
                <a:lnTo>
                  <a:pt x="11138421" y="351967"/>
                </a:lnTo>
                <a:lnTo>
                  <a:pt x="11142612" y="366839"/>
                </a:lnTo>
                <a:lnTo>
                  <a:pt x="11146130" y="377939"/>
                </a:lnTo>
                <a:lnTo>
                  <a:pt x="11164341" y="420141"/>
                </a:lnTo>
                <a:lnTo>
                  <a:pt x="11188954" y="458495"/>
                </a:lnTo>
                <a:lnTo>
                  <a:pt x="11219078" y="492391"/>
                </a:lnTo>
                <a:lnTo>
                  <a:pt x="11248606" y="517118"/>
                </a:lnTo>
                <a:lnTo>
                  <a:pt x="11290287" y="542213"/>
                </a:lnTo>
                <a:lnTo>
                  <a:pt x="11333556" y="559384"/>
                </a:lnTo>
                <a:lnTo>
                  <a:pt x="11377498" y="566775"/>
                </a:lnTo>
                <a:lnTo>
                  <a:pt x="11383467" y="569175"/>
                </a:lnTo>
                <a:lnTo>
                  <a:pt x="11402886" y="569188"/>
                </a:lnTo>
                <a:lnTo>
                  <a:pt x="11412639" y="569506"/>
                </a:lnTo>
                <a:lnTo>
                  <a:pt x="11419180" y="571385"/>
                </a:lnTo>
                <a:lnTo>
                  <a:pt x="11423396" y="571703"/>
                </a:lnTo>
                <a:lnTo>
                  <a:pt x="11453444" y="571906"/>
                </a:lnTo>
                <a:lnTo>
                  <a:pt x="11459464" y="572198"/>
                </a:lnTo>
                <a:lnTo>
                  <a:pt x="11468710" y="574433"/>
                </a:lnTo>
                <a:lnTo>
                  <a:pt x="11479416" y="574535"/>
                </a:lnTo>
                <a:lnTo>
                  <a:pt x="11494287" y="576986"/>
                </a:lnTo>
                <a:lnTo>
                  <a:pt x="11513972" y="579221"/>
                </a:lnTo>
                <a:lnTo>
                  <a:pt x="11519370" y="581164"/>
                </a:lnTo>
                <a:lnTo>
                  <a:pt x="11527053" y="581520"/>
                </a:lnTo>
                <a:lnTo>
                  <a:pt x="11532730" y="583920"/>
                </a:lnTo>
                <a:lnTo>
                  <a:pt x="11545341" y="586066"/>
                </a:lnTo>
                <a:lnTo>
                  <a:pt x="11551755" y="588391"/>
                </a:lnTo>
                <a:lnTo>
                  <a:pt x="11565052" y="591464"/>
                </a:lnTo>
                <a:lnTo>
                  <a:pt x="11599291" y="602754"/>
                </a:lnTo>
                <a:lnTo>
                  <a:pt x="11650510" y="623938"/>
                </a:lnTo>
                <a:lnTo>
                  <a:pt x="11690121" y="644829"/>
                </a:lnTo>
                <a:lnTo>
                  <a:pt x="11729072" y="669594"/>
                </a:lnTo>
                <a:lnTo>
                  <a:pt x="11778488" y="708520"/>
                </a:lnTo>
                <a:lnTo>
                  <a:pt x="11815432" y="744486"/>
                </a:lnTo>
                <a:lnTo>
                  <a:pt x="11828615" y="760069"/>
                </a:lnTo>
                <a:lnTo>
                  <a:pt x="11831460" y="762698"/>
                </a:lnTo>
                <a:lnTo>
                  <a:pt x="11854802" y="792238"/>
                </a:lnTo>
                <a:lnTo>
                  <a:pt x="11858663" y="797801"/>
                </a:lnTo>
                <a:lnTo>
                  <a:pt x="11867655" y="810082"/>
                </a:lnTo>
                <a:lnTo>
                  <a:pt x="11888038" y="842416"/>
                </a:lnTo>
                <a:lnTo>
                  <a:pt x="11906072" y="876477"/>
                </a:lnTo>
                <a:lnTo>
                  <a:pt x="11925008" y="919835"/>
                </a:lnTo>
                <a:lnTo>
                  <a:pt x="11944350" y="979309"/>
                </a:lnTo>
                <a:lnTo>
                  <a:pt x="11945849" y="989101"/>
                </a:lnTo>
                <a:lnTo>
                  <a:pt x="11949836" y="1004201"/>
                </a:lnTo>
                <a:lnTo>
                  <a:pt x="11951246" y="1011021"/>
                </a:lnTo>
                <a:lnTo>
                  <a:pt x="11951970" y="1019340"/>
                </a:lnTo>
                <a:lnTo>
                  <a:pt x="11952948" y="1023302"/>
                </a:lnTo>
                <a:lnTo>
                  <a:pt x="11954789" y="1027811"/>
                </a:lnTo>
                <a:lnTo>
                  <a:pt x="11953697" y="1032764"/>
                </a:lnTo>
                <a:lnTo>
                  <a:pt x="11956059" y="1041946"/>
                </a:lnTo>
                <a:lnTo>
                  <a:pt x="11957025" y="1046492"/>
                </a:lnTo>
                <a:lnTo>
                  <a:pt x="11956999" y="1061643"/>
                </a:lnTo>
                <a:lnTo>
                  <a:pt x="11959565" y="1068489"/>
                </a:lnTo>
                <a:lnTo>
                  <a:pt x="11959488" y="1072692"/>
                </a:lnTo>
                <a:lnTo>
                  <a:pt x="11959793" y="1110284"/>
                </a:lnTo>
                <a:lnTo>
                  <a:pt x="11959450" y="1149896"/>
                </a:lnTo>
                <a:lnTo>
                  <a:pt x="11959603" y="1152080"/>
                </a:lnTo>
                <a:lnTo>
                  <a:pt x="11957025" y="1158913"/>
                </a:lnTo>
                <a:lnTo>
                  <a:pt x="11956872" y="1177848"/>
                </a:lnTo>
                <a:lnTo>
                  <a:pt x="11954840" y="1182789"/>
                </a:lnTo>
                <a:lnTo>
                  <a:pt x="11954739" y="1190472"/>
                </a:lnTo>
                <a:lnTo>
                  <a:pt x="11953050" y="1197495"/>
                </a:lnTo>
                <a:lnTo>
                  <a:pt x="11950675" y="1211707"/>
                </a:lnTo>
                <a:lnTo>
                  <a:pt x="11949722" y="1218831"/>
                </a:lnTo>
                <a:lnTo>
                  <a:pt x="11946865" y="1231582"/>
                </a:lnTo>
                <a:lnTo>
                  <a:pt x="11945366" y="1237246"/>
                </a:lnTo>
                <a:lnTo>
                  <a:pt x="11943042" y="1250073"/>
                </a:lnTo>
                <a:lnTo>
                  <a:pt x="11940718" y="1256944"/>
                </a:lnTo>
                <a:lnTo>
                  <a:pt x="11922912" y="1310030"/>
                </a:lnTo>
                <a:lnTo>
                  <a:pt x="11900713" y="1358430"/>
                </a:lnTo>
                <a:lnTo>
                  <a:pt x="11880253" y="1395031"/>
                </a:lnTo>
                <a:lnTo>
                  <a:pt x="11856847" y="1429283"/>
                </a:lnTo>
                <a:lnTo>
                  <a:pt x="11852250" y="1436230"/>
                </a:lnTo>
                <a:lnTo>
                  <a:pt x="11818557" y="1476502"/>
                </a:lnTo>
                <a:lnTo>
                  <a:pt x="11789778" y="1506143"/>
                </a:lnTo>
                <a:lnTo>
                  <a:pt x="11774830" y="1520063"/>
                </a:lnTo>
                <a:lnTo>
                  <a:pt x="11744287" y="1545209"/>
                </a:lnTo>
                <a:lnTo>
                  <a:pt x="11710835" y="1569085"/>
                </a:lnTo>
                <a:lnTo>
                  <a:pt x="11672900" y="1591551"/>
                </a:lnTo>
                <a:lnTo>
                  <a:pt x="11667160" y="1594154"/>
                </a:lnTo>
                <a:lnTo>
                  <a:pt x="11661788" y="1597558"/>
                </a:lnTo>
                <a:lnTo>
                  <a:pt x="11645583" y="1605305"/>
                </a:lnTo>
                <a:lnTo>
                  <a:pt x="11634978" y="1610118"/>
                </a:lnTo>
                <a:lnTo>
                  <a:pt x="11624234" y="1614639"/>
                </a:lnTo>
                <a:lnTo>
                  <a:pt x="11606962" y="1621002"/>
                </a:lnTo>
                <a:lnTo>
                  <a:pt x="11600790" y="1623783"/>
                </a:lnTo>
                <a:lnTo>
                  <a:pt x="11581092" y="1629816"/>
                </a:lnTo>
                <a:lnTo>
                  <a:pt x="11566728" y="1633855"/>
                </a:lnTo>
                <a:lnTo>
                  <a:pt x="11565573" y="1633689"/>
                </a:lnTo>
                <a:lnTo>
                  <a:pt x="11562982" y="1633804"/>
                </a:lnTo>
                <a:lnTo>
                  <a:pt x="11567630" y="1631530"/>
                </a:lnTo>
                <a:lnTo>
                  <a:pt x="11570843" y="1629625"/>
                </a:lnTo>
                <a:lnTo>
                  <a:pt x="11581943" y="1625130"/>
                </a:lnTo>
                <a:lnTo>
                  <a:pt x="11626329" y="1601787"/>
                </a:lnTo>
                <a:lnTo>
                  <a:pt x="11654168" y="1582826"/>
                </a:lnTo>
                <a:lnTo>
                  <a:pt x="11661153" y="1578229"/>
                </a:lnTo>
                <a:lnTo>
                  <a:pt x="11700777" y="1544345"/>
                </a:lnTo>
                <a:lnTo>
                  <a:pt x="11735829" y="1505597"/>
                </a:lnTo>
                <a:lnTo>
                  <a:pt x="11758511" y="1473619"/>
                </a:lnTo>
                <a:lnTo>
                  <a:pt x="11780495" y="1436154"/>
                </a:lnTo>
                <a:lnTo>
                  <a:pt x="11799837" y="1392415"/>
                </a:lnTo>
                <a:lnTo>
                  <a:pt x="11812689" y="1352931"/>
                </a:lnTo>
                <a:lnTo>
                  <a:pt x="11820233" y="1313256"/>
                </a:lnTo>
                <a:lnTo>
                  <a:pt x="11822963" y="1305814"/>
                </a:lnTo>
                <a:lnTo>
                  <a:pt x="11823129" y="1292225"/>
                </a:lnTo>
                <a:lnTo>
                  <a:pt x="11825872" y="1284986"/>
                </a:lnTo>
                <a:lnTo>
                  <a:pt x="11825643" y="1282547"/>
                </a:lnTo>
                <a:lnTo>
                  <a:pt x="11826189" y="1264081"/>
                </a:lnTo>
                <a:lnTo>
                  <a:pt x="11827167" y="1248384"/>
                </a:lnTo>
                <a:lnTo>
                  <a:pt x="11827256" y="1240777"/>
                </a:lnTo>
                <a:lnTo>
                  <a:pt x="11826989" y="1233157"/>
                </a:lnTo>
                <a:lnTo>
                  <a:pt x="11825567" y="1219517"/>
                </a:lnTo>
                <a:lnTo>
                  <a:pt x="11825872" y="1213370"/>
                </a:lnTo>
                <a:lnTo>
                  <a:pt x="11825669" y="1202537"/>
                </a:lnTo>
                <a:lnTo>
                  <a:pt x="11825834" y="1197775"/>
                </a:lnTo>
                <a:lnTo>
                  <a:pt x="11823573" y="1192695"/>
                </a:lnTo>
                <a:lnTo>
                  <a:pt x="11823433" y="1191323"/>
                </a:lnTo>
                <a:lnTo>
                  <a:pt x="11823344" y="1184744"/>
                </a:lnTo>
                <a:lnTo>
                  <a:pt x="11821681" y="1178382"/>
                </a:lnTo>
                <a:lnTo>
                  <a:pt x="11811089" y="1127709"/>
                </a:lnTo>
                <a:lnTo>
                  <a:pt x="11796649" y="1085545"/>
                </a:lnTo>
                <a:lnTo>
                  <a:pt x="11778005" y="1044994"/>
                </a:lnTo>
                <a:lnTo>
                  <a:pt x="11751221" y="1001141"/>
                </a:lnTo>
                <a:lnTo>
                  <a:pt x="11720906" y="962609"/>
                </a:lnTo>
                <a:lnTo>
                  <a:pt x="11691239" y="932815"/>
                </a:lnTo>
                <a:lnTo>
                  <a:pt x="11688178" y="929500"/>
                </a:lnTo>
                <a:lnTo>
                  <a:pt x="11678933" y="921219"/>
                </a:lnTo>
                <a:lnTo>
                  <a:pt x="11672621" y="916495"/>
                </a:lnTo>
                <a:lnTo>
                  <a:pt x="11661127" y="907376"/>
                </a:lnTo>
                <a:lnTo>
                  <a:pt x="11628425" y="885139"/>
                </a:lnTo>
                <a:lnTo>
                  <a:pt x="11585613" y="862736"/>
                </a:lnTo>
                <a:lnTo>
                  <a:pt x="11539893" y="845375"/>
                </a:lnTo>
                <a:lnTo>
                  <a:pt x="11509312" y="837450"/>
                </a:lnTo>
                <a:lnTo>
                  <a:pt x="11503939" y="835647"/>
                </a:lnTo>
                <a:lnTo>
                  <a:pt x="11496916" y="835418"/>
                </a:lnTo>
                <a:lnTo>
                  <a:pt x="11492433" y="833577"/>
                </a:lnTo>
                <a:lnTo>
                  <a:pt x="11490465" y="833170"/>
                </a:lnTo>
                <a:lnTo>
                  <a:pt x="11484775" y="833094"/>
                </a:lnTo>
                <a:lnTo>
                  <a:pt x="11481245" y="832726"/>
                </a:lnTo>
                <a:lnTo>
                  <a:pt x="11475555" y="830186"/>
                </a:lnTo>
                <a:lnTo>
                  <a:pt x="11472964" y="830440"/>
                </a:lnTo>
                <a:lnTo>
                  <a:pt x="11465509" y="830440"/>
                </a:lnTo>
                <a:lnTo>
                  <a:pt x="11460607" y="830021"/>
                </a:lnTo>
                <a:lnTo>
                  <a:pt x="11453127" y="828179"/>
                </a:lnTo>
                <a:lnTo>
                  <a:pt x="11450384" y="827913"/>
                </a:lnTo>
                <a:lnTo>
                  <a:pt x="11411331" y="827811"/>
                </a:lnTo>
                <a:lnTo>
                  <a:pt x="11408220" y="828116"/>
                </a:lnTo>
                <a:lnTo>
                  <a:pt x="11403013" y="830160"/>
                </a:lnTo>
                <a:lnTo>
                  <a:pt x="11395901" y="829665"/>
                </a:lnTo>
                <a:lnTo>
                  <a:pt x="11390440" y="832167"/>
                </a:lnTo>
                <a:lnTo>
                  <a:pt x="11384826" y="833602"/>
                </a:lnTo>
                <a:lnTo>
                  <a:pt x="11378514" y="835469"/>
                </a:lnTo>
                <a:lnTo>
                  <a:pt x="11343983" y="853109"/>
                </a:lnTo>
                <a:lnTo>
                  <a:pt x="11305667" y="894295"/>
                </a:lnTo>
                <a:lnTo>
                  <a:pt x="11289589" y="930643"/>
                </a:lnTo>
                <a:lnTo>
                  <a:pt x="11285284" y="959332"/>
                </a:lnTo>
                <a:lnTo>
                  <a:pt x="11285360" y="966825"/>
                </a:lnTo>
                <a:lnTo>
                  <a:pt x="11293907" y="1005192"/>
                </a:lnTo>
                <a:lnTo>
                  <a:pt x="11317529" y="1043444"/>
                </a:lnTo>
                <a:lnTo>
                  <a:pt x="11348847" y="1070927"/>
                </a:lnTo>
                <a:lnTo>
                  <a:pt x="11387646" y="1090333"/>
                </a:lnTo>
                <a:lnTo>
                  <a:pt x="11395672" y="1090942"/>
                </a:lnTo>
                <a:lnTo>
                  <a:pt x="11401082" y="1093736"/>
                </a:lnTo>
                <a:lnTo>
                  <a:pt x="11406327" y="1093279"/>
                </a:lnTo>
                <a:lnTo>
                  <a:pt x="11416513" y="1093698"/>
                </a:lnTo>
                <a:lnTo>
                  <a:pt x="11424399" y="1095781"/>
                </a:lnTo>
                <a:lnTo>
                  <a:pt x="11430000" y="1096073"/>
                </a:lnTo>
                <a:lnTo>
                  <a:pt x="11448974" y="1096149"/>
                </a:lnTo>
                <a:lnTo>
                  <a:pt x="11450841" y="1095997"/>
                </a:lnTo>
                <a:lnTo>
                  <a:pt x="11459032" y="1097699"/>
                </a:lnTo>
                <a:lnTo>
                  <a:pt x="11503266" y="1107363"/>
                </a:lnTo>
                <a:lnTo>
                  <a:pt x="11539169" y="1122375"/>
                </a:lnTo>
                <a:lnTo>
                  <a:pt x="11546027" y="1125791"/>
                </a:lnTo>
                <a:lnTo>
                  <a:pt x="11578717" y="1146124"/>
                </a:lnTo>
                <a:lnTo>
                  <a:pt x="11612448" y="1176426"/>
                </a:lnTo>
                <a:lnTo>
                  <a:pt x="11639868" y="1209040"/>
                </a:lnTo>
                <a:lnTo>
                  <a:pt x="11662956" y="1247190"/>
                </a:lnTo>
                <a:lnTo>
                  <a:pt x="11681943" y="1293634"/>
                </a:lnTo>
                <a:lnTo>
                  <a:pt x="11683441" y="1299819"/>
                </a:lnTo>
                <a:lnTo>
                  <a:pt x="11686858" y="1311973"/>
                </a:lnTo>
                <a:lnTo>
                  <a:pt x="11687264" y="1318336"/>
                </a:lnTo>
                <a:lnTo>
                  <a:pt x="11690058" y="1325702"/>
                </a:lnTo>
                <a:lnTo>
                  <a:pt x="11690248" y="1332115"/>
                </a:lnTo>
                <a:lnTo>
                  <a:pt x="11690693" y="1335227"/>
                </a:lnTo>
                <a:lnTo>
                  <a:pt x="11692712" y="1341069"/>
                </a:lnTo>
                <a:lnTo>
                  <a:pt x="11693004" y="1353261"/>
                </a:lnTo>
                <a:lnTo>
                  <a:pt x="11694414" y="1372425"/>
                </a:lnTo>
                <a:lnTo>
                  <a:pt x="11694516" y="1379016"/>
                </a:lnTo>
                <a:lnTo>
                  <a:pt x="11694262" y="1385608"/>
                </a:lnTo>
                <a:lnTo>
                  <a:pt x="11692992" y="1396885"/>
                </a:lnTo>
                <a:lnTo>
                  <a:pt x="11692674" y="1413611"/>
                </a:lnTo>
                <a:lnTo>
                  <a:pt x="11690579" y="1418755"/>
                </a:lnTo>
                <a:lnTo>
                  <a:pt x="11690388" y="1425308"/>
                </a:lnTo>
                <a:lnTo>
                  <a:pt x="11689029" y="1430731"/>
                </a:lnTo>
                <a:lnTo>
                  <a:pt x="11673421" y="1482305"/>
                </a:lnTo>
                <a:lnTo>
                  <a:pt x="11653279" y="1521117"/>
                </a:lnTo>
                <a:lnTo>
                  <a:pt x="11620525" y="1564525"/>
                </a:lnTo>
                <a:lnTo>
                  <a:pt x="11582857" y="1599704"/>
                </a:lnTo>
                <a:lnTo>
                  <a:pt x="11549888" y="1622120"/>
                </a:lnTo>
                <a:lnTo>
                  <a:pt x="11512702" y="1639862"/>
                </a:lnTo>
                <a:lnTo>
                  <a:pt x="11491087" y="1646008"/>
                </a:lnTo>
                <a:lnTo>
                  <a:pt x="11485194" y="1648409"/>
                </a:lnTo>
                <a:lnTo>
                  <a:pt x="11476088" y="1649133"/>
                </a:lnTo>
                <a:lnTo>
                  <a:pt x="11471173" y="1652092"/>
                </a:lnTo>
                <a:lnTo>
                  <a:pt x="11471085" y="1652803"/>
                </a:lnTo>
                <a:lnTo>
                  <a:pt x="11471326" y="1653501"/>
                </a:lnTo>
                <a:lnTo>
                  <a:pt x="11471758" y="1653971"/>
                </a:lnTo>
                <a:lnTo>
                  <a:pt x="11477269" y="1654505"/>
                </a:lnTo>
                <a:lnTo>
                  <a:pt x="11482489" y="1654797"/>
                </a:lnTo>
                <a:lnTo>
                  <a:pt x="11490350" y="1652270"/>
                </a:lnTo>
                <a:lnTo>
                  <a:pt x="11499482" y="1651266"/>
                </a:lnTo>
                <a:lnTo>
                  <a:pt x="11508169" y="1649628"/>
                </a:lnTo>
                <a:lnTo>
                  <a:pt x="11510074" y="1649501"/>
                </a:lnTo>
                <a:lnTo>
                  <a:pt x="11513655" y="1652689"/>
                </a:lnTo>
                <a:lnTo>
                  <a:pt x="11518278" y="1652409"/>
                </a:lnTo>
                <a:lnTo>
                  <a:pt x="11537417" y="1650225"/>
                </a:lnTo>
                <a:lnTo>
                  <a:pt x="11545608" y="1649806"/>
                </a:lnTo>
                <a:lnTo>
                  <a:pt x="11547361" y="1649095"/>
                </a:lnTo>
                <a:lnTo>
                  <a:pt x="11553101" y="1647799"/>
                </a:lnTo>
                <a:lnTo>
                  <a:pt x="11559616" y="1647444"/>
                </a:lnTo>
                <a:lnTo>
                  <a:pt x="11564099" y="1647380"/>
                </a:lnTo>
                <a:lnTo>
                  <a:pt x="11569725" y="1644853"/>
                </a:lnTo>
                <a:lnTo>
                  <a:pt x="11575974" y="1644764"/>
                </a:lnTo>
                <a:lnTo>
                  <a:pt x="11578857" y="1644484"/>
                </a:lnTo>
                <a:lnTo>
                  <a:pt x="11582832" y="1642732"/>
                </a:lnTo>
                <a:lnTo>
                  <a:pt x="11588725" y="1642148"/>
                </a:lnTo>
                <a:lnTo>
                  <a:pt x="11591747" y="1641500"/>
                </a:lnTo>
                <a:lnTo>
                  <a:pt x="11597335" y="1639671"/>
                </a:lnTo>
                <a:lnTo>
                  <a:pt x="11600142" y="1639709"/>
                </a:lnTo>
                <a:lnTo>
                  <a:pt x="11666957" y="1621548"/>
                </a:lnTo>
                <a:lnTo>
                  <a:pt x="11705742" y="1608010"/>
                </a:lnTo>
                <a:lnTo>
                  <a:pt x="11743296" y="1592414"/>
                </a:lnTo>
                <a:lnTo>
                  <a:pt x="11761013" y="1584693"/>
                </a:lnTo>
                <a:lnTo>
                  <a:pt x="11772176" y="1579422"/>
                </a:lnTo>
                <a:lnTo>
                  <a:pt x="11802008" y="1564271"/>
                </a:lnTo>
                <a:lnTo>
                  <a:pt x="11817439" y="1555838"/>
                </a:lnTo>
                <a:lnTo>
                  <a:pt x="11831066" y="1547431"/>
                </a:lnTo>
                <a:lnTo>
                  <a:pt x="11843601" y="1540256"/>
                </a:lnTo>
                <a:lnTo>
                  <a:pt x="11883936" y="1514208"/>
                </a:lnTo>
                <a:lnTo>
                  <a:pt x="11923001" y="1486001"/>
                </a:lnTo>
                <a:lnTo>
                  <a:pt x="11957279" y="1458137"/>
                </a:lnTo>
                <a:lnTo>
                  <a:pt x="11991188" y="1427530"/>
                </a:lnTo>
                <a:lnTo>
                  <a:pt x="12020575" y="1398600"/>
                </a:lnTo>
                <a:lnTo>
                  <a:pt x="12029567" y="1388478"/>
                </a:lnTo>
                <a:lnTo>
                  <a:pt x="12040794" y="1376489"/>
                </a:lnTo>
                <a:lnTo>
                  <a:pt x="12075478" y="1333881"/>
                </a:lnTo>
                <a:lnTo>
                  <a:pt x="12099100" y="1301267"/>
                </a:lnTo>
                <a:lnTo>
                  <a:pt x="12122595" y="1265707"/>
                </a:lnTo>
                <a:lnTo>
                  <a:pt x="12143765" y="1229893"/>
                </a:lnTo>
                <a:lnTo>
                  <a:pt x="12163031" y="1192999"/>
                </a:lnTo>
                <a:lnTo>
                  <a:pt x="12182335" y="1151077"/>
                </a:lnTo>
                <a:lnTo>
                  <a:pt x="12197410" y="1112888"/>
                </a:lnTo>
                <a:lnTo>
                  <a:pt x="12207088" y="1082636"/>
                </a:lnTo>
                <a:lnTo>
                  <a:pt x="12209247" y="1076947"/>
                </a:lnTo>
                <a:lnTo>
                  <a:pt x="12218861" y="1045298"/>
                </a:lnTo>
                <a:lnTo>
                  <a:pt x="12220829" y="1039507"/>
                </a:lnTo>
                <a:lnTo>
                  <a:pt x="12223001" y="1028255"/>
                </a:lnTo>
                <a:lnTo>
                  <a:pt x="12224944" y="1023200"/>
                </a:lnTo>
                <a:lnTo>
                  <a:pt x="12226061" y="1013548"/>
                </a:lnTo>
                <a:lnTo>
                  <a:pt x="12227725" y="1009472"/>
                </a:lnTo>
                <a:lnTo>
                  <a:pt x="12229490" y="998588"/>
                </a:lnTo>
                <a:lnTo>
                  <a:pt x="12231992" y="992212"/>
                </a:lnTo>
                <a:lnTo>
                  <a:pt x="12232246" y="983983"/>
                </a:lnTo>
                <a:lnTo>
                  <a:pt x="12234685" y="978547"/>
                </a:lnTo>
                <a:lnTo>
                  <a:pt x="12234355" y="973239"/>
                </a:lnTo>
                <a:lnTo>
                  <a:pt x="12237225" y="959091"/>
                </a:lnTo>
                <a:lnTo>
                  <a:pt x="12241784" y="929106"/>
                </a:lnTo>
                <a:lnTo>
                  <a:pt x="12242038" y="917803"/>
                </a:lnTo>
                <a:lnTo>
                  <a:pt x="12244146" y="912444"/>
                </a:lnTo>
                <a:lnTo>
                  <a:pt x="12244603" y="888580"/>
                </a:lnTo>
                <a:lnTo>
                  <a:pt x="12245518" y="884948"/>
                </a:lnTo>
                <a:lnTo>
                  <a:pt x="12248299" y="881964"/>
                </a:lnTo>
                <a:lnTo>
                  <a:pt x="12248299" y="7749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7" name="Gráfico 156">
            <a:extLst>
              <a:ext uri="{FF2B5EF4-FFF2-40B4-BE49-F238E27FC236}">
                <a16:creationId xmlns:a16="http://schemas.microsoft.com/office/drawing/2014/main" id="{945CDAF9-8C94-2A6C-08B5-EF1C995B1A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022769" y="4858608"/>
            <a:ext cx="14476532" cy="30058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450249" y="3884698"/>
              <a:ext cx="19203670" cy="6701790"/>
            </a:xfrm>
            <a:custGeom>
              <a:avLst/>
              <a:gdLst/>
              <a:ahLst/>
              <a:cxnLst/>
              <a:rect l="l" t="t" r="r" b="b"/>
              <a:pathLst>
                <a:path w="19203670" h="6701790">
                  <a:moveTo>
                    <a:pt x="18608962" y="0"/>
                  </a:moveTo>
                  <a:lnTo>
                    <a:pt x="594641" y="0"/>
                  </a:lnTo>
                  <a:lnTo>
                    <a:pt x="545872" y="1971"/>
                  </a:lnTo>
                  <a:lnTo>
                    <a:pt x="498188" y="7782"/>
                  </a:lnTo>
                  <a:lnTo>
                    <a:pt x="451743" y="17282"/>
                  </a:lnTo>
                  <a:lnTo>
                    <a:pt x="406689" y="30315"/>
                  </a:lnTo>
                  <a:lnTo>
                    <a:pt x="363181" y="46730"/>
                  </a:lnTo>
                  <a:lnTo>
                    <a:pt x="321370" y="66373"/>
                  </a:lnTo>
                  <a:lnTo>
                    <a:pt x="281410" y="89091"/>
                  </a:lnTo>
                  <a:lnTo>
                    <a:pt x="243455" y="114732"/>
                  </a:lnTo>
                  <a:lnTo>
                    <a:pt x="207656" y="143141"/>
                  </a:lnTo>
                  <a:lnTo>
                    <a:pt x="174167" y="174167"/>
                  </a:lnTo>
                  <a:lnTo>
                    <a:pt x="143141" y="207656"/>
                  </a:lnTo>
                  <a:lnTo>
                    <a:pt x="114732" y="243455"/>
                  </a:lnTo>
                  <a:lnTo>
                    <a:pt x="89091" y="281410"/>
                  </a:lnTo>
                  <a:lnTo>
                    <a:pt x="66373" y="321370"/>
                  </a:lnTo>
                  <a:lnTo>
                    <a:pt x="46730" y="363181"/>
                  </a:lnTo>
                  <a:lnTo>
                    <a:pt x="30315" y="406689"/>
                  </a:lnTo>
                  <a:lnTo>
                    <a:pt x="17282" y="451743"/>
                  </a:lnTo>
                  <a:lnTo>
                    <a:pt x="7782" y="498188"/>
                  </a:lnTo>
                  <a:lnTo>
                    <a:pt x="1971" y="545872"/>
                  </a:lnTo>
                  <a:lnTo>
                    <a:pt x="0" y="594641"/>
                  </a:lnTo>
                  <a:lnTo>
                    <a:pt x="0" y="6106725"/>
                  </a:lnTo>
                  <a:lnTo>
                    <a:pt x="1971" y="6155494"/>
                  </a:lnTo>
                  <a:lnTo>
                    <a:pt x="7782" y="6203178"/>
                  </a:lnTo>
                  <a:lnTo>
                    <a:pt x="17282" y="6249623"/>
                  </a:lnTo>
                  <a:lnTo>
                    <a:pt x="30315" y="6294676"/>
                  </a:lnTo>
                  <a:lnTo>
                    <a:pt x="46730" y="6338185"/>
                  </a:lnTo>
                  <a:lnTo>
                    <a:pt x="66373" y="6379995"/>
                  </a:lnTo>
                  <a:lnTo>
                    <a:pt x="89091" y="6419955"/>
                  </a:lnTo>
                  <a:lnTo>
                    <a:pt x="114732" y="6457911"/>
                  </a:lnTo>
                  <a:lnTo>
                    <a:pt x="143141" y="6493710"/>
                  </a:lnTo>
                  <a:lnTo>
                    <a:pt x="174167" y="6527199"/>
                  </a:lnTo>
                  <a:lnTo>
                    <a:pt x="207656" y="6558224"/>
                  </a:lnTo>
                  <a:lnTo>
                    <a:pt x="243455" y="6586634"/>
                  </a:lnTo>
                  <a:lnTo>
                    <a:pt x="281410" y="6612275"/>
                  </a:lnTo>
                  <a:lnTo>
                    <a:pt x="321370" y="6634993"/>
                  </a:lnTo>
                  <a:lnTo>
                    <a:pt x="363181" y="6654636"/>
                  </a:lnTo>
                  <a:lnTo>
                    <a:pt x="406689" y="6671051"/>
                  </a:lnTo>
                  <a:lnTo>
                    <a:pt x="451743" y="6684084"/>
                  </a:lnTo>
                  <a:lnTo>
                    <a:pt x="498188" y="6693583"/>
                  </a:lnTo>
                  <a:lnTo>
                    <a:pt x="545872" y="6699395"/>
                  </a:lnTo>
                  <a:lnTo>
                    <a:pt x="594641" y="6701366"/>
                  </a:lnTo>
                  <a:lnTo>
                    <a:pt x="18608962" y="6701366"/>
                  </a:lnTo>
                  <a:lnTo>
                    <a:pt x="18657731" y="6699395"/>
                  </a:lnTo>
                  <a:lnTo>
                    <a:pt x="18705415" y="6693583"/>
                  </a:lnTo>
                  <a:lnTo>
                    <a:pt x="18751860" y="6684084"/>
                  </a:lnTo>
                  <a:lnTo>
                    <a:pt x="18796913" y="6671051"/>
                  </a:lnTo>
                  <a:lnTo>
                    <a:pt x="18840422" y="6654636"/>
                  </a:lnTo>
                  <a:lnTo>
                    <a:pt x="18882233" y="6634993"/>
                  </a:lnTo>
                  <a:lnTo>
                    <a:pt x="18922192" y="6612275"/>
                  </a:lnTo>
                  <a:lnTo>
                    <a:pt x="18960148" y="6586634"/>
                  </a:lnTo>
                  <a:lnTo>
                    <a:pt x="18995947" y="6558224"/>
                  </a:lnTo>
                  <a:lnTo>
                    <a:pt x="19029436" y="6527199"/>
                  </a:lnTo>
                  <a:lnTo>
                    <a:pt x="19060462" y="6493710"/>
                  </a:lnTo>
                  <a:lnTo>
                    <a:pt x="19088871" y="6457911"/>
                  </a:lnTo>
                  <a:lnTo>
                    <a:pt x="19114512" y="6419955"/>
                  </a:lnTo>
                  <a:lnTo>
                    <a:pt x="19137230" y="6379995"/>
                  </a:lnTo>
                  <a:lnTo>
                    <a:pt x="19156873" y="6338185"/>
                  </a:lnTo>
                  <a:lnTo>
                    <a:pt x="19173288" y="6294676"/>
                  </a:lnTo>
                  <a:lnTo>
                    <a:pt x="19186321" y="6249623"/>
                  </a:lnTo>
                  <a:lnTo>
                    <a:pt x="19195820" y="6203178"/>
                  </a:lnTo>
                  <a:lnTo>
                    <a:pt x="19201632" y="6155494"/>
                  </a:lnTo>
                  <a:lnTo>
                    <a:pt x="19203603" y="6106725"/>
                  </a:lnTo>
                  <a:lnTo>
                    <a:pt x="19203603" y="594641"/>
                  </a:lnTo>
                  <a:lnTo>
                    <a:pt x="19201632" y="545872"/>
                  </a:lnTo>
                  <a:lnTo>
                    <a:pt x="19195820" y="498188"/>
                  </a:lnTo>
                  <a:lnTo>
                    <a:pt x="19186321" y="451743"/>
                  </a:lnTo>
                  <a:lnTo>
                    <a:pt x="19173288" y="406689"/>
                  </a:lnTo>
                  <a:lnTo>
                    <a:pt x="19156873" y="363181"/>
                  </a:lnTo>
                  <a:lnTo>
                    <a:pt x="19137230" y="321370"/>
                  </a:lnTo>
                  <a:lnTo>
                    <a:pt x="19114512" y="281410"/>
                  </a:lnTo>
                  <a:lnTo>
                    <a:pt x="19088871" y="243455"/>
                  </a:lnTo>
                  <a:lnTo>
                    <a:pt x="19060462" y="207656"/>
                  </a:lnTo>
                  <a:lnTo>
                    <a:pt x="19029436" y="174167"/>
                  </a:lnTo>
                  <a:lnTo>
                    <a:pt x="18995947" y="143141"/>
                  </a:lnTo>
                  <a:lnTo>
                    <a:pt x="18960148" y="114732"/>
                  </a:lnTo>
                  <a:lnTo>
                    <a:pt x="18922192" y="89091"/>
                  </a:lnTo>
                  <a:lnTo>
                    <a:pt x="18882233" y="66373"/>
                  </a:lnTo>
                  <a:lnTo>
                    <a:pt x="18840422" y="46730"/>
                  </a:lnTo>
                  <a:lnTo>
                    <a:pt x="18796913" y="30315"/>
                  </a:lnTo>
                  <a:lnTo>
                    <a:pt x="18751860" y="17282"/>
                  </a:lnTo>
                  <a:lnTo>
                    <a:pt x="18705415" y="7782"/>
                  </a:lnTo>
                  <a:lnTo>
                    <a:pt x="18657731" y="1971"/>
                  </a:lnTo>
                  <a:lnTo>
                    <a:pt x="18608962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50248"/>
              <a:ext cx="13821568" cy="15496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0607" y="617782"/>
              <a:ext cx="11873984" cy="140309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45375" y="746715"/>
              <a:ext cx="10626725" cy="551180"/>
            </a:xfrm>
            <a:custGeom>
              <a:avLst/>
              <a:gdLst/>
              <a:ahLst/>
              <a:cxnLst/>
              <a:rect l="l" t="t" r="r" b="b"/>
              <a:pathLst>
                <a:path w="10626725" h="551180">
                  <a:moveTo>
                    <a:pt x="398297" y="385787"/>
                  </a:moveTo>
                  <a:lnTo>
                    <a:pt x="392366" y="344004"/>
                  </a:lnTo>
                  <a:lnTo>
                    <a:pt x="375018" y="309956"/>
                  </a:lnTo>
                  <a:lnTo>
                    <a:pt x="346443" y="283184"/>
                  </a:lnTo>
                  <a:lnTo>
                    <a:pt x="309587" y="267627"/>
                  </a:lnTo>
                  <a:lnTo>
                    <a:pt x="326631" y="259626"/>
                  </a:lnTo>
                  <a:lnTo>
                    <a:pt x="359333" y="231914"/>
                  </a:lnTo>
                  <a:lnTo>
                    <a:pt x="381088" y="191287"/>
                  </a:lnTo>
                  <a:lnTo>
                    <a:pt x="386156" y="154241"/>
                  </a:lnTo>
                  <a:lnTo>
                    <a:pt x="383006" y="120345"/>
                  </a:lnTo>
                  <a:lnTo>
                    <a:pt x="375475" y="96824"/>
                  </a:lnTo>
                  <a:lnTo>
                    <a:pt x="373545" y="90792"/>
                  </a:lnTo>
                  <a:lnTo>
                    <a:pt x="357784" y="65595"/>
                  </a:lnTo>
                  <a:lnTo>
                    <a:pt x="335724" y="44729"/>
                  </a:lnTo>
                  <a:lnTo>
                    <a:pt x="307568" y="28384"/>
                  </a:lnTo>
                  <a:lnTo>
                    <a:pt x="287858" y="21640"/>
                  </a:lnTo>
                  <a:lnTo>
                    <a:pt x="287858" y="384695"/>
                  </a:lnTo>
                  <a:lnTo>
                    <a:pt x="286499" y="400189"/>
                  </a:lnTo>
                  <a:lnTo>
                    <a:pt x="265963" y="436041"/>
                  </a:lnTo>
                  <a:lnTo>
                    <a:pt x="223481" y="453466"/>
                  </a:lnTo>
                  <a:lnTo>
                    <a:pt x="205041" y="454621"/>
                  </a:lnTo>
                  <a:lnTo>
                    <a:pt x="110439" y="454621"/>
                  </a:lnTo>
                  <a:lnTo>
                    <a:pt x="110439" y="309956"/>
                  </a:lnTo>
                  <a:lnTo>
                    <a:pt x="211670" y="309956"/>
                  </a:lnTo>
                  <a:lnTo>
                    <a:pt x="245008" y="315048"/>
                  </a:lnTo>
                  <a:lnTo>
                    <a:pt x="268820" y="329196"/>
                  </a:lnTo>
                  <a:lnTo>
                    <a:pt x="283095" y="352412"/>
                  </a:lnTo>
                  <a:lnTo>
                    <a:pt x="287858" y="384695"/>
                  </a:lnTo>
                  <a:lnTo>
                    <a:pt x="287858" y="21640"/>
                  </a:lnTo>
                  <a:lnTo>
                    <a:pt x="275717" y="17475"/>
                  </a:lnTo>
                  <a:lnTo>
                    <a:pt x="275717" y="165290"/>
                  </a:lnTo>
                  <a:lnTo>
                    <a:pt x="270497" y="193890"/>
                  </a:lnTo>
                  <a:lnTo>
                    <a:pt x="254825" y="214528"/>
                  </a:lnTo>
                  <a:lnTo>
                    <a:pt x="228714" y="227203"/>
                  </a:lnTo>
                  <a:lnTo>
                    <a:pt x="192163" y="231914"/>
                  </a:lnTo>
                  <a:lnTo>
                    <a:pt x="110439" y="231914"/>
                  </a:lnTo>
                  <a:lnTo>
                    <a:pt x="110439" y="96824"/>
                  </a:lnTo>
                  <a:lnTo>
                    <a:pt x="187744" y="96824"/>
                  </a:lnTo>
                  <a:lnTo>
                    <a:pt x="227266" y="100825"/>
                  </a:lnTo>
                  <a:lnTo>
                    <a:pt x="263817" y="122110"/>
                  </a:lnTo>
                  <a:lnTo>
                    <a:pt x="275717" y="165290"/>
                  </a:lnTo>
                  <a:lnTo>
                    <a:pt x="275717" y="17475"/>
                  </a:lnTo>
                  <a:lnTo>
                    <a:pt x="273507" y="16713"/>
                  </a:lnTo>
                  <a:lnTo>
                    <a:pt x="233565" y="9702"/>
                  </a:lnTo>
                  <a:lnTo>
                    <a:pt x="187744" y="7378"/>
                  </a:lnTo>
                  <a:lnTo>
                    <a:pt x="0" y="7378"/>
                  </a:lnTo>
                  <a:lnTo>
                    <a:pt x="0" y="543344"/>
                  </a:lnTo>
                  <a:lnTo>
                    <a:pt x="208356" y="543344"/>
                  </a:lnTo>
                  <a:lnTo>
                    <a:pt x="251383" y="540537"/>
                  </a:lnTo>
                  <a:lnTo>
                    <a:pt x="289153" y="532853"/>
                  </a:lnTo>
                  <a:lnTo>
                    <a:pt x="348970" y="502856"/>
                  </a:lnTo>
                  <a:lnTo>
                    <a:pt x="385445" y="454621"/>
                  </a:lnTo>
                  <a:lnTo>
                    <a:pt x="395211" y="422097"/>
                  </a:lnTo>
                  <a:lnTo>
                    <a:pt x="398297" y="385787"/>
                  </a:lnTo>
                  <a:close/>
                </a:path>
                <a:path w="10626725" h="551180">
                  <a:moveTo>
                    <a:pt x="868756" y="270941"/>
                  </a:moveTo>
                  <a:lnTo>
                    <a:pt x="661504" y="270941"/>
                  </a:lnTo>
                  <a:lnTo>
                    <a:pt x="661504" y="356717"/>
                  </a:lnTo>
                  <a:lnTo>
                    <a:pt x="868756" y="356717"/>
                  </a:lnTo>
                  <a:lnTo>
                    <a:pt x="868756" y="270941"/>
                  </a:lnTo>
                  <a:close/>
                </a:path>
                <a:path w="10626725" h="551180">
                  <a:moveTo>
                    <a:pt x="1559344" y="184797"/>
                  </a:moveTo>
                  <a:lnTo>
                    <a:pt x="1553171" y="135699"/>
                  </a:lnTo>
                  <a:lnTo>
                    <a:pt x="1537042" y="96824"/>
                  </a:lnTo>
                  <a:lnTo>
                    <a:pt x="1504721" y="56197"/>
                  </a:lnTo>
                  <a:lnTo>
                    <a:pt x="1464183" y="29451"/>
                  </a:lnTo>
                  <a:lnTo>
                    <a:pt x="1447800" y="22821"/>
                  </a:lnTo>
                  <a:lnTo>
                    <a:pt x="1447800" y="185534"/>
                  </a:lnTo>
                  <a:lnTo>
                    <a:pt x="1446364" y="203581"/>
                  </a:lnTo>
                  <a:lnTo>
                    <a:pt x="1424800" y="244436"/>
                  </a:lnTo>
                  <a:lnTo>
                    <a:pt x="1378585" y="263766"/>
                  </a:lnTo>
                  <a:lnTo>
                    <a:pt x="1357985" y="265049"/>
                  </a:lnTo>
                  <a:lnTo>
                    <a:pt x="1259332" y="265049"/>
                  </a:lnTo>
                  <a:lnTo>
                    <a:pt x="1259332" y="96824"/>
                  </a:lnTo>
                  <a:lnTo>
                    <a:pt x="1360563" y="96824"/>
                  </a:lnTo>
                  <a:lnTo>
                    <a:pt x="1411909" y="111175"/>
                  </a:lnTo>
                  <a:lnTo>
                    <a:pt x="1442008" y="149923"/>
                  </a:lnTo>
                  <a:lnTo>
                    <a:pt x="1447800" y="185534"/>
                  </a:lnTo>
                  <a:lnTo>
                    <a:pt x="1447800" y="22821"/>
                  </a:lnTo>
                  <a:lnTo>
                    <a:pt x="1440357" y="19799"/>
                  </a:lnTo>
                  <a:lnTo>
                    <a:pt x="1414716" y="12890"/>
                  </a:lnTo>
                  <a:lnTo>
                    <a:pt x="1387259" y="8750"/>
                  </a:lnTo>
                  <a:lnTo>
                    <a:pt x="1357985" y="7378"/>
                  </a:lnTo>
                  <a:lnTo>
                    <a:pt x="1148892" y="7378"/>
                  </a:lnTo>
                  <a:lnTo>
                    <a:pt x="1148892" y="543344"/>
                  </a:lnTo>
                  <a:lnTo>
                    <a:pt x="1259332" y="543344"/>
                  </a:lnTo>
                  <a:lnTo>
                    <a:pt x="1259332" y="354507"/>
                  </a:lnTo>
                  <a:lnTo>
                    <a:pt x="1356144" y="354507"/>
                  </a:lnTo>
                  <a:lnTo>
                    <a:pt x="1401229" y="351663"/>
                  </a:lnTo>
                  <a:lnTo>
                    <a:pt x="1441132" y="343141"/>
                  </a:lnTo>
                  <a:lnTo>
                    <a:pt x="1505419" y="309041"/>
                  </a:lnTo>
                  <a:lnTo>
                    <a:pt x="1540167" y="265049"/>
                  </a:lnTo>
                  <a:lnTo>
                    <a:pt x="1555965" y="222110"/>
                  </a:lnTo>
                  <a:lnTo>
                    <a:pt x="1559267" y="185534"/>
                  </a:lnTo>
                  <a:lnTo>
                    <a:pt x="1559344" y="184797"/>
                  </a:lnTo>
                  <a:close/>
                </a:path>
                <a:path w="10626725" h="551180">
                  <a:moveTo>
                    <a:pt x="2052612" y="538187"/>
                  </a:moveTo>
                  <a:lnTo>
                    <a:pt x="1951469" y="347141"/>
                  </a:lnTo>
                  <a:lnTo>
                    <a:pt x="1936661" y="319163"/>
                  </a:lnTo>
                  <a:lnTo>
                    <a:pt x="1959241" y="307365"/>
                  </a:lnTo>
                  <a:lnTo>
                    <a:pt x="1978761" y="293712"/>
                  </a:lnTo>
                  <a:lnTo>
                    <a:pt x="1995220" y="278206"/>
                  </a:lnTo>
                  <a:lnTo>
                    <a:pt x="2008632" y="260819"/>
                  </a:lnTo>
                  <a:lnTo>
                    <a:pt x="2010295" y="257683"/>
                  </a:lnTo>
                  <a:lnTo>
                    <a:pt x="2019020" y="241363"/>
                  </a:lnTo>
                  <a:lnTo>
                    <a:pt x="2026437" y="219633"/>
                  </a:lnTo>
                  <a:lnTo>
                    <a:pt x="2030869" y="195770"/>
                  </a:lnTo>
                  <a:lnTo>
                    <a:pt x="2030895" y="195630"/>
                  </a:lnTo>
                  <a:lnTo>
                    <a:pt x="2032381" y="169329"/>
                  </a:lnTo>
                  <a:lnTo>
                    <a:pt x="2029155" y="132867"/>
                  </a:lnTo>
                  <a:lnTo>
                    <a:pt x="2019490" y="100774"/>
                  </a:lnTo>
                  <a:lnTo>
                    <a:pt x="2017191" y="96824"/>
                  </a:lnTo>
                  <a:lnTo>
                    <a:pt x="2003386" y="73050"/>
                  </a:lnTo>
                  <a:lnTo>
                    <a:pt x="1980844" y="49707"/>
                  </a:lnTo>
                  <a:lnTo>
                    <a:pt x="1952358" y="31191"/>
                  </a:lnTo>
                  <a:lnTo>
                    <a:pt x="1921941" y="19329"/>
                  </a:lnTo>
                  <a:lnTo>
                    <a:pt x="1921941" y="178168"/>
                  </a:lnTo>
                  <a:lnTo>
                    <a:pt x="1920519" y="195630"/>
                  </a:lnTo>
                  <a:lnTo>
                    <a:pt x="1899119" y="236524"/>
                  </a:lnTo>
                  <a:lnTo>
                    <a:pt x="1854314" y="256362"/>
                  </a:lnTo>
                  <a:lnTo>
                    <a:pt x="1834692" y="257683"/>
                  </a:lnTo>
                  <a:lnTo>
                    <a:pt x="1745615" y="257683"/>
                  </a:lnTo>
                  <a:lnTo>
                    <a:pt x="1745615" y="96824"/>
                  </a:lnTo>
                  <a:lnTo>
                    <a:pt x="1834324" y="96824"/>
                  </a:lnTo>
                  <a:lnTo>
                    <a:pt x="1873123" y="102247"/>
                  </a:lnTo>
                  <a:lnTo>
                    <a:pt x="1909826" y="130416"/>
                  </a:lnTo>
                  <a:lnTo>
                    <a:pt x="1921941" y="178168"/>
                  </a:lnTo>
                  <a:lnTo>
                    <a:pt x="1921941" y="19329"/>
                  </a:lnTo>
                  <a:lnTo>
                    <a:pt x="1918449" y="17957"/>
                  </a:lnTo>
                  <a:lnTo>
                    <a:pt x="1879104" y="10020"/>
                  </a:lnTo>
                  <a:lnTo>
                    <a:pt x="1834324" y="7366"/>
                  </a:lnTo>
                  <a:lnTo>
                    <a:pt x="1635175" y="7366"/>
                  </a:lnTo>
                  <a:lnTo>
                    <a:pt x="1635175" y="543344"/>
                  </a:lnTo>
                  <a:lnTo>
                    <a:pt x="1745615" y="543344"/>
                  </a:lnTo>
                  <a:lnTo>
                    <a:pt x="1745615" y="347141"/>
                  </a:lnTo>
                  <a:lnTo>
                    <a:pt x="1833587" y="347141"/>
                  </a:lnTo>
                  <a:lnTo>
                    <a:pt x="1934083" y="543344"/>
                  </a:lnTo>
                  <a:lnTo>
                    <a:pt x="2052612" y="543344"/>
                  </a:lnTo>
                  <a:lnTo>
                    <a:pt x="2052612" y="538187"/>
                  </a:lnTo>
                  <a:close/>
                </a:path>
                <a:path w="10626725" h="551180">
                  <a:moveTo>
                    <a:pt x="2556472" y="261366"/>
                  </a:moveTo>
                  <a:lnTo>
                    <a:pt x="2549448" y="189534"/>
                  </a:lnTo>
                  <a:lnTo>
                    <a:pt x="2528049" y="124612"/>
                  </a:lnTo>
                  <a:lnTo>
                    <a:pt x="2508567" y="91300"/>
                  </a:lnTo>
                  <a:lnTo>
                    <a:pt x="2471991" y="50076"/>
                  </a:lnTo>
                  <a:lnTo>
                    <a:pt x="2444610" y="30746"/>
                  </a:lnTo>
                  <a:lnTo>
                    <a:pt x="2444610" y="290449"/>
                  </a:lnTo>
                  <a:lnTo>
                    <a:pt x="2442781" y="325856"/>
                  </a:lnTo>
                  <a:lnTo>
                    <a:pt x="2427554" y="392226"/>
                  </a:lnTo>
                  <a:lnTo>
                    <a:pt x="2397963" y="435622"/>
                  </a:lnTo>
                  <a:lnTo>
                    <a:pt x="2355253" y="457428"/>
                  </a:lnTo>
                  <a:lnTo>
                    <a:pt x="2329078" y="460159"/>
                  </a:lnTo>
                  <a:lnTo>
                    <a:pt x="2303373" y="457428"/>
                  </a:lnTo>
                  <a:lnTo>
                    <a:pt x="2302675" y="457428"/>
                  </a:lnTo>
                  <a:lnTo>
                    <a:pt x="2258949" y="434682"/>
                  </a:lnTo>
                  <a:lnTo>
                    <a:pt x="2228989" y="389940"/>
                  </a:lnTo>
                  <a:lnTo>
                    <a:pt x="2213902" y="326250"/>
                  </a:lnTo>
                  <a:lnTo>
                    <a:pt x="2212009" y="261366"/>
                  </a:lnTo>
                  <a:lnTo>
                    <a:pt x="2213876" y="225552"/>
                  </a:lnTo>
                  <a:lnTo>
                    <a:pt x="2213978" y="223596"/>
                  </a:lnTo>
                  <a:lnTo>
                    <a:pt x="2229332" y="158699"/>
                  </a:lnTo>
                  <a:lnTo>
                    <a:pt x="2259253" y="115633"/>
                  </a:lnTo>
                  <a:lnTo>
                    <a:pt x="2302040" y="94043"/>
                  </a:lnTo>
                  <a:lnTo>
                    <a:pt x="2301798" y="94043"/>
                  </a:lnTo>
                  <a:lnTo>
                    <a:pt x="2328341" y="91300"/>
                  </a:lnTo>
                  <a:lnTo>
                    <a:pt x="2354707" y="94043"/>
                  </a:lnTo>
                  <a:lnTo>
                    <a:pt x="2377846" y="102247"/>
                  </a:lnTo>
                  <a:lnTo>
                    <a:pt x="2414473" y="135115"/>
                  </a:lnTo>
                  <a:lnTo>
                    <a:pt x="2437117" y="189039"/>
                  </a:lnTo>
                  <a:lnTo>
                    <a:pt x="2444572" y="261366"/>
                  </a:lnTo>
                  <a:lnTo>
                    <a:pt x="2444610" y="290449"/>
                  </a:lnTo>
                  <a:lnTo>
                    <a:pt x="2444610" y="30746"/>
                  </a:lnTo>
                  <a:lnTo>
                    <a:pt x="2420455" y="18122"/>
                  </a:lnTo>
                  <a:lnTo>
                    <a:pt x="2391613" y="8051"/>
                  </a:lnTo>
                  <a:lnTo>
                    <a:pt x="2360904" y="2019"/>
                  </a:lnTo>
                  <a:lnTo>
                    <a:pt x="2328341" y="0"/>
                  </a:lnTo>
                  <a:lnTo>
                    <a:pt x="2295779" y="2019"/>
                  </a:lnTo>
                  <a:lnTo>
                    <a:pt x="2236228" y="18122"/>
                  </a:lnTo>
                  <a:lnTo>
                    <a:pt x="2184679" y="50076"/>
                  </a:lnTo>
                  <a:lnTo>
                    <a:pt x="2144369" y="96278"/>
                  </a:lnTo>
                  <a:lnTo>
                    <a:pt x="2116150" y="155892"/>
                  </a:lnTo>
                  <a:lnTo>
                    <a:pt x="2101926" y="225348"/>
                  </a:lnTo>
                  <a:lnTo>
                    <a:pt x="2101888" y="225552"/>
                  </a:lnTo>
                  <a:lnTo>
                    <a:pt x="2100224" y="261366"/>
                  </a:lnTo>
                  <a:lnTo>
                    <a:pt x="2100110" y="290449"/>
                  </a:lnTo>
                  <a:lnTo>
                    <a:pt x="2101951" y="325856"/>
                  </a:lnTo>
                  <a:lnTo>
                    <a:pt x="2116607" y="396367"/>
                  </a:lnTo>
                  <a:lnTo>
                    <a:pt x="2145017" y="455218"/>
                  </a:lnTo>
                  <a:lnTo>
                    <a:pt x="2185505" y="500951"/>
                  </a:lnTo>
                  <a:lnTo>
                    <a:pt x="2237206" y="532688"/>
                  </a:lnTo>
                  <a:lnTo>
                    <a:pt x="2296655" y="548703"/>
                  </a:lnTo>
                  <a:lnTo>
                    <a:pt x="2329078" y="550710"/>
                  </a:lnTo>
                  <a:lnTo>
                    <a:pt x="2361450" y="548703"/>
                  </a:lnTo>
                  <a:lnTo>
                    <a:pt x="2361692" y="548703"/>
                  </a:lnTo>
                  <a:lnTo>
                    <a:pt x="2392172" y="542696"/>
                  </a:lnTo>
                  <a:lnTo>
                    <a:pt x="2392362" y="542696"/>
                  </a:lnTo>
                  <a:lnTo>
                    <a:pt x="2421534" y="532485"/>
                  </a:lnTo>
                  <a:lnTo>
                    <a:pt x="2473071" y="500418"/>
                  </a:lnTo>
                  <a:lnTo>
                    <a:pt x="2508783" y="460159"/>
                  </a:lnTo>
                  <a:lnTo>
                    <a:pt x="2528595" y="426288"/>
                  </a:lnTo>
                  <a:lnTo>
                    <a:pt x="2549575" y="361772"/>
                  </a:lnTo>
                  <a:lnTo>
                    <a:pt x="2554770" y="326250"/>
                  </a:lnTo>
                  <a:lnTo>
                    <a:pt x="2554833" y="325856"/>
                  </a:lnTo>
                  <a:lnTo>
                    <a:pt x="2556446" y="290449"/>
                  </a:lnTo>
                  <a:lnTo>
                    <a:pt x="2556472" y="261366"/>
                  </a:lnTo>
                  <a:close/>
                </a:path>
                <a:path w="10626725" h="551180">
                  <a:moveTo>
                    <a:pt x="3047263" y="184797"/>
                  </a:moveTo>
                  <a:lnTo>
                    <a:pt x="3041104" y="135699"/>
                  </a:lnTo>
                  <a:lnTo>
                    <a:pt x="3024975" y="96824"/>
                  </a:lnTo>
                  <a:lnTo>
                    <a:pt x="2992653" y="56197"/>
                  </a:lnTo>
                  <a:lnTo>
                    <a:pt x="2952115" y="29451"/>
                  </a:lnTo>
                  <a:lnTo>
                    <a:pt x="2935732" y="22821"/>
                  </a:lnTo>
                  <a:lnTo>
                    <a:pt x="2935732" y="185534"/>
                  </a:lnTo>
                  <a:lnTo>
                    <a:pt x="2934297" y="203581"/>
                  </a:lnTo>
                  <a:lnTo>
                    <a:pt x="2912732" y="244436"/>
                  </a:lnTo>
                  <a:lnTo>
                    <a:pt x="2866517" y="263766"/>
                  </a:lnTo>
                  <a:lnTo>
                    <a:pt x="2845917" y="265049"/>
                  </a:lnTo>
                  <a:lnTo>
                    <a:pt x="2747251" y="265049"/>
                  </a:lnTo>
                  <a:lnTo>
                    <a:pt x="2747251" y="96824"/>
                  </a:lnTo>
                  <a:lnTo>
                    <a:pt x="2848483" y="96824"/>
                  </a:lnTo>
                  <a:lnTo>
                    <a:pt x="2899841" y="111175"/>
                  </a:lnTo>
                  <a:lnTo>
                    <a:pt x="2929940" y="149923"/>
                  </a:lnTo>
                  <a:lnTo>
                    <a:pt x="2935732" y="185534"/>
                  </a:lnTo>
                  <a:lnTo>
                    <a:pt x="2935732" y="22821"/>
                  </a:lnTo>
                  <a:lnTo>
                    <a:pt x="2928289" y="19799"/>
                  </a:lnTo>
                  <a:lnTo>
                    <a:pt x="2902648" y="12890"/>
                  </a:lnTo>
                  <a:lnTo>
                    <a:pt x="2875191" y="8750"/>
                  </a:lnTo>
                  <a:lnTo>
                    <a:pt x="2845917" y="7378"/>
                  </a:lnTo>
                  <a:lnTo>
                    <a:pt x="2636824" y="7378"/>
                  </a:lnTo>
                  <a:lnTo>
                    <a:pt x="2636824" y="543344"/>
                  </a:lnTo>
                  <a:lnTo>
                    <a:pt x="2747251" y="543344"/>
                  </a:lnTo>
                  <a:lnTo>
                    <a:pt x="2747251" y="354507"/>
                  </a:lnTo>
                  <a:lnTo>
                    <a:pt x="2844076" y="354507"/>
                  </a:lnTo>
                  <a:lnTo>
                    <a:pt x="2889148" y="351663"/>
                  </a:lnTo>
                  <a:lnTo>
                    <a:pt x="2929051" y="343141"/>
                  </a:lnTo>
                  <a:lnTo>
                    <a:pt x="2993339" y="309041"/>
                  </a:lnTo>
                  <a:lnTo>
                    <a:pt x="3028086" y="265049"/>
                  </a:lnTo>
                  <a:lnTo>
                    <a:pt x="3033788" y="255257"/>
                  </a:lnTo>
                  <a:lnTo>
                    <a:pt x="3043898" y="222110"/>
                  </a:lnTo>
                  <a:lnTo>
                    <a:pt x="3047200" y="185534"/>
                  </a:lnTo>
                  <a:lnTo>
                    <a:pt x="3047263" y="184797"/>
                  </a:lnTo>
                  <a:close/>
                </a:path>
                <a:path w="10626725" h="551180">
                  <a:moveTo>
                    <a:pt x="3563277" y="261366"/>
                  </a:moveTo>
                  <a:lnTo>
                    <a:pt x="3556254" y="189534"/>
                  </a:lnTo>
                  <a:lnTo>
                    <a:pt x="3534841" y="124612"/>
                  </a:lnTo>
                  <a:lnTo>
                    <a:pt x="3515360" y="91300"/>
                  </a:lnTo>
                  <a:lnTo>
                    <a:pt x="3500424" y="71424"/>
                  </a:lnTo>
                  <a:lnTo>
                    <a:pt x="3478796" y="50076"/>
                  </a:lnTo>
                  <a:lnTo>
                    <a:pt x="3454235" y="32207"/>
                  </a:lnTo>
                  <a:lnTo>
                    <a:pt x="3451402" y="30734"/>
                  </a:lnTo>
                  <a:lnTo>
                    <a:pt x="3451402" y="290449"/>
                  </a:lnTo>
                  <a:lnTo>
                    <a:pt x="3449586" y="325856"/>
                  </a:lnTo>
                  <a:lnTo>
                    <a:pt x="3449561" y="326250"/>
                  </a:lnTo>
                  <a:lnTo>
                    <a:pt x="3449447" y="328637"/>
                  </a:lnTo>
                  <a:lnTo>
                    <a:pt x="3443732" y="362927"/>
                  </a:lnTo>
                  <a:lnTo>
                    <a:pt x="3421278" y="416534"/>
                  </a:lnTo>
                  <a:lnTo>
                    <a:pt x="3385020" y="449249"/>
                  </a:lnTo>
                  <a:lnTo>
                    <a:pt x="3335871" y="460159"/>
                  </a:lnTo>
                  <a:lnTo>
                    <a:pt x="3310166" y="457428"/>
                  </a:lnTo>
                  <a:lnTo>
                    <a:pt x="3309480" y="457428"/>
                  </a:lnTo>
                  <a:lnTo>
                    <a:pt x="3265754" y="434682"/>
                  </a:lnTo>
                  <a:lnTo>
                    <a:pt x="3235795" y="389940"/>
                  </a:lnTo>
                  <a:lnTo>
                    <a:pt x="3220694" y="326250"/>
                  </a:lnTo>
                  <a:lnTo>
                    <a:pt x="3218815" y="261366"/>
                  </a:lnTo>
                  <a:lnTo>
                    <a:pt x="3220682" y="225552"/>
                  </a:lnTo>
                  <a:lnTo>
                    <a:pt x="3220783" y="223596"/>
                  </a:lnTo>
                  <a:lnTo>
                    <a:pt x="3236137" y="158699"/>
                  </a:lnTo>
                  <a:lnTo>
                    <a:pt x="3266046" y="115633"/>
                  </a:lnTo>
                  <a:lnTo>
                    <a:pt x="3308832" y="94043"/>
                  </a:lnTo>
                  <a:lnTo>
                    <a:pt x="3308591" y="94043"/>
                  </a:lnTo>
                  <a:lnTo>
                    <a:pt x="3335147" y="91300"/>
                  </a:lnTo>
                  <a:lnTo>
                    <a:pt x="3361512" y="94043"/>
                  </a:lnTo>
                  <a:lnTo>
                    <a:pt x="3384651" y="102247"/>
                  </a:lnTo>
                  <a:lnTo>
                    <a:pt x="3421278" y="135115"/>
                  </a:lnTo>
                  <a:lnTo>
                    <a:pt x="3443922" y="189039"/>
                  </a:lnTo>
                  <a:lnTo>
                    <a:pt x="3451377" y="261366"/>
                  </a:lnTo>
                  <a:lnTo>
                    <a:pt x="3451402" y="290449"/>
                  </a:lnTo>
                  <a:lnTo>
                    <a:pt x="3451402" y="30734"/>
                  </a:lnTo>
                  <a:lnTo>
                    <a:pt x="3427247" y="18122"/>
                  </a:lnTo>
                  <a:lnTo>
                    <a:pt x="3398405" y="8051"/>
                  </a:lnTo>
                  <a:lnTo>
                    <a:pt x="3367709" y="2019"/>
                  </a:lnTo>
                  <a:lnTo>
                    <a:pt x="3335147" y="0"/>
                  </a:lnTo>
                  <a:lnTo>
                    <a:pt x="3302571" y="2019"/>
                  </a:lnTo>
                  <a:lnTo>
                    <a:pt x="3243034" y="18122"/>
                  </a:lnTo>
                  <a:lnTo>
                    <a:pt x="3191484" y="50076"/>
                  </a:lnTo>
                  <a:lnTo>
                    <a:pt x="3151174" y="96278"/>
                  </a:lnTo>
                  <a:lnTo>
                    <a:pt x="3122955" y="155892"/>
                  </a:lnTo>
                  <a:lnTo>
                    <a:pt x="3108718" y="225348"/>
                  </a:lnTo>
                  <a:lnTo>
                    <a:pt x="3106915" y="290449"/>
                  </a:lnTo>
                  <a:lnTo>
                    <a:pt x="3108756" y="325856"/>
                  </a:lnTo>
                  <a:lnTo>
                    <a:pt x="3108858" y="327990"/>
                  </a:lnTo>
                  <a:lnTo>
                    <a:pt x="3114306" y="362927"/>
                  </a:lnTo>
                  <a:lnTo>
                    <a:pt x="3114357" y="363296"/>
                  </a:lnTo>
                  <a:lnTo>
                    <a:pt x="3123400" y="396367"/>
                  </a:lnTo>
                  <a:lnTo>
                    <a:pt x="3151809" y="455218"/>
                  </a:lnTo>
                  <a:lnTo>
                    <a:pt x="3192310" y="500951"/>
                  </a:lnTo>
                  <a:lnTo>
                    <a:pt x="3244011" y="532688"/>
                  </a:lnTo>
                  <a:lnTo>
                    <a:pt x="3303460" y="548703"/>
                  </a:lnTo>
                  <a:lnTo>
                    <a:pt x="3335871" y="550710"/>
                  </a:lnTo>
                  <a:lnTo>
                    <a:pt x="3368256" y="548703"/>
                  </a:lnTo>
                  <a:lnTo>
                    <a:pt x="3368497" y="548703"/>
                  </a:lnTo>
                  <a:lnTo>
                    <a:pt x="3398977" y="542696"/>
                  </a:lnTo>
                  <a:lnTo>
                    <a:pt x="3399167" y="542696"/>
                  </a:lnTo>
                  <a:lnTo>
                    <a:pt x="3428327" y="532485"/>
                  </a:lnTo>
                  <a:lnTo>
                    <a:pt x="3479863" y="500418"/>
                  </a:lnTo>
                  <a:lnTo>
                    <a:pt x="3515588" y="460159"/>
                  </a:lnTo>
                  <a:lnTo>
                    <a:pt x="3535400" y="426288"/>
                  </a:lnTo>
                  <a:lnTo>
                    <a:pt x="3556381" y="361772"/>
                  </a:lnTo>
                  <a:lnTo>
                    <a:pt x="3563239" y="290449"/>
                  </a:lnTo>
                  <a:lnTo>
                    <a:pt x="3563277" y="261366"/>
                  </a:lnTo>
                  <a:close/>
                </a:path>
                <a:path w="10626725" h="551180">
                  <a:moveTo>
                    <a:pt x="4032351" y="165658"/>
                  </a:moveTo>
                  <a:lnTo>
                    <a:pt x="4026141" y="120015"/>
                  </a:lnTo>
                  <a:lnTo>
                    <a:pt x="4007510" y="79527"/>
                  </a:lnTo>
                  <a:lnTo>
                    <a:pt x="3977640" y="45885"/>
                  </a:lnTo>
                  <a:lnTo>
                    <a:pt x="3937749" y="20802"/>
                  </a:lnTo>
                  <a:lnTo>
                    <a:pt x="3889705" y="5207"/>
                  </a:lnTo>
                  <a:lnTo>
                    <a:pt x="3835412" y="0"/>
                  </a:lnTo>
                  <a:lnTo>
                    <a:pt x="3807587" y="1206"/>
                  </a:lnTo>
                  <a:lnTo>
                    <a:pt x="3756139" y="10769"/>
                  </a:lnTo>
                  <a:lnTo>
                    <a:pt x="3710940" y="29654"/>
                  </a:lnTo>
                  <a:lnTo>
                    <a:pt x="3675786" y="56248"/>
                  </a:lnTo>
                  <a:lnTo>
                    <a:pt x="3651504" y="89954"/>
                  </a:lnTo>
                  <a:lnTo>
                    <a:pt x="3639261" y="128701"/>
                  </a:lnTo>
                  <a:lnTo>
                    <a:pt x="3637737" y="149834"/>
                  </a:lnTo>
                  <a:lnTo>
                    <a:pt x="3643439" y="189471"/>
                  </a:lnTo>
                  <a:lnTo>
                    <a:pt x="3660559" y="224828"/>
                  </a:lnTo>
                  <a:lnTo>
                    <a:pt x="3689083" y="255917"/>
                  </a:lnTo>
                  <a:lnTo>
                    <a:pt x="3729024" y="282714"/>
                  </a:lnTo>
                  <a:lnTo>
                    <a:pt x="3768509" y="300901"/>
                  </a:lnTo>
                  <a:lnTo>
                    <a:pt x="3846449" y="328523"/>
                  </a:lnTo>
                  <a:lnTo>
                    <a:pt x="3868534" y="337477"/>
                  </a:lnTo>
                  <a:lnTo>
                    <a:pt x="3909123" y="363969"/>
                  </a:lnTo>
                  <a:lnTo>
                    <a:pt x="3921556" y="402729"/>
                  </a:lnTo>
                  <a:lnTo>
                    <a:pt x="3920172" y="416293"/>
                  </a:lnTo>
                  <a:lnTo>
                    <a:pt x="3887343" y="454456"/>
                  </a:lnTo>
                  <a:lnTo>
                    <a:pt x="3837990" y="463473"/>
                  </a:lnTo>
                  <a:lnTo>
                    <a:pt x="3791610" y="457923"/>
                  </a:lnTo>
                  <a:lnTo>
                    <a:pt x="3758476" y="441286"/>
                  </a:lnTo>
                  <a:lnTo>
                    <a:pt x="3738600" y="413562"/>
                  </a:lnTo>
                  <a:lnTo>
                    <a:pt x="3731971" y="374751"/>
                  </a:lnTo>
                  <a:lnTo>
                    <a:pt x="3621176" y="374751"/>
                  </a:lnTo>
                  <a:lnTo>
                    <a:pt x="3627844" y="423519"/>
                  </a:lnTo>
                  <a:lnTo>
                    <a:pt x="3647846" y="466039"/>
                  </a:lnTo>
                  <a:lnTo>
                    <a:pt x="3680574" y="501243"/>
                  </a:lnTo>
                  <a:lnTo>
                    <a:pt x="3725341" y="528078"/>
                  </a:lnTo>
                  <a:lnTo>
                    <a:pt x="3778910" y="545045"/>
                  </a:lnTo>
                  <a:lnTo>
                    <a:pt x="3837990" y="550710"/>
                  </a:lnTo>
                  <a:lnTo>
                    <a:pt x="3880256" y="548233"/>
                  </a:lnTo>
                  <a:lnTo>
                    <a:pt x="3917962" y="540816"/>
                  </a:lnTo>
                  <a:lnTo>
                    <a:pt x="3979710" y="511136"/>
                  </a:lnTo>
                  <a:lnTo>
                    <a:pt x="4019194" y="464058"/>
                  </a:lnTo>
                  <a:lnTo>
                    <a:pt x="4032351" y="401993"/>
                  </a:lnTo>
                  <a:lnTo>
                    <a:pt x="4029659" y="371983"/>
                  </a:lnTo>
                  <a:lnTo>
                    <a:pt x="4008132" y="319709"/>
                  </a:lnTo>
                  <a:lnTo>
                    <a:pt x="3964559" y="277317"/>
                  </a:lnTo>
                  <a:lnTo>
                    <a:pt x="3895890" y="242163"/>
                  </a:lnTo>
                  <a:lnTo>
                    <a:pt x="3851973" y="227126"/>
                  </a:lnTo>
                  <a:lnTo>
                    <a:pt x="3827945" y="219265"/>
                  </a:lnTo>
                  <a:lnTo>
                    <a:pt x="3807015" y="211112"/>
                  </a:lnTo>
                  <a:lnTo>
                    <a:pt x="3762972" y="184632"/>
                  </a:lnTo>
                  <a:lnTo>
                    <a:pt x="3748163" y="150202"/>
                  </a:lnTo>
                  <a:lnTo>
                    <a:pt x="3749560" y="136893"/>
                  </a:lnTo>
                  <a:lnTo>
                    <a:pt x="3770617" y="105105"/>
                  </a:lnTo>
                  <a:lnTo>
                    <a:pt x="3814457" y="89052"/>
                  </a:lnTo>
                  <a:lnTo>
                    <a:pt x="3833571" y="87985"/>
                  </a:lnTo>
                  <a:lnTo>
                    <a:pt x="3853383" y="89255"/>
                  </a:lnTo>
                  <a:lnTo>
                    <a:pt x="3898722" y="108419"/>
                  </a:lnTo>
                  <a:lnTo>
                    <a:pt x="3920464" y="148272"/>
                  </a:lnTo>
                  <a:lnTo>
                    <a:pt x="3921912" y="165658"/>
                  </a:lnTo>
                  <a:lnTo>
                    <a:pt x="4032351" y="165658"/>
                  </a:lnTo>
                  <a:close/>
                </a:path>
                <a:path w="10626725" h="551180">
                  <a:moveTo>
                    <a:pt x="4510532" y="7924"/>
                  </a:moveTo>
                  <a:lnTo>
                    <a:pt x="4073956" y="7924"/>
                  </a:lnTo>
                  <a:lnTo>
                    <a:pt x="4073956" y="96824"/>
                  </a:lnTo>
                  <a:lnTo>
                    <a:pt x="4235920" y="96824"/>
                  </a:lnTo>
                  <a:lnTo>
                    <a:pt x="4235920" y="543864"/>
                  </a:lnTo>
                  <a:lnTo>
                    <a:pt x="4346359" y="543864"/>
                  </a:lnTo>
                  <a:lnTo>
                    <a:pt x="4346359" y="96824"/>
                  </a:lnTo>
                  <a:lnTo>
                    <a:pt x="4510532" y="96824"/>
                  </a:lnTo>
                  <a:lnTo>
                    <a:pt x="4510532" y="7924"/>
                  </a:lnTo>
                  <a:close/>
                </a:path>
                <a:path w="10626725" h="551180">
                  <a:moveTo>
                    <a:pt x="4986515" y="543344"/>
                  </a:moveTo>
                  <a:lnTo>
                    <a:pt x="4945177" y="432917"/>
                  </a:lnTo>
                  <a:lnTo>
                    <a:pt x="4911687" y="343458"/>
                  </a:lnTo>
                  <a:lnTo>
                    <a:pt x="4836592" y="142836"/>
                  </a:lnTo>
                  <a:lnTo>
                    <a:pt x="4802086" y="50634"/>
                  </a:lnTo>
                  <a:lnTo>
                    <a:pt x="4802086" y="343458"/>
                  </a:lnTo>
                  <a:lnTo>
                    <a:pt x="4668088" y="343458"/>
                  </a:lnTo>
                  <a:lnTo>
                    <a:pt x="4734712" y="142836"/>
                  </a:lnTo>
                  <a:lnTo>
                    <a:pt x="4802086" y="343458"/>
                  </a:lnTo>
                  <a:lnTo>
                    <a:pt x="4802086" y="50634"/>
                  </a:lnTo>
                  <a:lnTo>
                    <a:pt x="4785893" y="7366"/>
                  </a:lnTo>
                  <a:lnTo>
                    <a:pt x="4683557" y="7366"/>
                  </a:lnTo>
                  <a:lnTo>
                    <a:pt x="4484040" y="543344"/>
                  </a:lnTo>
                  <a:lnTo>
                    <a:pt x="4601464" y="543344"/>
                  </a:lnTo>
                  <a:lnTo>
                    <a:pt x="4638268" y="432917"/>
                  </a:lnTo>
                  <a:lnTo>
                    <a:pt x="4831905" y="432917"/>
                  </a:lnTo>
                  <a:lnTo>
                    <a:pt x="4869078" y="543344"/>
                  </a:lnTo>
                  <a:lnTo>
                    <a:pt x="4986515" y="543344"/>
                  </a:lnTo>
                  <a:close/>
                </a:path>
                <a:path w="10626725" h="551180">
                  <a:moveTo>
                    <a:pt x="5634025" y="287870"/>
                  </a:moveTo>
                  <a:lnTo>
                    <a:pt x="5632069" y="226847"/>
                  </a:lnTo>
                  <a:lnTo>
                    <a:pt x="5616435" y="160121"/>
                  </a:lnTo>
                  <a:lnTo>
                    <a:pt x="5585574" y="102082"/>
                  </a:lnTo>
                  <a:lnTo>
                    <a:pt x="5581193" y="96824"/>
                  </a:lnTo>
                  <a:lnTo>
                    <a:pt x="5565330" y="77762"/>
                  </a:lnTo>
                  <a:lnTo>
                    <a:pt x="5542038" y="56807"/>
                  </a:lnTo>
                  <a:lnTo>
                    <a:pt x="5522125" y="43522"/>
                  </a:lnTo>
                  <a:lnTo>
                    <a:pt x="5522125" y="262839"/>
                  </a:lnTo>
                  <a:lnTo>
                    <a:pt x="5522125" y="291185"/>
                  </a:lnTo>
                  <a:lnTo>
                    <a:pt x="5513019" y="360857"/>
                  </a:lnTo>
                  <a:lnTo>
                    <a:pt x="5487149" y="412292"/>
                  </a:lnTo>
                  <a:lnTo>
                    <a:pt x="5445277" y="444042"/>
                  </a:lnTo>
                  <a:lnTo>
                    <a:pt x="5388127" y="454634"/>
                  </a:lnTo>
                  <a:lnTo>
                    <a:pt x="5334749" y="454634"/>
                  </a:lnTo>
                  <a:lnTo>
                    <a:pt x="5334749" y="96824"/>
                  </a:lnTo>
                  <a:lnTo>
                    <a:pt x="5389232" y="96824"/>
                  </a:lnTo>
                  <a:lnTo>
                    <a:pt x="5446573" y="107353"/>
                  </a:lnTo>
                  <a:lnTo>
                    <a:pt x="5488254" y="138963"/>
                  </a:lnTo>
                  <a:lnTo>
                    <a:pt x="5513654" y="191008"/>
                  </a:lnTo>
                  <a:lnTo>
                    <a:pt x="5522125" y="262839"/>
                  </a:lnTo>
                  <a:lnTo>
                    <a:pt x="5522125" y="43522"/>
                  </a:lnTo>
                  <a:lnTo>
                    <a:pt x="5486870" y="25285"/>
                  </a:lnTo>
                  <a:lnTo>
                    <a:pt x="5423636" y="9359"/>
                  </a:lnTo>
                  <a:lnTo>
                    <a:pt x="5389232" y="7366"/>
                  </a:lnTo>
                  <a:lnTo>
                    <a:pt x="5224310" y="7366"/>
                  </a:lnTo>
                  <a:lnTo>
                    <a:pt x="5224310" y="543356"/>
                  </a:lnTo>
                  <a:lnTo>
                    <a:pt x="5390337" y="543356"/>
                  </a:lnTo>
                  <a:lnTo>
                    <a:pt x="5457063" y="535063"/>
                  </a:lnTo>
                  <a:lnTo>
                    <a:pt x="5516600" y="510959"/>
                  </a:lnTo>
                  <a:lnTo>
                    <a:pt x="5566245" y="472389"/>
                  </a:lnTo>
                  <a:lnTo>
                    <a:pt x="5603291" y="420763"/>
                  </a:lnTo>
                  <a:lnTo>
                    <a:pt x="5626341" y="358457"/>
                  </a:lnTo>
                  <a:lnTo>
                    <a:pt x="5632107" y="324205"/>
                  </a:lnTo>
                  <a:lnTo>
                    <a:pt x="5634025" y="287870"/>
                  </a:lnTo>
                  <a:close/>
                </a:path>
                <a:path w="10626725" h="551180">
                  <a:moveTo>
                    <a:pt x="6154445" y="261366"/>
                  </a:moveTo>
                  <a:lnTo>
                    <a:pt x="6147435" y="189534"/>
                  </a:lnTo>
                  <a:lnTo>
                    <a:pt x="6126023" y="124612"/>
                  </a:lnTo>
                  <a:lnTo>
                    <a:pt x="6106541" y="91300"/>
                  </a:lnTo>
                  <a:lnTo>
                    <a:pt x="6069977" y="50076"/>
                  </a:lnTo>
                  <a:lnTo>
                    <a:pt x="6042584" y="30746"/>
                  </a:lnTo>
                  <a:lnTo>
                    <a:pt x="6042584" y="290449"/>
                  </a:lnTo>
                  <a:lnTo>
                    <a:pt x="6040767" y="325856"/>
                  </a:lnTo>
                  <a:lnTo>
                    <a:pt x="6040742" y="326250"/>
                  </a:lnTo>
                  <a:lnTo>
                    <a:pt x="6040615" y="328637"/>
                  </a:lnTo>
                  <a:lnTo>
                    <a:pt x="6034913" y="362927"/>
                  </a:lnTo>
                  <a:lnTo>
                    <a:pt x="6012459" y="416534"/>
                  </a:lnTo>
                  <a:lnTo>
                    <a:pt x="5976201" y="449249"/>
                  </a:lnTo>
                  <a:lnTo>
                    <a:pt x="5927052" y="460159"/>
                  </a:lnTo>
                  <a:lnTo>
                    <a:pt x="5901347" y="457428"/>
                  </a:lnTo>
                  <a:lnTo>
                    <a:pt x="5900648" y="457428"/>
                  </a:lnTo>
                  <a:lnTo>
                    <a:pt x="5856922" y="434682"/>
                  </a:lnTo>
                  <a:lnTo>
                    <a:pt x="5826963" y="389940"/>
                  </a:lnTo>
                  <a:lnTo>
                    <a:pt x="5811875" y="326250"/>
                  </a:lnTo>
                  <a:lnTo>
                    <a:pt x="5810135" y="290449"/>
                  </a:lnTo>
                  <a:lnTo>
                    <a:pt x="5810072" y="289344"/>
                  </a:lnTo>
                  <a:lnTo>
                    <a:pt x="5809983" y="261366"/>
                  </a:lnTo>
                  <a:lnTo>
                    <a:pt x="5811863" y="225552"/>
                  </a:lnTo>
                  <a:lnTo>
                    <a:pt x="5811964" y="223596"/>
                  </a:lnTo>
                  <a:lnTo>
                    <a:pt x="5827319" y="158699"/>
                  </a:lnTo>
                  <a:lnTo>
                    <a:pt x="5857227" y="115633"/>
                  </a:lnTo>
                  <a:lnTo>
                    <a:pt x="5900013" y="94043"/>
                  </a:lnTo>
                  <a:lnTo>
                    <a:pt x="5899772" y="94043"/>
                  </a:lnTo>
                  <a:lnTo>
                    <a:pt x="5926315" y="91300"/>
                  </a:lnTo>
                  <a:lnTo>
                    <a:pt x="5952680" y="94043"/>
                  </a:lnTo>
                  <a:lnTo>
                    <a:pt x="5975820" y="102247"/>
                  </a:lnTo>
                  <a:lnTo>
                    <a:pt x="6012459" y="135115"/>
                  </a:lnTo>
                  <a:lnTo>
                    <a:pt x="6035091" y="189039"/>
                  </a:lnTo>
                  <a:lnTo>
                    <a:pt x="6042558" y="261366"/>
                  </a:lnTo>
                  <a:lnTo>
                    <a:pt x="6042584" y="290449"/>
                  </a:lnTo>
                  <a:lnTo>
                    <a:pt x="6042584" y="30746"/>
                  </a:lnTo>
                  <a:lnTo>
                    <a:pt x="6018428" y="18122"/>
                  </a:lnTo>
                  <a:lnTo>
                    <a:pt x="5989586" y="8051"/>
                  </a:lnTo>
                  <a:lnTo>
                    <a:pt x="5958878" y="2019"/>
                  </a:lnTo>
                  <a:lnTo>
                    <a:pt x="5926315" y="0"/>
                  </a:lnTo>
                  <a:lnTo>
                    <a:pt x="5893752" y="2019"/>
                  </a:lnTo>
                  <a:lnTo>
                    <a:pt x="5834202" y="18122"/>
                  </a:lnTo>
                  <a:lnTo>
                    <a:pt x="5782665" y="50076"/>
                  </a:lnTo>
                  <a:lnTo>
                    <a:pt x="5742343" y="96278"/>
                  </a:lnTo>
                  <a:lnTo>
                    <a:pt x="5714123" y="155892"/>
                  </a:lnTo>
                  <a:lnTo>
                    <a:pt x="5699899" y="225348"/>
                  </a:lnTo>
                  <a:lnTo>
                    <a:pt x="5698083" y="290449"/>
                  </a:lnTo>
                  <a:lnTo>
                    <a:pt x="5699925" y="325856"/>
                  </a:lnTo>
                  <a:lnTo>
                    <a:pt x="5714581" y="396367"/>
                  </a:lnTo>
                  <a:lnTo>
                    <a:pt x="5742991" y="455218"/>
                  </a:lnTo>
                  <a:lnTo>
                    <a:pt x="5783478" y="500951"/>
                  </a:lnTo>
                  <a:lnTo>
                    <a:pt x="5835180" y="532688"/>
                  </a:lnTo>
                  <a:lnTo>
                    <a:pt x="5894641" y="548703"/>
                  </a:lnTo>
                  <a:lnTo>
                    <a:pt x="5927052" y="550710"/>
                  </a:lnTo>
                  <a:lnTo>
                    <a:pt x="5959424" y="548703"/>
                  </a:lnTo>
                  <a:lnTo>
                    <a:pt x="5959665" y="548703"/>
                  </a:lnTo>
                  <a:lnTo>
                    <a:pt x="5990145" y="542696"/>
                  </a:lnTo>
                  <a:lnTo>
                    <a:pt x="5990348" y="542696"/>
                  </a:lnTo>
                  <a:lnTo>
                    <a:pt x="6019508" y="532485"/>
                  </a:lnTo>
                  <a:lnTo>
                    <a:pt x="6071044" y="500418"/>
                  </a:lnTo>
                  <a:lnTo>
                    <a:pt x="6106769" y="460159"/>
                  </a:lnTo>
                  <a:lnTo>
                    <a:pt x="6126581" y="426288"/>
                  </a:lnTo>
                  <a:lnTo>
                    <a:pt x="6147562" y="361772"/>
                  </a:lnTo>
                  <a:lnTo>
                    <a:pt x="6152743" y="326250"/>
                  </a:lnTo>
                  <a:lnTo>
                    <a:pt x="6152807" y="325856"/>
                  </a:lnTo>
                  <a:lnTo>
                    <a:pt x="6154420" y="290449"/>
                  </a:lnTo>
                  <a:lnTo>
                    <a:pt x="6154445" y="261366"/>
                  </a:lnTo>
                  <a:close/>
                </a:path>
                <a:path w="10626725" h="551180">
                  <a:moveTo>
                    <a:pt x="6811264" y="165658"/>
                  </a:moveTo>
                  <a:lnTo>
                    <a:pt x="6805054" y="120015"/>
                  </a:lnTo>
                  <a:lnTo>
                    <a:pt x="6786423" y="79527"/>
                  </a:lnTo>
                  <a:lnTo>
                    <a:pt x="6756552" y="45885"/>
                  </a:lnTo>
                  <a:lnTo>
                    <a:pt x="6716662" y="20802"/>
                  </a:lnTo>
                  <a:lnTo>
                    <a:pt x="6668630" y="5207"/>
                  </a:lnTo>
                  <a:lnTo>
                    <a:pt x="6614325" y="0"/>
                  </a:lnTo>
                  <a:lnTo>
                    <a:pt x="6586499" y="1206"/>
                  </a:lnTo>
                  <a:lnTo>
                    <a:pt x="6535052" y="10769"/>
                  </a:lnTo>
                  <a:lnTo>
                    <a:pt x="6489852" y="29654"/>
                  </a:lnTo>
                  <a:lnTo>
                    <a:pt x="6454699" y="56248"/>
                  </a:lnTo>
                  <a:lnTo>
                    <a:pt x="6430416" y="89954"/>
                  </a:lnTo>
                  <a:lnTo>
                    <a:pt x="6418186" y="128701"/>
                  </a:lnTo>
                  <a:lnTo>
                    <a:pt x="6416649" y="149834"/>
                  </a:lnTo>
                  <a:lnTo>
                    <a:pt x="6422352" y="189471"/>
                  </a:lnTo>
                  <a:lnTo>
                    <a:pt x="6439471" y="224828"/>
                  </a:lnTo>
                  <a:lnTo>
                    <a:pt x="6467996" y="255917"/>
                  </a:lnTo>
                  <a:lnTo>
                    <a:pt x="6507937" y="282714"/>
                  </a:lnTo>
                  <a:lnTo>
                    <a:pt x="6547421" y="300901"/>
                  </a:lnTo>
                  <a:lnTo>
                    <a:pt x="6625374" y="328523"/>
                  </a:lnTo>
                  <a:lnTo>
                    <a:pt x="6647459" y="337477"/>
                  </a:lnTo>
                  <a:lnTo>
                    <a:pt x="6688048" y="363969"/>
                  </a:lnTo>
                  <a:lnTo>
                    <a:pt x="6700469" y="402729"/>
                  </a:lnTo>
                  <a:lnTo>
                    <a:pt x="6699085" y="416293"/>
                  </a:lnTo>
                  <a:lnTo>
                    <a:pt x="6666255" y="454456"/>
                  </a:lnTo>
                  <a:lnTo>
                    <a:pt x="6616903" y="463473"/>
                  </a:lnTo>
                  <a:lnTo>
                    <a:pt x="6570523" y="457923"/>
                  </a:lnTo>
                  <a:lnTo>
                    <a:pt x="6537401" y="441286"/>
                  </a:lnTo>
                  <a:lnTo>
                    <a:pt x="6517513" y="413562"/>
                  </a:lnTo>
                  <a:lnTo>
                    <a:pt x="6510896" y="374751"/>
                  </a:lnTo>
                  <a:lnTo>
                    <a:pt x="6400089" y="374751"/>
                  </a:lnTo>
                  <a:lnTo>
                    <a:pt x="6406756" y="423519"/>
                  </a:lnTo>
                  <a:lnTo>
                    <a:pt x="6426771" y="466039"/>
                  </a:lnTo>
                  <a:lnTo>
                    <a:pt x="6459487" y="501243"/>
                  </a:lnTo>
                  <a:lnTo>
                    <a:pt x="6504267" y="528078"/>
                  </a:lnTo>
                  <a:lnTo>
                    <a:pt x="6557823" y="545045"/>
                  </a:lnTo>
                  <a:lnTo>
                    <a:pt x="6616903" y="550710"/>
                  </a:lnTo>
                  <a:lnTo>
                    <a:pt x="6659169" y="548233"/>
                  </a:lnTo>
                  <a:lnTo>
                    <a:pt x="6696875" y="540816"/>
                  </a:lnTo>
                  <a:lnTo>
                    <a:pt x="6758635" y="511136"/>
                  </a:lnTo>
                  <a:lnTo>
                    <a:pt x="6798107" y="464058"/>
                  </a:lnTo>
                  <a:lnTo>
                    <a:pt x="6811264" y="401993"/>
                  </a:lnTo>
                  <a:lnTo>
                    <a:pt x="6808571" y="371983"/>
                  </a:lnTo>
                  <a:lnTo>
                    <a:pt x="6787045" y="319709"/>
                  </a:lnTo>
                  <a:lnTo>
                    <a:pt x="6743471" y="277317"/>
                  </a:lnTo>
                  <a:lnTo>
                    <a:pt x="6674815" y="242163"/>
                  </a:lnTo>
                  <a:lnTo>
                    <a:pt x="6630886" y="227126"/>
                  </a:lnTo>
                  <a:lnTo>
                    <a:pt x="6606857" y="219265"/>
                  </a:lnTo>
                  <a:lnTo>
                    <a:pt x="6585940" y="211112"/>
                  </a:lnTo>
                  <a:lnTo>
                    <a:pt x="6541884" y="184632"/>
                  </a:lnTo>
                  <a:lnTo>
                    <a:pt x="6527076" y="150202"/>
                  </a:lnTo>
                  <a:lnTo>
                    <a:pt x="6528486" y="136893"/>
                  </a:lnTo>
                  <a:lnTo>
                    <a:pt x="6549542" y="105105"/>
                  </a:lnTo>
                  <a:lnTo>
                    <a:pt x="6593370" y="89052"/>
                  </a:lnTo>
                  <a:lnTo>
                    <a:pt x="6612483" y="87985"/>
                  </a:lnTo>
                  <a:lnTo>
                    <a:pt x="6632295" y="89255"/>
                  </a:lnTo>
                  <a:lnTo>
                    <a:pt x="6677634" y="108419"/>
                  </a:lnTo>
                  <a:lnTo>
                    <a:pt x="6699377" y="148272"/>
                  </a:lnTo>
                  <a:lnTo>
                    <a:pt x="6700837" y="165658"/>
                  </a:lnTo>
                  <a:lnTo>
                    <a:pt x="6811264" y="165658"/>
                  </a:lnTo>
                  <a:close/>
                </a:path>
                <a:path w="10626725" h="551180">
                  <a:moveTo>
                    <a:pt x="7245286" y="454571"/>
                  </a:moveTo>
                  <a:lnTo>
                    <a:pt x="6996430" y="454571"/>
                  </a:lnTo>
                  <a:lnTo>
                    <a:pt x="6996430" y="311061"/>
                  </a:lnTo>
                  <a:lnTo>
                    <a:pt x="7208469" y="311061"/>
                  </a:lnTo>
                  <a:lnTo>
                    <a:pt x="7208469" y="224701"/>
                  </a:lnTo>
                  <a:lnTo>
                    <a:pt x="6996430" y="224701"/>
                  </a:lnTo>
                  <a:lnTo>
                    <a:pt x="6996430" y="96431"/>
                  </a:lnTo>
                  <a:lnTo>
                    <a:pt x="7244537" y="96431"/>
                  </a:lnTo>
                  <a:lnTo>
                    <a:pt x="7244537" y="7531"/>
                  </a:lnTo>
                  <a:lnTo>
                    <a:pt x="6885991" y="7531"/>
                  </a:lnTo>
                  <a:lnTo>
                    <a:pt x="6885991" y="96431"/>
                  </a:lnTo>
                  <a:lnTo>
                    <a:pt x="6885991" y="224701"/>
                  </a:lnTo>
                  <a:lnTo>
                    <a:pt x="6885991" y="311061"/>
                  </a:lnTo>
                  <a:lnTo>
                    <a:pt x="6885991" y="454571"/>
                  </a:lnTo>
                  <a:lnTo>
                    <a:pt x="6885991" y="543471"/>
                  </a:lnTo>
                  <a:lnTo>
                    <a:pt x="7245286" y="543471"/>
                  </a:lnTo>
                  <a:lnTo>
                    <a:pt x="7245286" y="454571"/>
                  </a:lnTo>
                  <a:close/>
                </a:path>
                <a:path w="10626725" h="551180">
                  <a:moveTo>
                    <a:pt x="7720889" y="7924"/>
                  </a:moveTo>
                  <a:lnTo>
                    <a:pt x="7284301" y="7924"/>
                  </a:lnTo>
                  <a:lnTo>
                    <a:pt x="7284301" y="96824"/>
                  </a:lnTo>
                  <a:lnTo>
                    <a:pt x="7446264" y="96824"/>
                  </a:lnTo>
                  <a:lnTo>
                    <a:pt x="7446264" y="543864"/>
                  </a:lnTo>
                  <a:lnTo>
                    <a:pt x="7556703" y="543864"/>
                  </a:lnTo>
                  <a:lnTo>
                    <a:pt x="7556703" y="96824"/>
                  </a:lnTo>
                  <a:lnTo>
                    <a:pt x="7720889" y="96824"/>
                  </a:lnTo>
                  <a:lnTo>
                    <a:pt x="7720889" y="7924"/>
                  </a:lnTo>
                  <a:close/>
                </a:path>
                <a:path w="10626725" h="551180">
                  <a:moveTo>
                    <a:pt x="8213699" y="261366"/>
                  </a:moveTo>
                  <a:lnTo>
                    <a:pt x="8206676" y="189534"/>
                  </a:lnTo>
                  <a:lnTo>
                    <a:pt x="8185264" y="124612"/>
                  </a:lnTo>
                  <a:lnTo>
                    <a:pt x="8165782" y="91300"/>
                  </a:lnTo>
                  <a:lnTo>
                    <a:pt x="8150847" y="71424"/>
                  </a:lnTo>
                  <a:lnTo>
                    <a:pt x="8129219" y="50076"/>
                  </a:lnTo>
                  <a:lnTo>
                    <a:pt x="8104657" y="32207"/>
                  </a:lnTo>
                  <a:lnTo>
                    <a:pt x="8101825" y="30734"/>
                  </a:lnTo>
                  <a:lnTo>
                    <a:pt x="8101825" y="290449"/>
                  </a:lnTo>
                  <a:lnTo>
                    <a:pt x="8100009" y="325856"/>
                  </a:lnTo>
                  <a:lnTo>
                    <a:pt x="8099984" y="326250"/>
                  </a:lnTo>
                  <a:lnTo>
                    <a:pt x="8099869" y="328637"/>
                  </a:lnTo>
                  <a:lnTo>
                    <a:pt x="8094154" y="362927"/>
                  </a:lnTo>
                  <a:lnTo>
                    <a:pt x="8071701" y="416534"/>
                  </a:lnTo>
                  <a:lnTo>
                    <a:pt x="8035442" y="449249"/>
                  </a:lnTo>
                  <a:lnTo>
                    <a:pt x="7986293" y="460159"/>
                  </a:lnTo>
                  <a:lnTo>
                    <a:pt x="7960588" y="457428"/>
                  </a:lnTo>
                  <a:lnTo>
                    <a:pt x="7959903" y="457428"/>
                  </a:lnTo>
                  <a:lnTo>
                    <a:pt x="7916177" y="434682"/>
                  </a:lnTo>
                  <a:lnTo>
                    <a:pt x="7886217" y="389940"/>
                  </a:lnTo>
                  <a:lnTo>
                    <a:pt x="7871117" y="326250"/>
                  </a:lnTo>
                  <a:lnTo>
                    <a:pt x="7869237" y="261366"/>
                  </a:lnTo>
                  <a:lnTo>
                    <a:pt x="7871104" y="225552"/>
                  </a:lnTo>
                  <a:lnTo>
                    <a:pt x="7871206" y="223596"/>
                  </a:lnTo>
                  <a:lnTo>
                    <a:pt x="7886560" y="158699"/>
                  </a:lnTo>
                  <a:lnTo>
                    <a:pt x="7916469" y="115633"/>
                  </a:lnTo>
                  <a:lnTo>
                    <a:pt x="7959255" y="94043"/>
                  </a:lnTo>
                  <a:lnTo>
                    <a:pt x="7959014" y="94043"/>
                  </a:lnTo>
                  <a:lnTo>
                    <a:pt x="7985569" y="91300"/>
                  </a:lnTo>
                  <a:lnTo>
                    <a:pt x="8011935" y="94043"/>
                  </a:lnTo>
                  <a:lnTo>
                    <a:pt x="8035074" y="102247"/>
                  </a:lnTo>
                  <a:lnTo>
                    <a:pt x="8071701" y="135115"/>
                  </a:lnTo>
                  <a:lnTo>
                    <a:pt x="8094345" y="189039"/>
                  </a:lnTo>
                  <a:lnTo>
                    <a:pt x="8101800" y="261366"/>
                  </a:lnTo>
                  <a:lnTo>
                    <a:pt x="8101825" y="290449"/>
                  </a:lnTo>
                  <a:lnTo>
                    <a:pt x="8101825" y="30734"/>
                  </a:lnTo>
                  <a:lnTo>
                    <a:pt x="8077670" y="18122"/>
                  </a:lnTo>
                  <a:lnTo>
                    <a:pt x="8048828" y="8051"/>
                  </a:lnTo>
                  <a:lnTo>
                    <a:pt x="8018132" y="2019"/>
                  </a:lnTo>
                  <a:lnTo>
                    <a:pt x="7985569" y="0"/>
                  </a:lnTo>
                  <a:lnTo>
                    <a:pt x="7952994" y="2019"/>
                  </a:lnTo>
                  <a:lnTo>
                    <a:pt x="7893456" y="18122"/>
                  </a:lnTo>
                  <a:lnTo>
                    <a:pt x="7841907" y="50076"/>
                  </a:lnTo>
                  <a:lnTo>
                    <a:pt x="7801597" y="96278"/>
                  </a:lnTo>
                  <a:lnTo>
                    <a:pt x="7773378" y="155892"/>
                  </a:lnTo>
                  <a:lnTo>
                    <a:pt x="7759141" y="225348"/>
                  </a:lnTo>
                  <a:lnTo>
                    <a:pt x="7757338" y="290449"/>
                  </a:lnTo>
                  <a:lnTo>
                    <a:pt x="7759179" y="325856"/>
                  </a:lnTo>
                  <a:lnTo>
                    <a:pt x="7759281" y="327990"/>
                  </a:lnTo>
                  <a:lnTo>
                    <a:pt x="7764729" y="362927"/>
                  </a:lnTo>
                  <a:lnTo>
                    <a:pt x="7764780" y="363296"/>
                  </a:lnTo>
                  <a:lnTo>
                    <a:pt x="7773822" y="396367"/>
                  </a:lnTo>
                  <a:lnTo>
                    <a:pt x="7802232" y="455218"/>
                  </a:lnTo>
                  <a:lnTo>
                    <a:pt x="7842732" y="500951"/>
                  </a:lnTo>
                  <a:lnTo>
                    <a:pt x="7894434" y="532688"/>
                  </a:lnTo>
                  <a:lnTo>
                    <a:pt x="7953883" y="548703"/>
                  </a:lnTo>
                  <a:lnTo>
                    <a:pt x="7986293" y="550710"/>
                  </a:lnTo>
                  <a:lnTo>
                    <a:pt x="8018678" y="548703"/>
                  </a:lnTo>
                  <a:lnTo>
                    <a:pt x="8018920" y="548703"/>
                  </a:lnTo>
                  <a:lnTo>
                    <a:pt x="8049400" y="542696"/>
                  </a:lnTo>
                  <a:lnTo>
                    <a:pt x="8049590" y="542696"/>
                  </a:lnTo>
                  <a:lnTo>
                    <a:pt x="8078749" y="532485"/>
                  </a:lnTo>
                  <a:lnTo>
                    <a:pt x="8130286" y="500418"/>
                  </a:lnTo>
                  <a:lnTo>
                    <a:pt x="8166011" y="460159"/>
                  </a:lnTo>
                  <a:lnTo>
                    <a:pt x="8185823" y="426288"/>
                  </a:lnTo>
                  <a:lnTo>
                    <a:pt x="8206803" y="361772"/>
                  </a:lnTo>
                  <a:lnTo>
                    <a:pt x="8213661" y="290449"/>
                  </a:lnTo>
                  <a:lnTo>
                    <a:pt x="8213699" y="261366"/>
                  </a:lnTo>
                  <a:close/>
                </a:path>
                <a:path w="10626725" h="551180">
                  <a:moveTo>
                    <a:pt x="8711489" y="538187"/>
                  </a:moveTo>
                  <a:lnTo>
                    <a:pt x="8610346" y="347141"/>
                  </a:lnTo>
                  <a:lnTo>
                    <a:pt x="8595538" y="319163"/>
                  </a:lnTo>
                  <a:lnTo>
                    <a:pt x="8618106" y="307365"/>
                  </a:lnTo>
                  <a:lnTo>
                    <a:pt x="8637638" y="293712"/>
                  </a:lnTo>
                  <a:lnTo>
                    <a:pt x="8667496" y="260819"/>
                  </a:lnTo>
                  <a:lnTo>
                    <a:pt x="8685314" y="219633"/>
                  </a:lnTo>
                  <a:lnTo>
                    <a:pt x="8691245" y="169329"/>
                  </a:lnTo>
                  <a:lnTo>
                    <a:pt x="8688019" y="132867"/>
                  </a:lnTo>
                  <a:lnTo>
                    <a:pt x="8662251" y="73050"/>
                  </a:lnTo>
                  <a:lnTo>
                    <a:pt x="8611222" y="31191"/>
                  </a:lnTo>
                  <a:lnTo>
                    <a:pt x="8580806" y="19329"/>
                  </a:lnTo>
                  <a:lnTo>
                    <a:pt x="8580806" y="178168"/>
                  </a:lnTo>
                  <a:lnTo>
                    <a:pt x="8579396" y="195630"/>
                  </a:lnTo>
                  <a:lnTo>
                    <a:pt x="8557984" y="236524"/>
                  </a:lnTo>
                  <a:lnTo>
                    <a:pt x="8513191" y="256362"/>
                  </a:lnTo>
                  <a:lnTo>
                    <a:pt x="8493569" y="257683"/>
                  </a:lnTo>
                  <a:lnTo>
                    <a:pt x="8404479" y="257683"/>
                  </a:lnTo>
                  <a:lnTo>
                    <a:pt x="8404479" y="96824"/>
                  </a:lnTo>
                  <a:lnTo>
                    <a:pt x="8493201" y="96824"/>
                  </a:lnTo>
                  <a:lnTo>
                    <a:pt x="8531987" y="102247"/>
                  </a:lnTo>
                  <a:lnTo>
                    <a:pt x="8568690" y="130416"/>
                  </a:lnTo>
                  <a:lnTo>
                    <a:pt x="8580806" y="178168"/>
                  </a:lnTo>
                  <a:lnTo>
                    <a:pt x="8580806" y="19329"/>
                  </a:lnTo>
                  <a:lnTo>
                    <a:pt x="8577313" y="17957"/>
                  </a:lnTo>
                  <a:lnTo>
                    <a:pt x="8537969" y="10020"/>
                  </a:lnTo>
                  <a:lnTo>
                    <a:pt x="8493201" y="7366"/>
                  </a:lnTo>
                  <a:lnTo>
                    <a:pt x="8294040" y="7366"/>
                  </a:lnTo>
                  <a:lnTo>
                    <a:pt x="8294040" y="543344"/>
                  </a:lnTo>
                  <a:lnTo>
                    <a:pt x="8404479" y="543344"/>
                  </a:lnTo>
                  <a:lnTo>
                    <a:pt x="8404479" y="347141"/>
                  </a:lnTo>
                  <a:lnTo>
                    <a:pt x="8492452" y="347141"/>
                  </a:lnTo>
                  <a:lnTo>
                    <a:pt x="8592960" y="543344"/>
                  </a:lnTo>
                  <a:lnTo>
                    <a:pt x="8711489" y="543344"/>
                  </a:lnTo>
                  <a:lnTo>
                    <a:pt x="8711489" y="538187"/>
                  </a:lnTo>
                  <a:close/>
                </a:path>
                <a:path w="10626725" h="551180">
                  <a:moveTo>
                    <a:pt x="9372625" y="287870"/>
                  </a:moveTo>
                  <a:lnTo>
                    <a:pt x="9370670" y="226847"/>
                  </a:lnTo>
                  <a:lnTo>
                    <a:pt x="9355023" y="160121"/>
                  </a:lnTo>
                  <a:lnTo>
                    <a:pt x="9324162" y="102082"/>
                  </a:lnTo>
                  <a:lnTo>
                    <a:pt x="9319781" y="96824"/>
                  </a:lnTo>
                  <a:lnTo>
                    <a:pt x="9303931" y="77762"/>
                  </a:lnTo>
                  <a:lnTo>
                    <a:pt x="9280627" y="56807"/>
                  </a:lnTo>
                  <a:lnTo>
                    <a:pt x="9260726" y="43522"/>
                  </a:lnTo>
                  <a:lnTo>
                    <a:pt x="9260726" y="262839"/>
                  </a:lnTo>
                  <a:lnTo>
                    <a:pt x="9260726" y="291185"/>
                  </a:lnTo>
                  <a:lnTo>
                    <a:pt x="9251607" y="360857"/>
                  </a:lnTo>
                  <a:lnTo>
                    <a:pt x="9225750" y="412292"/>
                  </a:lnTo>
                  <a:lnTo>
                    <a:pt x="9183878" y="444042"/>
                  </a:lnTo>
                  <a:lnTo>
                    <a:pt x="9126728" y="454634"/>
                  </a:lnTo>
                  <a:lnTo>
                    <a:pt x="9073350" y="454634"/>
                  </a:lnTo>
                  <a:lnTo>
                    <a:pt x="9073350" y="96824"/>
                  </a:lnTo>
                  <a:lnTo>
                    <a:pt x="9127833" y="96824"/>
                  </a:lnTo>
                  <a:lnTo>
                    <a:pt x="9185161" y="107353"/>
                  </a:lnTo>
                  <a:lnTo>
                    <a:pt x="9226855" y="138963"/>
                  </a:lnTo>
                  <a:lnTo>
                    <a:pt x="9252255" y="191008"/>
                  </a:lnTo>
                  <a:lnTo>
                    <a:pt x="9260726" y="262839"/>
                  </a:lnTo>
                  <a:lnTo>
                    <a:pt x="9260726" y="43522"/>
                  </a:lnTo>
                  <a:lnTo>
                    <a:pt x="9225458" y="25285"/>
                  </a:lnTo>
                  <a:lnTo>
                    <a:pt x="9162237" y="9359"/>
                  </a:lnTo>
                  <a:lnTo>
                    <a:pt x="9127833" y="7366"/>
                  </a:lnTo>
                  <a:lnTo>
                    <a:pt x="8962911" y="7366"/>
                  </a:lnTo>
                  <a:lnTo>
                    <a:pt x="8962911" y="543356"/>
                  </a:lnTo>
                  <a:lnTo>
                    <a:pt x="9128938" y="543356"/>
                  </a:lnTo>
                  <a:lnTo>
                    <a:pt x="9195651" y="535063"/>
                  </a:lnTo>
                  <a:lnTo>
                    <a:pt x="9255201" y="510959"/>
                  </a:lnTo>
                  <a:lnTo>
                    <a:pt x="9304845" y="472389"/>
                  </a:lnTo>
                  <a:lnTo>
                    <a:pt x="9341879" y="420763"/>
                  </a:lnTo>
                  <a:lnTo>
                    <a:pt x="9364942" y="358457"/>
                  </a:lnTo>
                  <a:lnTo>
                    <a:pt x="9370708" y="324205"/>
                  </a:lnTo>
                  <a:lnTo>
                    <a:pt x="9372625" y="287870"/>
                  </a:lnTo>
                  <a:close/>
                </a:path>
                <a:path w="10626725" h="551180">
                  <a:moveTo>
                    <a:pt x="9812160" y="454571"/>
                  </a:moveTo>
                  <a:lnTo>
                    <a:pt x="9563316" y="454571"/>
                  </a:lnTo>
                  <a:lnTo>
                    <a:pt x="9563316" y="311061"/>
                  </a:lnTo>
                  <a:lnTo>
                    <a:pt x="9775342" y="311061"/>
                  </a:lnTo>
                  <a:lnTo>
                    <a:pt x="9775342" y="224701"/>
                  </a:lnTo>
                  <a:lnTo>
                    <a:pt x="9563316" y="224701"/>
                  </a:lnTo>
                  <a:lnTo>
                    <a:pt x="9563316" y="96431"/>
                  </a:lnTo>
                  <a:lnTo>
                    <a:pt x="9811423" y="96431"/>
                  </a:lnTo>
                  <a:lnTo>
                    <a:pt x="9811423" y="7531"/>
                  </a:lnTo>
                  <a:lnTo>
                    <a:pt x="9452877" y="7531"/>
                  </a:lnTo>
                  <a:lnTo>
                    <a:pt x="9452877" y="96431"/>
                  </a:lnTo>
                  <a:lnTo>
                    <a:pt x="9452877" y="224701"/>
                  </a:lnTo>
                  <a:lnTo>
                    <a:pt x="9452877" y="311061"/>
                  </a:lnTo>
                  <a:lnTo>
                    <a:pt x="9452877" y="454571"/>
                  </a:lnTo>
                  <a:lnTo>
                    <a:pt x="9452877" y="543471"/>
                  </a:lnTo>
                  <a:lnTo>
                    <a:pt x="9812160" y="543471"/>
                  </a:lnTo>
                  <a:lnTo>
                    <a:pt x="9812160" y="454571"/>
                  </a:lnTo>
                  <a:close/>
                </a:path>
                <a:path w="10626725" h="551180">
                  <a:moveTo>
                    <a:pt x="10446055" y="7924"/>
                  </a:moveTo>
                  <a:lnTo>
                    <a:pt x="10009467" y="7924"/>
                  </a:lnTo>
                  <a:lnTo>
                    <a:pt x="10009467" y="96824"/>
                  </a:lnTo>
                  <a:lnTo>
                    <a:pt x="10171443" y="96824"/>
                  </a:lnTo>
                  <a:lnTo>
                    <a:pt x="10171443" y="543864"/>
                  </a:lnTo>
                  <a:lnTo>
                    <a:pt x="10281869" y="543864"/>
                  </a:lnTo>
                  <a:lnTo>
                    <a:pt x="10281869" y="96824"/>
                  </a:lnTo>
                  <a:lnTo>
                    <a:pt x="10446055" y="96824"/>
                  </a:lnTo>
                  <a:lnTo>
                    <a:pt x="10446055" y="7924"/>
                  </a:lnTo>
                  <a:close/>
                </a:path>
                <a:path w="10626725" h="551180">
                  <a:moveTo>
                    <a:pt x="10626433" y="7366"/>
                  </a:moveTo>
                  <a:lnTo>
                    <a:pt x="10516006" y="7366"/>
                  </a:lnTo>
                  <a:lnTo>
                    <a:pt x="10516006" y="543344"/>
                  </a:lnTo>
                  <a:lnTo>
                    <a:pt x="10626433" y="543344"/>
                  </a:lnTo>
                  <a:lnTo>
                    <a:pt x="10626433" y="73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4637" y="1470733"/>
              <a:ext cx="224154" cy="275590"/>
            </a:xfrm>
            <a:custGeom>
              <a:avLst/>
              <a:gdLst/>
              <a:ahLst/>
              <a:cxnLst/>
              <a:rect l="l" t="t" r="r" b="b"/>
              <a:pathLst>
                <a:path w="224155" h="275589">
                  <a:moveTo>
                    <a:pt x="130866" y="0"/>
                  </a:moveTo>
                  <a:lnTo>
                    <a:pt x="78209" y="11314"/>
                  </a:lnTo>
                  <a:lnTo>
                    <a:pt x="43054" y="38599"/>
                  </a:lnTo>
                  <a:lnTo>
                    <a:pt x="19136" y="75563"/>
                  </a:lnTo>
                  <a:lnTo>
                    <a:pt x="4881" y="121839"/>
                  </a:lnTo>
                  <a:lnTo>
                    <a:pt x="0" y="166154"/>
                  </a:lnTo>
                  <a:lnTo>
                    <a:pt x="190" y="178162"/>
                  </a:lnTo>
                  <a:lnTo>
                    <a:pt x="7939" y="217730"/>
                  </a:lnTo>
                  <a:lnTo>
                    <a:pt x="34675" y="256607"/>
                  </a:lnTo>
                  <a:lnTo>
                    <a:pt x="77368" y="274376"/>
                  </a:lnTo>
                  <a:lnTo>
                    <a:pt x="90198" y="275352"/>
                  </a:lnTo>
                  <a:lnTo>
                    <a:pt x="104669" y="274873"/>
                  </a:lnTo>
                  <a:lnTo>
                    <a:pt x="145044" y="264400"/>
                  </a:lnTo>
                  <a:lnTo>
                    <a:pt x="177759" y="241547"/>
                  </a:lnTo>
                  <a:lnTo>
                    <a:pt x="198926" y="208421"/>
                  </a:lnTo>
                  <a:lnTo>
                    <a:pt x="205231" y="182214"/>
                  </a:lnTo>
                  <a:lnTo>
                    <a:pt x="151672" y="182580"/>
                  </a:lnTo>
                  <a:lnTo>
                    <a:pt x="148651" y="193677"/>
                  </a:lnTo>
                  <a:lnTo>
                    <a:pt x="144376" y="203404"/>
                  </a:lnTo>
                  <a:lnTo>
                    <a:pt x="114786" y="227974"/>
                  </a:lnTo>
                  <a:lnTo>
                    <a:pt x="92585" y="230432"/>
                  </a:lnTo>
                  <a:lnTo>
                    <a:pt x="84152" y="229474"/>
                  </a:lnTo>
                  <a:lnTo>
                    <a:pt x="54958" y="193930"/>
                  </a:lnTo>
                  <a:lnTo>
                    <a:pt x="53937" y="182580"/>
                  </a:lnTo>
                  <a:lnTo>
                    <a:pt x="53982" y="171800"/>
                  </a:lnTo>
                  <a:lnTo>
                    <a:pt x="59089" y="124970"/>
                  </a:lnTo>
                  <a:lnTo>
                    <a:pt x="74770" y="76278"/>
                  </a:lnTo>
                  <a:lnTo>
                    <a:pt x="103147" y="49556"/>
                  </a:lnTo>
                  <a:lnTo>
                    <a:pt x="128291" y="45087"/>
                  </a:lnTo>
                  <a:lnTo>
                    <a:pt x="138268" y="46147"/>
                  </a:lnTo>
                  <a:lnTo>
                    <a:pt x="167361" y="72792"/>
                  </a:lnTo>
                  <a:lnTo>
                    <a:pt x="169891" y="94782"/>
                  </a:lnTo>
                  <a:lnTo>
                    <a:pt x="223638" y="94970"/>
                  </a:lnTo>
                  <a:lnTo>
                    <a:pt x="215743" y="55469"/>
                  </a:lnTo>
                  <a:lnTo>
                    <a:pt x="183584" y="14717"/>
                  </a:lnTo>
                  <a:lnTo>
                    <a:pt x="150592" y="1880"/>
                  </a:lnTo>
                  <a:lnTo>
                    <a:pt x="130866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8757" y="1539567"/>
              <a:ext cx="386752" cy="20651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2525" y="1539562"/>
              <a:ext cx="175041" cy="2067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57101" y="1539564"/>
              <a:ext cx="177713" cy="20651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54695" y="1459684"/>
              <a:ext cx="207645" cy="287020"/>
            </a:xfrm>
            <a:custGeom>
              <a:avLst/>
              <a:gdLst/>
              <a:ahLst/>
              <a:cxnLst/>
              <a:rect l="l" t="t" r="r" b="b"/>
              <a:pathLst>
                <a:path w="207644" h="287019">
                  <a:moveTo>
                    <a:pt x="90624" y="79704"/>
                  </a:moveTo>
                  <a:lnTo>
                    <a:pt x="49850" y="90374"/>
                  </a:lnTo>
                  <a:lnTo>
                    <a:pt x="18930" y="124792"/>
                  </a:lnTo>
                  <a:lnTo>
                    <a:pt x="4623" y="163724"/>
                  </a:lnTo>
                  <a:lnTo>
                    <a:pt x="0" y="204004"/>
                  </a:lnTo>
                  <a:lnTo>
                    <a:pt x="249" y="209281"/>
                  </a:lnTo>
                  <a:lnTo>
                    <a:pt x="8616" y="249311"/>
                  </a:lnTo>
                  <a:lnTo>
                    <a:pt x="37532" y="281026"/>
                  </a:lnTo>
                  <a:lnTo>
                    <a:pt x="62823" y="286577"/>
                  </a:lnTo>
                  <a:lnTo>
                    <a:pt x="77181" y="285278"/>
                  </a:lnTo>
                  <a:lnTo>
                    <a:pt x="90617" y="280641"/>
                  </a:lnTo>
                  <a:lnTo>
                    <a:pt x="103132" y="272670"/>
                  </a:lnTo>
                  <a:lnTo>
                    <a:pt x="114728" y="261363"/>
                  </a:lnTo>
                  <a:lnTo>
                    <a:pt x="161868" y="261363"/>
                  </a:lnTo>
                  <a:lnTo>
                    <a:pt x="164992" y="243322"/>
                  </a:lnTo>
                  <a:lnTo>
                    <a:pt x="78100" y="243322"/>
                  </a:lnTo>
                  <a:lnTo>
                    <a:pt x="67355" y="241056"/>
                  </a:lnTo>
                  <a:lnTo>
                    <a:pt x="59418" y="234810"/>
                  </a:lnTo>
                  <a:lnTo>
                    <a:pt x="54288" y="224585"/>
                  </a:lnTo>
                  <a:lnTo>
                    <a:pt x="51965" y="210381"/>
                  </a:lnTo>
                  <a:lnTo>
                    <a:pt x="51599" y="204004"/>
                  </a:lnTo>
                  <a:lnTo>
                    <a:pt x="51902" y="196151"/>
                  </a:lnTo>
                  <a:lnTo>
                    <a:pt x="59491" y="157488"/>
                  </a:lnTo>
                  <a:lnTo>
                    <a:pt x="84290" y="126333"/>
                  </a:lnTo>
                  <a:lnTo>
                    <a:pt x="101660" y="122949"/>
                  </a:lnTo>
                  <a:lnTo>
                    <a:pt x="185834" y="122949"/>
                  </a:lnTo>
                  <a:lnTo>
                    <a:pt x="189468" y="101965"/>
                  </a:lnTo>
                  <a:lnTo>
                    <a:pt x="135533" y="101965"/>
                  </a:lnTo>
                  <a:lnTo>
                    <a:pt x="126306" y="92498"/>
                  </a:lnTo>
                  <a:lnTo>
                    <a:pt x="115745" y="85632"/>
                  </a:lnTo>
                  <a:lnTo>
                    <a:pt x="103850" y="81367"/>
                  </a:lnTo>
                  <a:lnTo>
                    <a:pt x="90624" y="79704"/>
                  </a:lnTo>
                  <a:close/>
                </a:path>
                <a:path w="207644" h="287019">
                  <a:moveTo>
                    <a:pt x="161868" y="261363"/>
                  </a:moveTo>
                  <a:lnTo>
                    <a:pt x="114728" y="261363"/>
                  </a:lnTo>
                  <a:lnTo>
                    <a:pt x="111785" y="282713"/>
                  </a:lnTo>
                  <a:lnTo>
                    <a:pt x="158171" y="282713"/>
                  </a:lnTo>
                  <a:lnTo>
                    <a:pt x="161868" y="261363"/>
                  </a:lnTo>
                  <a:close/>
                </a:path>
                <a:path w="207644" h="287019">
                  <a:moveTo>
                    <a:pt x="185834" y="122949"/>
                  </a:moveTo>
                  <a:lnTo>
                    <a:pt x="101660" y="122949"/>
                  </a:lnTo>
                  <a:lnTo>
                    <a:pt x="111529" y="124584"/>
                  </a:lnTo>
                  <a:lnTo>
                    <a:pt x="119604" y="128565"/>
                  </a:lnTo>
                  <a:lnTo>
                    <a:pt x="125885" y="134892"/>
                  </a:lnTo>
                  <a:lnTo>
                    <a:pt x="130371" y="143566"/>
                  </a:lnTo>
                  <a:lnTo>
                    <a:pt x="116204" y="222715"/>
                  </a:lnTo>
                  <a:lnTo>
                    <a:pt x="107750" y="232078"/>
                  </a:lnTo>
                  <a:lnTo>
                    <a:pt x="98582" y="238634"/>
                  </a:lnTo>
                  <a:lnTo>
                    <a:pt x="88698" y="242382"/>
                  </a:lnTo>
                  <a:lnTo>
                    <a:pt x="78100" y="243322"/>
                  </a:lnTo>
                  <a:lnTo>
                    <a:pt x="164992" y="243322"/>
                  </a:lnTo>
                  <a:lnTo>
                    <a:pt x="185712" y="123657"/>
                  </a:lnTo>
                  <a:lnTo>
                    <a:pt x="185834" y="122949"/>
                  </a:lnTo>
                  <a:close/>
                </a:path>
                <a:path w="207644" h="287019">
                  <a:moveTo>
                    <a:pt x="207123" y="0"/>
                  </a:moveTo>
                  <a:lnTo>
                    <a:pt x="155041" y="0"/>
                  </a:lnTo>
                  <a:lnTo>
                    <a:pt x="135533" y="101965"/>
                  </a:lnTo>
                  <a:lnTo>
                    <a:pt x="189468" y="101965"/>
                  </a:lnTo>
                  <a:lnTo>
                    <a:pt x="207123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64423" y="1539203"/>
              <a:ext cx="332388" cy="20687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90123" y="1539203"/>
              <a:ext cx="327446" cy="20706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819971" y="1459693"/>
              <a:ext cx="499109" cy="287020"/>
            </a:xfrm>
            <a:custGeom>
              <a:avLst/>
              <a:gdLst/>
              <a:ahLst/>
              <a:cxnLst/>
              <a:rect l="l" t="t" r="r" b="b"/>
              <a:pathLst>
                <a:path w="499110" h="287019">
                  <a:moveTo>
                    <a:pt x="177723" y="157759"/>
                  </a:moveTo>
                  <a:lnTo>
                    <a:pt x="161912" y="108254"/>
                  </a:lnTo>
                  <a:lnTo>
                    <a:pt x="128879" y="84404"/>
                  </a:lnTo>
                  <a:lnTo>
                    <a:pt x="128879" y="149999"/>
                  </a:lnTo>
                  <a:lnTo>
                    <a:pt x="128828" y="153631"/>
                  </a:lnTo>
                  <a:lnTo>
                    <a:pt x="128727" y="155257"/>
                  </a:lnTo>
                  <a:lnTo>
                    <a:pt x="128092" y="159575"/>
                  </a:lnTo>
                  <a:lnTo>
                    <a:pt x="126987" y="164363"/>
                  </a:lnTo>
                  <a:lnTo>
                    <a:pt x="55562" y="164363"/>
                  </a:lnTo>
                  <a:lnTo>
                    <a:pt x="75539" y="131787"/>
                  </a:lnTo>
                  <a:lnTo>
                    <a:pt x="87236" y="124942"/>
                  </a:lnTo>
                  <a:lnTo>
                    <a:pt x="87033" y="124942"/>
                  </a:lnTo>
                  <a:lnTo>
                    <a:pt x="94056" y="123190"/>
                  </a:lnTo>
                  <a:lnTo>
                    <a:pt x="99123" y="122885"/>
                  </a:lnTo>
                  <a:lnTo>
                    <a:pt x="108394" y="122885"/>
                  </a:lnTo>
                  <a:lnTo>
                    <a:pt x="128879" y="149999"/>
                  </a:lnTo>
                  <a:lnTo>
                    <a:pt x="128879" y="84404"/>
                  </a:lnTo>
                  <a:lnTo>
                    <a:pt x="121666" y="81927"/>
                  </a:lnTo>
                  <a:lnTo>
                    <a:pt x="103606" y="79883"/>
                  </a:lnTo>
                  <a:lnTo>
                    <a:pt x="90373" y="80378"/>
                  </a:lnTo>
                  <a:lnTo>
                    <a:pt x="43649" y="99580"/>
                  </a:lnTo>
                  <a:lnTo>
                    <a:pt x="17843" y="129768"/>
                  </a:lnTo>
                  <a:lnTo>
                    <a:pt x="2997" y="168897"/>
                  </a:lnTo>
                  <a:lnTo>
                    <a:pt x="0" y="203466"/>
                  </a:lnTo>
                  <a:lnTo>
                    <a:pt x="1181" y="215874"/>
                  </a:lnTo>
                  <a:lnTo>
                    <a:pt x="20574" y="258648"/>
                  </a:lnTo>
                  <a:lnTo>
                    <a:pt x="59817" y="283108"/>
                  </a:lnTo>
                  <a:lnTo>
                    <a:pt x="84467" y="286397"/>
                  </a:lnTo>
                  <a:lnTo>
                    <a:pt x="96418" y="285965"/>
                  </a:lnTo>
                  <a:lnTo>
                    <a:pt x="139890" y="272072"/>
                  </a:lnTo>
                  <a:lnTo>
                    <a:pt x="162331" y="250875"/>
                  </a:lnTo>
                  <a:lnTo>
                    <a:pt x="156387" y="243509"/>
                  </a:lnTo>
                  <a:lnTo>
                    <a:pt x="138582" y="221411"/>
                  </a:lnTo>
                  <a:lnTo>
                    <a:pt x="127469" y="231355"/>
                  </a:lnTo>
                  <a:lnTo>
                    <a:pt x="115481" y="238353"/>
                  </a:lnTo>
                  <a:lnTo>
                    <a:pt x="102616" y="242404"/>
                  </a:lnTo>
                  <a:lnTo>
                    <a:pt x="88887" y="243509"/>
                  </a:lnTo>
                  <a:lnTo>
                    <a:pt x="80606" y="242620"/>
                  </a:lnTo>
                  <a:lnTo>
                    <a:pt x="52197" y="209804"/>
                  </a:lnTo>
                  <a:lnTo>
                    <a:pt x="51892" y="200621"/>
                  </a:lnTo>
                  <a:lnTo>
                    <a:pt x="173913" y="200621"/>
                  </a:lnTo>
                  <a:lnTo>
                    <a:pt x="176860" y="177939"/>
                  </a:lnTo>
                  <a:lnTo>
                    <a:pt x="177431" y="164363"/>
                  </a:lnTo>
                  <a:lnTo>
                    <a:pt x="177634" y="159575"/>
                  </a:lnTo>
                  <a:lnTo>
                    <a:pt x="177723" y="157759"/>
                  </a:lnTo>
                  <a:close/>
                </a:path>
                <a:path w="499110" h="287019">
                  <a:moveTo>
                    <a:pt x="182194" y="0"/>
                  </a:moveTo>
                  <a:lnTo>
                    <a:pt x="122008" y="0"/>
                  </a:lnTo>
                  <a:lnTo>
                    <a:pt x="77838" y="57061"/>
                  </a:lnTo>
                  <a:lnTo>
                    <a:pt x="123672" y="57061"/>
                  </a:lnTo>
                  <a:lnTo>
                    <a:pt x="182194" y="0"/>
                  </a:lnTo>
                  <a:close/>
                </a:path>
                <a:path w="499110" h="287019">
                  <a:moveTo>
                    <a:pt x="404723" y="0"/>
                  </a:moveTo>
                  <a:lnTo>
                    <a:pt x="352640" y="0"/>
                  </a:lnTo>
                  <a:lnTo>
                    <a:pt x="333133" y="101968"/>
                  </a:lnTo>
                  <a:lnTo>
                    <a:pt x="327977" y="96685"/>
                  </a:lnTo>
                  <a:lnTo>
                    <a:pt x="327977" y="143560"/>
                  </a:lnTo>
                  <a:lnTo>
                    <a:pt x="313804" y="222707"/>
                  </a:lnTo>
                  <a:lnTo>
                    <a:pt x="305346" y="232079"/>
                  </a:lnTo>
                  <a:lnTo>
                    <a:pt x="296176" y="238633"/>
                  </a:lnTo>
                  <a:lnTo>
                    <a:pt x="286296" y="242379"/>
                  </a:lnTo>
                  <a:lnTo>
                    <a:pt x="275704" y="243319"/>
                  </a:lnTo>
                  <a:lnTo>
                    <a:pt x="264960" y="241058"/>
                  </a:lnTo>
                  <a:lnTo>
                    <a:pt x="257022" y="234810"/>
                  </a:lnTo>
                  <a:lnTo>
                    <a:pt x="251891" y="224586"/>
                  </a:lnTo>
                  <a:lnTo>
                    <a:pt x="249567" y="210375"/>
                  </a:lnTo>
                  <a:lnTo>
                    <a:pt x="249199" y="204000"/>
                  </a:lnTo>
                  <a:lnTo>
                    <a:pt x="249504" y="196151"/>
                  </a:lnTo>
                  <a:lnTo>
                    <a:pt x="257086" y="157480"/>
                  </a:lnTo>
                  <a:lnTo>
                    <a:pt x="281889" y="126326"/>
                  </a:lnTo>
                  <a:lnTo>
                    <a:pt x="323481" y="134886"/>
                  </a:lnTo>
                  <a:lnTo>
                    <a:pt x="327977" y="143560"/>
                  </a:lnTo>
                  <a:lnTo>
                    <a:pt x="327977" y="96685"/>
                  </a:lnTo>
                  <a:lnTo>
                    <a:pt x="323900" y="92494"/>
                  </a:lnTo>
                  <a:lnTo>
                    <a:pt x="313347" y="85623"/>
                  </a:lnTo>
                  <a:lnTo>
                    <a:pt x="301447" y="81368"/>
                  </a:lnTo>
                  <a:lnTo>
                    <a:pt x="288226" y="79705"/>
                  </a:lnTo>
                  <a:lnTo>
                    <a:pt x="277253" y="80162"/>
                  </a:lnTo>
                  <a:lnTo>
                    <a:pt x="238645" y="96735"/>
                  </a:lnTo>
                  <a:lnTo>
                    <a:pt x="210731" y="136842"/>
                  </a:lnTo>
                  <a:lnTo>
                    <a:pt x="199504" y="178536"/>
                  </a:lnTo>
                  <a:lnTo>
                    <a:pt x="197599" y="204000"/>
                  </a:lnTo>
                  <a:lnTo>
                    <a:pt x="197853" y="209283"/>
                  </a:lnTo>
                  <a:lnTo>
                    <a:pt x="206209" y="249313"/>
                  </a:lnTo>
                  <a:lnTo>
                    <a:pt x="235127" y="281025"/>
                  </a:lnTo>
                  <a:lnTo>
                    <a:pt x="260426" y="286575"/>
                  </a:lnTo>
                  <a:lnTo>
                    <a:pt x="274777" y="285280"/>
                  </a:lnTo>
                  <a:lnTo>
                    <a:pt x="288213" y="280644"/>
                  </a:lnTo>
                  <a:lnTo>
                    <a:pt x="300736" y="272669"/>
                  </a:lnTo>
                  <a:lnTo>
                    <a:pt x="312331" y="261366"/>
                  </a:lnTo>
                  <a:lnTo>
                    <a:pt x="309384" y="282714"/>
                  </a:lnTo>
                  <a:lnTo>
                    <a:pt x="355777" y="282714"/>
                  </a:lnTo>
                  <a:lnTo>
                    <a:pt x="359473" y="261366"/>
                  </a:lnTo>
                  <a:lnTo>
                    <a:pt x="362597" y="243319"/>
                  </a:lnTo>
                  <a:lnTo>
                    <a:pt x="383311" y="123659"/>
                  </a:lnTo>
                  <a:lnTo>
                    <a:pt x="383438" y="122948"/>
                  </a:lnTo>
                  <a:lnTo>
                    <a:pt x="387070" y="101968"/>
                  </a:lnTo>
                  <a:lnTo>
                    <a:pt x="404723" y="0"/>
                  </a:lnTo>
                  <a:close/>
                </a:path>
                <a:path w="499110" h="287019">
                  <a:moveTo>
                    <a:pt x="486638" y="83566"/>
                  </a:moveTo>
                  <a:lnTo>
                    <a:pt x="434365" y="83566"/>
                  </a:lnTo>
                  <a:lnTo>
                    <a:pt x="399757" y="282714"/>
                  </a:lnTo>
                  <a:lnTo>
                    <a:pt x="452031" y="282714"/>
                  </a:lnTo>
                  <a:lnTo>
                    <a:pt x="486638" y="83566"/>
                  </a:lnTo>
                  <a:close/>
                </a:path>
                <a:path w="499110" h="287019">
                  <a:moveTo>
                    <a:pt x="498665" y="38709"/>
                  </a:moveTo>
                  <a:lnTo>
                    <a:pt x="476821" y="4165"/>
                  </a:lnTo>
                  <a:lnTo>
                    <a:pt x="468972" y="4406"/>
                  </a:lnTo>
                  <a:lnTo>
                    <a:pt x="460984" y="4406"/>
                  </a:lnTo>
                  <a:lnTo>
                    <a:pt x="454177" y="7112"/>
                  </a:lnTo>
                  <a:lnTo>
                    <a:pt x="442887" y="17907"/>
                  </a:lnTo>
                  <a:lnTo>
                    <a:pt x="440194" y="24726"/>
                  </a:lnTo>
                  <a:lnTo>
                    <a:pt x="440601" y="38709"/>
                  </a:lnTo>
                  <a:lnTo>
                    <a:pt x="440677" y="41287"/>
                  </a:lnTo>
                  <a:lnTo>
                    <a:pt x="443712" y="47917"/>
                  </a:lnTo>
                  <a:lnTo>
                    <a:pt x="455371" y="57734"/>
                  </a:lnTo>
                  <a:lnTo>
                    <a:pt x="462153" y="60071"/>
                  </a:lnTo>
                  <a:lnTo>
                    <a:pt x="478472" y="59575"/>
                  </a:lnTo>
                  <a:lnTo>
                    <a:pt x="485444" y="56629"/>
                  </a:lnTo>
                  <a:lnTo>
                    <a:pt x="496112" y="45339"/>
                  </a:lnTo>
                  <a:lnTo>
                    <a:pt x="498665" y="38709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25754" y="1494289"/>
              <a:ext cx="497505" cy="2517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13825" y="1459684"/>
              <a:ext cx="1964447" cy="35928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968837" y="1539564"/>
              <a:ext cx="205740" cy="279400"/>
            </a:xfrm>
            <a:custGeom>
              <a:avLst/>
              <a:gdLst/>
              <a:ahLst/>
              <a:cxnLst/>
              <a:rect l="l" t="t" r="r" b="b"/>
              <a:pathLst>
                <a:path w="205739" h="279400">
                  <a:moveTo>
                    <a:pt x="95525" y="3497"/>
                  </a:moveTo>
                  <a:lnTo>
                    <a:pt x="47663" y="3685"/>
                  </a:lnTo>
                  <a:lnTo>
                    <a:pt x="0" y="279405"/>
                  </a:lnTo>
                  <a:lnTo>
                    <a:pt x="51904" y="279405"/>
                  </a:lnTo>
                  <a:lnTo>
                    <a:pt x="70123" y="185167"/>
                  </a:lnTo>
                  <a:lnTo>
                    <a:pt x="169510" y="185167"/>
                  </a:lnTo>
                  <a:lnTo>
                    <a:pt x="174069" y="180563"/>
                  </a:lnTo>
                  <a:lnTo>
                    <a:pt x="181465" y="170763"/>
                  </a:lnTo>
                  <a:lnTo>
                    <a:pt x="185520" y="163817"/>
                  </a:lnTo>
                  <a:lnTo>
                    <a:pt x="104352" y="163817"/>
                  </a:lnTo>
                  <a:lnTo>
                    <a:pt x="94106" y="162330"/>
                  </a:lnTo>
                  <a:lnTo>
                    <a:pt x="85812" y="158609"/>
                  </a:lnTo>
                  <a:lnTo>
                    <a:pt x="79472" y="152651"/>
                  </a:lnTo>
                  <a:lnTo>
                    <a:pt x="75086" y="144456"/>
                  </a:lnTo>
                  <a:lnTo>
                    <a:pt x="89997" y="62238"/>
                  </a:lnTo>
                  <a:lnTo>
                    <a:pt x="97856" y="53578"/>
                  </a:lnTo>
                  <a:lnTo>
                    <a:pt x="106703" y="47498"/>
                  </a:lnTo>
                  <a:lnTo>
                    <a:pt x="116539" y="43998"/>
                  </a:lnTo>
                  <a:lnTo>
                    <a:pt x="127367" y="43077"/>
                  </a:lnTo>
                  <a:lnTo>
                    <a:pt x="199751" y="43077"/>
                  </a:lnTo>
                  <a:lnTo>
                    <a:pt x="195441" y="32439"/>
                  </a:lnTo>
                  <a:lnTo>
                    <a:pt x="189755" y="23559"/>
                  </a:lnTo>
                  <a:lnTo>
                    <a:pt x="92028" y="23559"/>
                  </a:lnTo>
                  <a:lnTo>
                    <a:pt x="95493" y="3685"/>
                  </a:lnTo>
                  <a:lnTo>
                    <a:pt x="95525" y="3497"/>
                  </a:lnTo>
                  <a:close/>
                </a:path>
                <a:path w="205739" h="279400">
                  <a:moveTo>
                    <a:pt x="169510" y="185167"/>
                  </a:moveTo>
                  <a:lnTo>
                    <a:pt x="70123" y="185167"/>
                  </a:lnTo>
                  <a:lnTo>
                    <a:pt x="79254" y="194311"/>
                  </a:lnTo>
                  <a:lnTo>
                    <a:pt x="89905" y="200950"/>
                  </a:lnTo>
                  <a:lnTo>
                    <a:pt x="102076" y="205082"/>
                  </a:lnTo>
                  <a:lnTo>
                    <a:pt x="115766" y="206705"/>
                  </a:lnTo>
                  <a:lnTo>
                    <a:pt x="126835" y="206209"/>
                  </a:lnTo>
                  <a:lnTo>
                    <a:pt x="165913" y="188799"/>
                  </a:lnTo>
                  <a:lnTo>
                    <a:pt x="169510" y="185167"/>
                  </a:lnTo>
                  <a:close/>
                </a:path>
                <a:path w="205739" h="279400">
                  <a:moveTo>
                    <a:pt x="199751" y="43077"/>
                  </a:moveTo>
                  <a:lnTo>
                    <a:pt x="127367" y="43077"/>
                  </a:lnTo>
                  <a:lnTo>
                    <a:pt x="136194" y="43318"/>
                  </a:lnTo>
                  <a:lnTo>
                    <a:pt x="142917" y="46940"/>
                  </a:lnTo>
                  <a:lnTo>
                    <a:pt x="154047" y="82343"/>
                  </a:lnTo>
                  <a:lnTo>
                    <a:pt x="152948" y="100028"/>
                  </a:lnTo>
                  <a:lnTo>
                    <a:pt x="141424" y="140505"/>
                  </a:lnTo>
                  <a:lnTo>
                    <a:pt x="104352" y="163817"/>
                  </a:lnTo>
                  <a:lnTo>
                    <a:pt x="185520" y="163817"/>
                  </a:lnTo>
                  <a:lnTo>
                    <a:pt x="202012" y="119020"/>
                  </a:lnTo>
                  <a:lnTo>
                    <a:pt x="205585" y="76940"/>
                  </a:lnTo>
                  <a:lnTo>
                    <a:pt x="204091" y="60277"/>
                  </a:lnTo>
                  <a:lnTo>
                    <a:pt x="200709" y="45443"/>
                  </a:lnTo>
                  <a:lnTo>
                    <a:pt x="199848" y="43318"/>
                  </a:lnTo>
                  <a:lnTo>
                    <a:pt x="199751" y="43077"/>
                  </a:lnTo>
                  <a:close/>
                </a:path>
                <a:path w="205739" h="279400">
                  <a:moveTo>
                    <a:pt x="142822" y="0"/>
                  </a:moveTo>
                  <a:lnTo>
                    <a:pt x="128675" y="1195"/>
                  </a:lnTo>
                  <a:lnTo>
                    <a:pt x="115493" y="5520"/>
                  </a:lnTo>
                  <a:lnTo>
                    <a:pt x="103278" y="12975"/>
                  </a:lnTo>
                  <a:lnTo>
                    <a:pt x="92028" y="23559"/>
                  </a:lnTo>
                  <a:lnTo>
                    <a:pt x="189755" y="23559"/>
                  </a:lnTo>
                  <a:lnTo>
                    <a:pt x="156638" y="1605"/>
                  </a:lnTo>
                  <a:lnTo>
                    <a:pt x="142822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92651" y="1539203"/>
              <a:ext cx="504304" cy="20688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16361" y="1459684"/>
              <a:ext cx="1562530" cy="35928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90800" y="1459874"/>
              <a:ext cx="1960428" cy="36829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566737" y="1459684"/>
              <a:ext cx="207645" cy="287020"/>
            </a:xfrm>
            <a:custGeom>
              <a:avLst/>
              <a:gdLst/>
              <a:ahLst/>
              <a:cxnLst/>
              <a:rect l="l" t="t" r="r" b="b"/>
              <a:pathLst>
                <a:path w="207645" h="287019">
                  <a:moveTo>
                    <a:pt x="90624" y="79704"/>
                  </a:moveTo>
                  <a:lnTo>
                    <a:pt x="49850" y="90374"/>
                  </a:lnTo>
                  <a:lnTo>
                    <a:pt x="18930" y="124792"/>
                  </a:lnTo>
                  <a:lnTo>
                    <a:pt x="4623" y="163724"/>
                  </a:lnTo>
                  <a:lnTo>
                    <a:pt x="0" y="204004"/>
                  </a:lnTo>
                  <a:lnTo>
                    <a:pt x="249" y="209281"/>
                  </a:lnTo>
                  <a:lnTo>
                    <a:pt x="8616" y="249311"/>
                  </a:lnTo>
                  <a:lnTo>
                    <a:pt x="37532" y="281026"/>
                  </a:lnTo>
                  <a:lnTo>
                    <a:pt x="62823" y="286577"/>
                  </a:lnTo>
                  <a:lnTo>
                    <a:pt x="77181" y="285278"/>
                  </a:lnTo>
                  <a:lnTo>
                    <a:pt x="90617" y="280641"/>
                  </a:lnTo>
                  <a:lnTo>
                    <a:pt x="103132" y="272670"/>
                  </a:lnTo>
                  <a:lnTo>
                    <a:pt x="114728" y="261363"/>
                  </a:lnTo>
                  <a:lnTo>
                    <a:pt x="161868" y="261363"/>
                  </a:lnTo>
                  <a:lnTo>
                    <a:pt x="164992" y="243322"/>
                  </a:lnTo>
                  <a:lnTo>
                    <a:pt x="78100" y="243322"/>
                  </a:lnTo>
                  <a:lnTo>
                    <a:pt x="67355" y="241056"/>
                  </a:lnTo>
                  <a:lnTo>
                    <a:pt x="59418" y="234810"/>
                  </a:lnTo>
                  <a:lnTo>
                    <a:pt x="54288" y="224585"/>
                  </a:lnTo>
                  <a:lnTo>
                    <a:pt x="51965" y="210381"/>
                  </a:lnTo>
                  <a:lnTo>
                    <a:pt x="51599" y="204004"/>
                  </a:lnTo>
                  <a:lnTo>
                    <a:pt x="51902" y="196151"/>
                  </a:lnTo>
                  <a:lnTo>
                    <a:pt x="59491" y="157488"/>
                  </a:lnTo>
                  <a:lnTo>
                    <a:pt x="84290" y="126333"/>
                  </a:lnTo>
                  <a:lnTo>
                    <a:pt x="101660" y="122949"/>
                  </a:lnTo>
                  <a:lnTo>
                    <a:pt x="185834" y="122949"/>
                  </a:lnTo>
                  <a:lnTo>
                    <a:pt x="189468" y="101965"/>
                  </a:lnTo>
                  <a:lnTo>
                    <a:pt x="135533" y="101965"/>
                  </a:lnTo>
                  <a:lnTo>
                    <a:pt x="126306" y="92498"/>
                  </a:lnTo>
                  <a:lnTo>
                    <a:pt x="115745" y="85632"/>
                  </a:lnTo>
                  <a:lnTo>
                    <a:pt x="103850" y="81367"/>
                  </a:lnTo>
                  <a:lnTo>
                    <a:pt x="90624" y="79704"/>
                  </a:lnTo>
                  <a:close/>
                </a:path>
                <a:path w="207645" h="287019">
                  <a:moveTo>
                    <a:pt x="161868" y="261363"/>
                  </a:moveTo>
                  <a:lnTo>
                    <a:pt x="114728" y="261363"/>
                  </a:lnTo>
                  <a:lnTo>
                    <a:pt x="111785" y="282713"/>
                  </a:lnTo>
                  <a:lnTo>
                    <a:pt x="158171" y="282713"/>
                  </a:lnTo>
                  <a:lnTo>
                    <a:pt x="161868" y="261363"/>
                  </a:lnTo>
                  <a:close/>
                </a:path>
                <a:path w="207645" h="287019">
                  <a:moveTo>
                    <a:pt x="185834" y="122949"/>
                  </a:moveTo>
                  <a:lnTo>
                    <a:pt x="101660" y="122949"/>
                  </a:lnTo>
                  <a:lnTo>
                    <a:pt x="111529" y="124584"/>
                  </a:lnTo>
                  <a:lnTo>
                    <a:pt x="119604" y="128565"/>
                  </a:lnTo>
                  <a:lnTo>
                    <a:pt x="125885" y="134892"/>
                  </a:lnTo>
                  <a:lnTo>
                    <a:pt x="130371" y="143566"/>
                  </a:lnTo>
                  <a:lnTo>
                    <a:pt x="116204" y="222715"/>
                  </a:lnTo>
                  <a:lnTo>
                    <a:pt x="107750" y="232078"/>
                  </a:lnTo>
                  <a:lnTo>
                    <a:pt x="98582" y="238634"/>
                  </a:lnTo>
                  <a:lnTo>
                    <a:pt x="88698" y="242382"/>
                  </a:lnTo>
                  <a:lnTo>
                    <a:pt x="78100" y="243322"/>
                  </a:lnTo>
                  <a:lnTo>
                    <a:pt x="164992" y="243322"/>
                  </a:lnTo>
                  <a:lnTo>
                    <a:pt x="185712" y="123657"/>
                  </a:lnTo>
                  <a:lnTo>
                    <a:pt x="185834" y="122949"/>
                  </a:lnTo>
                  <a:close/>
                </a:path>
                <a:path w="207645" h="287019">
                  <a:moveTo>
                    <a:pt x="207123" y="0"/>
                  </a:moveTo>
                  <a:lnTo>
                    <a:pt x="155041" y="0"/>
                  </a:lnTo>
                  <a:lnTo>
                    <a:pt x="135533" y="101965"/>
                  </a:lnTo>
                  <a:lnTo>
                    <a:pt x="189468" y="101965"/>
                  </a:lnTo>
                  <a:lnTo>
                    <a:pt x="207123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776465" y="1539564"/>
              <a:ext cx="177713" cy="20651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045533" y="1539576"/>
              <a:ext cx="789305" cy="279400"/>
            </a:xfrm>
            <a:custGeom>
              <a:avLst/>
              <a:gdLst/>
              <a:ahLst/>
              <a:cxnLst/>
              <a:rect l="l" t="t" r="r" b="b"/>
              <a:pathLst>
                <a:path w="789304" h="279400">
                  <a:moveTo>
                    <a:pt x="205587" y="76936"/>
                  </a:moveTo>
                  <a:lnTo>
                    <a:pt x="204089" y="60274"/>
                  </a:lnTo>
                  <a:lnTo>
                    <a:pt x="200710" y="45440"/>
                  </a:lnTo>
                  <a:lnTo>
                    <a:pt x="199847" y="43307"/>
                  </a:lnTo>
                  <a:lnTo>
                    <a:pt x="199758" y="43065"/>
                  </a:lnTo>
                  <a:lnTo>
                    <a:pt x="168821" y="5676"/>
                  </a:lnTo>
                  <a:lnTo>
                    <a:pt x="154051" y="1308"/>
                  </a:lnTo>
                  <a:lnTo>
                    <a:pt x="154051" y="82334"/>
                  </a:lnTo>
                  <a:lnTo>
                    <a:pt x="152946" y="100025"/>
                  </a:lnTo>
                  <a:lnTo>
                    <a:pt x="141427" y="140500"/>
                  </a:lnTo>
                  <a:lnTo>
                    <a:pt x="104355" y="163817"/>
                  </a:lnTo>
                  <a:lnTo>
                    <a:pt x="94107" y="162331"/>
                  </a:lnTo>
                  <a:lnTo>
                    <a:pt x="85813" y="158597"/>
                  </a:lnTo>
                  <a:lnTo>
                    <a:pt x="79476" y="152641"/>
                  </a:lnTo>
                  <a:lnTo>
                    <a:pt x="75082" y="144449"/>
                  </a:lnTo>
                  <a:lnTo>
                    <a:pt x="90004" y="62230"/>
                  </a:lnTo>
                  <a:lnTo>
                    <a:pt x="97853" y="53568"/>
                  </a:lnTo>
                  <a:lnTo>
                    <a:pt x="106705" y="47498"/>
                  </a:lnTo>
                  <a:lnTo>
                    <a:pt x="116547" y="43992"/>
                  </a:lnTo>
                  <a:lnTo>
                    <a:pt x="127368" y="43065"/>
                  </a:lnTo>
                  <a:lnTo>
                    <a:pt x="136194" y="43307"/>
                  </a:lnTo>
                  <a:lnTo>
                    <a:pt x="154051" y="82334"/>
                  </a:lnTo>
                  <a:lnTo>
                    <a:pt x="154051" y="1308"/>
                  </a:lnTo>
                  <a:lnTo>
                    <a:pt x="142824" y="0"/>
                  </a:lnTo>
                  <a:lnTo>
                    <a:pt x="128676" y="1193"/>
                  </a:lnTo>
                  <a:lnTo>
                    <a:pt x="115493" y="5511"/>
                  </a:lnTo>
                  <a:lnTo>
                    <a:pt x="103276" y="12966"/>
                  </a:lnTo>
                  <a:lnTo>
                    <a:pt x="92036" y="23558"/>
                  </a:lnTo>
                  <a:lnTo>
                    <a:pt x="95491" y="3683"/>
                  </a:lnTo>
                  <a:lnTo>
                    <a:pt x="95529" y="3492"/>
                  </a:lnTo>
                  <a:lnTo>
                    <a:pt x="47663" y="3683"/>
                  </a:lnTo>
                  <a:lnTo>
                    <a:pt x="0" y="279400"/>
                  </a:lnTo>
                  <a:lnTo>
                    <a:pt x="51904" y="279400"/>
                  </a:lnTo>
                  <a:lnTo>
                    <a:pt x="70129" y="185166"/>
                  </a:lnTo>
                  <a:lnTo>
                    <a:pt x="79260" y="194310"/>
                  </a:lnTo>
                  <a:lnTo>
                    <a:pt x="89903" y="200939"/>
                  </a:lnTo>
                  <a:lnTo>
                    <a:pt x="102082" y="205079"/>
                  </a:lnTo>
                  <a:lnTo>
                    <a:pt x="115773" y="206705"/>
                  </a:lnTo>
                  <a:lnTo>
                    <a:pt x="126834" y="206209"/>
                  </a:lnTo>
                  <a:lnTo>
                    <a:pt x="165912" y="188798"/>
                  </a:lnTo>
                  <a:lnTo>
                    <a:pt x="185521" y="163817"/>
                  </a:lnTo>
                  <a:lnTo>
                    <a:pt x="188099" y="159397"/>
                  </a:lnTo>
                  <a:lnTo>
                    <a:pt x="202018" y="119011"/>
                  </a:lnTo>
                  <a:lnTo>
                    <a:pt x="205498" y="89357"/>
                  </a:lnTo>
                  <a:lnTo>
                    <a:pt x="205587" y="76936"/>
                  </a:lnTo>
                  <a:close/>
                </a:path>
                <a:path w="789304" h="279400">
                  <a:moveTo>
                    <a:pt x="408724" y="77876"/>
                  </a:moveTo>
                  <a:lnTo>
                    <a:pt x="392925" y="28371"/>
                  </a:lnTo>
                  <a:lnTo>
                    <a:pt x="359892" y="4521"/>
                  </a:lnTo>
                  <a:lnTo>
                    <a:pt x="359892" y="70129"/>
                  </a:lnTo>
                  <a:lnTo>
                    <a:pt x="359841" y="73748"/>
                  </a:lnTo>
                  <a:lnTo>
                    <a:pt x="359740" y="75374"/>
                  </a:lnTo>
                  <a:lnTo>
                    <a:pt x="359092" y="79692"/>
                  </a:lnTo>
                  <a:lnTo>
                    <a:pt x="358000" y="84480"/>
                  </a:lnTo>
                  <a:lnTo>
                    <a:pt x="286575" y="84480"/>
                  </a:lnTo>
                  <a:lnTo>
                    <a:pt x="306539" y="51904"/>
                  </a:lnTo>
                  <a:lnTo>
                    <a:pt x="318262" y="45059"/>
                  </a:lnTo>
                  <a:lnTo>
                    <a:pt x="318071" y="45059"/>
                  </a:lnTo>
                  <a:lnTo>
                    <a:pt x="325056" y="43307"/>
                  </a:lnTo>
                  <a:lnTo>
                    <a:pt x="329996" y="43014"/>
                  </a:lnTo>
                  <a:lnTo>
                    <a:pt x="339394" y="43014"/>
                  </a:lnTo>
                  <a:lnTo>
                    <a:pt x="359892" y="70129"/>
                  </a:lnTo>
                  <a:lnTo>
                    <a:pt x="359892" y="4521"/>
                  </a:lnTo>
                  <a:lnTo>
                    <a:pt x="352679" y="2044"/>
                  </a:lnTo>
                  <a:lnTo>
                    <a:pt x="334619" y="0"/>
                  </a:lnTo>
                  <a:lnTo>
                    <a:pt x="321386" y="495"/>
                  </a:lnTo>
                  <a:lnTo>
                    <a:pt x="274662" y="19697"/>
                  </a:lnTo>
                  <a:lnTo>
                    <a:pt x="248843" y="49872"/>
                  </a:lnTo>
                  <a:lnTo>
                    <a:pt x="233997" y="89014"/>
                  </a:lnTo>
                  <a:lnTo>
                    <a:pt x="231089" y="120738"/>
                  </a:lnTo>
                  <a:lnTo>
                    <a:pt x="231013" y="123583"/>
                  </a:lnTo>
                  <a:lnTo>
                    <a:pt x="244703" y="169532"/>
                  </a:lnTo>
                  <a:lnTo>
                    <a:pt x="279628" y="199250"/>
                  </a:lnTo>
                  <a:lnTo>
                    <a:pt x="315468" y="206514"/>
                  </a:lnTo>
                  <a:lnTo>
                    <a:pt x="327431" y="206082"/>
                  </a:lnTo>
                  <a:lnTo>
                    <a:pt x="370903" y="192189"/>
                  </a:lnTo>
                  <a:lnTo>
                    <a:pt x="393331" y="170980"/>
                  </a:lnTo>
                  <a:lnTo>
                    <a:pt x="387400" y="163626"/>
                  </a:lnTo>
                  <a:lnTo>
                    <a:pt x="369582" y="141541"/>
                  </a:lnTo>
                  <a:lnTo>
                    <a:pt x="358482" y="151472"/>
                  </a:lnTo>
                  <a:lnTo>
                    <a:pt x="346494" y="158470"/>
                  </a:lnTo>
                  <a:lnTo>
                    <a:pt x="333629" y="162521"/>
                  </a:lnTo>
                  <a:lnTo>
                    <a:pt x="319887" y="163626"/>
                  </a:lnTo>
                  <a:lnTo>
                    <a:pt x="311607" y="162737"/>
                  </a:lnTo>
                  <a:lnTo>
                    <a:pt x="283210" y="129921"/>
                  </a:lnTo>
                  <a:lnTo>
                    <a:pt x="282905" y="120738"/>
                  </a:lnTo>
                  <a:lnTo>
                    <a:pt x="404926" y="120738"/>
                  </a:lnTo>
                  <a:lnTo>
                    <a:pt x="407873" y="98069"/>
                  </a:lnTo>
                  <a:lnTo>
                    <a:pt x="408444" y="84480"/>
                  </a:lnTo>
                  <a:lnTo>
                    <a:pt x="408647" y="79692"/>
                  </a:lnTo>
                  <a:lnTo>
                    <a:pt x="408724" y="77876"/>
                  </a:lnTo>
                  <a:close/>
                </a:path>
                <a:path w="789304" h="279400">
                  <a:moveTo>
                    <a:pt x="599287" y="64427"/>
                  </a:moveTo>
                  <a:lnTo>
                    <a:pt x="587248" y="27317"/>
                  </a:lnTo>
                  <a:lnTo>
                    <a:pt x="554101" y="4648"/>
                  </a:lnTo>
                  <a:lnTo>
                    <a:pt x="523646" y="0"/>
                  </a:lnTo>
                  <a:lnTo>
                    <a:pt x="507326" y="952"/>
                  </a:lnTo>
                  <a:lnTo>
                    <a:pt x="465759" y="17386"/>
                  </a:lnTo>
                  <a:lnTo>
                    <a:pt x="442722" y="49885"/>
                  </a:lnTo>
                  <a:lnTo>
                    <a:pt x="440817" y="63309"/>
                  </a:lnTo>
                  <a:lnTo>
                    <a:pt x="443814" y="82461"/>
                  </a:lnTo>
                  <a:lnTo>
                    <a:pt x="454431" y="98475"/>
                  </a:lnTo>
                  <a:lnTo>
                    <a:pt x="472706" y="111353"/>
                  </a:lnTo>
                  <a:lnTo>
                    <a:pt x="498614" y="121107"/>
                  </a:lnTo>
                  <a:lnTo>
                    <a:pt x="515366" y="125336"/>
                  </a:lnTo>
                  <a:lnTo>
                    <a:pt x="525399" y="129159"/>
                  </a:lnTo>
                  <a:lnTo>
                    <a:pt x="532155" y="133997"/>
                  </a:lnTo>
                  <a:lnTo>
                    <a:pt x="535622" y="139839"/>
                  </a:lnTo>
                  <a:lnTo>
                    <a:pt x="535787" y="146697"/>
                  </a:lnTo>
                  <a:lnTo>
                    <a:pt x="534568" y="153314"/>
                  </a:lnTo>
                  <a:lnTo>
                    <a:pt x="530847" y="158597"/>
                  </a:lnTo>
                  <a:lnTo>
                    <a:pt x="518464" y="166446"/>
                  </a:lnTo>
                  <a:lnTo>
                    <a:pt x="510578" y="168414"/>
                  </a:lnTo>
                  <a:lnTo>
                    <a:pt x="501002" y="168414"/>
                  </a:lnTo>
                  <a:lnTo>
                    <a:pt x="487908" y="166471"/>
                  </a:lnTo>
                  <a:lnTo>
                    <a:pt x="478459" y="160997"/>
                  </a:lnTo>
                  <a:lnTo>
                    <a:pt x="472643" y="152019"/>
                  </a:lnTo>
                  <a:lnTo>
                    <a:pt x="470458" y="139509"/>
                  </a:lnTo>
                  <a:lnTo>
                    <a:pt x="421487" y="139141"/>
                  </a:lnTo>
                  <a:lnTo>
                    <a:pt x="434263" y="177431"/>
                  </a:lnTo>
                  <a:lnTo>
                    <a:pt x="468795" y="201561"/>
                  </a:lnTo>
                  <a:lnTo>
                    <a:pt x="499160" y="206514"/>
                  </a:lnTo>
                  <a:lnTo>
                    <a:pt x="510260" y="206273"/>
                  </a:lnTo>
                  <a:lnTo>
                    <a:pt x="551586" y="195059"/>
                  </a:lnTo>
                  <a:lnTo>
                    <a:pt x="582891" y="162064"/>
                  </a:lnTo>
                  <a:lnTo>
                    <a:pt x="586219" y="144297"/>
                  </a:lnTo>
                  <a:lnTo>
                    <a:pt x="586016" y="136486"/>
                  </a:lnTo>
                  <a:lnTo>
                    <a:pt x="565137" y="101244"/>
                  </a:lnTo>
                  <a:lnTo>
                    <a:pt x="519963" y="83197"/>
                  </a:lnTo>
                  <a:lnTo>
                    <a:pt x="512597" y="81534"/>
                  </a:lnTo>
                  <a:lnTo>
                    <a:pt x="501815" y="77965"/>
                  </a:lnTo>
                  <a:lnTo>
                    <a:pt x="494512" y="73304"/>
                  </a:lnTo>
                  <a:lnTo>
                    <a:pt x="490677" y="67564"/>
                  </a:lnTo>
                  <a:lnTo>
                    <a:pt x="490321" y="60731"/>
                  </a:lnTo>
                  <a:lnTo>
                    <a:pt x="491680" y="53873"/>
                  </a:lnTo>
                  <a:lnTo>
                    <a:pt x="495338" y="48399"/>
                  </a:lnTo>
                  <a:lnTo>
                    <a:pt x="507225" y="40309"/>
                  </a:lnTo>
                  <a:lnTo>
                    <a:pt x="514248" y="38277"/>
                  </a:lnTo>
                  <a:lnTo>
                    <a:pt x="522363" y="38277"/>
                  </a:lnTo>
                  <a:lnTo>
                    <a:pt x="533603" y="40043"/>
                  </a:lnTo>
                  <a:lnTo>
                    <a:pt x="541591" y="44958"/>
                  </a:lnTo>
                  <a:lnTo>
                    <a:pt x="546303" y="53022"/>
                  </a:lnTo>
                  <a:lnTo>
                    <a:pt x="547763" y="64236"/>
                  </a:lnTo>
                  <a:lnTo>
                    <a:pt x="599287" y="64427"/>
                  </a:lnTo>
                  <a:close/>
                </a:path>
                <a:path w="789304" h="279400">
                  <a:moveTo>
                    <a:pt x="789051" y="64427"/>
                  </a:moveTo>
                  <a:lnTo>
                    <a:pt x="777011" y="27317"/>
                  </a:lnTo>
                  <a:lnTo>
                    <a:pt x="743864" y="4648"/>
                  </a:lnTo>
                  <a:lnTo>
                    <a:pt x="713409" y="0"/>
                  </a:lnTo>
                  <a:lnTo>
                    <a:pt x="697090" y="952"/>
                  </a:lnTo>
                  <a:lnTo>
                    <a:pt x="655523" y="17386"/>
                  </a:lnTo>
                  <a:lnTo>
                    <a:pt x="632485" y="49885"/>
                  </a:lnTo>
                  <a:lnTo>
                    <a:pt x="630580" y="63309"/>
                  </a:lnTo>
                  <a:lnTo>
                    <a:pt x="633577" y="82461"/>
                  </a:lnTo>
                  <a:lnTo>
                    <a:pt x="644194" y="98475"/>
                  </a:lnTo>
                  <a:lnTo>
                    <a:pt x="662470" y="111353"/>
                  </a:lnTo>
                  <a:lnTo>
                    <a:pt x="688378" y="121107"/>
                  </a:lnTo>
                  <a:lnTo>
                    <a:pt x="705129" y="125336"/>
                  </a:lnTo>
                  <a:lnTo>
                    <a:pt x="715162" y="129159"/>
                  </a:lnTo>
                  <a:lnTo>
                    <a:pt x="721918" y="133997"/>
                  </a:lnTo>
                  <a:lnTo>
                    <a:pt x="725385" y="139839"/>
                  </a:lnTo>
                  <a:lnTo>
                    <a:pt x="725551" y="146697"/>
                  </a:lnTo>
                  <a:lnTo>
                    <a:pt x="724331" y="153314"/>
                  </a:lnTo>
                  <a:lnTo>
                    <a:pt x="720610" y="158597"/>
                  </a:lnTo>
                  <a:lnTo>
                    <a:pt x="708228" y="166446"/>
                  </a:lnTo>
                  <a:lnTo>
                    <a:pt x="700341" y="168414"/>
                  </a:lnTo>
                  <a:lnTo>
                    <a:pt x="690765" y="168414"/>
                  </a:lnTo>
                  <a:lnTo>
                    <a:pt x="677672" y="166471"/>
                  </a:lnTo>
                  <a:lnTo>
                    <a:pt x="668223" y="160997"/>
                  </a:lnTo>
                  <a:lnTo>
                    <a:pt x="662406" y="152019"/>
                  </a:lnTo>
                  <a:lnTo>
                    <a:pt x="660222" y="139509"/>
                  </a:lnTo>
                  <a:lnTo>
                    <a:pt x="611251" y="139141"/>
                  </a:lnTo>
                  <a:lnTo>
                    <a:pt x="624027" y="177431"/>
                  </a:lnTo>
                  <a:lnTo>
                    <a:pt x="658558" y="201561"/>
                  </a:lnTo>
                  <a:lnTo>
                    <a:pt x="688924" y="206514"/>
                  </a:lnTo>
                  <a:lnTo>
                    <a:pt x="700024" y="206273"/>
                  </a:lnTo>
                  <a:lnTo>
                    <a:pt x="741349" y="195059"/>
                  </a:lnTo>
                  <a:lnTo>
                    <a:pt x="772655" y="162064"/>
                  </a:lnTo>
                  <a:lnTo>
                    <a:pt x="775982" y="144297"/>
                  </a:lnTo>
                  <a:lnTo>
                    <a:pt x="775779" y="136486"/>
                  </a:lnTo>
                  <a:lnTo>
                    <a:pt x="754900" y="101244"/>
                  </a:lnTo>
                  <a:lnTo>
                    <a:pt x="709726" y="83197"/>
                  </a:lnTo>
                  <a:lnTo>
                    <a:pt x="702360" y="81534"/>
                  </a:lnTo>
                  <a:lnTo>
                    <a:pt x="691578" y="77965"/>
                  </a:lnTo>
                  <a:lnTo>
                    <a:pt x="684276" y="73304"/>
                  </a:lnTo>
                  <a:lnTo>
                    <a:pt x="680440" y="67564"/>
                  </a:lnTo>
                  <a:lnTo>
                    <a:pt x="680085" y="60731"/>
                  </a:lnTo>
                  <a:lnTo>
                    <a:pt x="681443" y="53873"/>
                  </a:lnTo>
                  <a:lnTo>
                    <a:pt x="685101" y="48399"/>
                  </a:lnTo>
                  <a:lnTo>
                    <a:pt x="696988" y="40309"/>
                  </a:lnTo>
                  <a:lnTo>
                    <a:pt x="704011" y="38277"/>
                  </a:lnTo>
                  <a:lnTo>
                    <a:pt x="712127" y="38277"/>
                  </a:lnTo>
                  <a:lnTo>
                    <a:pt x="723366" y="40043"/>
                  </a:lnTo>
                  <a:lnTo>
                    <a:pt x="731354" y="44958"/>
                  </a:lnTo>
                  <a:lnTo>
                    <a:pt x="736066" y="53022"/>
                  </a:lnTo>
                  <a:lnTo>
                    <a:pt x="737527" y="64236"/>
                  </a:lnTo>
                  <a:lnTo>
                    <a:pt x="789051" y="64427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855018" y="1539567"/>
              <a:ext cx="378602" cy="20651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2254434" y="1459686"/>
              <a:ext cx="101600" cy="283210"/>
            </a:xfrm>
            <a:custGeom>
              <a:avLst/>
              <a:gdLst/>
              <a:ahLst/>
              <a:cxnLst/>
              <a:rect l="l" t="t" r="r" b="b"/>
              <a:pathLst>
                <a:path w="101600" h="283210">
                  <a:moveTo>
                    <a:pt x="101232" y="0"/>
                  </a:moveTo>
                  <a:lnTo>
                    <a:pt x="49139" y="0"/>
                  </a:lnTo>
                  <a:lnTo>
                    <a:pt x="0" y="282713"/>
                  </a:lnTo>
                  <a:lnTo>
                    <a:pt x="52270" y="282713"/>
                  </a:lnTo>
                  <a:lnTo>
                    <a:pt x="101232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852920" y="659668"/>
              <a:ext cx="3706693" cy="112104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2982699" y="450248"/>
              <a:ext cx="1048385" cy="1550670"/>
            </a:xfrm>
            <a:custGeom>
              <a:avLst/>
              <a:gdLst/>
              <a:ahLst/>
              <a:cxnLst/>
              <a:rect l="l" t="t" r="r" b="b"/>
              <a:pathLst>
                <a:path w="1048384" h="1550670">
                  <a:moveTo>
                    <a:pt x="318786" y="0"/>
                  </a:moveTo>
                  <a:lnTo>
                    <a:pt x="243929" y="0"/>
                  </a:lnTo>
                  <a:lnTo>
                    <a:pt x="242338" y="1591"/>
                  </a:lnTo>
                  <a:lnTo>
                    <a:pt x="240348" y="2157"/>
                  </a:lnTo>
                  <a:lnTo>
                    <a:pt x="230349" y="2492"/>
                  </a:lnTo>
                  <a:lnTo>
                    <a:pt x="228757" y="2324"/>
                  </a:lnTo>
                  <a:lnTo>
                    <a:pt x="221207" y="5141"/>
                  </a:lnTo>
                  <a:lnTo>
                    <a:pt x="173794" y="17159"/>
                  </a:lnTo>
                  <a:lnTo>
                    <a:pt x="132742" y="36152"/>
                  </a:lnTo>
                  <a:lnTo>
                    <a:pt x="99875" y="58629"/>
                  </a:lnTo>
                  <a:lnTo>
                    <a:pt x="79903" y="77337"/>
                  </a:lnTo>
                  <a:lnTo>
                    <a:pt x="74479" y="82374"/>
                  </a:lnTo>
                  <a:lnTo>
                    <a:pt x="44365" y="120047"/>
                  </a:lnTo>
                  <a:lnTo>
                    <a:pt x="24428" y="155681"/>
                  </a:lnTo>
                  <a:lnTo>
                    <a:pt x="11046" y="192538"/>
                  </a:lnTo>
                  <a:lnTo>
                    <a:pt x="9999" y="197041"/>
                  </a:lnTo>
                  <a:lnTo>
                    <a:pt x="8188" y="201365"/>
                  </a:lnTo>
                  <a:lnTo>
                    <a:pt x="5926" y="211846"/>
                  </a:lnTo>
                  <a:lnTo>
                    <a:pt x="5172" y="217930"/>
                  </a:lnTo>
                  <a:lnTo>
                    <a:pt x="4083" y="223940"/>
                  </a:lnTo>
                  <a:lnTo>
                    <a:pt x="2922" y="232264"/>
                  </a:lnTo>
                  <a:lnTo>
                    <a:pt x="1561" y="249000"/>
                  </a:lnTo>
                  <a:lnTo>
                    <a:pt x="125" y="261939"/>
                  </a:lnTo>
                  <a:lnTo>
                    <a:pt x="0" y="266714"/>
                  </a:lnTo>
                  <a:lnTo>
                    <a:pt x="1459" y="279153"/>
                  </a:lnTo>
                  <a:lnTo>
                    <a:pt x="3591" y="302818"/>
                  </a:lnTo>
                  <a:lnTo>
                    <a:pt x="4397" y="309540"/>
                  </a:lnTo>
                  <a:lnTo>
                    <a:pt x="6523" y="315979"/>
                  </a:lnTo>
                  <a:lnTo>
                    <a:pt x="7214" y="326241"/>
                  </a:lnTo>
                  <a:lnTo>
                    <a:pt x="8648" y="329696"/>
                  </a:lnTo>
                  <a:lnTo>
                    <a:pt x="12572" y="343629"/>
                  </a:lnTo>
                  <a:lnTo>
                    <a:pt x="15873" y="354025"/>
                  </a:lnTo>
                  <a:lnTo>
                    <a:pt x="32924" y="393553"/>
                  </a:lnTo>
                  <a:lnTo>
                    <a:pt x="55990" y="429485"/>
                  </a:lnTo>
                  <a:lnTo>
                    <a:pt x="84202" y="461226"/>
                  </a:lnTo>
                  <a:lnTo>
                    <a:pt x="124370" y="493002"/>
                  </a:lnTo>
                  <a:lnTo>
                    <a:pt x="165264" y="514551"/>
                  </a:lnTo>
                  <a:lnTo>
                    <a:pt x="219878" y="530235"/>
                  </a:lnTo>
                  <a:lnTo>
                    <a:pt x="232600" y="530905"/>
                  </a:lnTo>
                  <a:lnTo>
                    <a:pt x="238191" y="533167"/>
                  </a:lnTo>
                  <a:lnTo>
                    <a:pt x="256379" y="533167"/>
                  </a:lnTo>
                  <a:lnTo>
                    <a:pt x="265510" y="533470"/>
                  </a:lnTo>
                  <a:lnTo>
                    <a:pt x="271635" y="535219"/>
                  </a:lnTo>
                  <a:lnTo>
                    <a:pt x="275583" y="535522"/>
                  </a:lnTo>
                  <a:lnTo>
                    <a:pt x="303728" y="535711"/>
                  </a:lnTo>
                  <a:lnTo>
                    <a:pt x="309383" y="535983"/>
                  </a:lnTo>
                  <a:lnTo>
                    <a:pt x="318042" y="538077"/>
                  </a:lnTo>
                  <a:lnTo>
                    <a:pt x="328063" y="538172"/>
                  </a:lnTo>
                  <a:lnTo>
                    <a:pt x="341989" y="540465"/>
                  </a:lnTo>
                  <a:lnTo>
                    <a:pt x="360428" y="542569"/>
                  </a:lnTo>
                  <a:lnTo>
                    <a:pt x="365486" y="544381"/>
                  </a:lnTo>
                  <a:lnTo>
                    <a:pt x="372679" y="544716"/>
                  </a:lnTo>
                  <a:lnTo>
                    <a:pt x="377998" y="546967"/>
                  </a:lnTo>
                  <a:lnTo>
                    <a:pt x="389810" y="548978"/>
                  </a:lnTo>
                  <a:lnTo>
                    <a:pt x="395809" y="551155"/>
                  </a:lnTo>
                  <a:lnTo>
                    <a:pt x="408276" y="554043"/>
                  </a:lnTo>
                  <a:lnTo>
                    <a:pt x="440342" y="564611"/>
                  </a:lnTo>
                  <a:lnTo>
                    <a:pt x="488321" y="584464"/>
                  </a:lnTo>
                  <a:lnTo>
                    <a:pt x="525429" y="604013"/>
                  </a:lnTo>
                  <a:lnTo>
                    <a:pt x="561918" y="627216"/>
                  </a:lnTo>
                  <a:lnTo>
                    <a:pt x="608203" y="663679"/>
                  </a:lnTo>
                  <a:lnTo>
                    <a:pt x="642812" y="697377"/>
                  </a:lnTo>
                  <a:lnTo>
                    <a:pt x="655152" y="711967"/>
                  </a:lnTo>
                  <a:lnTo>
                    <a:pt x="657833" y="714438"/>
                  </a:lnTo>
                  <a:lnTo>
                    <a:pt x="670670" y="730396"/>
                  </a:lnTo>
                  <a:lnTo>
                    <a:pt x="679686" y="742103"/>
                  </a:lnTo>
                  <a:lnTo>
                    <a:pt x="683298" y="747317"/>
                  </a:lnTo>
                  <a:lnTo>
                    <a:pt x="691734" y="758814"/>
                  </a:lnTo>
                  <a:lnTo>
                    <a:pt x="716715" y="799602"/>
                  </a:lnTo>
                  <a:lnTo>
                    <a:pt x="737005" y="841122"/>
                  </a:lnTo>
                  <a:lnTo>
                    <a:pt x="753525" y="884289"/>
                  </a:lnTo>
                  <a:lnTo>
                    <a:pt x="764961" y="926505"/>
                  </a:lnTo>
                  <a:lnTo>
                    <a:pt x="768709" y="940651"/>
                  </a:lnTo>
                  <a:lnTo>
                    <a:pt x="770028" y="947039"/>
                  </a:lnTo>
                  <a:lnTo>
                    <a:pt x="770709" y="954840"/>
                  </a:lnTo>
                  <a:lnTo>
                    <a:pt x="771620" y="958536"/>
                  </a:lnTo>
                  <a:lnTo>
                    <a:pt x="773358" y="962776"/>
                  </a:lnTo>
                  <a:lnTo>
                    <a:pt x="772322" y="967405"/>
                  </a:lnTo>
                  <a:lnTo>
                    <a:pt x="774541" y="976001"/>
                  </a:lnTo>
                  <a:lnTo>
                    <a:pt x="775442" y="980273"/>
                  </a:lnTo>
                  <a:lnTo>
                    <a:pt x="775421" y="994461"/>
                  </a:lnTo>
                  <a:lnTo>
                    <a:pt x="777829" y="1000870"/>
                  </a:lnTo>
                  <a:lnTo>
                    <a:pt x="777745" y="1004807"/>
                  </a:lnTo>
                  <a:lnTo>
                    <a:pt x="778037" y="1040019"/>
                  </a:lnTo>
                  <a:lnTo>
                    <a:pt x="777725" y="1077119"/>
                  </a:lnTo>
                  <a:lnTo>
                    <a:pt x="777850" y="1079171"/>
                  </a:lnTo>
                  <a:lnTo>
                    <a:pt x="775442" y="1085569"/>
                  </a:lnTo>
                  <a:lnTo>
                    <a:pt x="775295" y="1103317"/>
                  </a:lnTo>
                  <a:lnTo>
                    <a:pt x="773390" y="1107924"/>
                  </a:lnTo>
                  <a:lnTo>
                    <a:pt x="773306" y="1115138"/>
                  </a:lnTo>
                  <a:lnTo>
                    <a:pt x="771714" y="1121704"/>
                  </a:lnTo>
                  <a:lnTo>
                    <a:pt x="769494" y="1135023"/>
                  </a:lnTo>
                  <a:lnTo>
                    <a:pt x="768594" y="1141692"/>
                  </a:lnTo>
                  <a:lnTo>
                    <a:pt x="765924" y="1153640"/>
                  </a:lnTo>
                  <a:lnTo>
                    <a:pt x="764531" y="1158949"/>
                  </a:lnTo>
                  <a:lnTo>
                    <a:pt x="762332" y="1170959"/>
                  </a:lnTo>
                  <a:lnTo>
                    <a:pt x="760165" y="1177388"/>
                  </a:lnTo>
                  <a:lnTo>
                    <a:pt x="743494" y="1227125"/>
                  </a:lnTo>
                  <a:lnTo>
                    <a:pt x="722690" y="1272463"/>
                  </a:lnTo>
                  <a:lnTo>
                    <a:pt x="703528" y="1306745"/>
                  </a:lnTo>
                  <a:lnTo>
                    <a:pt x="681602" y="1338828"/>
                  </a:lnTo>
                  <a:lnTo>
                    <a:pt x="677288" y="1345341"/>
                  </a:lnTo>
                  <a:lnTo>
                    <a:pt x="651362" y="1376806"/>
                  </a:lnTo>
                  <a:lnTo>
                    <a:pt x="623834" y="1406313"/>
                  </a:lnTo>
                  <a:lnTo>
                    <a:pt x="618776" y="1410826"/>
                  </a:lnTo>
                  <a:lnTo>
                    <a:pt x="604785" y="1423859"/>
                  </a:lnTo>
                  <a:lnTo>
                    <a:pt x="565908" y="1455144"/>
                  </a:lnTo>
                  <a:lnTo>
                    <a:pt x="521902" y="1484143"/>
                  </a:lnTo>
                  <a:lnTo>
                    <a:pt x="503921" y="1493263"/>
                  </a:lnTo>
                  <a:lnTo>
                    <a:pt x="498895" y="1496457"/>
                  </a:lnTo>
                  <a:lnTo>
                    <a:pt x="483713" y="1503710"/>
                  </a:lnTo>
                  <a:lnTo>
                    <a:pt x="473774" y="1508221"/>
                  </a:lnTo>
                  <a:lnTo>
                    <a:pt x="463716" y="1512457"/>
                  </a:lnTo>
                  <a:lnTo>
                    <a:pt x="447536" y="1518414"/>
                  </a:lnTo>
                  <a:lnTo>
                    <a:pt x="441745" y="1521011"/>
                  </a:lnTo>
                  <a:lnTo>
                    <a:pt x="423301" y="1526670"/>
                  </a:lnTo>
                  <a:lnTo>
                    <a:pt x="409840" y="1530445"/>
                  </a:lnTo>
                  <a:lnTo>
                    <a:pt x="408762" y="1530298"/>
                  </a:lnTo>
                  <a:lnTo>
                    <a:pt x="406343" y="1530403"/>
                  </a:lnTo>
                  <a:lnTo>
                    <a:pt x="410699" y="1528267"/>
                  </a:lnTo>
                  <a:lnTo>
                    <a:pt x="413704" y="1526498"/>
                  </a:lnTo>
                  <a:lnTo>
                    <a:pt x="424098" y="1522277"/>
                  </a:lnTo>
                  <a:lnTo>
                    <a:pt x="465675" y="1500413"/>
                  </a:lnTo>
                  <a:lnTo>
                    <a:pt x="491754" y="1482645"/>
                  </a:lnTo>
                  <a:lnTo>
                    <a:pt x="498288" y="1478352"/>
                  </a:lnTo>
                  <a:lnTo>
                    <a:pt x="535420" y="1446603"/>
                  </a:lnTo>
                  <a:lnTo>
                    <a:pt x="568244" y="1410323"/>
                  </a:lnTo>
                  <a:lnTo>
                    <a:pt x="597234" y="1367993"/>
                  </a:lnTo>
                  <a:lnTo>
                    <a:pt x="620015" y="1324396"/>
                  </a:lnTo>
                  <a:lnTo>
                    <a:pt x="637823" y="1275479"/>
                  </a:lnTo>
                  <a:lnTo>
                    <a:pt x="647132" y="1236328"/>
                  </a:lnTo>
                  <a:lnTo>
                    <a:pt x="647310" y="1230140"/>
                  </a:lnTo>
                  <a:lnTo>
                    <a:pt x="649865" y="1223166"/>
                  </a:lnTo>
                  <a:lnTo>
                    <a:pt x="650032" y="1210444"/>
                  </a:lnTo>
                  <a:lnTo>
                    <a:pt x="652597" y="1203659"/>
                  </a:lnTo>
                  <a:lnTo>
                    <a:pt x="652378" y="1201377"/>
                  </a:lnTo>
                  <a:lnTo>
                    <a:pt x="652891" y="1184079"/>
                  </a:lnTo>
                  <a:lnTo>
                    <a:pt x="653808" y="1169373"/>
                  </a:lnTo>
                  <a:lnTo>
                    <a:pt x="653889" y="1162251"/>
                  </a:lnTo>
                  <a:lnTo>
                    <a:pt x="653631" y="1155119"/>
                  </a:lnTo>
                  <a:lnTo>
                    <a:pt x="652304" y="1142342"/>
                  </a:lnTo>
                  <a:lnTo>
                    <a:pt x="652587" y="1136583"/>
                  </a:lnTo>
                  <a:lnTo>
                    <a:pt x="652398" y="1126436"/>
                  </a:lnTo>
                  <a:lnTo>
                    <a:pt x="652556" y="1121976"/>
                  </a:lnTo>
                  <a:lnTo>
                    <a:pt x="650440" y="1117212"/>
                  </a:lnTo>
                  <a:lnTo>
                    <a:pt x="650231" y="1109756"/>
                  </a:lnTo>
                  <a:lnTo>
                    <a:pt x="648671" y="1103809"/>
                  </a:lnTo>
                  <a:lnTo>
                    <a:pt x="646785" y="1090700"/>
                  </a:lnTo>
                  <a:lnTo>
                    <a:pt x="634703" y="1043031"/>
                  </a:lnTo>
                  <a:lnTo>
                    <a:pt x="619828" y="1003969"/>
                  </a:lnTo>
                  <a:lnTo>
                    <a:pt x="601049" y="966630"/>
                  </a:lnTo>
                  <a:lnTo>
                    <a:pt x="572556" y="924005"/>
                  </a:lnTo>
                  <a:lnTo>
                    <a:pt x="546280" y="893114"/>
                  </a:lnTo>
                  <a:lnTo>
                    <a:pt x="526486" y="873774"/>
                  </a:lnTo>
                  <a:lnTo>
                    <a:pt x="523607" y="870664"/>
                  </a:lnTo>
                  <a:lnTo>
                    <a:pt x="514958" y="862926"/>
                  </a:lnTo>
                  <a:lnTo>
                    <a:pt x="509031" y="858486"/>
                  </a:lnTo>
                  <a:lnTo>
                    <a:pt x="496707" y="848497"/>
                  </a:lnTo>
                  <a:lnTo>
                    <a:pt x="489639" y="843901"/>
                  </a:lnTo>
                  <a:lnTo>
                    <a:pt x="475300" y="833893"/>
                  </a:lnTo>
                  <a:lnTo>
                    <a:pt x="467642" y="829126"/>
                  </a:lnTo>
                  <a:lnTo>
                    <a:pt x="433681" y="811059"/>
                  </a:lnTo>
                  <a:lnTo>
                    <a:pt x="386647" y="792394"/>
                  </a:lnTo>
                  <a:lnTo>
                    <a:pt x="356072" y="784457"/>
                  </a:lnTo>
                  <a:lnTo>
                    <a:pt x="351036" y="782761"/>
                  </a:lnTo>
                  <a:lnTo>
                    <a:pt x="344460" y="782541"/>
                  </a:lnTo>
                  <a:lnTo>
                    <a:pt x="340251" y="780824"/>
                  </a:lnTo>
                  <a:lnTo>
                    <a:pt x="338408" y="780447"/>
                  </a:lnTo>
                  <a:lnTo>
                    <a:pt x="333089" y="780374"/>
                  </a:lnTo>
                  <a:lnTo>
                    <a:pt x="329780" y="780028"/>
                  </a:lnTo>
                  <a:lnTo>
                    <a:pt x="324450" y="777651"/>
                  </a:lnTo>
                  <a:lnTo>
                    <a:pt x="322021" y="777882"/>
                  </a:lnTo>
                  <a:lnTo>
                    <a:pt x="315037" y="777882"/>
                  </a:lnTo>
                  <a:lnTo>
                    <a:pt x="310440" y="777494"/>
                  </a:lnTo>
                  <a:lnTo>
                    <a:pt x="303435" y="775766"/>
                  </a:lnTo>
                  <a:lnTo>
                    <a:pt x="298346" y="775494"/>
                  </a:lnTo>
                  <a:lnTo>
                    <a:pt x="264285" y="775421"/>
                  </a:lnTo>
                  <a:lnTo>
                    <a:pt x="261363" y="775704"/>
                  </a:lnTo>
                  <a:lnTo>
                    <a:pt x="256494" y="777620"/>
                  </a:lnTo>
                  <a:lnTo>
                    <a:pt x="249835" y="777159"/>
                  </a:lnTo>
                  <a:lnTo>
                    <a:pt x="244715" y="779505"/>
                  </a:lnTo>
                  <a:lnTo>
                    <a:pt x="231490" y="782897"/>
                  </a:lnTo>
                  <a:lnTo>
                    <a:pt x="223878" y="786101"/>
                  </a:lnTo>
                  <a:lnTo>
                    <a:pt x="187596" y="810220"/>
                  </a:lnTo>
                  <a:lnTo>
                    <a:pt x="160611" y="845807"/>
                  </a:lnTo>
                  <a:lnTo>
                    <a:pt x="147432" y="885045"/>
                  </a:lnTo>
                  <a:lnTo>
                    <a:pt x="146225" y="898621"/>
                  </a:lnTo>
                  <a:lnTo>
                    <a:pt x="146291" y="905641"/>
                  </a:lnTo>
                  <a:lnTo>
                    <a:pt x="157539" y="948964"/>
                  </a:lnTo>
                  <a:lnTo>
                    <a:pt x="187167" y="988786"/>
                  </a:lnTo>
                  <a:lnTo>
                    <a:pt x="222140" y="1012680"/>
                  </a:lnTo>
                  <a:lnTo>
                    <a:pt x="249615" y="1021895"/>
                  </a:lnTo>
                  <a:lnTo>
                    <a:pt x="254683" y="1024513"/>
                  </a:lnTo>
                  <a:lnTo>
                    <a:pt x="259604" y="1024094"/>
                  </a:lnTo>
                  <a:lnTo>
                    <a:pt x="269133" y="1024481"/>
                  </a:lnTo>
                  <a:lnTo>
                    <a:pt x="276525" y="1026429"/>
                  </a:lnTo>
                  <a:lnTo>
                    <a:pt x="281771" y="1026712"/>
                  </a:lnTo>
                  <a:lnTo>
                    <a:pt x="299540" y="1026775"/>
                  </a:lnTo>
                  <a:lnTo>
                    <a:pt x="301299" y="1026649"/>
                  </a:lnTo>
                  <a:lnTo>
                    <a:pt x="310922" y="1029057"/>
                  </a:lnTo>
                  <a:lnTo>
                    <a:pt x="357434" y="1039612"/>
                  </a:lnTo>
                  <a:lnTo>
                    <a:pt x="384040" y="1051329"/>
                  </a:lnTo>
                  <a:lnTo>
                    <a:pt x="390459" y="1054543"/>
                  </a:lnTo>
                  <a:lnTo>
                    <a:pt x="426039" y="1077621"/>
                  </a:lnTo>
                  <a:lnTo>
                    <a:pt x="462665" y="1112817"/>
                  </a:lnTo>
                  <a:lnTo>
                    <a:pt x="489778" y="1150008"/>
                  </a:lnTo>
                  <a:lnTo>
                    <a:pt x="508556" y="1186986"/>
                  </a:lnTo>
                  <a:lnTo>
                    <a:pt x="522371" y="1228936"/>
                  </a:lnTo>
                  <a:lnTo>
                    <a:pt x="522758" y="1234894"/>
                  </a:lnTo>
                  <a:lnTo>
                    <a:pt x="525376" y="1241805"/>
                  </a:lnTo>
                  <a:lnTo>
                    <a:pt x="525554" y="1247815"/>
                  </a:lnTo>
                  <a:lnTo>
                    <a:pt x="525963" y="1250726"/>
                  </a:lnTo>
                  <a:lnTo>
                    <a:pt x="527858" y="1256202"/>
                  </a:lnTo>
                  <a:lnTo>
                    <a:pt x="528130" y="1267615"/>
                  </a:lnTo>
                  <a:lnTo>
                    <a:pt x="529774" y="1287594"/>
                  </a:lnTo>
                  <a:lnTo>
                    <a:pt x="529763" y="1295866"/>
                  </a:lnTo>
                  <a:lnTo>
                    <a:pt x="528130" y="1308483"/>
                  </a:lnTo>
                  <a:lnTo>
                    <a:pt x="527826" y="1324148"/>
                  </a:lnTo>
                  <a:lnTo>
                    <a:pt x="525868" y="1328975"/>
                  </a:lnTo>
                  <a:lnTo>
                    <a:pt x="525680" y="1335100"/>
                  </a:lnTo>
                  <a:lnTo>
                    <a:pt x="521777" y="1352322"/>
                  </a:lnTo>
                  <a:lnTo>
                    <a:pt x="509790" y="1388490"/>
                  </a:lnTo>
                  <a:lnTo>
                    <a:pt x="490927" y="1424848"/>
                  </a:lnTo>
                  <a:lnTo>
                    <a:pt x="460237" y="1465505"/>
                  </a:lnTo>
                  <a:lnTo>
                    <a:pt x="424959" y="1498467"/>
                  </a:lnTo>
                  <a:lnTo>
                    <a:pt x="383797" y="1525033"/>
                  </a:lnTo>
                  <a:lnTo>
                    <a:pt x="344743" y="1540549"/>
                  </a:lnTo>
                  <a:lnTo>
                    <a:pt x="339005" y="1541837"/>
                  </a:lnTo>
                  <a:lnTo>
                    <a:pt x="333487" y="1544078"/>
                  </a:lnTo>
                  <a:lnTo>
                    <a:pt x="324942" y="1544769"/>
                  </a:lnTo>
                  <a:lnTo>
                    <a:pt x="320346" y="1547534"/>
                  </a:lnTo>
                  <a:lnTo>
                    <a:pt x="320482" y="1548853"/>
                  </a:lnTo>
                  <a:lnTo>
                    <a:pt x="320890" y="1549282"/>
                  </a:lnTo>
                  <a:lnTo>
                    <a:pt x="330942" y="1550067"/>
                  </a:lnTo>
                  <a:lnTo>
                    <a:pt x="338303" y="1547701"/>
                  </a:lnTo>
                  <a:lnTo>
                    <a:pt x="346858" y="1546759"/>
                  </a:lnTo>
                  <a:lnTo>
                    <a:pt x="354994" y="1545230"/>
                  </a:lnTo>
                  <a:lnTo>
                    <a:pt x="356784" y="1545115"/>
                  </a:lnTo>
                  <a:lnTo>
                    <a:pt x="360135" y="1548088"/>
                  </a:lnTo>
                  <a:lnTo>
                    <a:pt x="372449" y="1547125"/>
                  </a:lnTo>
                  <a:lnTo>
                    <a:pt x="380365" y="1545617"/>
                  </a:lnTo>
                  <a:lnTo>
                    <a:pt x="390071" y="1545397"/>
                  </a:lnTo>
                  <a:lnTo>
                    <a:pt x="391705" y="1544727"/>
                  </a:lnTo>
                  <a:lnTo>
                    <a:pt x="397087" y="1543513"/>
                  </a:lnTo>
                  <a:lnTo>
                    <a:pt x="403181" y="1543178"/>
                  </a:lnTo>
                  <a:lnTo>
                    <a:pt x="407380" y="1543125"/>
                  </a:lnTo>
                  <a:lnTo>
                    <a:pt x="412657" y="1540748"/>
                  </a:lnTo>
                  <a:lnTo>
                    <a:pt x="418510" y="1540665"/>
                  </a:lnTo>
                  <a:lnTo>
                    <a:pt x="421212" y="1540413"/>
                  </a:lnTo>
                  <a:lnTo>
                    <a:pt x="424929" y="1538769"/>
                  </a:lnTo>
                  <a:lnTo>
                    <a:pt x="430447" y="1538225"/>
                  </a:lnTo>
                  <a:lnTo>
                    <a:pt x="433285" y="1537618"/>
                  </a:lnTo>
                  <a:lnTo>
                    <a:pt x="438510" y="1535900"/>
                  </a:lnTo>
                  <a:lnTo>
                    <a:pt x="441138" y="1535932"/>
                  </a:lnTo>
                  <a:lnTo>
                    <a:pt x="458962" y="1531746"/>
                  </a:lnTo>
                  <a:lnTo>
                    <a:pt x="466604" y="1529769"/>
                  </a:lnTo>
                  <a:lnTo>
                    <a:pt x="481807" y="1525073"/>
                  </a:lnTo>
                  <a:lnTo>
                    <a:pt x="489597" y="1523168"/>
                  </a:lnTo>
                  <a:lnTo>
                    <a:pt x="503722" y="1518917"/>
                  </a:lnTo>
                  <a:lnTo>
                    <a:pt x="528363" y="1510634"/>
                  </a:lnTo>
                  <a:lnTo>
                    <a:pt x="569427" y="1494697"/>
                  </a:lnTo>
                  <a:lnTo>
                    <a:pt x="575239" y="1491640"/>
                  </a:lnTo>
                  <a:lnTo>
                    <a:pt x="591838" y="1484398"/>
                  </a:lnTo>
                  <a:lnTo>
                    <a:pt x="602293" y="1479466"/>
                  </a:lnTo>
                  <a:lnTo>
                    <a:pt x="630235" y="1465268"/>
                  </a:lnTo>
                  <a:lnTo>
                    <a:pt x="644689" y="1457369"/>
                  </a:lnTo>
                  <a:lnTo>
                    <a:pt x="657466" y="1449505"/>
                  </a:lnTo>
                  <a:lnTo>
                    <a:pt x="669204" y="1442783"/>
                  </a:lnTo>
                  <a:lnTo>
                    <a:pt x="706983" y="1418375"/>
                  </a:lnTo>
                  <a:lnTo>
                    <a:pt x="743577" y="1391946"/>
                  </a:lnTo>
                  <a:lnTo>
                    <a:pt x="775684" y="1365859"/>
                  </a:lnTo>
                  <a:lnTo>
                    <a:pt x="813319" y="1331637"/>
                  </a:lnTo>
                  <a:lnTo>
                    <a:pt x="830529" y="1314588"/>
                  </a:lnTo>
                  <a:lnTo>
                    <a:pt x="836655" y="1308808"/>
                  </a:lnTo>
                  <a:lnTo>
                    <a:pt x="841785" y="1301981"/>
                  </a:lnTo>
                  <a:lnTo>
                    <a:pt x="853905" y="1289369"/>
                  </a:lnTo>
                  <a:lnTo>
                    <a:pt x="859859" y="1282572"/>
                  </a:lnTo>
                  <a:lnTo>
                    <a:pt x="886403" y="1249459"/>
                  </a:lnTo>
                  <a:lnTo>
                    <a:pt x="916020" y="1207905"/>
                  </a:lnTo>
                  <a:lnTo>
                    <a:pt x="940689" y="1168957"/>
                  </a:lnTo>
                  <a:lnTo>
                    <a:pt x="959584" y="1134888"/>
                  </a:lnTo>
                  <a:lnTo>
                    <a:pt x="980726" y="1091428"/>
                  </a:lnTo>
                  <a:lnTo>
                    <a:pt x="996333" y="1053703"/>
                  </a:lnTo>
                  <a:lnTo>
                    <a:pt x="1009686" y="1014126"/>
                  </a:lnTo>
                  <a:lnTo>
                    <a:pt x="1011696" y="1008796"/>
                  </a:lnTo>
                  <a:lnTo>
                    <a:pt x="1020701" y="979132"/>
                  </a:lnTo>
                  <a:lnTo>
                    <a:pt x="1022555" y="973719"/>
                  </a:lnTo>
                  <a:lnTo>
                    <a:pt x="1024586" y="963185"/>
                  </a:lnTo>
                  <a:lnTo>
                    <a:pt x="1026408" y="958442"/>
                  </a:lnTo>
                  <a:lnTo>
                    <a:pt x="1027455" y="949405"/>
                  </a:lnTo>
                  <a:lnTo>
                    <a:pt x="1029005" y="945583"/>
                  </a:lnTo>
                  <a:lnTo>
                    <a:pt x="1030659" y="935395"/>
                  </a:lnTo>
                  <a:lnTo>
                    <a:pt x="1033015" y="929427"/>
                  </a:lnTo>
                  <a:lnTo>
                    <a:pt x="1033246" y="921710"/>
                  </a:lnTo>
                  <a:lnTo>
                    <a:pt x="1035528" y="916631"/>
                  </a:lnTo>
                  <a:lnTo>
                    <a:pt x="1035225" y="911647"/>
                  </a:lnTo>
                  <a:lnTo>
                    <a:pt x="1037913" y="898393"/>
                  </a:lnTo>
                  <a:lnTo>
                    <a:pt x="1042177" y="870308"/>
                  </a:lnTo>
                  <a:lnTo>
                    <a:pt x="1042418" y="859712"/>
                  </a:lnTo>
                  <a:lnTo>
                    <a:pt x="1044397" y="854696"/>
                  </a:lnTo>
                  <a:lnTo>
                    <a:pt x="1044816" y="832341"/>
                  </a:lnTo>
                  <a:lnTo>
                    <a:pt x="1045674" y="828948"/>
                  </a:lnTo>
                  <a:lnTo>
                    <a:pt x="1048282" y="826152"/>
                  </a:lnTo>
                  <a:lnTo>
                    <a:pt x="1048282" y="725894"/>
                  </a:lnTo>
                  <a:lnTo>
                    <a:pt x="1045455" y="722648"/>
                  </a:lnTo>
                  <a:lnTo>
                    <a:pt x="1044617" y="710376"/>
                  </a:lnTo>
                  <a:lnTo>
                    <a:pt x="1044376" y="697245"/>
                  </a:lnTo>
                  <a:lnTo>
                    <a:pt x="1042481" y="692429"/>
                  </a:lnTo>
                  <a:lnTo>
                    <a:pt x="1042135" y="684418"/>
                  </a:lnTo>
                  <a:lnTo>
                    <a:pt x="1042198" y="681843"/>
                  </a:lnTo>
                  <a:lnTo>
                    <a:pt x="1037928" y="653528"/>
                  </a:lnTo>
                  <a:lnTo>
                    <a:pt x="1035204" y="640284"/>
                  </a:lnTo>
                  <a:lnTo>
                    <a:pt x="1035371" y="635331"/>
                  </a:lnTo>
                  <a:lnTo>
                    <a:pt x="1033036" y="629624"/>
                  </a:lnTo>
                  <a:lnTo>
                    <a:pt x="1033277" y="628242"/>
                  </a:lnTo>
                  <a:lnTo>
                    <a:pt x="1032921" y="624441"/>
                  </a:lnTo>
                  <a:lnTo>
                    <a:pt x="1027633" y="601856"/>
                  </a:lnTo>
                  <a:lnTo>
                    <a:pt x="1027246" y="598913"/>
                  </a:lnTo>
                  <a:lnTo>
                    <a:pt x="1024597" y="587416"/>
                  </a:lnTo>
                  <a:lnTo>
                    <a:pt x="1022251" y="578893"/>
                  </a:lnTo>
                  <a:lnTo>
                    <a:pt x="1020597" y="574757"/>
                  </a:lnTo>
                  <a:lnTo>
                    <a:pt x="1017451" y="561856"/>
                  </a:lnTo>
                  <a:lnTo>
                    <a:pt x="1004439" y="521508"/>
                  </a:lnTo>
                  <a:lnTo>
                    <a:pt x="989413" y="482186"/>
                  </a:lnTo>
                  <a:lnTo>
                    <a:pt x="970468" y="439822"/>
                  </a:lnTo>
                  <a:lnTo>
                    <a:pt x="952034" y="404073"/>
                  </a:lnTo>
                  <a:lnTo>
                    <a:pt x="932927" y="371031"/>
                  </a:lnTo>
                  <a:lnTo>
                    <a:pt x="908944" y="334455"/>
                  </a:lnTo>
                  <a:lnTo>
                    <a:pt x="871679" y="284768"/>
                  </a:lnTo>
                  <a:lnTo>
                    <a:pt x="854466" y="265164"/>
                  </a:lnTo>
                  <a:lnTo>
                    <a:pt x="849283" y="258212"/>
                  </a:lnTo>
                  <a:lnTo>
                    <a:pt x="818100" y="226035"/>
                  </a:lnTo>
                  <a:lnTo>
                    <a:pt x="792698" y="201250"/>
                  </a:lnTo>
                  <a:lnTo>
                    <a:pt x="786551" y="196695"/>
                  </a:lnTo>
                  <a:lnTo>
                    <a:pt x="775416" y="186340"/>
                  </a:lnTo>
                  <a:lnTo>
                    <a:pt x="740607" y="158381"/>
                  </a:lnTo>
                  <a:lnTo>
                    <a:pt x="707777" y="134544"/>
                  </a:lnTo>
                  <a:lnTo>
                    <a:pt x="660335" y="104656"/>
                  </a:lnTo>
                  <a:lnTo>
                    <a:pt x="620177" y="82700"/>
                  </a:lnTo>
                  <a:lnTo>
                    <a:pt x="572563" y="60851"/>
                  </a:lnTo>
                  <a:lnTo>
                    <a:pt x="518287" y="40428"/>
                  </a:lnTo>
                  <a:lnTo>
                    <a:pt x="504309" y="36375"/>
                  </a:lnTo>
                  <a:lnTo>
                    <a:pt x="497461" y="33569"/>
                  </a:lnTo>
                  <a:lnTo>
                    <a:pt x="448524" y="20517"/>
                  </a:lnTo>
                  <a:lnTo>
                    <a:pt x="434322" y="17358"/>
                  </a:lnTo>
                  <a:lnTo>
                    <a:pt x="422636" y="15057"/>
                  </a:lnTo>
                  <a:lnTo>
                    <a:pt x="418196" y="13654"/>
                  </a:lnTo>
                  <a:lnTo>
                    <a:pt x="412908" y="13476"/>
                  </a:lnTo>
                  <a:lnTo>
                    <a:pt x="408982" y="11612"/>
                  </a:lnTo>
                  <a:lnTo>
                    <a:pt x="401202" y="11099"/>
                  </a:lnTo>
                  <a:lnTo>
                    <a:pt x="399286" y="10795"/>
                  </a:lnTo>
                  <a:lnTo>
                    <a:pt x="394616" y="9423"/>
                  </a:lnTo>
                  <a:lnTo>
                    <a:pt x="391726" y="8963"/>
                  </a:lnTo>
                  <a:lnTo>
                    <a:pt x="386658" y="8680"/>
                  </a:lnTo>
                  <a:lnTo>
                    <a:pt x="374407" y="6293"/>
                  </a:lnTo>
                  <a:lnTo>
                    <a:pt x="366240" y="5319"/>
                  </a:lnTo>
                  <a:lnTo>
                    <a:pt x="354209" y="4649"/>
                  </a:lnTo>
                  <a:lnTo>
                    <a:pt x="350450" y="4701"/>
                  </a:lnTo>
                  <a:lnTo>
                    <a:pt x="345109" y="2492"/>
                  </a:lnTo>
                  <a:lnTo>
                    <a:pt x="324230" y="2167"/>
                  </a:lnTo>
                  <a:lnTo>
                    <a:pt x="321309" y="1853"/>
                  </a:lnTo>
                  <a:lnTo>
                    <a:pt x="318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670949" y="1973430"/>
              <a:ext cx="2067653" cy="218278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63337" y="3180364"/>
              <a:ext cx="1791970" cy="515620"/>
            </a:xfrm>
            <a:custGeom>
              <a:avLst/>
              <a:gdLst/>
              <a:ahLst/>
              <a:cxnLst/>
              <a:rect l="l" t="t" r="r" b="b"/>
              <a:pathLst>
                <a:path w="1791970" h="515620">
                  <a:moveTo>
                    <a:pt x="1791558" y="0"/>
                  </a:moveTo>
                  <a:lnTo>
                    <a:pt x="0" y="0"/>
                  </a:lnTo>
                  <a:lnTo>
                    <a:pt x="0" y="515083"/>
                  </a:lnTo>
                  <a:lnTo>
                    <a:pt x="1791558" y="515083"/>
                  </a:lnTo>
                  <a:lnTo>
                    <a:pt x="1791558" y="0"/>
                  </a:lnTo>
                  <a:close/>
                </a:path>
              </a:pathLst>
            </a:custGeom>
            <a:solidFill>
              <a:srgbClr val="F18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42243" y="3286255"/>
              <a:ext cx="61594" cy="297815"/>
            </a:xfrm>
            <a:custGeom>
              <a:avLst/>
              <a:gdLst/>
              <a:ahLst/>
              <a:cxnLst/>
              <a:rect l="l" t="t" r="r" b="b"/>
              <a:pathLst>
                <a:path w="61594" h="297814">
                  <a:moveTo>
                    <a:pt x="61348" y="0"/>
                  </a:moveTo>
                  <a:lnTo>
                    <a:pt x="0" y="0"/>
                  </a:lnTo>
                  <a:lnTo>
                    <a:pt x="0" y="297760"/>
                  </a:lnTo>
                  <a:lnTo>
                    <a:pt x="61348" y="297760"/>
                  </a:lnTo>
                  <a:lnTo>
                    <a:pt x="613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55335" y="3358645"/>
              <a:ext cx="191009" cy="22537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81926" y="3358651"/>
              <a:ext cx="193878" cy="22945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512613" y="3269889"/>
              <a:ext cx="59690" cy="314325"/>
            </a:xfrm>
            <a:custGeom>
              <a:avLst/>
              <a:gdLst/>
              <a:ahLst/>
              <a:cxnLst/>
              <a:rect l="l" t="t" r="r" b="b"/>
              <a:pathLst>
                <a:path w="59690" h="314325">
                  <a:moveTo>
                    <a:pt x="59307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59307" y="314126"/>
                  </a:lnTo>
                  <a:lnTo>
                    <a:pt x="593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19162" y="3362742"/>
              <a:ext cx="191219" cy="22536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43709" y="3358644"/>
              <a:ext cx="188559" cy="22945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061516" y="3270302"/>
              <a:ext cx="196850" cy="318135"/>
            </a:xfrm>
            <a:custGeom>
              <a:avLst/>
              <a:gdLst/>
              <a:ahLst/>
              <a:cxnLst/>
              <a:rect l="l" t="t" r="r" b="b"/>
              <a:pathLst>
                <a:path w="196850" h="318135">
                  <a:moveTo>
                    <a:pt x="181088" y="132111"/>
                  </a:moveTo>
                  <a:lnTo>
                    <a:pt x="95913" y="132111"/>
                  </a:lnTo>
                  <a:lnTo>
                    <a:pt x="103827" y="132686"/>
                  </a:lnTo>
                  <a:lnTo>
                    <a:pt x="110945" y="134498"/>
                  </a:lnTo>
                  <a:lnTo>
                    <a:pt x="110776" y="134498"/>
                  </a:lnTo>
                  <a:lnTo>
                    <a:pt x="116251" y="137288"/>
                  </a:lnTo>
                  <a:lnTo>
                    <a:pt x="120760" y="141315"/>
                  </a:lnTo>
                  <a:lnTo>
                    <a:pt x="124199" y="146300"/>
                  </a:lnTo>
                  <a:lnTo>
                    <a:pt x="126661" y="152051"/>
                  </a:lnTo>
                  <a:lnTo>
                    <a:pt x="128140" y="158570"/>
                  </a:lnTo>
                  <a:lnTo>
                    <a:pt x="128634" y="165858"/>
                  </a:lnTo>
                  <a:lnTo>
                    <a:pt x="128634" y="178539"/>
                  </a:lnTo>
                  <a:lnTo>
                    <a:pt x="101441" y="178539"/>
                  </a:lnTo>
                  <a:lnTo>
                    <a:pt x="78243" y="179803"/>
                  </a:lnTo>
                  <a:lnTo>
                    <a:pt x="40559" y="189310"/>
                  </a:lnTo>
                  <a:lnTo>
                    <a:pt x="6518" y="220460"/>
                  </a:lnTo>
                  <a:lnTo>
                    <a:pt x="0" y="251542"/>
                  </a:lnTo>
                  <a:lnTo>
                    <a:pt x="1335" y="265250"/>
                  </a:lnTo>
                  <a:lnTo>
                    <a:pt x="21371" y="298996"/>
                  </a:lnTo>
                  <a:lnTo>
                    <a:pt x="59696" y="316627"/>
                  </a:lnTo>
                  <a:lnTo>
                    <a:pt x="75264" y="317801"/>
                  </a:lnTo>
                  <a:lnTo>
                    <a:pt x="91634" y="316307"/>
                  </a:lnTo>
                  <a:lnTo>
                    <a:pt x="106395" y="311822"/>
                  </a:lnTo>
                  <a:lnTo>
                    <a:pt x="119549" y="304346"/>
                  </a:lnTo>
                  <a:lnTo>
                    <a:pt x="131095" y="293875"/>
                  </a:lnTo>
                  <a:lnTo>
                    <a:pt x="191141" y="293875"/>
                  </a:lnTo>
                  <a:lnTo>
                    <a:pt x="190238" y="290247"/>
                  </a:lnTo>
                  <a:lnTo>
                    <a:pt x="188609" y="277727"/>
                  </a:lnTo>
                  <a:lnTo>
                    <a:pt x="188563" y="277376"/>
                  </a:lnTo>
                  <a:lnTo>
                    <a:pt x="188363" y="272609"/>
                  </a:lnTo>
                  <a:lnTo>
                    <a:pt x="79149" y="272609"/>
                  </a:lnTo>
                  <a:lnTo>
                    <a:pt x="72050" y="270222"/>
                  </a:lnTo>
                  <a:lnTo>
                    <a:pt x="61683" y="260683"/>
                  </a:lnTo>
                  <a:lnTo>
                    <a:pt x="59108" y="254610"/>
                  </a:lnTo>
                  <a:lnTo>
                    <a:pt x="59108" y="247249"/>
                  </a:lnTo>
                  <a:lnTo>
                    <a:pt x="86954" y="215010"/>
                  </a:lnTo>
                  <a:lnTo>
                    <a:pt x="106551" y="213092"/>
                  </a:lnTo>
                  <a:lnTo>
                    <a:pt x="187941" y="213092"/>
                  </a:lnTo>
                  <a:lnTo>
                    <a:pt x="187872" y="165858"/>
                  </a:lnTo>
                  <a:lnTo>
                    <a:pt x="186691" y="152051"/>
                  </a:lnTo>
                  <a:lnTo>
                    <a:pt x="186567" y="150592"/>
                  </a:lnTo>
                  <a:lnTo>
                    <a:pt x="186471" y="149472"/>
                  </a:lnTo>
                  <a:lnTo>
                    <a:pt x="186440" y="149105"/>
                  </a:lnTo>
                  <a:lnTo>
                    <a:pt x="181934" y="133620"/>
                  </a:lnTo>
                  <a:lnTo>
                    <a:pt x="181088" y="132111"/>
                  </a:lnTo>
                  <a:close/>
                </a:path>
                <a:path w="196850" h="318135">
                  <a:moveTo>
                    <a:pt x="191141" y="293875"/>
                  </a:moveTo>
                  <a:lnTo>
                    <a:pt x="131095" y="293875"/>
                  </a:lnTo>
                  <a:lnTo>
                    <a:pt x="132229" y="301202"/>
                  </a:lnTo>
                  <a:lnTo>
                    <a:pt x="132320" y="301791"/>
                  </a:lnTo>
                  <a:lnTo>
                    <a:pt x="134278" y="308398"/>
                  </a:lnTo>
                  <a:lnTo>
                    <a:pt x="137022" y="313718"/>
                  </a:lnTo>
                  <a:lnTo>
                    <a:pt x="196737" y="313718"/>
                  </a:lnTo>
                  <a:lnTo>
                    <a:pt x="196737" y="310241"/>
                  </a:lnTo>
                  <a:lnTo>
                    <a:pt x="192964" y="301202"/>
                  </a:lnTo>
                  <a:lnTo>
                    <a:pt x="191141" y="293875"/>
                  </a:lnTo>
                  <a:close/>
                </a:path>
                <a:path w="196850" h="318135">
                  <a:moveTo>
                    <a:pt x="187941" y="213092"/>
                  </a:moveTo>
                  <a:lnTo>
                    <a:pt x="128634" y="213092"/>
                  </a:lnTo>
                  <a:lnTo>
                    <a:pt x="128634" y="251133"/>
                  </a:lnTo>
                  <a:lnTo>
                    <a:pt x="125074" y="257678"/>
                  </a:lnTo>
                  <a:lnTo>
                    <a:pt x="119640" y="262892"/>
                  </a:lnTo>
                  <a:lnTo>
                    <a:pt x="104918" y="270661"/>
                  </a:lnTo>
                  <a:lnTo>
                    <a:pt x="96855" y="272609"/>
                  </a:lnTo>
                  <a:lnTo>
                    <a:pt x="188363" y="272609"/>
                  </a:lnTo>
                  <a:lnTo>
                    <a:pt x="188053" y="265250"/>
                  </a:lnTo>
                  <a:lnTo>
                    <a:pt x="187941" y="213092"/>
                  </a:lnTo>
                  <a:close/>
                </a:path>
                <a:path w="196850" h="318135">
                  <a:moveTo>
                    <a:pt x="98981" y="88342"/>
                  </a:moveTo>
                  <a:lnTo>
                    <a:pt x="50312" y="97651"/>
                  </a:lnTo>
                  <a:lnTo>
                    <a:pt x="16774" y="123315"/>
                  </a:lnTo>
                  <a:lnTo>
                    <a:pt x="5741" y="149105"/>
                  </a:lnTo>
                  <a:lnTo>
                    <a:pt x="5651" y="149472"/>
                  </a:lnTo>
                  <a:lnTo>
                    <a:pt x="4937" y="158570"/>
                  </a:lnTo>
                  <a:lnTo>
                    <a:pt x="4910" y="158906"/>
                  </a:lnTo>
                  <a:lnTo>
                    <a:pt x="64008" y="158906"/>
                  </a:lnTo>
                  <a:lnTo>
                    <a:pt x="64008" y="150592"/>
                  </a:lnTo>
                  <a:lnTo>
                    <a:pt x="66835" y="144047"/>
                  </a:lnTo>
                  <a:lnTo>
                    <a:pt x="78144" y="134498"/>
                  </a:lnTo>
                  <a:lnTo>
                    <a:pt x="85955" y="132111"/>
                  </a:lnTo>
                  <a:lnTo>
                    <a:pt x="181088" y="132111"/>
                  </a:lnTo>
                  <a:lnTo>
                    <a:pt x="174424" y="120217"/>
                  </a:lnTo>
                  <a:lnTo>
                    <a:pt x="163911" y="108897"/>
                  </a:lnTo>
                  <a:lnTo>
                    <a:pt x="150837" y="99907"/>
                  </a:lnTo>
                  <a:lnTo>
                    <a:pt x="135890" y="93581"/>
                  </a:lnTo>
                  <a:lnTo>
                    <a:pt x="136098" y="93581"/>
                  </a:lnTo>
                  <a:lnTo>
                    <a:pt x="118375" y="89628"/>
                  </a:lnTo>
                  <a:lnTo>
                    <a:pt x="98981" y="88342"/>
                  </a:lnTo>
                  <a:close/>
                </a:path>
                <a:path w="196850" h="318135">
                  <a:moveTo>
                    <a:pt x="71987" y="2041"/>
                  </a:moveTo>
                  <a:lnTo>
                    <a:pt x="67893" y="2041"/>
                  </a:lnTo>
                  <a:lnTo>
                    <a:pt x="58550" y="3039"/>
                  </a:lnTo>
                  <a:lnTo>
                    <a:pt x="25022" y="35635"/>
                  </a:lnTo>
                  <a:lnTo>
                    <a:pt x="21749" y="55669"/>
                  </a:lnTo>
                  <a:lnTo>
                    <a:pt x="21674" y="56647"/>
                  </a:lnTo>
                  <a:lnTo>
                    <a:pt x="56040" y="58689"/>
                  </a:lnTo>
                  <a:lnTo>
                    <a:pt x="56040" y="52427"/>
                  </a:lnTo>
                  <a:lnTo>
                    <a:pt x="57603" y="47848"/>
                  </a:lnTo>
                  <a:lnTo>
                    <a:pt x="57694" y="47579"/>
                  </a:lnTo>
                  <a:lnTo>
                    <a:pt x="64375" y="40763"/>
                  </a:lnTo>
                  <a:lnTo>
                    <a:pt x="68427" y="39056"/>
                  </a:lnTo>
                  <a:lnTo>
                    <a:pt x="163561" y="39056"/>
                  </a:lnTo>
                  <a:lnTo>
                    <a:pt x="168080" y="32715"/>
                  </a:lnTo>
                  <a:lnTo>
                    <a:pt x="172298" y="23492"/>
                  </a:lnTo>
                  <a:lnTo>
                    <a:pt x="173311" y="19423"/>
                  </a:lnTo>
                  <a:lnTo>
                    <a:pt x="120519" y="19423"/>
                  </a:lnTo>
                  <a:lnTo>
                    <a:pt x="117242" y="19015"/>
                  </a:lnTo>
                  <a:lnTo>
                    <a:pt x="110970" y="17381"/>
                  </a:lnTo>
                  <a:lnTo>
                    <a:pt x="105326" y="14994"/>
                  </a:lnTo>
                  <a:lnTo>
                    <a:pt x="88960" y="7088"/>
                  </a:lnTo>
                  <a:lnTo>
                    <a:pt x="83055" y="4596"/>
                  </a:lnTo>
                  <a:lnTo>
                    <a:pt x="75830" y="2554"/>
                  </a:lnTo>
                  <a:lnTo>
                    <a:pt x="71987" y="2041"/>
                  </a:lnTo>
                  <a:close/>
                </a:path>
                <a:path w="196850" h="318135">
                  <a:moveTo>
                    <a:pt x="163561" y="39056"/>
                  </a:moveTo>
                  <a:lnTo>
                    <a:pt x="76898" y="39056"/>
                  </a:lnTo>
                  <a:lnTo>
                    <a:pt x="80290" y="39506"/>
                  </a:lnTo>
                  <a:lnTo>
                    <a:pt x="86573" y="41276"/>
                  </a:lnTo>
                  <a:lnTo>
                    <a:pt x="91683" y="43632"/>
                  </a:lnTo>
                  <a:lnTo>
                    <a:pt x="105850" y="51265"/>
                  </a:lnTo>
                  <a:lnTo>
                    <a:pt x="111420" y="53757"/>
                  </a:lnTo>
                  <a:lnTo>
                    <a:pt x="119451" y="56071"/>
                  </a:lnTo>
                  <a:lnTo>
                    <a:pt x="124059" y="56647"/>
                  </a:lnTo>
                  <a:lnTo>
                    <a:pt x="129252" y="56647"/>
                  </a:lnTo>
                  <a:lnTo>
                    <a:pt x="138591" y="55669"/>
                  </a:lnTo>
                  <a:lnTo>
                    <a:pt x="147193" y="52736"/>
                  </a:lnTo>
                  <a:lnTo>
                    <a:pt x="155054" y="47848"/>
                  </a:lnTo>
                  <a:lnTo>
                    <a:pt x="162173" y="41003"/>
                  </a:lnTo>
                  <a:lnTo>
                    <a:pt x="163561" y="39056"/>
                  </a:lnTo>
                  <a:close/>
                </a:path>
                <a:path w="196850" h="318135">
                  <a:moveTo>
                    <a:pt x="141524" y="0"/>
                  </a:moveTo>
                  <a:lnTo>
                    <a:pt x="141524" y="6272"/>
                  </a:lnTo>
                  <a:lnTo>
                    <a:pt x="139786" y="11078"/>
                  </a:lnTo>
                  <a:lnTo>
                    <a:pt x="132833" y="17758"/>
                  </a:lnTo>
                  <a:lnTo>
                    <a:pt x="128697" y="19423"/>
                  </a:lnTo>
                  <a:lnTo>
                    <a:pt x="173311" y="19423"/>
                  </a:lnTo>
                  <a:lnTo>
                    <a:pt x="174827" y="13337"/>
                  </a:lnTo>
                  <a:lnTo>
                    <a:pt x="175302" y="7088"/>
                  </a:lnTo>
                  <a:lnTo>
                    <a:pt x="175382" y="6031"/>
                  </a:lnTo>
                  <a:lnTo>
                    <a:pt x="175491" y="4596"/>
                  </a:lnTo>
                  <a:lnTo>
                    <a:pt x="175610" y="3039"/>
                  </a:lnTo>
                  <a:lnTo>
                    <a:pt x="175670" y="2251"/>
                  </a:lnTo>
                  <a:lnTo>
                    <a:pt x="1415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285653" y="3358644"/>
              <a:ext cx="209627" cy="22945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626776" y="3269888"/>
              <a:ext cx="200025" cy="318770"/>
            </a:xfrm>
            <a:custGeom>
              <a:avLst/>
              <a:gdLst/>
              <a:ahLst/>
              <a:cxnLst/>
              <a:rect l="l" t="t" r="r" b="b"/>
              <a:pathLst>
                <a:path w="200025" h="318770">
                  <a:moveTo>
                    <a:pt x="86719" y="88761"/>
                  </a:moveTo>
                  <a:lnTo>
                    <a:pt x="35881" y="106011"/>
                  </a:lnTo>
                  <a:lnTo>
                    <a:pt x="5803" y="155382"/>
                  </a:lnTo>
                  <a:lnTo>
                    <a:pt x="0" y="201857"/>
                  </a:lnTo>
                  <a:lnTo>
                    <a:pt x="1476" y="227757"/>
                  </a:lnTo>
                  <a:lnTo>
                    <a:pt x="13299" y="270567"/>
                  </a:lnTo>
                  <a:lnTo>
                    <a:pt x="36396" y="300904"/>
                  </a:lnTo>
                  <a:lnTo>
                    <a:pt x="86311" y="318220"/>
                  </a:lnTo>
                  <a:lnTo>
                    <a:pt x="102899" y="316494"/>
                  </a:lnTo>
                  <a:lnTo>
                    <a:pt x="117903" y="311317"/>
                  </a:lnTo>
                  <a:lnTo>
                    <a:pt x="131323" y="302689"/>
                  </a:lnTo>
                  <a:lnTo>
                    <a:pt x="143157" y="290608"/>
                  </a:lnTo>
                  <a:lnTo>
                    <a:pt x="199397" y="290608"/>
                  </a:lnTo>
                  <a:lnTo>
                    <a:pt x="199397" y="270567"/>
                  </a:lnTo>
                  <a:lnTo>
                    <a:pt x="101441" y="270567"/>
                  </a:lnTo>
                  <a:lnTo>
                    <a:pt x="91723" y="269531"/>
                  </a:lnTo>
                  <a:lnTo>
                    <a:pt x="61813" y="233750"/>
                  </a:lnTo>
                  <a:lnTo>
                    <a:pt x="59108" y="206255"/>
                  </a:lnTo>
                  <a:lnTo>
                    <a:pt x="61651" y="177304"/>
                  </a:lnTo>
                  <a:lnTo>
                    <a:pt x="83143" y="141162"/>
                  </a:lnTo>
                  <a:lnTo>
                    <a:pt x="199397" y="136823"/>
                  </a:lnTo>
                  <a:lnTo>
                    <a:pt x="199397" y="112886"/>
                  </a:lnTo>
                  <a:lnTo>
                    <a:pt x="140089" y="112886"/>
                  </a:lnTo>
                  <a:lnTo>
                    <a:pt x="128854" y="102331"/>
                  </a:lnTo>
                  <a:lnTo>
                    <a:pt x="116212" y="94792"/>
                  </a:lnTo>
                  <a:lnTo>
                    <a:pt x="102166" y="90269"/>
                  </a:lnTo>
                  <a:lnTo>
                    <a:pt x="86719" y="88761"/>
                  </a:lnTo>
                  <a:close/>
                </a:path>
                <a:path w="200025" h="318770">
                  <a:moveTo>
                    <a:pt x="199397" y="290608"/>
                  </a:moveTo>
                  <a:lnTo>
                    <a:pt x="143157" y="290608"/>
                  </a:lnTo>
                  <a:lnTo>
                    <a:pt x="146026" y="314126"/>
                  </a:lnTo>
                  <a:lnTo>
                    <a:pt x="199397" y="314126"/>
                  </a:lnTo>
                  <a:lnTo>
                    <a:pt x="199397" y="290608"/>
                  </a:lnTo>
                  <a:close/>
                </a:path>
                <a:path w="200025" h="318770">
                  <a:moveTo>
                    <a:pt x="199397" y="136823"/>
                  </a:moveTo>
                  <a:lnTo>
                    <a:pt x="101850" y="136823"/>
                  </a:lnTo>
                  <a:lnTo>
                    <a:pt x="114432" y="138268"/>
                  </a:lnTo>
                  <a:lnTo>
                    <a:pt x="125002" y="142605"/>
                  </a:lnTo>
                  <a:lnTo>
                    <a:pt x="133556" y="149836"/>
                  </a:lnTo>
                  <a:lnTo>
                    <a:pt x="140089" y="159963"/>
                  </a:lnTo>
                  <a:lnTo>
                    <a:pt x="140089" y="247427"/>
                  </a:lnTo>
                  <a:lnTo>
                    <a:pt x="133456" y="257549"/>
                  </a:lnTo>
                  <a:lnTo>
                    <a:pt x="124802" y="264781"/>
                  </a:lnTo>
                  <a:lnTo>
                    <a:pt x="114130" y="269120"/>
                  </a:lnTo>
                  <a:lnTo>
                    <a:pt x="101441" y="270567"/>
                  </a:lnTo>
                  <a:lnTo>
                    <a:pt x="199397" y="270567"/>
                  </a:lnTo>
                  <a:lnTo>
                    <a:pt x="199397" y="136823"/>
                  </a:lnTo>
                  <a:close/>
                </a:path>
                <a:path w="200025" h="318770">
                  <a:moveTo>
                    <a:pt x="199397" y="0"/>
                  </a:moveTo>
                  <a:lnTo>
                    <a:pt x="140089" y="0"/>
                  </a:lnTo>
                  <a:lnTo>
                    <a:pt x="140089" y="112886"/>
                  </a:lnTo>
                  <a:lnTo>
                    <a:pt x="199397" y="112886"/>
                  </a:lnTo>
                  <a:lnTo>
                    <a:pt x="1993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864009" y="3358646"/>
              <a:ext cx="200831" cy="22945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201457" y="3358645"/>
              <a:ext cx="191009" cy="22537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428034" y="3358648"/>
              <a:ext cx="652145" cy="229870"/>
            </a:xfrm>
            <a:custGeom>
              <a:avLst/>
              <a:gdLst/>
              <a:ahLst/>
              <a:cxnLst/>
              <a:rect l="l" t="t" r="r" b="b"/>
              <a:pathLst>
                <a:path w="652145" h="229870">
                  <a:moveTo>
                    <a:pt x="209626" y="116979"/>
                  </a:moveTo>
                  <a:lnTo>
                    <a:pt x="209219" y="101854"/>
                  </a:lnTo>
                  <a:lnTo>
                    <a:pt x="206019" y="79565"/>
                  </a:lnTo>
                  <a:lnTo>
                    <a:pt x="199682" y="59728"/>
                  </a:lnTo>
                  <a:lnTo>
                    <a:pt x="193103" y="47650"/>
                  </a:lnTo>
                  <a:lnTo>
                    <a:pt x="190220" y="42341"/>
                  </a:lnTo>
                  <a:lnTo>
                    <a:pt x="177622" y="27419"/>
                  </a:lnTo>
                  <a:lnTo>
                    <a:pt x="162433" y="15417"/>
                  </a:lnTo>
                  <a:lnTo>
                    <a:pt x="150520" y="9512"/>
                  </a:lnTo>
                  <a:lnTo>
                    <a:pt x="150520" y="112687"/>
                  </a:lnTo>
                  <a:lnTo>
                    <a:pt x="149771" y="129476"/>
                  </a:lnTo>
                  <a:lnTo>
                    <a:pt x="131838" y="172542"/>
                  </a:lnTo>
                  <a:lnTo>
                    <a:pt x="104927" y="181813"/>
                  </a:lnTo>
                  <a:lnTo>
                    <a:pt x="94653" y="180784"/>
                  </a:lnTo>
                  <a:lnTo>
                    <a:pt x="65786" y="155841"/>
                  </a:lnTo>
                  <a:lnTo>
                    <a:pt x="59118" y="116979"/>
                  </a:lnTo>
                  <a:lnTo>
                    <a:pt x="59778" y="101854"/>
                  </a:lnTo>
                  <a:lnTo>
                    <a:pt x="70916" y="64655"/>
                  </a:lnTo>
                  <a:lnTo>
                    <a:pt x="104508" y="47650"/>
                  </a:lnTo>
                  <a:lnTo>
                    <a:pt x="114833" y="48717"/>
                  </a:lnTo>
                  <a:lnTo>
                    <a:pt x="143738" y="74028"/>
                  </a:lnTo>
                  <a:lnTo>
                    <a:pt x="150520" y="112687"/>
                  </a:lnTo>
                  <a:lnTo>
                    <a:pt x="150520" y="9512"/>
                  </a:lnTo>
                  <a:lnTo>
                    <a:pt x="145173" y="6858"/>
                  </a:lnTo>
                  <a:lnTo>
                    <a:pt x="125869" y="1714"/>
                  </a:lnTo>
                  <a:lnTo>
                    <a:pt x="104508" y="0"/>
                  </a:lnTo>
                  <a:lnTo>
                    <a:pt x="89242" y="889"/>
                  </a:lnTo>
                  <a:lnTo>
                    <a:pt x="49199" y="14122"/>
                  </a:lnTo>
                  <a:lnTo>
                    <a:pt x="19723" y="41846"/>
                  </a:lnTo>
                  <a:lnTo>
                    <a:pt x="3175" y="81559"/>
                  </a:lnTo>
                  <a:lnTo>
                    <a:pt x="0" y="112687"/>
                  </a:lnTo>
                  <a:lnTo>
                    <a:pt x="114" y="116979"/>
                  </a:lnTo>
                  <a:lnTo>
                    <a:pt x="1790" y="140347"/>
                  </a:lnTo>
                  <a:lnTo>
                    <a:pt x="7137" y="162585"/>
                  </a:lnTo>
                  <a:lnTo>
                    <a:pt x="15938" y="181813"/>
                  </a:lnTo>
                  <a:lnTo>
                    <a:pt x="16052" y="182067"/>
                  </a:lnTo>
                  <a:lnTo>
                    <a:pt x="44005" y="212217"/>
                  </a:lnTo>
                  <a:lnTo>
                    <a:pt x="82194" y="227545"/>
                  </a:lnTo>
                  <a:lnTo>
                    <a:pt x="104927" y="229463"/>
                  </a:lnTo>
                  <a:lnTo>
                    <a:pt x="127558" y="227545"/>
                  </a:lnTo>
                  <a:lnTo>
                    <a:pt x="165671" y="212217"/>
                  </a:lnTo>
                  <a:lnTo>
                    <a:pt x="193611" y="182067"/>
                  </a:lnTo>
                  <a:lnTo>
                    <a:pt x="207848" y="141185"/>
                  </a:lnTo>
                  <a:lnTo>
                    <a:pt x="209626" y="116979"/>
                  </a:lnTo>
                  <a:close/>
                </a:path>
                <a:path w="652145" h="229870">
                  <a:moveTo>
                    <a:pt x="428663" y="4102"/>
                  </a:moveTo>
                  <a:lnTo>
                    <a:pt x="366903" y="4102"/>
                  </a:lnTo>
                  <a:lnTo>
                    <a:pt x="325793" y="153187"/>
                  </a:lnTo>
                  <a:lnTo>
                    <a:pt x="284683" y="4102"/>
                  </a:lnTo>
                  <a:lnTo>
                    <a:pt x="222923" y="4102"/>
                  </a:lnTo>
                  <a:lnTo>
                    <a:pt x="297573" y="225386"/>
                  </a:lnTo>
                  <a:lnTo>
                    <a:pt x="354012" y="225386"/>
                  </a:lnTo>
                  <a:lnTo>
                    <a:pt x="428663" y="4102"/>
                  </a:lnTo>
                  <a:close/>
                </a:path>
                <a:path w="652145" h="229870">
                  <a:moveTo>
                    <a:pt x="651979" y="116979"/>
                  </a:moveTo>
                  <a:lnTo>
                    <a:pt x="651573" y="101854"/>
                  </a:lnTo>
                  <a:lnTo>
                    <a:pt x="648373" y="79565"/>
                  </a:lnTo>
                  <a:lnTo>
                    <a:pt x="642035" y="59728"/>
                  </a:lnTo>
                  <a:lnTo>
                    <a:pt x="635457" y="47650"/>
                  </a:lnTo>
                  <a:lnTo>
                    <a:pt x="632574" y="42341"/>
                  </a:lnTo>
                  <a:lnTo>
                    <a:pt x="619975" y="27419"/>
                  </a:lnTo>
                  <a:lnTo>
                    <a:pt x="604786" y="15417"/>
                  </a:lnTo>
                  <a:lnTo>
                    <a:pt x="592874" y="9512"/>
                  </a:lnTo>
                  <a:lnTo>
                    <a:pt x="592874" y="112687"/>
                  </a:lnTo>
                  <a:lnTo>
                    <a:pt x="592124" y="129476"/>
                  </a:lnTo>
                  <a:lnTo>
                    <a:pt x="574192" y="172542"/>
                  </a:lnTo>
                  <a:lnTo>
                    <a:pt x="547281" y="181813"/>
                  </a:lnTo>
                  <a:lnTo>
                    <a:pt x="537006" y="180784"/>
                  </a:lnTo>
                  <a:lnTo>
                    <a:pt x="508139" y="155841"/>
                  </a:lnTo>
                  <a:lnTo>
                    <a:pt x="501472" y="116979"/>
                  </a:lnTo>
                  <a:lnTo>
                    <a:pt x="502132" y="101854"/>
                  </a:lnTo>
                  <a:lnTo>
                    <a:pt x="513270" y="64655"/>
                  </a:lnTo>
                  <a:lnTo>
                    <a:pt x="546862" y="47650"/>
                  </a:lnTo>
                  <a:lnTo>
                    <a:pt x="557187" y="48717"/>
                  </a:lnTo>
                  <a:lnTo>
                    <a:pt x="586092" y="74028"/>
                  </a:lnTo>
                  <a:lnTo>
                    <a:pt x="592874" y="112687"/>
                  </a:lnTo>
                  <a:lnTo>
                    <a:pt x="592874" y="9512"/>
                  </a:lnTo>
                  <a:lnTo>
                    <a:pt x="587527" y="6858"/>
                  </a:lnTo>
                  <a:lnTo>
                    <a:pt x="568223" y="1714"/>
                  </a:lnTo>
                  <a:lnTo>
                    <a:pt x="546862" y="0"/>
                  </a:lnTo>
                  <a:lnTo>
                    <a:pt x="531596" y="889"/>
                  </a:lnTo>
                  <a:lnTo>
                    <a:pt x="491553" y="14122"/>
                  </a:lnTo>
                  <a:lnTo>
                    <a:pt x="462076" y="41846"/>
                  </a:lnTo>
                  <a:lnTo>
                    <a:pt x="445528" y="81559"/>
                  </a:lnTo>
                  <a:lnTo>
                    <a:pt x="442353" y="112687"/>
                  </a:lnTo>
                  <a:lnTo>
                    <a:pt x="442468" y="116979"/>
                  </a:lnTo>
                  <a:lnTo>
                    <a:pt x="444144" y="140347"/>
                  </a:lnTo>
                  <a:lnTo>
                    <a:pt x="449491" y="162585"/>
                  </a:lnTo>
                  <a:lnTo>
                    <a:pt x="458292" y="181813"/>
                  </a:lnTo>
                  <a:lnTo>
                    <a:pt x="458406" y="182067"/>
                  </a:lnTo>
                  <a:lnTo>
                    <a:pt x="486359" y="212217"/>
                  </a:lnTo>
                  <a:lnTo>
                    <a:pt x="524560" y="227545"/>
                  </a:lnTo>
                  <a:lnTo>
                    <a:pt x="547281" y="229463"/>
                  </a:lnTo>
                  <a:lnTo>
                    <a:pt x="569912" y="227545"/>
                  </a:lnTo>
                  <a:lnTo>
                    <a:pt x="608025" y="212217"/>
                  </a:lnTo>
                  <a:lnTo>
                    <a:pt x="635965" y="182067"/>
                  </a:lnTo>
                  <a:lnTo>
                    <a:pt x="650201" y="141185"/>
                  </a:lnTo>
                  <a:lnTo>
                    <a:pt x="651979" y="1169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211525" y="3358651"/>
              <a:ext cx="193878" cy="22945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430350" y="3358645"/>
              <a:ext cx="196737" cy="22945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663694" y="3272961"/>
              <a:ext cx="461645" cy="396240"/>
            </a:xfrm>
            <a:custGeom>
              <a:avLst/>
              <a:gdLst/>
              <a:ahLst/>
              <a:cxnLst/>
              <a:rect l="l" t="t" r="r" b="b"/>
              <a:pathLst>
                <a:path w="461645" h="396239">
                  <a:moveTo>
                    <a:pt x="199186" y="202463"/>
                  </a:moveTo>
                  <a:lnTo>
                    <a:pt x="199123" y="198170"/>
                  </a:lnTo>
                  <a:lnTo>
                    <a:pt x="197777" y="174244"/>
                  </a:lnTo>
                  <a:lnTo>
                    <a:pt x="193509" y="151955"/>
                  </a:lnTo>
                  <a:lnTo>
                    <a:pt x="186867" y="133756"/>
                  </a:lnTo>
                  <a:lnTo>
                    <a:pt x="186423" y="132524"/>
                  </a:lnTo>
                  <a:lnTo>
                    <a:pt x="176491" y="115951"/>
                  </a:lnTo>
                  <a:lnTo>
                    <a:pt x="172250" y="111467"/>
                  </a:lnTo>
                  <a:lnTo>
                    <a:pt x="163995" y="102717"/>
                  </a:lnTo>
                  <a:lnTo>
                    <a:pt x="149237" y="93268"/>
                  </a:lnTo>
                  <a:lnTo>
                    <a:pt x="140081" y="90220"/>
                  </a:lnTo>
                  <a:lnTo>
                    <a:pt x="140081" y="198170"/>
                  </a:lnTo>
                  <a:lnTo>
                    <a:pt x="137439" y="228498"/>
                  </a:lnTo>
                  <a:lnTo>
                    <a:pt x="129501" y="250164"/>
                  </a:lnTo>
                  <a:lnTo>
                    <a:pt x="116268" y="263169"/>
                  </a:lnTo>
                  <a:lnTo>
                    <a:pt x="97751" y="267500"/>
                  </a:lnTo>
                  <a:lnTo>
                    <a:pt x="84899" y="266128"/>
                  </a:lnTo>
                  <a:lnTo>
                    <a:pt x="74180" y="262039"/>
                  </a:lnTo>
                  <a:lnTo>
                    <a:pt x="65582" y="255193"/>
                  </a:lnTo>
                  <a:lnTo>
                    <a:pt x="59105" y="245618"/>
                  </a:lnTo>
                  <a:lnTo>
                    <a:pt x="59105" y="155028"/>
                  </a:lnTo>
                  <a:lnTo>
                    <a:pt x="65405" y="145719"/>
                  </a:lnTo>
                  <a:lnTo>
                    <a:pt x="73875" y="139077"/>
                  </a:lnTo>
                  <a:lnTo>
                    <a:pt x="84518" y="135089"/>
                  </a:lnTo>
                  <a:lnTo>
                    <a:pt x="97345" y="133756"/>
                  </a:lnTo>
                  <a:lnTo>
                    <a:pt x="107149" y="134810"/>
                  </a:lnTo>
                  <a:lnTo>
                    <a:pt x="137337" y="170815"/>
                  </a:lnTo>
                  <a:lnTo>
                    <a:pt x="140081" y="198170"/>
                  </a:lnTo>
                  <a:lnTo>
                    <a:pt x="140081" y="90220"/>
                  </a:lnTo>
                  <a:lnTo>
                    <a:pt x="132194" y="87591"/>
                  </a:lnTo>
                  <a:lnTo>
                    <a:pt x="112877" y="85699"/>
                  </a:lnTo>
                  <a:lnTo>
                    <a:pt x="96418" y="87299"/>
                  </a:lnTo>
                  <a:lnTo>
                    <a:pt x="81597" y="92138"/>
                  </a:lnTo>
                  <a:lnTo>
                    <a:pt x="68402" y="100190"/>
                  </a:lnTo>
                  <a:lnTo>
                    <a:pt x="56845" y="111467"/>
                  </a:lnTo>
                  <a:lnTo>
                    <a:pt x="54800" y="89776"/>
                  </a:lnTo>
                  <a:lnTo>
                    <a:pt x="0" y="89776"/>
                  </a:lnTo>
                  <a:lnTo>
                    <a:pt x="0" y="396138"/>
                  </a:lnTo>
                  <a:lnTo>
                    <a:pt x="59105" y="396138"/>
                  </a:lnTo>
                  <a:lnTo>
                    <a:pt x="59105" y="291833"/>
                  </a:lnTo>
                  <a:lnTo>
                    <a:pt x="70231" y="302044"/>
                  </a:lnTo>
                  <a:lnTo>
                    <a:pt x="82969" y="309321"/>
                  </a:lnTo>
                  <a:lnTo>
                    <a:pt x="97320" y="313702"/>
                  </a:lnTo>
                  <a:lnTo>
                    <a:pt x="113284" y="315150"/>
                  </a:lnTo>
                  <a:lnTo>
                    <a:pt x="132003" y="313232"/>
                  </a:lnTo>
                  <a:lnTo>
                    <a:pt x="148691" y="307454"/>
                  </a:lnTo>
                  <a:lnTo>
                    <a:pt x="163347" y="297840"/>
                  </a:lnTo>
                  <a:lnTo>
                    <a:pt x="168973" y="291833"/>
                  </a:lnTo>
                  <a:lnTo>
                    <a:pt x="175983" y="284365"/>
                  </a:lnTo>
                  <a:lnTo>
                    <a:pt x="186131" y="267716"/>
                  </a:lnTo>
                  <a:lnTo>
                    <a:pt x="186207" y="267500"/>
                  </a:lnTo>
                  <a:lnTo>
                    <a:pt x="193382" y="248513"/>
                  </a:lnTo>
                  <a:lnTo>
                    <a:pt x="197739" y="226758"/>
                  </a:lnTo>
                  <a:lnTo>
                    <a:pt x="199186" y="202463"/>
                  </a:lnTo>
                  <a:close/>
                </a:path>
                <a:path w="461645" h="396239">
                  <a:moveTo>
                    <a:pt x="299605" y="89776"/>
                  </a:moveTo>
                  <a:lnTo>
                    <a:pt x="240487" y="89776"/>
                  </a:lnTo>
                  <a:lnTo>
                    <a:pt x="240487" y="311061"/>
                  </a:lnTo>
                  <a:lnTo>
                    <a:pt x="299605" y="311061"/>
                  </a:lnTo>
                  <a:lnTo>
                    <a:pt x="299605" y="89776"/>
                  </a:lnTo>
                  <a:close/>
                </a:path>
                <a:path w="461645" h="396239">
                  <a:moveTo>
                    <a:pt x="346633" y="0"/>
                  </a:moveTo>
                  <a:lnTo>
                    <a:pt x="282219" y="0"/>
                  </a:lnTo>
                  <a:lnTo>
                    <a:pt x="241922" y="63411"/>
                  </a:lnTo>
                  <a:lnTo>
                    <a:pt x="289991" y="63411"/>
                  </a:lnTo>
                  <a:lnTo>
                    <a:pt x="346633" y="0"/>
                  </a:lnTo>
                  <a:close/>
                </a:path>
                <a:path w="461645" h="396239">
                  <a:moveTo>
                    <a:pt x="461365" y="265049"/>
                  </a:moveTo>
                  <a:lnTo>
                    <a:pt x="456323" y="266001"/>
                  </a:lnTo>
                  <a:lnTo>
                    <a:pt x="450532" y="266471"/>
                  </a:lnTo>
                  <a:lnTo>
                    <a:pt x="435102" y="266471"/>
                  </a:lnTo>
                  <a:lnTo>
                    <a:pt x="429120" y="264706"/>
                  </a:lnTo>
                  <a:lnTo>
                    <a:pt x="422833" y="257619"/>
                  </a:lnTo>
                  <a:lnTo>
                    <a:pt x="421284" y="251752"/>
                  </a:lnTo>
                  <a:lnTo>
                    <a:pt x="421284" y="133146"/>
                  </a:lnTo>
                  <a:lnTo>
                    <a:pt x="459117" y="133146"/>
                  </a:lnTo>
                  <a:lnTo>
                    <a:pt x="459117" y="89776"/>
                  </a:lnTo>
                  <a:lnTo>
                    <a:pt x="421284" y="89776"/>
                  </a:lnTo>
                  <a:lnTo>
                    <a:pt x="421284" y="35382"/>
                  </a:lnTo>
                  <a:lnTo>
                    <a:pt x="362178" y="35382"/>
                  </a:lnTo>
                  <a:lnTo>
                    <a:pt x="362178" y="89776"/>
                  </a:lnTo>
                  <a:lnTo>
                    <a:pt x="329869" y="89776"/>
                  </a:lnTo>
                  <a:lnTo>
                    <a:pt x="329869" y="133146"/>
                  </a:lnTo>
                  <a:lnTo>
                    <a:pt x="362178" y="133146"/>
                  </a:lnTo>
                  <a:lnTo>
                    <a:pt x="362178" y="252374"/>
                  </a:lnTo>
                  <a:lnTo>
                    <a:pt x="366598" y="279844"/>
                  </a:lnTo>
                  <a:lnTo>
                    <a:pt x="378637" y="299453"/>
                  </a:lnTo>
                  <a:lnTo>
                    <a:pt x="398297" y="311226"/>
                  </a:lnTo>
                  <a:lnTo>
                    <a:pt x="425577" y="315150"/>
                  </a:lnTo>
                  <a:lnTo>
                    <a:pt x="434721" y="314820"/>
                  </a:lnTo>
                  <a:lnTo>
                    <a:pt x="443725" y="313829"/>
                  </a:lnTo>
                  <a:lnTo>
                    <a:pt x="452615" y="312166"/>
                  </a:lnTo>
                  <a:lnTo>
                    <a:pt x="461365" y="309841"/>
                  </a:lnTo>
                  <a:lnTo>
                    <a:pt x="461365" y="2650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154313" y="3362742"/>
              <a:ext cx="191219" cy="22536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393186" y="3269889"/>
              <a:ext cx="59690" cy="314325"/>
            </a:xfrm>
            <a:custGeom>
              <a:avLst/>
              <a:gdLst/>
              <a:ahLst/>
              <a:cxnLst/>
              <a:rect l="l" t="t" r="r" b="b"/>
              <a:pathLst>
                <a:path w="59689" h="314325">
                  <a:moveTo>
                    <a:pt x="59307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59307" y="314126"/>
                  </a:lnTo>
                  <a:lnTo>
                    <a:pt x="593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491954" y="3358644"/>
              <a:ext cx="209627" cy="22945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841062" y="3358645"/>
              <a:ext cx="191009" cy="22537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067647" y="3358644"/>
              <a:ext cx="209627" cy="22945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391186" y="3272961"/>
              <a:ext cx="499745" cy="315595"/>
            </a:xfrm>
            <a:custGeom>
              <a:avLst/>
              <a:gdLst/>
              <a:ahLst/>
              <a:cxnLst/>
              <a:rect l="l" t="t" r="r" b="b"/>
              <a:pathLst>
                <a:path w="499745" h="315595">
                  <a:moveTo>
                    <a:pt x="242544" y="13462"/>
                  </a:moveTo>
                  <a:lnTo>
                    <a:pt x="0" y="13462"/>
                  </a:lnTo>
                  <a:lnTo>
                    <a:pt x="0" y="62992"/>
                  </a:lnTo>
                  <a:lnTo>
                    <a:pt x="89979" y="62992"/>
                  </a:lnTo>
                  <a:lnTo>
                    <a:pt x="89979" y="310642"/>
                  </a:lnTo>
                  <a:lnTo>
                    <a:pt x="151333" y="310642"/>
                  </a:lnTo>
                  <a:lnTo>
                    <a:pt x="151333" y="62992"/>
                  </a:lnTo>
                  <a:lnTo>
                    <a:pt x="242544" y="62992"/>
                  </a:lnTo>
                  <a:lnTo>
                    <a:pt x="242544" y="13462"/>
                  </a:lnTo>
                  <a:close/>
                </a:path>
                <a:path w="499745" h="315595">
                  <a:moveTo>
                    <a:pt x="337439" y="89776"/>
                  </a:moveTo>
                  <a:lnTo>
                    <a:pt x="278320" y="89776"/>
                  </a:lnTo>
                  <a:lnTo>
                    <a:pt x="278320" y="311061"/>
                  </a:lnTo>
                  <a:lnTo>
                    <a:pt x="337439" y="311061"/>
                  </a:lnTo>
                  <a:lnTo>
                    <a:pt x="337439" y="89776"/>
                  </a:lnTo>
                  <a:close/>
                </a:path>
                <a:path w="499745" h="315595">
                  <a:moveTo>
                    <a:pt x="384467" y="0"/>
                  </a:moveTo>
                  <a:lnTo>
                    <a:pt x="320052" y="0"/>
                  </a:lnTo>
                  <a:lnTo>
                    <a:pt x="279755" y="63411"/>
                  </a:lnTo>
                  <a:lnTo>
                    <a:pt x="327825" y="63411"/>
                  </a:lnTo>
                  <a:lnTo>
                    <a:pt x="384467" y="0"/>
                  </a:lnTo>
                  <a:close/>
                </a:path>
                <a:path w="499745" h="315595">
                  <a:moveTo>
                    <a:pt x="499198" y="265049"/>
                  </a:moveTo>
                  <a:lnTo>
                    <a:pt x="494157" y="266001"/>
                  </a:lnTo>
                  <a:lnTo>
                    <a:pt x="488365" y="266471"/>
                  </a:lnTo>
                  <a:lnTo>
                    <a:pt x="472935" y="266471"/>
                  </a:lnTo>
                  <a:lnTo>
                    <a:pt x="466953" y="264706"/>
                  </a:lnTo>
                  <a:lnTo>
                    <a:pt x="460667" y="257619"/>
                  </a:lnTo>
                  <a:lnTo>
                    <a:pt x="459117" y="251752"/>
                  </a:lnTo>
                  <a:lnTo>
                    <a:pt x="459117" y="133146"/>
                  </a:lnTo>
                  <a:lnTo>
                    <a:pt x="496951" y="133146"/>
                  </a:lnTo>
                  <a:lnTo>
                    <a:pt x="496951" y="89776"/>
                  </a:lnTo>
                  <a:lnTo>
                    <a:pt x="459117" y="89776"/>
                  </a:lnTo>
                  <a:lnTo>
                    <a:pt x="459117" y="35382"/>
                  </a:lnTo>
                  <a:lnTo>
                    <a:pt x="400011" y="35382"/>
                  </a:lnTo>
                  <a:lnTo>
                    <a:pt x="400011" y="89776"/>
                  </a:lnTo>
                  <a:lnTo>
                    <a:pt x="367703" y="89776"/>
                  </a:lnTo>
                  <a:lnTo>
                    <a:pt x="367703" y="133146"/>
                  </a:lnTo>
                  <a:lnTo>
                    <a:pt x="400011" y="133146"/>
                  </a:lnTo>
                  <a:lnTo>
                    <a:pt x="400011" y="252374"/>
                  </a:lnTo>
                  <a:lnTo>
                    <a:pt x="404431" y="279844"/>
                  </a:lnTo>
                  <a:lnTo>
                    <a:pt x="416471" y="299453"/>
                  </a:lnTo>
                  <a:lnTo>
                    <a:pt x="436130" y="311226"/>
                  </a:lnTo>
                  <a:lnTo>
                    <a:pt x="463410" y="315150"/>
                  </a:lnTo>
                  <a:lnTo>
                    <a:pt x="472554" y="314820"/>
                  </a:lnTo>
                  <a:lnTo>
                    <a:pt x="481558" y="313829"/>
                  </a:lnTo>
                  <a:lnTo>
                    <a:pt x="490448" y="312166"/>
                  </a:lnTo>
                  <a:lnTo>
                    <a:pt x="499198" y="309841"/>
                  </a:lnTo>
                  <a:lnTo>
                    <a:pt x="499198" y="2650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919639" y="3362742"/>
              <a:ext cx="191219" cy="22536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7158504" y="3269889"/>
              <a:ext cx="59690" cy="314325"/>
            </a:xfrm>
            <a:custGeom>
              <a:avLst/>
              <a:gdLst/>
              <a:ahLst/>
              <a:cxnLst/>
              <a:rect l="l" t="t" r="r" b="b"/>
              <a:pathLst>
                <a:path w="59690" h="314325">
                  <a:moveTo>
                    <a:pt x="59307" y="0"/>
                  </a:moveTo>
                  <a:lnTo>
                    <a:pt x="0" y="0"/>
                  </a:lnTo>
                  <a:lnTo>
                    <a:pt x="0" y="314126"/>
                  </a:lnTo>
                  <a:lnTo>
                    <a:pt x="59307" y="314126"/>
                  </a:lnTo>
                  <a:lnTo>
                    <a:pt x="593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257279" y="3358644"/>
              <a:ext cx="209627" cy="229458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7615377" y="3269900"/>
              <a:ext cx="683260" cy="318770"/>
            </a:xfrm>
            <a:custGeom>
              <a:avLst/>
              <a:gdLst/>
              <a:ahLst/>
              <a:cxnLst/>
              <a:rect l="l" t="t" r="r" b="b"/>
              <a:pathLst>
                <a:path w="683259" h="318770">
                  <a:moveTo>
                    <a:pt x="61341" y="16357"/>
                  </a:moveTo>
                  <a:lnTo>
                    <a:pt x="0" y="16357"/>
                  </a:lnTo>
                  <a:lnTo>
                    <a:pt x="0" y="314121"/>
                  </a:lnTo>
                  <a:lnTo>
                    <a:pt x="61341" y="314121"/>
                  </a:lnTo>
                  <a:lnTo>
                    <a:pt x="61341" y="16357"/>
                  </a:lnTo>
                  <a:close/>
                </a:path>
                <a:path w="683259" h="318770">
                  <a:moveTo>
                    <a:pt x="364032" y="16357"/>
                  </a:moveTo>
                  <a:lnTo>
                    <a:pt x="295719" y="16357"/>
                  </a:lnTo>
                  <a:lnTo>
                    <a:pt x="228231" y="240296"/>
                  </a:lnTo>
                  <a:lnTo>
                    <a:pt x="161150" y="16357"/>
                  </a:lnTo>
                  <a:lnTo>
                    <a:pt x="93052" y="16357"/>
                  </a:lnTo>
                  <a:lnTo>
                    <a:pt x="196329" y="314121"/>
                  </a:lnTo>
                  <a:lnTo>
                    <a:pt x="260337" y="314121"/>
                  </a:lnTo>
                  <a:lnTo>
                    <a:pt x="364032" y="16357"/>
                  </a:lnTo>
                  <a:close/>
                </a:path>
                <a:path w="683259" h="318770">
                  <a:moveTo>
                    <a:pt x="682650" y="0"/>
                  </a:moveTo>
                  <a:lnTo>
                    <a:pt x="623341" y="0"/>
                  </a:lnTo>
                  <a:lnTo>
                    <a:pt x="623341" y="112877"/>
                  </a:lnTo>
                  <a:lnTo>
                    <a:pt x="623341" y="159956"/>
                  </a:lnTo>
                  <a:lnTo>
                    <a:pt x="623341" y="247421"/>
                  </a:lnTo>
                  <a:lnTo>
                    <a:pt x="616699" y="257543"/>
                  </a:lnTo>
                  <a:lnTo>
                    <a:pt x="608050" y="264769"/>
                  </a:lnTo>
                  <a:lnTo>
                    <a:pt x="597382" y="269113"/>
                  </a:lnTo>
                  <a:lnTo>
                    <a:pt x="584695" y="270560"/>
                  </a:lnTo>
                  <a:lnTo>
                    <a:pt x="574967" y="269519"/>
                  </a:lnTo>
                  <a:lnTo>
                    <a:pt x="545058" y="233743"/>
                  </a:lnTo>
                  <a:lnTo>
                    <a:pt x="542353" y="206248"/>
                  </a:lnTo>
                  <a:lnTo>
                    <a:pt x="544906" y="177304"/>
                  </a:lnTo>
                  <a:lnTo>
                    <a:pt x="545020" y="175869"/>
                  </a:lnTo>
                  <a:lnTo>
                    <a:pt x="553034" y="154178"/>
                  </a:lnTo>
                  <a:lnTo>
                    <a:pt x="566394" y="141160"/>
                  </a:lnTo>
                  <a:lnTo>
                    <a:pt x="585101" y="136817"/>
                  </a:lnTo>
                  <a:lnTo>
                    <a:pt x="597674" y="138264"/>
                  </a:lnTo>
                  <a:lnTo>
                    <a:pt x="608253" y="142595"/>
                  </a:lnTo>
                  <a:lnTo>
                    <a:pt x="616800" y="149834"/>
                  </a:lnTo>
                  <a:lnTo>
                    <a:pt x="623341" y="159956"/>
                  </a:lnTo>
                  <a:lnTo>
                    <a:pt x="623341" y="112877"/>
                  </a:lnTo>
                  <a:lnTo>
                    <a:pt x="612101" y="102323"/>
                  </a:lnTo>
                  <a:lnTo>
                    <a:pt x="599465" y="94792"/>
                  </a:lnTo>
                  <a:lnTo>
                    <a:pt x="585419" y="90258"/>
                  </a:lnTo>
                  <a:lnTo>
                    <a:pt x="569963" y="88760"/>
                  </a:lnTo>
                  <a:lnTo>
                    <a:pt x="550875" y="90678"/>
                  </a:lnTo>
                  <a:lnTo>
                    <a:pt x="506463" y="119430"/>
                  </a:lnTo>
                  <a:lnTo>
                    <a:pt x="489051" y="155371"/>
                  </a:lnTo>
                  <a:lnTo>
                    <a:pt x="483247" y="201853"/>
                  </a:lnTo>
                  <a:lnTo>
                    <a:pt x="484720" y="227749"/>
                  </a:lnTo>
                  <a:lnTo>
                    <a:pt x="496544" y="270560"/>
                  </a:lnTo>
                  <a:lnTo>
                    <a:pt x="519645" y="300901"/>
                  </a:lnTo>
                  <a:lnTo>
                    <a:pt x="569556" y="318211"/>
                  </a:lnTo>
                  <a:lnTo>
                    <a:pt x="586143" y="316484"/>
                  </a:lnTo>
                  <a:lnTo>
                    <a:pt x="601154" y="311315"/>
                  </a:lnTo>
                  <a:lnTo>
                    <a:pt x="614565" y="302679"/>
                  </a:lnTo>
                  <a:lnTo>
                    <a:pt x="626402" y="290601"/>
                  </a:lnTo>
                  <a:lnTo>
                    <a:pt x="629272" y="314121"/>
                  </a:lnTo>
                  <a:lnTo>
                    <a:pt x="682650" y="314121"/>
                  </a:lnTo>
                  <a:lnTo>
                    <a:pt x="682650" y="290601"/>
                  </a:lnTo>
                  <a:lnTo>
                    <a:pt x="682650" y="270560"/>
                  </a:lnTo>
                  <a:lnTo>
                    <a:pt x="682650" y="136817"/>
                  </a:lnTo>
                  <a:lnTo>
                    <a:pt x="682650" y="112877"/>
                  </a:lnTo>
                  <a:lnTo>
                    <a:pt x="6826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334636" y="3358644"/>
              <a:ext cx="209627" cy="229458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8688844" y="3282168"/>
              <a:ext cx="1306195" cy="306070"/>
            </a:xfrm>
            <a:custGeom>
              <a:avLst/>
              <a:gdLst/>
              <a:ahLst/>
              <a:cxnLst/>
              <a:rect l="l" t="t" r="r" b="b"/>
              <a:pathLst>
                <a:path w="1306195" h="306070">
                  <a:moveTo>
                    <a:pt x="228028" y="102666"/>
                  </a:moveTo>
                  <a:lnTo>
                    <a:pt x="220306" y="62915"/>
                  </a:lnTo>
                  <a:lnTo>
                    <a:pt x="197675" y="31216"/>
                  </a:lnTo>
                  <a:lnTo>
                    <a:pt x="166065" y="12687"/>
                  </a:lnTo>
                  <a:lnTo>
                    <a:pt x="166065" y="103073"/>
                  </a:lnTo>
                  <a:lnTo>
                    <a:pt x="165265" y="113093"/>
                  </a:lnTo>
                  <a:lnTo>
                    <a:pt x="137604" y="144386"/>
                  </a:lnTo>
                  <a:lnTo>
                    <a:pt x="116154" y="147243"/>
                  </a:lnTo>
                  <a:lnTo>
                    <a:pt x="61353" y="147243"/>
                  </a:lnTo>
                  <a:lnTo>
                    <a:pt x="61353" y="53784"/>
                  </a:lnTo>
                  <a:lnTo>
                    <a:pt x="117589" y="53784"/>
                  </a:lnTo>
                  <a:lnTo>
                    <a:pt x="153187" y="67691"/>
                  </a:lnTo>
                  <a:lnTo>
                    <a:pt x="166027" y="102666"/>
                  </a:lnTo>
                  <a:lnTo>
                    <a:pt x="166065" y="103073"/>
                  </a:lnTo>
                  <a:lnTo>
                    <a:pt x="166065" y="12687"/>
                  </a:lnTo>
                  <a:lnTo>
                    <a:pt x="161925" y="10998"/>
                  </a:lnTo>
                  <a:lnTo>
                    <a:pt x="147675" y="7162"/>
                  </a:lnTo>
                  <a:lnTo>
                    <a:pt x="132422" y="4851"/>
                  </a:lnTo>
                  <a:lnTo>
                    <a:pt x="116154" y="4089"/>
                  </a:lnTo>
                  <a:lnTo>
                    <a:pt x="0" y="4089"/>
                  </a:lnTo>
                  <a:lnTo>
                    <a:pt x="0" y="301866"/>
                  </a:lnTo>
                  <a:lnTo>
                    <a:pt x="61353" y="301866"/>
                  </a:lnTo>
                  <a:lnTo>
                    <a:pt x="61353" y="196938"/>
                  </a:lnTo>
                  <a:lnTo>
                    <a:pt x="115138" y="196938"/>
                  </a:lnTo>
                  <a:lnTo>
                    <a:pt x="162344" y="190627"/>
                  </a:lnTo>
                  <a:lnTo>
                    <a:pt x="198069" y="171691"/>
                  </a:lnTo>
                  <a:lnTo>
                    <a:pt x="217373" y="147243"/>
                  </a:lnTo>
                  <a:lnTo>
                    <a:pt x="220535" y="141808"/>
                  </a:lnTo>
                  <a:lnTo>
                    <a:pt x="226148" y="123393"/>
                  </a:lnTo>
                  <a:lnTo>
                    <a:pt x="227990" y="103073"/>
                  </a:lnTo>
                  <a:lnTo>
                    <a:pt x="228028" y="102666"/>
                  </a:lnTo>
                  <a:close/>
                </a:path>
                <a:path w="1306195" h="306070">
                  <a:moveTo>
                    <a:pt x="461772" y="252564"/>
                  </a:moveTo>
                  <a:lnTo>
                    <a:pt x="331508" y="252564"/>
                  </a:lnTo>
                  <a:lnTo>
                    <a:pt x="331508" y="3644"/>
                  </a:lnTo>
                  <a:lnTo>
                    <a:pt x="270167" y="3644"/>
                  </a:lnTo>
                  <a:lnTo>
                    <a:pt x="270167" y="252564"/>
                  </a:lnTo>
                  <a:lnTo>
                    <a:pt x="270167" y="302094"/>
                  </a:lnTo>
                  <a:lnTo>
                    <a:pt x="461772" y="302094"/>
                  </a:lnTo>
                  <a:lnTo>
                    <a:pt x="461772" y="252564"/>
                  </a:lnTo>
                  <a:close/>
                </a:path>
                <a:path w="1306195" h="306070">
                  <a:moveTo>
                    <a:pt x="724992" y="102666"/>
                  </a:moveTo>
                  <a:lnTo>
                    <a:pt x="724128" y="88633"/>
                  </a:lnTo>
                  <a:lnTo>
                    <a:pt x="721550" y="75387"/>
                  </a:lnTo>
                  <a:lnTo>
                    <a:pt x="717270" y="62915"/>
                  </a:lnTo>
                  <a:lnTo>
                    <a:pt x="712584" y="53784"/>
                  </a:lnTo>
                  <a:lnTo>
                    <a:pt x="711276" y="51231"/>
                  </a:lnTo>
                  <a:lnTo>
                    <a:pt x="684110" y="23139"/>
                  </a:lnTo>
                  <a:lnTo>
                    <a:pt x="663016" y="12674"/>
                  </a:lnTo>
                  <a:lnTo>
                    <a:pt x="663016" y="103073"/>
                  </a:lnTo>
                  <a:lnTo>
                    <a:pt x="662216" y="113093"/>
                  </a:lnTo>
                  <a:lnTo>
                    <a:pt x="634555" y="144386"/>
                  </a:lnTo>
                  <a:lnTo>
                    <a:pt x="613117" y="147243"/>
                  </a:lnTo>
                  <a:lnTo>
                    <a:pt x="558317" y="147243"/>
                  </a:lnTo>
                  <a:lnTo>
                    <a:pt x="558317" y="53784"/>
                  </a:lnTo>
                  <a:lnTo>
                    <a:pt x="614553" y="53784"/>
                  </a:lnTo>
                  <a:lnTo>
                    <a:pt x="650138" y="67691"/>
                  </a:lnTo>
                  <a:lnTo>
                    <a:pt x="663016" y="103073"/>
                  </a:lnTo>
                  <a:lnTo>
                    <a:pt x="663016" y="12674"/>
                  </a:lnTo>
                  <a:lnTo>
                    <a:pt x="658888" y="10998"/>
                  </a:lnTo>
                  <a:lnTo>
                    <a:pt x="644639" y="7162"/>
                  </a:lnTo>
                  <a:lnTo>
                    <a:pt x="629373" y="4851"/>
                  </a:lnTo>
                  <a:lnTo>
                    <a:pt x="613117" y="4089"/>
                  </a:lnTo>
                  <a:lnTo>
                    <a:pt x="496963" y="4089"/>
                  </a:lnTo>
                  <a:lnTo>
                    <a:pt x="496963" y="301866"/>
                  </a:lnTo>
                  <a:lnTo>
                    <a:pt x="558317" y="301866"/>
                  </a:lnTo>
                  <a:lnTo>
                    <a:pt x="558317" y="196938"/>
                  </a:lnTo>
                  <a:lnTo>
                    <a:pt x="612101" y="196938"/>
                  </a:lnTo>
                  <a:lnTo>
                    <a:pt x="659307" y="190627"/>
                  </a:lnTo>
                  <a:lnTo>
                    <a:pt x="695032" y="171691"/>
                  </a:lnTo>
                  <a:lnTo>
                    <a:pt x="714324" y="147243"/>
                  </a:lnTo>
                  <a:lnTo>
                    <a:pt x="717486" y="141808"/>
                  </a:lnTo>
                  <a:lnTo>
                    <a:pt x="723112" y="123393"/>
                  </a:lnTo>
                  <a:lnTo>
                    <a:pt x="724954" y="103073"/>
                  </a:lnTo>
                  <a:lnTo>
                    <a:pt x="724992" y="102666"/>
                  </a:lnTo>
                  <a:close/>
                </a:path>
                <a:path w="1306195" h="306070">
                  <a:moveTo>
                    <a:pt x="1070406" y="203695"/>
                  </a:moveTo>
                  <a:lnTo>
                    <a:pt x="1068997" y="182460"/>
                  </a:lnTo>
                  <a:lnTo>
                    <a:pt x="1068971" y="182092"/>
                  </a:lnTo>
                  <a:lnTo>
                    <a:pt x="1064666" y="162687"/>
                  </a:lnTo>
                  <a:lnTo>
                    <a:pt x="1059522" y="150317"/>
                  </a:lnTo>
                  <a:lnTo>
                    <a:pt x="1057516" y="145478"/>
                  </a:lnTo>
                  <a:lnTo>
                    <a:pt x="1020597" y="109613"/>
                  </a:lnTo>
                  <a:lnTo>
                    <a:pt x="1011504" y="106730"/>
                  </a:lnTo>
                  <a:lnTo>
                    <a:pt x="1011504" y="204406"/>
                  </a:lnTo>
                  <a:lnTo>
                    <a:pt x="1010767" y="215798"/>
                  </a:lnTo>
                  <a:lnTo>
                    <a:pt x="993406" y="249859"/>
                  </a:lnTo>
                  <a:lnTo>
                    <a:pt x="968959" y="258305"/>
                  </a:lnTo>
                  <a:lnTo>
                    <a:pt x="959993" y="257365"/>
                  </a:lnTo>
                  <a:lnTo>
                    <a:pt x="959307" y="257365"/>
                  </a:lnTo>
                  <a:lnTo>
                    <a:pt x="927506" y="221780"/>
                  </a:lnTo>
                  <a:lnTo>
                    <a:pt x="924585" y="195427"/>
                  </a:lnTo>
                  <a:lnTo>
                    <a:pt x="924585" y="177469"/>
                  </a:lnTo>
                  <a:lnTo>
                    <a:pt x="954087" y="152171"/>
                  </a:lnTo>
                  <a:lnTo>
                    <a:pt x="967740" y="150317"/>
                  </a:lnTo>
                  <a:lnTo>
                    <a:pt x="977239" y="151244"/>
                  </a:lnTo>
                  <a:lnTo>
                    <a:pt x="1008532" y="182460"/>
                  </a:lnTo>
                  <a:lnTo>
                    <a:pt x="1011504" y="204406"/>
                  </a:lnTo>
                  <a:lnTo>
                    <a:pt x="1011504" y="106730"/>
                  </a:lnTo>
                  <a:lnTo>
                    <a:pt x="1004163" y="104394"/>
                  </a:lnTo>
                  <a:lnTo>
                    <a:pt x="985735" y="102666"/>
                  </a:lnTo>
                  <a:lnTo>
                    <a:pt x="968413" y="104165"/>
                  </a:lnTo>
                  <a:lnTo>
                    <a:pt x="952652" y="108699"/>
                  </a:lnTo>
                  <a:lnTo>
                    <a:pt x="938453" y="116243"/>
                  </a:lnTo>
                  <a:lnTo>
                    <a:pt x="925817" y="126796"/>
                  </a:lnTo>
                  <a:lnTo>
                    <a:pt x="929487" y="109778"/>
                  </a:lnTo>
                  <a:lnTo>
                    <a:pt x="955167" y="70561"/>
                  </a:lnTo>
                  <a:lnTo>
                    <a:pt x="1000620" y="51231"/>
                  </a:lnTo>
                  <a:lnTo>
                    <a:pt x="1019683" y="49695"/>
                  </a:lnTo>
                  <a:lnTo>
                    <a:pt x="1025410" y="49695"/>
                  </a:lnTo>
                  <a:lnTo>
                    <a:pt x="1025410" y="1016"/>
                  </a:lnTo>
                  <a:lnTo>
                    <a:pt x="1015593" y="1016"/>
                  </a:lnTo>
                  <a:lnTo>
                    <a:pt x="993673" y="2387"/>
                  </a:lnTo>
                  <a:lnTo>
                    <a:pt x="953947" y="12661"/>
                  </a:lnTo>
                  <a:lnTo>
                    <a:pt x="920000" y="32804"/>
                  </a:lnTo>
                  <a:lnTo>
                    <a:pt x="893724" y="61531"/>
                  </a:lnTo>
                  <a:lnTo>
                    <a:pt x="875576" y="98310"/>
                  </a:lnTo>
                  <a:lnTo>
                    <a:pt x="866419" y="141097"/>
                  </a:lnTo>
                  <a:lnTo>
                    <a:pt x="865276" y="185889"/>
                  </a:lnTo>
                  <a:lnTo>
                    <a:pt x="867092" y="211836"/>
                  </a:lnTo>
                  <a:lnTo>
                    <a:pt x="881557" y="255498"/>
                  </a:lnTo>
                  <a:lnTo>
                    <a:pt x="909815" y="287540"/>
                  </a:lnTo>
                  <a:lnTo>
                    <a:pt x="947801" y="303898"/>
                  </a:lnTo>
                  <a:lnTo>
                    <a:pt x="970191" y="305943"/>
                  </a:lnTo>
                  <a:lnTo>
                    <a:pt x="984326" y="305130"/>
                  </a:lnTo>
                  <a:lnTo>
                    <a:pt x="1022235" y="292849"/>
                  </a:lnTo>
                  <a:lnTo>
                    <a:pt x="1050886" y="267360"/>
                  </a:lnTo>
                  <a:lnTo>
                    <a:pt x="1067257" y="231355"/>
                  </a:lnTo>
                  <a:lnTo>
                    <a:pt x="1070368" y="204406"/>
                  </a:lnTo>
                  <a:lnTo>
                    <a:pt x="1070406" y="203695"/>
                  </a:lnTo>
                  <a:close/>
                </a:path>
                <a:path w="1306195" h="306070">
                  <a:moveTo>
                    <a:pt x="1305788" y="220256"/>
                  </a:moveTo>
                  <a:lnTo>
                    <a:pt x="1293114" y="177203"/>
                  </a:lnTo>
                  <a:lnTo>
                    <a:pt x="1289926" y="173215"/>
                  </a:lnTo>
                  <a:lnTo>
                    <a:pt x="1286205" y="168541"/>
                  </a:lnTo>
                  <a:lnTo>
                    <a:pt x="1278178" y="160870"/>
                  </a:lnTo>
                  <a:lnTo>
                    <a:pt x="1269022" y="154178"/>
                  </a:lnTo>
                  <a:lnTo>
                    <a:pt x="1258760" y="148475"/>
                  </a:lnTo>
                  <a:lnTo>
                    <a:pt x="1267752" y="143040"/>
                  </a:lnTo>
                  <a:lnTo>
                    <a:pt x="1293355" y="112991"/>
                  </a:lnTo>
                  <a:lnTo>
                    <a:pt x="1299464" y="83235"/>
                  </a:lnTo>
                  <a:lnTo>
                    <a:pt x="1297876" y="65189"/>
                  </a:lnTo>
                  <a:lnTo>
                    <a:pt x="1297863" y="65024"/>
                  </a:lnTo>
                  <a:lnTo>
                    <a:pt x="1293164" y="49060"/>
                  </a:lnTo>
                  <a:lnTo>
                    <a:pt x="1293088" y="48806"/>
                  </a:lnTo>
                  <a:lnTo>
                    <a:pt x="1292440" y="47650"/>
                  </a:lnTo>
                  <a:lnTo>
                    <a:pt x="1285138" y="34594"/>
                  </a:lnTo>
                  <a:lnTo>
                    <a:pt x="1273987" y="22390"/>
                  </a:lnTo>
                  <a:lnTo>
                    <a:pt x="1260309" y="12712"/>
                  </a:lnTo>
                  <a:lnTo>
                    <a:pt x="1246492" y="6667"/>
                  </a:lnTo>
                  <a:lnTo>
                    <a:pt x="1246492" y="215963"/>
                  </a:lnTo>
                  <a:lnTo>
                    <a:pt x="1245819" y="225005"/>
                  </a:lnTo>
                  <a:lnTo>
                    <a:pt x="1222527" y="255485"/>
                  </a:lnTo>
                  <a:lnTo>
                    <a:pt x="1205382" y="258292"/>
                  </a:lnTo>
                  <a:lnTo>
                    <a:pt x="1196428" y="257594"/>
                  </a:lnTo>
                  <a:lnTo>
                    <a:pt x="1196200" y="257594"/>
                  </a:lnTo>
                  <a:lnTo>
                    <a:pt x="1188275" y="255485"/>
                  </a:lnTo>
                  <a:lnTo>
                    <a:pt x="1188097" y="255485"/>
                  </a:lnTo>
                  <a:lnTo>
                    <a:pt x="1180757" y="251739"/>
                  </a:lnTo>
                  <a:lnTo>
                    <a:pt x="1174699" y="246634"/>
                  </a:lnTo>
                  <a:lnTo>
                    <a:pt x="1169873" y="240347"/>
                  </a:lnTo>
                  <a:lnTo>
                    <a:pt x="1166418" y="233133"/>
                  </a:lnTo>
                  <a:lnTo>
                    <a:pt x="1164437" y="225348"/>
                  </a:lnTo>
                  <a:lnTo>
                    <a:pt x="1164348" y="225005"/>
                  </a:lnTo>
                  <a:lnTo>
                    <a:pt x="1163662" y="215963"/>
                  </a:lnTo>
                  <a:lnTo>
                    <a:pt x="1164234" y="208292"/>
                  </a:lnTo>
                  <a:lnTo>
                    <a:pt x="1164361" y="206730"/>
                  </a:lnTo>
                  <a:lnTo>
                    <a:pt x="1187983" y="176136"/>
                  </a:lnTo>
                  <a:lnTo>
                    <a:pt x="1204963" y="173215"/>
                  </a:lnTo>
                  <a:lnTo>
                    <a:pt x="1213993" y="173939"/>
                  </a:lnTo>
                  <a:lnTo>
                    <a:pt x="1243609" y="198348"/>
                  </a:lnTo>
                  <a:lnTo>
                    <a:pt x="1243672" y="198475"/>
                  </a:lnTo>
                  <a:lnTo>
                    <a:pt x="1245781" y="206730"/>
                  </a:lnTo>
                  <a:lnTo>
                    <a:pt x="1246492" y="215963"/>
                  </a:lnTo>
                  <a:lnTo>
                    <a:pt x="1246492" y="6667"/>
                  </a:lnTo>
                  <a:lnTo>
                    <a:pt x="1244180" y="5651"/>
                  </a:lnTo>
                  <a:lnTo>
                    <a:pt x="1240345" y="4775"/>
                  </a:lnTo>
                  <a:lnTo>
                    <a:pt x="1240345" y="86093"/>
                  </a:lnTo>
                  <a:lnTo>
                    <a:pt x="1239837" y="93776"/>
                  </a:lnTo>
                  <a:lnTo>
                    <a:pt x="1213281" y="124891"/>
                  </a:lnTo>
                  <a:lnTo>
                    <a:pt x="1205382" y="125577"/>
                  </a:lnTo>
                  <a:lnTo>
                    <a:pt x="1197470" y="124891"/>
                  </a:lnTo>
                  <a:lnTo>
                    <a:pt x="1170774" y="94564"/>
                  </a:lnTo>
                  <a:lnTo>
                    <a:pt x="1170203" y="86093"/>
                  </a:lnTo>
                  <a:lnTo>
                    <a:pt x="1170762" y="77838"/>
                  </a:lnTo>
                  <a:lnTo>
                    <a:pt x="1170774" y="77584"/>
                  </a:lnTo>
                  <a:lnTo>
                    <a:pt x="1172413" y="70434"/>
                  </a:lnTo>
                  <a:lnTo>
                    <a:pt x="1172502" y="70040"/>
                  </a:lnTo>
                  <a:lnTo>
                    <a:pt x="1175385" y="63474"/>
                  </a:lnTo>
                  <a:lnTo>
                    <a:pt x="1179410" y="57873"/>
                  </a:lnTo>
                  <a:lnTo>
                    <a:pt x="1184465" y="53403"/>
                  </a:lnTo>
                  <a:lnTo>
                    <a:pt x="1190307" y="50279"/>
                  </a:lnTo>
                  <a:lnTo>
                    <a:pt x="1190180" y="50279"/>
                  </a:lnTo>
                  <a:lnTo>
                    <a:pt x="1197279" y="48310"/>
                  </a:lnTo>
                  <a:lnTo>
                    <a:pt x="1197114" y="48310"/>
                  </a:lnTo>
                  <a:lnTo>
                    <a:pt x="1205179" y="47650"/>
                  </a:lnTo>
                  <a:lnTo>
                    <a:pt x="1238046" y="70434"/>
                  </a:lnTo>
                  <a:lnTo>
                    <a:pt x="1239710" y="77584"/>
                  </a:lnTo>
                  <a:lnTo>
                    <a:pt x="1239774" y="77838"/>
                  </a:lnTo>
                  <a:lnTo>
                    <a:pt x="1240345" y="86093"/>
                  </a:lnTo>
                  <a:lnTo>
                    <a:pt x="1240345" y="4775"/>
                  </a:lnTo>
                  <a:lnTo>
                    <a:pt x="1225791" y="1409"/>
                  </a:lnTo>
                  <a:lnTo>
                    <a:pt x="1205179" y="0"/>
                  </a:lnTo>
                  <a:lnTo>
                    <a:pt x="1184529" y="1409"/>
                  </a:lnTo>
                  <a:lnTo>
                    <a:pt x="1136256" y="22606"/>
                  </a:lnTo>
                  <a:lnTo>
                    <a:pt x="1112532" y="65024"/>
                  </a:lnTo>
                  <a:lnTo>
                    <a:pt x="1112481" y="65189"/>
                  </a:lnTo>
                  <a:lnTo>
                    <a:pt x="1110894" y="83235"/>
                  </a:lnTo>
                  <a:lnTo>
                    <a:pt x="1111567" y="93776"/>
                  </a:lnTo>
                  <a:lnTo>
                    <a:pt x="1113586" y="103682"/>
                  </a:lnTo>
                  <a:lnTo>
                    <a:pt x="1134440" y="136766"/>
                  </a:lnTo>
                  <a:lnTo>
                    <a:pt x="1151394" y="148475"/>
                  </a:lnTo>
                  <a:lnTo>
                    <a:pt x="1141095" y="154178"/>
                  </a:lnTo>
                  <a:lnTo>
                    <a:pt x="1111656" y="186766"/>
                  </a:lnTo>
                  <a:lnTo>
                    <a:pt x="1104557" y="220256"/>
                  </a:lnTo>
                  <a:lnTo>
                    <a:pt x="1106271" y="239052"/>
                  </a:lnTo>
                  <a:lnTo>
                    <a:pt x="1131912" y="282943"/>
                  </a:lnTo>
                  <a:lnTo>
                    <a:pt x="1183449" y="304507"/>
                  </a:lnTo>
                  <a:lnTo>
                    <a:pt x="1205382" y="305943"/>
                  </a:lnTo>
                  <a:lnTo>
                    <a:pt x="1227366" y="304507"/>
                  </a:lnTo>
                  <a:lnTo>
                    <a:pt x="1264081" y="293001"/>
                  </a:lnTo>
                  <a:lnTo>
                    <a:pt x="1297584" y="258292"/>
                  </a:lnTo>
                  <a:lnTo>
                    <a:pt x="1299044" y="255765"/>
                  </a:lnTo>
                  <a:lnTo>
                    <a:pt x="1304112" y="239052"/>
                  </a:lnTo>
                  <a:lnTo>
                    <a:pt x="1305788" y="2202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16341" y="4359382"/>
              <a:ext cx="209585" cy="23821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53247" y="4377709"/>
              <a:ext cx="196490" cy="223155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384918" y="4563404"/>
              <a:ext cx="38100" cy="36195"/>
            </a:xfrm>
            <a:custGeom>
              <a:avLst/>
              <a:gdLst/>
              <a:ahLst/>
              <a:cxnLst/>
              <a:rect l="l" t="t" r="r" b="b"/>
              <a:pathLst>
                <a:path w="38100" h="36195">
                  <a:moveTo>
                    <a:pt x="24868" y="0"/>
                  </a:moveTo>
                  <a:lnTo>
                    <a:pt x="12428" y="0"/>
                  </a:lnTo>
                  <a:lnTo>
                    <a:pt x="7769" y="1748"/>
                  </a:lnTo>
                  <a:lnTo>
                    <a:pt x="1549" y="8722"/>
                  </a:lnTo>
                  <a:lnTo>
                    <a:pt x="0" y="13088"/>
                  </a:lnTo>
                  <a:lnTo>
                    <a:pt x="0" y="18324"/>
                  </a:lnTo>
                  <a:lnTo>
                    <a:pt x="0" y="23339"/>
                  </a:lnTo>
                  <a:lnTo>
                    <a:pt x="1549" y="27538"/>
                  </a:lnTo>
                  <a:lnTo>
                    <a:pt x="7769" y="34302"/>
                  </a:lnTo>
                  <a:lnTo>
                    <a:pt x="12428" y="35988"/>
                  </a:lnTo>
                  <a:lnTo>
                    <a:pt x="24868" y="35988"/>
                  </a:lnTo>
                  <a:lnTo>
                    <a:pt x="29569" y="34302"/>
                  </a:lnTo>
                  <a:lnTo>
                    <a:pt x="36009" y="27538"/>
                  </a:lnTo>
                  <a:lnTo>
                    <a:pt x="37632" y="23339"/>
                  </a:lnTo>
                  <a:lnTo>
                    <a:pt x="37632" y="13088"/>
                  </a:lnTo>
                  <a:lnTo>
                    <a:pt x="36009" y="8722"/>
                  </a:lnTo>
                  <a:lnTo>
                    <a:pt x="29569" y="1748"/>
                  </a:lnTo>
                  <a:lnTo>
                    <a:pt x="24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569689" y="4420573"/>
              <a:ext cx="484119" cy="177020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2084729" y="4563404"/>
              <a:ext cx="38100" cy="36195"/>
            </a:xfrm>
            <a:custGeom>
              <a:avLst/>
              <a:gdLst/>
              <a:ahLst/>
              <a:cxnLst/>
              <a:rect l="l" t="t" r="r" b="b"/>
              <a:pathLst>
                <a:path w="38100" h="36195">
                  <a:moveTo>
                    <a:pt x="24868" y="0"/>
                  </a:moveTo>
                  <a:lnTo>
                    <a:pt x="12428" y="0"/>
                  </a:lnTo>
                  <a:lnTo>
                    <a:pt x="7769" y="1748"/>
                  </a:lnTo>
                  <a:lnTo>
                    <a:pt x="1549" y="8722"/>
                  </a:lnTo>
                  <a:lnTo>
                    <a:pt x="0" y="13088"/>
                  </a:lnTo>
                  <a:lnTo>
                    <a:pt x="0" y="18324"/>
                  </a:lnTo>
                  <a:lnTo>
                    <a:pt x="0" y="23339"/>
                  </a:lnTo>
                  <a:lnTo>
                    <a:pt x="1549" y="27538"/>
                  </a:lnTo>
                  <a:lnTo>
                    <a:pt x="7769" y="34302"/>
                  </a:lnTo>
                  <a:lnTo>
                    <a:pt x="12428" y="35988"/>
                  </a:lnTo>
                  <a:lnTo>
                    <a:pt x="24868" y="35988"/>
                  </a:lnTo>
                  <a:lnTo>
                    <a:pt x="29590" y="34302"/>
                  </a:lnTo>
                  <a:lnTo>
                    <a:pt x="36009" y="27538"/>
                  </a:lnTo>
                  <a:lnTo>
                    <a:pt x="37632" y="23339"/>
                  </a:lnTo>
                  <a:lnTo>
                    <a:pt x="37632" y="13088"/>
                  </a:lnTo>
                  <a:lnTo>
                    <a:pt x="36009" y="8722"/>
                  </a:lnTo>
                  <a:lnTo>
                    <a:pt x="29590" y="1748"/>
                  </a:lnTo>
                  <a:lnTo>
                    <a:pt x="24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282124" y="4356114"/>
              <a:ext cx="191478" cy="24475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621670" y="4417301"/>
              <a:ext cx="149210" cy="18356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796894" y="4417304"/>
              <a:ext cx="161146" cy="18356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996006" y="4417307"/>
              <a:ext cx="139231" cy="18028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159444" y="4377709"/>
              <a:ext cx="96363" cy="223155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290331" y="4417305"/>
              <a:ext cx="85568" cy="180298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3403867" y="4346301"/>
              <a:ext cx="231140" cy="254635"/>
            </a:xfrm>
            <a:custGeom>
              <a:avLst/>
              <a:gdLst/>
              <a:ahLst/>
              <a:cxnLst/>
              <a:rect l="l" t="t" r="r" b="b"/>
              <a:pathLst>
                <a:path w="231139" h="254635">
                  <a:moveTo>
                    <a:pt x="32727" y="74282"/>
                  </a:moveTo>
                  <a:lnTo>
                    <a:pt x="2451" y="74282"/>
                  </a:lnTo>
                  <a:lnTo>
                    <a:pt x="2451" y="251307"/>
                  </a:lnTo>
                  <a:lnTo>
                    <a:pt x="32727" y="251307"/>
                  </a:lnTo>
                  <a:lnTo>
                    <a:pt x="32727" y="74282"/>
                  </a:lnTo>
                  <a:close/>
                </a:path>
                <a:path w="231139" h="254635">
                  <a:moveTo>
                    <a:pt x="35839" y="22415"/>
                  </a:moveTo>
                  <a:lnTo>
                    <a:pt x="34290" y="18275"/>
                  </a:lnTo>
                  <a:lnTo>
                    <a:pt x="28206" y="11506"/>
                  </a:lnTo>
                  <a:lnTo>
                    <a:pt x="23723" y="9817"/>
                  </a:lnTo>
                  <a:lnTo>
                    <a:pt x="11950" y="9817"/>
                  </a:lnTo>
                  <a:lnTo>
                    <a:pt x="7505" y="11506"/>
                  </a:lnTo>
                  <a:lnTo>
                    <a:pt x="1498" y="18275"/>
                  </a:lnTo>
                  <a:lnTo>
                    <a:pt x="0" y="22415"/>
                  </a:lnTo>
                  <a:lnTo>
                    <a:pt x="0" y="32232"/>
                  </a:lnTo>
                  <a:lnTo>
                    <a:pt x="1498" y="36322"/>
                  </a:lnTo>
                  <a:lnTo>
                    <a:pt x="7505" y="42875"/>
                  </a:lnTo>
                  <a:lnTo>
                    <a:pt x="11950" y="44500"/>
                  </a:lnTo>
                  <a:lnTo>
                    <a:pt x="23723" y="44500"/>
                  </a:lnTo>
                  <a:lnTo>
                    <a:pt x="28206" y="42875"/>
                  </a:lnTo>
                  <a:lnTo>
                    <a:pt x="34290" y="36322"/>
                  </a:lnTo>
                  <a:lnTo>
                    <a:pt x="35839" y="32232"/>
                  </a:lnTo>
                  <a:lnTo>
                    <a:pt x="35839" y="22415"/>
                  </a:lnTo>
                  <a:close/>
                </a:path>
                <a:path w="231139" h="254635">
                  <a:moveTo>
                    <a:pt x="231025" y="164757"/>
                  </a:moveTo>
                  <a:lnTo>
                    <a:pt x="226466" y="124498"/>
                  </a:lnTo>
                  <a:lnTo>
                    <a:pt x="211074" y="93751"/>
                  </a:lnTo>
                  <a:lnTo>
                    <a:pt x="202552" y="84721"/>
                  </a:lnTo>
                  <a:lnTo>
                    <a:pt x="200748" y="83566"/>
                  </a:lnTo>
                  <a:lnTo>
                    <a:pt x="200748" y="161315"/>
                  </a:lnTo>
                  <a:lnTo>
                    <a:pt x="199999" y="177190"/>
                  </a:lnTo>
                  <a:lnTo>
                    <a:pt x="181978" y="219405"/>
                  </a:lnTo>
                  <a:lnTo>
                    <a:pt x="154774" y="228892"/>
                  </a:lnTo>
                  <a:lnTo>
                    <a:pt x="141020" y="227152"/>
                  </a:lnTo>
                  <a:lnTo>
                    <a:pt x="129209" y="221932"/>
                  </a:lnTo>
                  <a:lnTo>
                    <a:pt x="119341" y="213245"/>
                  </a:lnTo>
                  <a:lnTo>
                    <a:pt x="111417" y="201079"/>
                  </a:lnTo>
                  <a:lnTo>
                    <a:pt x="111417" y="124498"/>
                  </a:lnTo>
                  <a:lnTo>
                    <a:pt x="119024" y="112344"/>
                  </a:lnTo>
                  <a:lnTo>
                    <a:pt x="128727" y="103644"/>
                  </a:lnTo>
                  <a:lnTo>
                    <a:pt x="140538" y="98425"/>
                  </a:lnTo>
                  <a:lnTo>
                    <a:pt x="154444" y="96697"/>
                  </a:lnTo>
                  <a:lnTo>
                    <a:pt x="165011" y="97751"/>
                  </a:lnTo>
                  <a:lnTo>
                    <a:pt x="194030" y="122859"/>
                  </a:lnTo>
                  <a:lnTo>
                    <a:pt x="200748" y="161315"/>
                  </a:lnTo>
                  <a:lnTo>
                    <a:pt x="200748" y="83566"/>
                  </a:lnTo>
                  <a:lnTo>
                    <a:pt x="190754" y="77101"/>
                  </a:lnTo>
                  <a:lnTo>
                    <a:pt x="177228" y="72529"/>
                  </a:lnTo>
                  <a:lnTo>
                    <a:pt x="161975" y="71005"/>
                  </a:lnTo>
                  <a:lnTo>
                    <a:pt x="145630" y="72529"/>
                  </a:lnTo>
                  <a:lnTo>
                    <a:pt x="146405" y="72529"/>
                  </a:lnTo>
                  <a:lnTo>
                    <a:pt x="133223" y="76695"/>
                  </a:lnTo>
                  <a:lnTo>
                    <a:pt x="121450" y="83794"/>
                  </a:lnTo>
                  <a:lnTo>
                    <a:pt x="111417" y="93751"/>
                  </a:lnTo>
                  <a:lnTo>
                    <a:pt x="111417" y="0"/>
                  </a:lnTo>
                  <a:lnTo>
                    <a:pt x="81153" y="0"/>
                  </a:lnTo>
                  <a:lnTo>
                    <a:pt x="81153" y="251307"/>
                  </a:lnTo>
                  <a:lnTo>
                    <a:pt x="108966" y="251307"/>
                  </a:lnTo>
                  <a:lnTo>
                    <a:pt x="110439" y="230860"/>
                  </a:lnTo>
                  <a:lnTo>
                    <a:pt x="120548" y="241236"/>
                  </a:lnTo>
                  <a:lnTo>
                    <a:pt x="132562" y="248640"/>
                  </a:lnTo>
                  <a:lnTo>
                    <a:pt x="146481" y="253085"/>
                  </a:lnTo>
                  <a:lnTo>
                    <a:pt x="162306" y="254571"/>
                  </a:lnTo>
                  <a:lnTo>
                    <a:pt x="176669" y="253085"/>
                  </a:lnTo>
                  <a:lnTo>
                    <a:pt x="177050" y="253085"/>
                  </a:lnTo>
                  <a:lnTo>
                    <a:pt x="211518" y="230860"/>
                  </a:lnTo>
                  <a:lnTo>
                    <a:pt x="229857" y="184048"/>
                  </a:lnTo>
                  <a:lnTo>
                    <a:pt x="231025" y="1647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672356" y="4420578"/>
              <a:ext cx="139398" cy="180287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3857882" y="4356108"/>
              <a:ext cx="36195" cy="241935"/>
            </a:xfrm>
            <a:custGeom>
              <a:avLst/>
              <a:gdLst/>
              <a:ahLst/>
              <a:cxnLst/>
              <a:rect l="l" t="t" r="r" b="b"/>
              <a:pathLst>
                <a:path w="36195" h="241935">
                  <a:moveTo>
                    <a:pt x="32721" y="64469"/>
                  </a:moveTo>
                  <a:lnTo>
                    <a:pt x="2450" y="64469"/>
                  </a:lnTo>
                  <a:lnTo>
                    <a:pt x="2450" y="241490"/>
                  </a:lnTo>
                  <a:lnTo>
                    <a:pt x="32721" y="241490"/>
                  </a:lnTo>
                  <a:lnTo>
                    <a:pt x="32721" y="64469"/>
                  </a:lnTo>
                  <a:close/>
                </a:path>
                <a:path w="36195" h="241935">
                  <a:moveTo>
                    <a:pt x="23727" y="0"/>
                  </a:moveTo>
                  <a:lnTo>
                    <a:pt x="11947" y="0"/>
                  </a:lnTo>
                  <a:lnTo>
                    <a:pt x="7507" y="1696"/>
                  </a:lnTo>
                  <a:lnTo>
                    <a:pt x="1497" y="8460"/>
                  </a:lnTo>
                  <a:lnTo>
                    <a:pt x="0" y="12606"/>
                  </a:lnTo>
                  <a:lnTo>
                    <a:pt x="0" y="22418"/>
                  </a:lnTo>
                  <a:lnTo>
                    <a:pt x="1497" y="26512"/>
                  </a:lnTo>
                  <a:lnTo>
                    <a:pt x="7507" y="33056"/>
                  </a:lnTo>
                  <a:lnTo>
                    <a:pt x="11947" y="34690"/>
                  </a:lnTo>
                  <a:lnTo>
                    <a:pt x="23727" y="34690"/>
                  </a:lnTo>
                  <a:lnTo>
                    <a:pt x="28208" y="33056"/>
                  </a:lnTo>
                  <a:lnTo>
                    <a:pt x="34302" y="26512"/>
                  </a:lnTo>
                  <a:lnTo>
                    <a:pt x="35831" y="22418"/>
                  </a:lnTo>
                  <a:lnTo>
                    <a:pt x="35831" y="12606"/>
                  </a:lnTo>
                  <a:lnTo>
                    <a:pt x="34302" y="8460"/>
                  </a:lnTo>
                  <a:lnTo>
                    <a:pt x="28208" y="1696"/>
                  </a:lnTo>
                  <a:lnTo>
                    <a:pt x="237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939040" y="4417307"/>
              <a:ext cx="139231" cy="18028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102478" y="4377709"/>
              <a:ext cx="96363" cy="22315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225673" y="4417302"/>
              <a:ext cx="150194" cy="183565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4516976" y="4346301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60" h="254635">
                  <a:moveTo>
                    <a:pt x="69861" y="71003"/>
                  </a:moveTo>
                  <a:lnTo>
                    <a:pt x="29706" y="84944"/>
                  </a:lnTo>
                  <a:lnTo>
                    <a:pt x="4824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59" y="202544"/>
                  </a:lnTo>
                  <a:lnTo>
                    <a:pt x="30271" y="164748"/>
                  </a:lnTo>
                  <a:lnTo>
                    <a:pt x="31047" y="148928"/>
                  </a:lnTo>
                  <a:lnTo>
                    <a:pt x="49531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60" h="254635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60" h="254635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1" y="214340"/>
                  </a:lnTo>
                  <a:lnTo>
                    <a:pt x="101969" y="222419"/>
                  </a:lnTo>
                  <a:lnTo>
                    <a:pt x="90485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60" h="254635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705615" y="4417302"/>
              <a:ext cx="150194" cy="183565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5011303" y="4359385"/>
              <a:ext cx="31750" cy="238760"/>
            </a:xfrm>
            <a:custGeom>
              <a:avLst/>
              <a:gdLst/>
              <a:ahLst/>
              <a:cxnLst/>
              <a:rect l="l" t="t" r="r" b="b"/>
              <a:pathLst>
                <a:path w="31750" h="238760">
                  <a:moveTo>
                    <a:pt x="31412" y="0"/>
                  </a:moveTo>
                  <a:lnTo>
                    <a:pt x="0" y="0"/>
                  </a:lnTo>
                  <a:lnTo>
                    <a:pt x="0" y="238212"/>
                  </a:lnTo>
                  <a:lnTo>
                    <a:pt x="31412" y="238212"/>
                  </a:lnTo>
                  <a:lnTo>
                    <a:pt x="31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100139" y="4359389"/>
              <a:ext cx="162131" cy="23821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294174" y="4356112"/>
              <a:ext cx="173104" cy="24475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608545" y="4417302"/>
              <a:ext cx="150194" cy="183565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5899828" y="4346301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60" h="254635">
                  <a:moveTo>
                    <a:pt x="69861" y="71003"/>
                  </a:moveTo>
                  <a:lnTo>
                    <a:pt x="29706" y="84944"/>
                  </a:lnTo>
                  <a:lnTo>
                    <a:pt x="4832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64" y="202544"/>
                  </a:lnTo>
                  <a:lnTo>
                    <a:pt x="30271" y="164748"/>
                  </a:lnTo>
                  <a:lnTo>
                    <a:pt x="31048" y="148928"/>
                  </a:lnTo>
                  <a:lnTo>
                    <a:pt x="49534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60" h="254635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60" h="254635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4" y="214340"/>
                  </a:lnTo>
                  <a:lnTo>
                    <a:pt x="101977" y="222419"/>
                  </a:lnTo>
                  <a:lnTo>
                    <a:pt x="90494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60" h="254635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088467" y="4417302"/>
              <a:ext cx="150194" cy="183565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383697" y="4356110"/>
              <a:ext cx="183408" cy="244756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609971" y="4359389"/>
              <a:ext cx="162131" cy="23821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804007" y="4356112"/>
              <a:ext cx="173104" cy="24475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118687" y="4417306"/>
              <a:ext cx="140707" cy="183565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298166" y="4420578"/>
              <a:ext cx="139398" cy="180287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7449994" y="4356112"/>
              <a:ext cx="67310" cy="313055"/>
            </a:xfrm>
            <a:custGeom>
              <a:avLst/>
              <a:gdLst/>
              <a:ahLst/>
              <a:cxnLst/>
              <a:rect l="l" t="t" r="r" b="b"/>
              <a:pathLst>
                <a:path w="67309" h="313054">
                  <a:moveTo>
                    <a:pt x="54972" y="0"/>
                  </a:moveTo>
                  <a:lnTo>
                    <a:pt x="43297" y="0"/>
                  </a:lnTo>
                  <a:lnTo>
                    <a:pt x="38920" y="1717"/>
                  </a:lnTo>
                  <a:lnTo>
                    <a:pt x="32909" y="8586"/>
                  </a:lnTo>
                  <a:lnTo>
                    <a:pt x="31412" y="12711"/>
                  </a:lnTo>
                  <a:lnTo>
                    <a:pt x="31412" y="22418"/>
                  </a:lnTo>
                  <a:lnTo>
                    <a:pt x="32889" y="26501"/>
                  </a:lnTo>
                  <a:lnTo>
                    <a:pt x="38773" y="33046"/>
                  </a:lnTo>
                  <a:lnTo>
                    <a:pt x="43192" y="34690"/>
                  </a:lnTo>
                  <a:lnTo>
                    <a:pt x="54972" y="34690"/>
                  </a:lnTo>
                  <a:lnTo>
                    <a:pt x="59453" y="33046"/>
                  </a:lnTo>
                  <a:lnTo>
                    <a:pt x="65547" y="26501"/>
                  </a:lnTo>
                  <a:lnTo>
                    <a:pt x="67076" y="22418"/>
                  </a:lnTo>
                  <a:lnTo>
                    <a:pt x="67076" y="12711"/>
                  </a:lnTo>
                  <a:lnTo>
                    <a:pt x="65594" y="8586"/>
                  </a:lnTo>
                  <a:lnTo>
                    <a:pt x="59472" y="1717"/>
                  </a:lnTo>
                  <a:lnTo>
                    <a:pt x="54972" y="0"/>
                  </a:lnTo>
                  <a:close/>
                </a:path>
                <a:path w="67309" h="313054">
                  <a:moveTo>
                    <a:pt x="0" y="285991"/>
                  </a:moveTo>
                  <a:lnTo>
                    <a:pt x="0" y="310053"/>
                  </a:lnTo>
                  <a:lnTo>
                    <a:pt x="5685" y="312000"/>
                  </a:lnTo>
                  <a:lnTo>
                    <a:pt x="11842" y="312985"/>
                  </a:lnTo>
                  <a:lnTo>
                    <a:pt x="18491" y="312985"/>
                  </a:lnTo>
                  <a:lnTo>
                    <a:pt x="38744" y="309794"/>
                  </a:lnTo>
                  <a:lnTo>
                    <a:pt x="53214" y="300223"/>
                  </a:lnTo>
                  <a:lnTo>
                    <a:pt x="60250" y="287300"/>
                  </a:lnTo>
                  <a:lnTo>
                    <a:pt x="8073" y="287300"/>
                  </a:lnTo>
                  <a:lnTo>
                    <a:pt x="3497" y="286860"/>
                  </a:lnTo>
                  <a:lnTo>
                    <a:pt x="0" y="285991"/>
                  </a:lnTo>
                  <a:close/>
                </a:path>
                <a:path w="67309" h="313054">
                  <a:moveTo>
                    <a:pt x="64793" y="64458"/>
                  </a:moveTo>
                  <a:lnTo>
                    <a:pt x="34522" y="64458"/>
                  </a:lnTo>
                  <a:lnTo>
                    <a:pt x="34522" y="271792"/>
                  </a:lnTo>
                  <a:lnTo>
                    <a:pt x="32742" y="278159"/>
                  </a:lnTo>
                  <a:lnTo>
                    <a:pt x="25664" y="285467"/>
                  </a:lnTo>
                  <a:lnTo>
                    <a:pt x="20512" y="287300"/>
                  </a:lnTo>
                  <a:lnTo>
                    <a:pt x="60250" y="287300"/>
                  </a:lnTo>
                  <a:lnTo>
                    <a:pt x="61898" y="284272"/>
                  </a:lnTo>
                  <a:lnTo>
                    <a:pt x="64793" y="261939"/>
                  </a:lnTo>
                  <a:lnTo>
                    <a:pt x="64793" y="644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555844" y="4417302"/>
              <a:ext cx="150194" cy="183565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7741219" y="4356108"/>
              <a:ext cx="36195" cy="241935"/>
            </a:xfrm>
            <a:custGeom>
              <a:avLst/>
              <a:gdLst/>
              <a:ahLst/>
              <a:cxnLst/>
              <a:rect l="l" t="t" r="r" b="b"/>
              <a:pathLst>
                <a:path w="36195" h="241935">
                  <a:moveTo>
                    <a:pt x="32721" y="64469"/>
                  </a:moveTo>
                  <a:lnTo>
                    <a:pt x="2450" y="64469"/>
                  </a:lnTo>
                  <a:lnTo>
                    <a:pt x="2450" y="241490"/>
                  </a:lnTo>
                  <a:lnTo>
                    <a:pt x="32721" y="241490"/>
                  </a:lnTo>
                  <a:lnTo>
                    <a:pt x="32721" y="64469"/>
                  </a:lnTo>
                  <a:close/>
                </a:path>
                <a:path w="36195" h="241935">
                  <a:moveTo>
                    <a:pt x="23716" y="0"/>
                  </a:moveTo>
                  <a:lnTo>
                    <a:pt x="11936" y="0"/>
                  </a:lnTo>
                  <a:lnTo>
                    <a:pt x="7497" y="1696"/>
                  </a:lnTo>
                  <a:lnTo>
                    <a:pt x="1486" y="8460"/>
                  </a:lnTo>
                  <a:lnTo>
                    <a:pt x="0" y="12606"/>
                  </a:lnTo>
                  <a:lnTo>
                    <a:pt x="0" y="22418"/>
                  </a:lnTo>
                  <a:lnTo>
                    <a:pt x="1486" y="26512"/>
                  </a:lnTo>
                  <a:lnTo>
                    <a:pt x="7497" y="33056"/>
                  </a:lnTo>
                  <a:lnTo>
                    <a:pt x="11936" y="34690"/>
                  </a:lnTo>
                  <a:lnTo>
                    <a:pt x="23716" y="34690"/>
                  </a:lnTo>
                  <a:lnTo>
                    <a:pt x="28198" y="33056"/>
                  </a:lnTo>
                  <a:lnTo>
                    <a:pt x="34292" y="26512"/>
                  </a:lnTo>
                  <a:lnTo>
                    <a:pt x="35820" y="22418"/>
                  </a:lnTo>
                  <a:lnTo>
                    <a:pt x="35820" y="12606"/>
                  </a:lnTo>
                  <a:lnTo>
                    <a:pt x="34292" y="8460"/>
                  </a:lnTo>
                  <a:lnTo>
                    <a:pt x="28198" y="1696"/>
                  </a:lnTo>
                  <a:lnTo>
                    <a:pt x="237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800930" y="4377709"/>
              <a:ext cx="96363" cy="22315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920531" y="4417304"/>
              <a:ext cx="161146" cy="18356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228030" y="4417298"/>
              <a:ext cx="146100" cy="183575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407346" y="4417304"/>
              <a:ext cx="161146" cy="183565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719894" y="4417305"/>
              <a:ext cx="85568" cy="180298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825583" y="4417302"/>
              <a:ext cx="150194" cy="183565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003593" y="4417304"/>
              <a:ext cx="149534" cy="249992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9198934" y="4356108"/>
              <a:ext cx="36195" cy="241935"/>
            </a:xfrm>
            <a:custGeom>
              <a:avLst/>
              <a:gdLst/>
              <a:ahLst/>
              <a:cxnLst/>
              <a:rect l="l" t="t" r="r" b="b"/>
              <a:pathLst>
                <a:path w="36195" h="241935">
                  <a:moveTo>
                    <a:pt x="32721" y="64469"/>
                  </a:moveTo>
                  <a:lnTo>
                    <a:pt x="2450" y="64469"/>
                  </a:lnTo>
                  <a:lnTo>
                    <a:pt x="2450" y="241490"/>
                  </a:lnTo>
                  <a:lnTo>
                    <a:pt x="32721" y="241490"/>
                  </a:lnTo>
                  <a:lnTo>
                    <a:pt x="32721" y="64469"/>
                  </a:lnTo>
                  <a:close/>
                </a:path>
                <a:path w="36195" h="241935">
                  <a:moveTo>
                    <a:pt x="23727" y="0"/>
                  </a:moveTo>
                  <a:lnTo>
                    <a:pt x="11947" y="0"/>
                  </a:lnTo>
                  <a:lnTo>
                    <a:pt x="7507" y="1696"/>
                  </a:lnTo>
                  <a:lnTo>
                    <a:pt x="1497" y="8460"/>
                  </a:lnTo>
                  <a:lnTo>
                    <a:pt x="0" y="12606"/>
                  </a:lnTo>
                  <a:lnTo>
                    <a:pt x="0" y="22418"/>
                  </a:lnTo>
                  <a:lnTo>
                    <a:pt x="1497" y="26512"/>
                  </a:lnTo>
                  <a:lnTo>
                    <a:pt x="7507" y="33056"/>
                  </a:lnTo>
                  <a:lnTo>
                    <a:pt x="11947" y="34690"/>
                  </a:lnTo>
                  <a:lnTo>
                    <a:pt x="23727" y="34690"/>
                  </a:lnTo>
                  <a:lnTo>
                    <a:pt x="28208" y="33056"/>
                  </a:lnTo>
                  <a:lnTo>
                    <a:pt x="34302" y="26512"/>
                  </a:lnTo>
                  <a:lnTo>
                    <a:pt x="35831" y="22418"/>
                  </a:lnTo>
                  <a:lnTo>
                    <a:pt x="35831" y="12606"/>
                  </a:lnTo>
                  <a:lnTo>
                    <a:pt x="34302" y="8460"/>
                  </a:lnTo>
                  <a:lnTo>
                    <a:pt x="28208" y="1696"/>
                  </a:lnTo>
                  <a:lnTo>
                    <a:pt x="237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9279928" y="4417307"/>
              <a:ext cx="248191" cy="180287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566070" y="4417302"/>
              <a:ext cx="150194" cy="18356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64738" y="4417305"/>
              <a:ext cx="85568" cy="180298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0148437" y="4417304"/>
              <a:ext cx="149534" cy="249992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970426" y="4417302"/>
              <a:ext cx="150194" cy="183565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0342964" y="4420578"/>
              <a:ext cx="139398" cy="180287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10530946" y="4346297"/>
              <a:ext cx="30480" cy="251460"/>
            </a:xfrm>
            <a:custGeom>
              <a:avLst/>
              <a:gdLst/>
              <a:ahLst/>
              <a:cxnLst/>
              <a:rect l="l" t="t" r="r" b="b"/>
              <a:pathLst>
                <a:path w="30479" h="251460">
                  <a:moveTo>
                    <a:pt x="30271" y="0"/>
                  </a:moveTo>
                  <a:lnTo>
                    <a:pt x="0" y="0"/>
                  </a:lnTo>
                  <a:lnTo>
                    <a:pt x="0" y="251301"/>
                  </a:lnTo>
                  <a:lnTo>
                    <a:pt x="30271" y="251301"/>
                  </a:lnTo>
                  <a:lnTo>
                    <a:pt x="30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0604573" y="4417298"/>
              <a:ext cx="146100" cy="183575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0791902" y="4417305"/>
              <a:ext cx="85568" cy="180298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011032" y="4417302"/>
              <a:ext cx="150194" cy="183565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1302335" y="4417304"/>
              <a:ext cx="149210" cy="248358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1499486" y="4420578"/>
              <a:ext cx="139398" cy="18028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677160" y="4417302"/>
              <a:ext cx="150194" cy="183565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1975804" y="4377709"/>
              <a:ext cx="1275324" cy="292531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3400729" y="4417298"/>
              <a:ext cx="146100" cy="183575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3580045" y="4417304"/>
              <a:ext cx="161146" cy="183565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3885251" y="4417306"/>
              <a:ext cx="140707" cy="183565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4057690" y="4377709"/>
              <a:ext cx="260136" cy="223157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4341065" y="4417304"/>
              <a:ext cx="161146" cy="183565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540172" y="4417305"/>
              <a:ext cx="85568" cy="180298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14759629" y="4346301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59" h="254635">
                  <a:moveTo>
                    <a:pt x="69861" y="71003"/>
                  </a:moveTo>
                  <a:lnTo>
                    <a:pt x="29706" y="84944"/>
                  </a:lnTo>
                  <a:lnTo>
                    <a:pt x="4832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64" y="202544"/>
                  </a:lnTo>
                  <a:lnTo>
                    <a:pt x="30271" y="164748"/>
                  </a:lnTo>
                  <a:lnTo>
                    <a:pt x="31048" y="148928"/>
                  </a:lnTo>
                  <a:lnTo>
                    <a:pt x="49534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59" h="254635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59" h="254635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4" y="214340"/>
                  </a:lnTo>
                  <a:lnTo>
                    <a:pt x="101977" y="222419"/>
                  </a:lnTo>
                  <a:lnTo>
                    <a:pt x="90494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59" h="254635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4948268" y="4417302"/>
              <a:ext cx="150194" cy="183565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5239575" y="4356108"/>
              <a:ext cx="1284323" cy="314132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6670878" y="4417300"/>
              <a:ext cx="159356" cy="248358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6852149" y="4417298"/>
              <a:ext cx="167701" cy="183575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17041607" y="4346294"/>
              <a:ext cx="160020" cy="254635"/>
            </a:xfrm>
            <a:custGeom>
              <a:avLst/>
              <a:gdLst/>
              <a:ahLst/>
              <a:cxnLst/>
              <a:rect l="l" t="t" r="r" b="b"/>
              <a:pathLst>
                <a:path w="160019" h="254635">
                  <a:moveTo>
                    <a:pt x="69369" y="71003"/>
                  </a:moveTo>
                  <a:lnTo>
                    <a:pt x="28707" y="84811"/>
                  </a:lnTo>
                  <a:lnTo>
                    <a:pt x="4646" y="124305"/>
                  </a:lnTo>
                  <a:lnTo>
                    <a:pt x="0" y="161481"/>
                  </a:lnTo>
                  <a:lnTo>
                    <a:pt x="1181" y="182206"/>
                  </a:lnTo>
                  <a:lnTo>
                    <a:pt x="18899" y="229951"/>
                  </a:lnTo>
                  <a:lnTo>
                    <a:pt x="54190" y="253039"/>
                  </a:lnTo>
                  <a:lnTo>
                    <a:pt x="69045" y="254578"/>
                  </a:lnTo>
                  <a:lnTo>
                    <a:pt x="82323" y="253198"/>
                  </a:lnTo>
                  <a:lnTo>
                    <a:pt x="94328" y="249056"/>
                  </a:lnTo>
                  <a:lnTo>
                    <a:pt x="105063" y="242152"/>
                  </a:lnTo>
                  <a:lnTo>
                    <a:pt x="114530" y="232485"/>
                  </a:lnTo>
                  <a:lnTo>
                    <a:pt x="159523" y="232485"/>
                  </a:lnTo>
                  <a:lnTo>
                    <a:pt x="159523" y="216454"/>
                  </a:lnTo>
                  <a:lnTo>
                    <a:pt x="81149" y="216454"/>
                  </a:lnTo>
                  <a:lnTo>
                    <a:pt x="73380" y="215625"/>
                  </a:lnTo>
                  <a:lnTo>
                    <a:pt x="47826" y="176728"/>
                  </a:lnTo>
                  <a:lnTo>
                    <a:pt x="47286" y="165000"/>
                  </a:lnTo>
                  <a:lnTo>
                    <a:pt x="49322" y="141841"/>
                  </a:lnTo>
                  <a:lnTo>
                    <a:pt x="49422" y="140700"/>
                  </a:lnTo>
                  <a:lnTo>
                    <a:pt x="55833" y="123341"/>
                  </a:lnTo>
                  <a:lnTo>
                    <a:pt x="66519" y="112924"/>
                  </a:lnTo>
                  <a:lnTo>
                    <a:pt x="81484" y="109452"/>
                  </a:lnTo>
                  <a:lnTo>
                    <a:pt x="159523" y="109452"/>
                  </a:lnTo>
                  <a:lnTo>
                    <a:pt x="159523" y="90311"/>
                  </a:lnTo>
                  <a:lnTo>
                    <a:pt x="112069" y="90311"/>
                  </a:lnTo>
                  <a:lnTo>
                    <a:pt x="103087" y="81865"/>
                  </a:lnTo>
                  <a:lnTo>
                    <a:pt x="92977" y="75831"/>
                  </a:lnTo>
                  <a:lnTo>
                    <a:pt x="81738" y="72210"/>
                  </a:lnTo>
                  <a:lnTo>
                    <a:pt x="69369" y="71003"/>
                  </a:lnTo>
                  <a:close/>
                </a:path>
                <a:path w="160019" h="254635">
                  <a:moveTo>
                    <a:pt x="159523" y="232485"/>
                  </a:moveTo>
                  <a:lnTo>
                    <a:pt x="114530" y="232485"/>
                  </a:lnTo>
                  <a:lnTo>
                    <a:pt x="116823" y="251301"/>
                  </a:lnTo>
                  <a:lnTo>
                    <a:pt x="159523" y="251301"/>
                  </a:lnTo>
                  <a:lnTo>
                    <a:pt x="159523" y="232485"/>
                  </a:lnTo>
                  <a:close/>
                </a:path>
                <a:path w="160019" h="254635">
                  <a:moveTo>
                    <a:pt x="159523" y="109452"/>
                  </a:moveTo>
                  <a:lnTo>
                    <a:pt x="81484" y="109452"/>
                  </a:lnTo>
                  <a:lnTo>
                    <a:pt x="91549" y="110610"/>
                  </a:lnTo>
                  <a:lnTo>
                    <a:pt x="100004" y="114084"/>
                  </a:lnTo>
                  <a:lnTo>
                    <a:pt x="106846" y="119872"/>
                  </a:lnTo>
                  <a:lnTo>
                    <a:pt x="112069" y="127975"/>
                  </a:lnTo>
                  <a:lnTo>
                    <a:pt x="112069" y="197941"/>
                  </a:lnTo>
                  <a:lnTo>
                    <a:pt x="106768" y="206042"/>
                  </a:lnTo>
                  <a:lnTo>
                    <a:pt x="99849" y="211827"/>
                  </a:lnTo>
                  <a:lnTo>
                    <a:pt x="91309" y="215297"/>
                  </a:lnTo>
                  <a:lnTo>
                    <a:pt x="81149" y="216454"/>
                  </a:lnTo>
                  <a:lnTo>
                    <a:pt x="159523" y="216454"/>
                  </a:lnTo>
                  <a:lnTo>
                    <a:pt x="159523" y="109452"/>
                  </a:lnTo>
                  <a:close/>
                </a:path>
                <a:path w="160019" h="254635">
                  <a:moveTo>
                    <a:pt x="159523" y="0"/>
                  </a:moveTo>
                  <a:lnTo>
                    <a:pt x="112069" y="0"/>
                  </a:lnTo>
                  <a:lnTo>
                    <a:pt x="112069" y="90311"/>
                  </a:lnTo>
                  <a:lnTo>
                    <a:pt x="159523" y="90311"/>
                  </a:lnTo>
                  <a:lnTo>
                    <a:pt x="159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7231396" y="4417298"/>
              <a:ext cx="160665" cy="183575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7418890" y="4417301"/>
              <a:ext cx="100122" cy="180298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17534070" y="4346297"/>
              <a:ext cx="157480" cy="254635"/>
            </a:xfrm>
            <a:custGeom>
              <a:avLst/>
              <a:gdLst/>
              <a:ahLst/>
              <a:cxnLst/>
              <a:rect l="l" t="t" r="r" b="b"/>
              <a:pathLst>
                <a:path w="157480" h="254635">
                  <a:moveTo>
                    <a:pt x="140048" y="0"/>
                  </a:moveTo>
                  <a:lnTo>
                    <a:pt x="88510" y="0"/>
                  </a:lnTo>
                  <a:lnTo>
                    <a:pt x="56281" y="50720"/>
                  </a:lnTo>
                  <a:lnTo>
                    <a:pt x="94730" y="50720"/>
                  </a:lnTo>
                  <a:lnTo>
                    <a:pt x="140048" y="0"/>
                  </a:lnTo>
                  <a:close/>
                </a:path>
                <a:path w="157480" h="254635">
                  <a:moveTo>
                    <a:pt x="144873" y="106017"/>
                  </a:moveTo>
                  <a:lnTo>
                    <a:pt x="85787" y="106017"/>
                  </a:lnTo>
                  <a:lnTo>
                    <a:pt x="92416" y="108467"/>
                  </a:lnTo>
                  <a:lnTo>
                    <a:pt x="100803" y="118289"/>
                  </a:lnTo>
                  <a:lnTo>
                    <a:pt x="102907" y="124833"/>
                  </a:lnTo>
                  <a:lnTo>
                    <a:pt x="102907" y="143157"/>
                  </a:lnTo>
                  <a:lnTo>
                    <a:pt x="81149" y="143157"/>
                  </a:lnTo>
                  <a:lnTo>
                    <a:pt x="62596" y="144173"/>
                  </a:lnTo>
                  <a:lnTo>
                    <a:pt x="20858" y="158372"/>
                  </a:lnTo>
                  <a:lnTo>
                    <a:pt x="31" y="201239"/>
                  </a:lnTo>
                  <a:lnTo>
                    <a:pt x="0" y="201564"/>
                  </a:lnTo>
                  <a:lnTo>
                    <a:pt x="1069" y="212525"/>
                  </a:lnTo>
                  <a:lnTo>
                    <a:pt x="26202" y="246104"/>
                  </a:lnTo>
                  <a:lnTo>
                    <a:pt x="60207" y="254568"/>
                  </a:lnTo>
                  <a:lnTo>
                    <a:pt x="73306" y="253372"/>
                  </a:lnTo>
                  <a:lnTo>
                    <a:pt x="85116" y="249784"/>
                  </a:lnTo>
                  <a:lnTo>
                    <a:pt x="95636" y="243802"/>
                  </a:lnTo>
                  <a:lnTo>
                    <a:pt x="104865" y="235427"/>
                  </a:lnTo>
                  <a:lnTo>
                    <a:pt x="152913" y="235427"/>
                  </a:lnTo>
                  <a:lnTo>
                    <a:pt x="152193" y="232529"/>
                  </a:lnTo>
                  <a:lnTo>
                    <a:pt x="150887" y="222506"/>
                  </a:lnTo>
                  <a:lnTo>
                    <a:pt x="150851" y="222232"/>
                  </a:lnTo>
                  <a:lnTo>
                    <a:pt x="150690" y="218412"/>
                  </a:lnTo>
                  <a:lnTo>
                    <a:pt x="63317" y="218412"/>
                  </a:lnTo>
                  <a:lnTo>
                    <a:pt x="57652" y="216506"/>
                  </a:lnTo>
                  <a:lnTo>
                    <a:pt x="49349" y="208873"/>
                  </a:lnTo>
                  <a:lnTo>
                    <a:pt x="47276" y="204014"/>
                  </a:lnTo>
                  <a:lnTo>
                    <a:pt x="47276" y="198130"/>
                  </a:lnTo>
                  <a:lnTo>
                    <a:pt x="85243" y="170801"/>
                  </a:lnTo>
                  <a:lnTo>
                    <a:pt x="150351" y="170801"/>
                  </a:lnTo>
                  <a:lnTo>
                    <a:pt x="150351" y="133671"/>
                  </a:lnTo>
                  <a:lnTo>
                    <a:pt x="149252" y="120802"/>
                  </a:lnTo>
                  <a:lnTo>
                    <a:pt x="149151" y="119614"/>
                  </a:lnTo>
                  <a:lnTo>
                    <a:pt x="145549" y="107224"/>
                  </a:lnTo>
                  <a:lnTo>
                    <a:pt x="144873" y="106017"/>
                  </a:lnTo>
                  <a:close/>
                </a:path>
                <a:path w="157480" h="254635">
                  <a:moveTo>
                    <a:pt x="152913" y="235427"/>
                  </a:moveTo>
                  <a:lnTo>
                    <a:pt x="104865" y="235427"/>
                  </a:lnTo>
                  <a:lnTo>
                    <a:pt x="105777" y="241291"/>
                  </a:lnTo>
                  <a:lnTo>
                    <a:pt x="105850" y="241762"/>
                  </a:lnTo>
                  <a:lnTo>
                    <a:pt x="107431" y="247050"/>
                  </a:lnTo>
                  <a:lnTo>
                    <a:pt x="109619" y="251301"/>
                  </a:lnTo>
                  <a:lnTo>
                    <a:pt x="157387" y="251301"/>
                  </a:lnTo>
                  <a:lnTo>
                    <a:pt x="157387" y="248515"/>
                  </a:lnTo>
                  <a:lnTo>
                    <a:pt x="154372" y="241291"/>
                  </a:lnTo>
                  <a:lnTo>
                    <a:pt x="152913" y="235427"/>
                  </a:lnTo>
                  <a:close/>
                </a:path>
                <a:path w="157480" h="254635">
                  <a:moveTo>
                    <a:pt x="150351" y="170801"/>
                  </a:moveTo>
                  <a:lnTo>
                    <a:pt x="102907" y="170801"/>
                  </a:lnTo>
                  <a:lnTo>
                    <a:pt x="102907" y="201239"/>
                  </a:lnTo>
                  <a:lnTo>
                    <a:pt x="100070" y="206475"/>
                  </a:lnTo>
                  <a:lnTo>
                    <a:pt x="95703" y="210642"/>
                  </a:lnTo>
                  <a:lnTo>
                    <a:pt x="83934" y="216862"/>
                  </a:lnTo>
                  <a:lnTo>
                    <a:pt x="77484" y="218412"/>
                  </a:lnTo>
                  <a:lnTo>
                    <a:pt x="150690" y="218412"/>
                  </a:lnTo>
                  <a:lnTo>
                    <a:pt x="150441" y="212525"/>
                  </a:lnTo>
                  <a:lnTo>
                    <a:pt x="150351" y="170801"/>
                  </a:lnTo>
                  <a:close/>
                </a:path>
                <a:path w="157480" h="254635">
                  <a:moveTo>
                    <a:pt x="79180" y="71003"/>
                  </a:moveTo>
                  <a:lnTo>
                    <a:pt x="40250" y="78447"/>
                  </a:lnTo>
                  <a:lnTo>
                    <a:pt x="9267" y="105672"/>
                  </a:lnTo>
                  <a:lnTo>
                    <a:pt x="3926" y="127451"/>
                  </a:lnTo>
                  <a:lnTo>
                    <a:pt x="51202" y="127451"/>
                  </a:lnTo>
                  <a:lnTo>
                    <a:pt x="51202" y="120802"/>
                  </a:lnTo>
                  <a:lnTo>
                    <a:pt x="53474" y="115567"/>
                  </a:lnTo>
                  <a:lnTo>
                    <a:pt x="62521" y="107933"/>
                  </a:lnTo>
                  <a:lnTo>
                    <a:pt x="68772" y="106017"/>
                  </a:lnTo>
                  <a:lnTo>
                    <a:pt x="144873" y="106017"/>
                  </a:lnTo>
                  <a:lnTo>
                    <a:pt x="139542" y="96503"/>
                  </a:lnTo>
                  <a:lnTo>
                    <a:pt x="131126" y="87452"/>
                  </a:lnTo>
                  <a:lnTo>
                    <a:pt x="120672" y="80257"/>
                  </a:lnTo>
                  <a:lnTo>
                    <a:pt x="108715" y="75195"/>
                  </a:lnTo>
                  <a:lnTo>
                    <a:pt x="108882" y="75195"/>
                  </a:lnTo>
                  <a:lnTo>
                    <a:pt x="94700" y="72031"/>
                  </a:lnTo>
                  <a:lnTo>
                    <a:pt x="79180" y="710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7827851" y="4417304"/>
              <a:ext cx="157387" cy="183565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8014525" y="4417300"/>
              <a:ext cx="159356" cy="248358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8203164" y="4417298"/>
              <a:ext cx="276660" cy="183575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8508947" y="4417300"/>
              <a:ext cx="159356" cy="248358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8697585" y="4417301"/>
              <a:ext cx="100122" cy="180298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18819468" y="4350391"/>
              <a:ext cx="53340" cy="247650"/>
            </a:xfrm>
            <a:custGeom>
              <a:avLst/>
              <a:gdLst/>
              <a:ahLst/>
              <a:cxnLst/>
              <a:rect l="l" t="t" r="r" b="b"/>
              <a:pathLst>
                <a:path w="53340" h="247650">
                  <a:moveTo>
                    <a:pt x="50228" y="70186"/>
                  </a:moveTo>
                  <a:lnTo>
                    <a:pt x="2785" y="70186"/>
                  </a:lnTo>
                  <a:lnTo>
                    <a:pt x="2785" y="247207"/>
                  </a:lnTo>
                  <a:lnTo>
                    <a:pt x="50228" y="247207"/>
                  </a:lnTo>
                  <a:lnTo>
                    <a:pt x="50228" y="70186"/>
                  </a:lnTo>
                  <a:close/>
                </a:path>
                <a:path w="53340" h="247650">
                  <a:moveTo>
                    <a:pt x="34564" y="0"/>
                  </a:moveTo>
                  <a:lnTo>
                    <a:pt x="18324" y="0"/>
                  </a:lnTo>
                  <a:lnTo>
                    <a:pt x="11863" y="2282"/>
                  </a:lnTo>
                  <a:lnTo>
                    <a:pt x="2376" y="11444"/>
                  </a:lnTo>
                  <a:lnTo>
                    <a:pt x="0" y="17287"/>
                  </a:lnTo>
                  <a:lnTo>
                    <a:pt x="0" y="31569"/>
                  </a:lnTo>
                  <a:lnTo>
                    <a:pt x="2418" y="37464"/>
                  </a:lnTo>
                  <a:lnTo>
                    <a:pt x="12135" y="46626"/>
                  </a:lnTo>
                  <a:lnTo>
                    <a:pt x="18533" y="48909"/>
                  </a:lnTo>
                  <a:lnTo>
                    <a:pt x="34459" y="48909"/>
                  </a:lnTo>
                  <a:lnTo>
                    <a:pt x="40867" y="46626"/>
                  </a:lnTo>
                  <a:lnTo>
                    <a:pt x="50584" y="37464"/>
                  </a:lnTo>
                  <a:lnTo>
                    <a:pt x="53014" y="31569"/>
                  </a:lnTo>
                  <a:lnTo>
                    <a:pt x="53014" y="17287"/>
                  </a:lnTo>
                  <a:lnTo>
                    <a:pt x="50595" y="11444"/>
                  </a:lnTo>
                  <a:lnTo>
                    <a:pt x="41003" y="2282"/>
                  </a:lnTo>
                  <a:lnTo>
                    <a:pt x="345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8901609" y="4417304"/>
              <a:ext cx="157387" cy="183565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9088281" y="4417301"/>
              <a:ext cx="100122" cy="180298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922566" y="4819385"/>
              <a:ext cx="155094" cy="183575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104657" y="4819387"/>
              <a:ext cx="100122" cy="180298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1220482" y="4748383"/>
              <a:ext cx="429259" cy="254635"/>
            </a:xfrm>
            <a:custGeom>
              <a:avLst/>
              <a:gdLst/>
              <a:ahLst/>
              <a:cxnLst/>
              <a:rect l="l" t="t" r="r" b="b"/>
              <a:pathLst>
                <a:path w="429260" h="254635">
                  <a:moveTo>
                    <a:pt x="138252" y="0"/>
                  </a:moveTo>
                  <a:lnTo>
                    <a:pt x="86715" y="0"/>
                  </a:lnTo>
                  <a:lnTo>
                    <a:pt x="54483" y="50723"/>
                  </a:lnTo>
                  <a:lnTo>
                    <a:pt x="92938" y="50723"/>
                  </a:lnTo>
                  <a:lnTo>
                    <a:pt x="138252" y="0"/>
                  </a:lnTo>
                  <a:close/>
                </a:path>
                <a:path w="429260" h="254635">
                  <a:moveTo>
                    <a:pt x="160655" y="158864"/>
                  </a:moveTo>
                  <a:lnTo>
                    <a:pt x="159816" y="145948"/>
                  </a:lnTo>
                  <a:lnTo>
                    <a:pt x="159359" y="139039"/>
                  </a:lnTo>
                  <a:lnTo>
                    <a:pt x="155448" y="121602"/>
                  </a:lnTo>
                  <a:lnTo>
                    <a:pt x="150037" y="109131"/>
                  </a:lnTo>
                  <a:lnTo>
                    <a:pt x="148932" y="106565"/>
                  </a:lnTo>
                  <a:lnTo>
                    <a:pt x="139801" y="93916"/>
                  </a:lnTo>
                  <a:lnTo>
                    <a:pt x="128409" y="83896"/>
                  </a:lnTo>
                  <a:lnTo>
                    <a:pt x="115074" y="76733"/>
                  </a:lnTo>
                  <a:lnTo>
                    <a:pt x="114198" y="76492"/>
                  </a:lnTo>
                  <a:lnTo>
                    <a:pt x="114198" y="142163"/>
                  </a:lnTo>
                  <a:lnTo>
                    <a:pt x="114198" y="145948"/>
                  </a:lnTo>
                  <a:lnTo>
                    <a:pt x="48437" y="145948"/>
                  </a:lnTo>
                  <a:lnTo>
                    <a:pt x="50050" y="137591"/>
                  </a:lnTo>
                  <a:lnTo>
                    <a:pt x="73075" y="109131"/>
                  </a:lnTo>
                  <a:lnTo>
                    <a:pt x="92481" y="109131"/>
                  </a:lnTo>
                  <a:lnTo>
                    <a:pt x="114198" y="142163"/>
                  </a:lnTo>
                  <a:lnTo>
                    <a:pt x="114198" y="76492"/>
                  </a:lnTo>
                  <a:lnTo>
                    <a:pt x="99822" y="72440"/>
                  </a:lnTo>
                  <a:lnTo>
                    <a:pt x="82626" y="71005"/>
                  </a:lnTo>
                  <a:lnTo>
                    <a:pt x="70840" y="71716"/>
                  </a:lnTo>
                  <a:lnTo>
                    <a:pt x="30607" y="88671"/>
                  </a:lnTo>
                  <a:lnTo>
                    <a:pt x="5803" y="125641"/>
                  </a:lnTo>
                  <a:lnTo>
                    <a:pt x="0" y="162471"/>
                  </a:lnTo>
                  <a:lnTo>
                    <a:pt x="0" y="167043"/>
                  </a:lnTo>
                  <a:lnTo>
                    <a:pt x="13754" y="217754"/>
                  </a:lnTo>
                  <a:lnTo>
                    <a:pt x="52527" y="248602"/>
                  </a:lnTo>
                  <a:lnTo>
                    <a:pt x="87858" y="254571"/>
                  </a:lnTo>
                  <a:lnTo>
                    <a:pt x="98653" y="254050"/>
                  </a:lnTo>
                  <a:lnTo>
                    <a:pt x="136715" y="241528"/>
                  </a:lnTo>
                  <a:lnTo>
                    <a:pt x="156895" y="222681"/>
                  </a:lnTo>
                  <a:lnTo>
                    <a:pt x="151345" y="216458"/>
                  </a:lnTo>
                  <a:lnTo>
                    <a:pt x="133667" y="196659"/>
                  </a:lnTo>
                  <a:lnTo>
                    <a:pt x="125222" y="205320"/>
                  </a:lnTo>
                  <a:lnTo>
                    <a:pt x="115290" y="211505"/>
                  </a:lnTo>
                  <a:lnTo>
                    <a:pt x="103873" y="215226"/>
                  </a:lnTo>
                  <a:lnTo>
                    <a:pt x="90970" y="216458"/>
                  </a:lnTo>
                  <a:lnTo>
                    <a:pt x="82511" y="215811"/>
                  </a:lnTo>
                  <a:lnTo>
                    <a:pt x="49657" y="186423"/>
                  </a:lnTo>
                  <a:lnTo>
                    <a:pt x="47942" y="178181"/>
                  </a:lnTo>
                  <a:lnTo>
                    <a:pt x="160655" y="178181"/>
                  </a:lnTo>
                  <a:lnTo>
                    <a:pt x="160655" y="158864"/>
                  </a:lnTo>
                  <a:close/>
                </a:path>
                <a:path w="429260" h="254635">
                  <a:moveTo>
                    <a:pt x="339648" y="0"/>
                  </a:moveTo>
                  <a:lnTo>
                    <a:pt x="292201" y="0"/>
                  </a:lnTo>
                  <a:lnTo>
                    <a:pt x="292201" y="90309"/>
                  </a:lnTo>
                  <a:lnTo>
                    <a:pt x="292201" y="127977"/>
                  </a:lnTo>
                  <a:lnTo>
                    <a:pt x="292201" y="197942"/>
                  </a:lnTo>
                  <a:lnTo>
                    <a:pt x="286893" y="206044"/>
                  </a:lnTo>
                  <a:lnTo>
                    <a:pt x="279958" y="211836"/>
                  </a:lnTo>
                  <a:lnTo>
                    <a:pt x="271424" y="215303"/>
                  </a:lnTo>
                  <a:lnTo>
                    <a:pt x="261277" y="216458"/>
                  </a:lnTo>
                  <a:lnTo>
                    <a:pt x="253504" y="215633"/>
                  </a:lnTo>
                  <a:lnTo>
                    <a:pt x="227952" y="176733"/>
                  </a:lnTo>
                  <a:lnTo>
                    <a:pt x="227418" y="164998"/>
                  </a:lnTo>
                  <a:lnTo>
                    <a:pt x="229450" y="141846"/>
                  </a:lnTo>
                  <a:lnTo>
                    <a:pt x="229552" y="140703"/>
                  </a:lnTo>
                  <a:lnTo>
                    <a:pt x="235966" y="123342"/>
                  </a:lnTo>
                  <a:lnTo>
                    <a:pt x="246646" y="112928"/>
                  </a:lnTo>
                  <a:lnTo>
                    <a:pt x="261620" y="109461"/>
                  </a:lnTo>
                  <a:lnTo>
                    <a:pt x="271678" y="110617"/>
                  </a:lnTo>
                  <a:lnTo>
                    <a:pt x="280136" y="114084"/>
                  </a:lnTo>
                  <a:lnTo>
                    <a:pt x="286981" y="119875"/>
                  </a:lnTo>
                  <a:lnTo>
                    <a:pt x="292201" y="127977"/>
                  </a:lnTo>
                  <a:lnTo>
                    <a:pt x="292201" y="90309"/>
                  </a:lnTo>
                  <a:lnTo>
                    <a:pt x="283210" y="81864"/>
                  </a:lnTo>
                  <a:lnTo>
                    <a:pt x="273088" y="75831"/>
                  </a:lnTo>
                  <a:lnTo>
                    <a:pt x="261861" y="72212"/>
                  </a:lnTo>
                  <a:lnTo>
                    <a:pt x="249504" y="71005"/>
                  </a:lnTo>
                  <a:lnTo>
                    <a:pt x="234238" y="72542"/>
                  </a:lnTo>
                  <a:lnTo>
                    <a:pt x="198704" y="95554"/>
                  </a:lnTo>
                  <a:lnTo>
                    <a:pt x="181292" y="141846"/>
                  </a:lnTo>
                  <a:lnTo>
                    <a:pt x="180136" y="161480"/>
                  </a:lnTo>
                  <a:lnTo>
                    <a:pt x="181317" y="182206"/>
                  </a:lnTo>
                  <a:lnTo>
                    <a:pt x="199034" y="229958"/>
                  </a:lnTo>
                  <a:lnTo>
                    <a:pt x="234327" y="253047"/>
                  </a:lnTo>
                  <a:lnTo>
                    <a:pt x="249174" y="254584"/>
                  </a:lnTo>
                  <a:lnTo>
                    <a:pt x="262445" y="253199"/>
                  </a:lnTo>
                  <a:lnTo>
                    <a:pt x="274447" y="249059"/>
                  </a:lnTo>
                  <a:lnTo>
                    <a:pt x="285191" y="242150"/>
                  </a:lnTo>
                  <a:lnTo>
                    <a:pt x="294665" y="232486"/>
                  </a:lnTo>
                  <a:lnTo>
                    <a:pt x="296951" y="251307"/>
                  </a:lnTo>
                  <a:lnTo>
                    <a:pt x="339648" y="251307"/>
                  </a:lnTo>
                  <a:lnTo>
                    <a:pt x="339648" y="232486"/>
                  </a:lnTo>
                  <a:lnTo>
                    <a:pt x="339648" y="216458"/>
                  </a:lnTo>
                  <a:lnTo>
                    <a:pt x="339648" y="109461"/>
                  </a:lnTo>
                  <a:lnTo>
                    <a:pt x="339648" y="90309"/>
                  </a:lnTo>
                  <a:lnTo>
                    <a:pt x="339648" y="0"/>
                  </a:lnTo>
                  <a:close/>
                </a:path>
                <a:path w="429260" h="254635">
                  <a:moveTo>
                    <a:pt x="426199" y="74282"/>
                  </a:moveTo>
                  <a:lnTo>
                    <a:pt x="378764" y="74282"/>
                  </a:lnTo>
                  <a:lnTo>
                    <a:pt x="378764" y="251307"/>
                  </a:lnTo>
                  <a:lnTo>
                    <a:pt x="426199" y="251307"/>
                  </a:lnTo>
                  <a:lnTo>
                    <a:pt x="426199" y="74282"/>
                  </a:lnTo>
                  <a:close/>
                </a:path>
                <a:path w="429260" h="254635">
                  <a:moveTo>
                    <a:pt x="428980" y="21386"/>
                  </a:moveTo>
                  <a:lnTo>
                    <a:pt x="426567" y="15544"/>
                  </a:lnTo>
                  <a:lnTo>
                    <a:pt x="416979" y="6388"/>
                  </a:lnTo>
                  <a:lnTo>
                    <a:pt x="410540" y="4089"/>
                  </a:lnTo>
                  <a:lnTo>
                    <a:pt x="394296" y="4089"/>
                  </a:lnTo>
                  <a:lnTo>
                    <a:pt x="387845" y="6388"/>
                  </a:lnTo>
                  <a:lnTo>
                    <a:pt x="378345" y="15544"/>
                  </a:lnTo>
                  <a:lnTo>
                    <a:pt x="375970" y="21386"/>
                  </a:lnTo>
                  <a:lnTo>
                    <a:pt x="375970" y="35674"/>
                  </a:lnTo>
                  <a:lnTo>
                    <a:pt x="378383" y="41554"/>
                  </a:lnTo>
                  <a:lnTo>
                    <a:pt x="388099" y="50723"/>
                  </a:lnTo>
                  <a:lnTo>
                    <a:pt x="394500" y="53009"/>
                  </a:lnTo>
                  <a:lnTo>
                    <a:pt x="410438" y="53009"/>
                  </a:lnTo>
                  <a:lnTo>
                    <a:pt x="416826" y="50723"/>
                  </a:lnTo>
                  <a:lnTo>
                    <a:pt x="426554" y="41554"/>
                  </a:lnTo>
                  <a:lnTo>
                    <a:pt x="428980" y="35674"/>
                  </a:lnTo>
                  <a:lnTo>
                    <a:pt x="428980" y="213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" name="object 139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669108" y="4779141"/>
              <a:ext cx="285164" cy="223819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974392" y="4819387"/>
              <a:ext cx="150854" cy="183565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239114" y="4819386"/>
              <a:ext cx="159356" cy="248358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427752" y="4819385"/>
              <a:ext cx="445180" cy="183575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2902218" y="4822655"/>
              <a:ext cx="152969" cy="180298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3090857" y="4819393"/>
              <a:ext cx="253751" cy="180287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3380587" y="4748383"/>
              <a:ext cx="241935" cy="254635"/>
            </a:xfrm>
            <a:custGeom>
              <a:avLst/>
              <a:gdLst/>
              <a:ahLst/>
              <a:cxnLst/>
              <a:rect l="l" t="t" r="r" b="b"/>
              <a:pathLst>
                <a:path w="241935" h="254635">
                  <a:moveTo>
                    <a:pt x="50228" y="74282"/>
                  </a:moveTo>
                  <a:lnTo>
                    <a:pt x="2794" y="74282"/>
                  </a:lnTo>
                  <a:lnTo>
                    <a:pt x="2794" y="251307"/>
                  </a:lnTo>
                  <a:lnTo>
                    <a:pt x="50228" y="251307"/>
                  </a:lnTo>
                  <a:lnTo>
                    <a:pt x="50228" y="74282"/>
                  </a:lnTo>
                  <a:close/>
                </a:path>
                <a:path w="241935" h="254635">
                  <a:moveTo>
                    <a:pt x="53022" y="21386"/>
                  </a:moveTo>
                  <a:lnTo>
                    <a:pt x="50596" y="15544"/>
                  </a:lnTo>
                  <a:lnTo>
                    <a:pt x="41008" y="6388"/>
                  </a:lnTo>
                  <a:lnTo>
                    <a:pt x="34569" y="4089"/>
                  </a:lnTo>
                  <a:lnTo>
                    <a:pt x="18326" y="4089"/>
                  </a:lnTo>
                  <a:lnTo>
                    <a:pt x="11874" y="6388"/>
                  </a:lnTo>
                  <a:lnTo>
                    <a:pt x="2387" y="15544"/>
                  </a:lnTo>
                  <a:lnTo>
                    <a:pt x="0" y="21386"/>
                  </a:lnTo>
                  <a:lnTo>
                    <a:pt x="0" y="35674"/>
                  </a:lnTo>
                  <a:lnTo>
                    <a:pt x="2425" y="41554"/>
                  </a:lnTo>
                  <a:lnTo>
                    <a:pt x="12141" y="50723"/>
                  </a:lnTo>
                  <a:lnTo>
                    <a:pt x="18542" y="53009"/>
                  </a:lnTo>
                  <a:lnTo>
                    <a:pt x="34467" y="53009"/>
                  </a:lnTo>
                  <a:lnTo>
                    <a:pt x="40868" y="50723"/>
                  </a:lnTo>
                  <a:lnTo>
                    <a:pt x="50584" y="41554"/>
                  </a:lnTo>
                  <a:lnTo>
                    <a:pt x="53022" y="35674"/>
                  </a:lnTo>
                  <a:lnTo>
                    <a:pt x="53022" y="21386"/>
                  </a:lnTo>
                  <a:close/>
                </a:path>
                <a:path w="241935" h="254635">
                  <a:moveTo>
                    <a:pt x="241338" y="0"/>
                  </a:moveTo>
                  <a:lnTo>
                    <a:pt x="193878" y="0"/>
                  </a:lnTo>
                  <a:lnTo>
                    <a:pt x="193878" y="90309"/>
                  </a:lnTo>
                  <a:lnTo>
                    <a:pt x="193878" y="127977"/>
                  </a:lnTo>
                  <a:lnTo>
                    <a:pt x="193878" y="197942"/>
                  </a:lnTo>
                  <a:lnTo>
                    <a:pt x="188569" y="206044"/>
                  </a:lnTo>
                  <a:lnTo>
                    <a:pt x="181648" y="211836"/>
                  </a:lnTo>
                  <a:lnTo>
                    <a:pt x="173101" y="215303"/>
                  </a:lnTo>
                  <a:lnTo>
                    <a:pt x="162953" y="216458"/>
                  </a:lnTo>
                  <a:lnTo>
                    <a:pt x="155181" y="215633"/>
                  </a:lnTo>
                  <a:lnTo>
                    <a:pt x="129641" y="176733"/>
                  </a:lnTo>
                  <a:lnTo>
                    <a:pt x="129095" y="164998"/>
                  </a:lnTo>
                  <a:lnTo>
                    <a:pt x="131127" y="141846"/>
                  </a:lnTo>
                  <a:lnTo>
                    <a:pt x="131229" y="140703"/>
                  </a:lnTo>
                  <a:lnTo>
                    <a:pt x="137642" y="123342"/>
                  </a:lnTo>
                  <a:lnTo>
                    <a:pt x="148323" y="112928"/>
                  </a:lnTo>
                  <a:lnTo>
                    <a:pt x="163296" y="109461"/>
                  </a:lnTo>
                  <a:lnTo>
                    <a:pt x="173355" y="110617"/>
                  </a:lnTo>
                  <a:lnTo>
                    <a:pt x="181813" y="114084"/>
                  </a:lnTo>
                  <a:lnTo>
                    <a:pt x="188658" y="119875"/>
                  </a:lnTo>
                  <a:lnTo>
                    <a:pt x="193878" y="127977"/>
                  </a:lnTo>
                  <a:lnTo>
                    <a:pt x="193878" y="90309"/>
                  </a:lnTo>
                  <a:lnTo>
                    <a:pt x="184886" y="81864"/>
                  </a:lnTo>
                  <a:lnTo>
                    <a:pt x="174764" y="75831"/>
                  </a:lnTo>
                  <a:lnTo>
                    <a:pt x="163537" y="72212"/>
                  </a:lnTo>
                  <a:lnTo>
                    <a:pt x="151180" y="71005"/>
                  </a:lnTo>
                  <a:lnTo>
                    <a:pt x="135915" y="72542"/>
                  </a:lnTo>
                  <a:lnTo>
                    <a:pt x="100380" y="95554"/>
                  </a:lnTo>
                  <a:lnTo>
                    <a:pt x="82969" y="141846"/>
                  </a:lnTo>
                  <a:lnTo>
                    <a:pt x="81813" y="161480"/>
                  </a:lnTo>
                  <a:lnTo>
                    <a:pt x="82994" y="182206"/>
                  </a:lnTo>
                  <a:lnTo>
                    <a:pt x="100711" y="229958"/>
                  </a:lnTo>
                  <a:lnTo>
                    <a:pt x="136004" y="253047"/>
                  </a:lnTo>
                  <a:lnTo>
                    <a:pt x="150850" y="254584"/>
                  </a:lnTo>
                  <a:lnTo>
                    <a:pt x="164122" y="253199"/>
                  </a:lnTo>
                  <a:lnTo>
                    <a:pt x="176123" y="249059"/>
                  </a:lnTo>
                  <a:lnTo>
                    <a:pt x="186867" y="242150"/>
                  </a:lnTo>
                  <a:lnTo>
                    <a:pt x="196342" y="232486"/>
                  </a:lnTo>
                  <a:lnTo>
                    <a:pt x="198628" y="251307"/>
                  </a:lnTo>
                  <a:lnTo>
                    <a:pt x="241338" y="251307"/>
                  </a:lnTo>
                  <a:lnTo>
                    <a:pt x="241338" y="232486"/>
                  </a:lnTo>
                  <a:lnTo>
                    <a:pt x="241338" y="216458"/>
                  </a:lnTo>
                  <a:lnTo>
                    <a:pt x="241338" y="109461"/>
                  </a:lnTo>
                  <a:lnTo>
                    <a:pt x="241338" y="90309"/>
                  </a:lnTo>
                  <a:lnTo>
                    <a:pt x="2413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3651206" y="4819385"/>
              <a:ext cx="167701" cy="183575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839027" y="4819387"/>
              <a:ext cx="150854" cy="183565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4096382" y="4748381"/>
              <a:ext cx="160020" cy="254635"/>
            </a:xfrm>
            <a:custGeom>
              <a:avLst/>
              <a:gdLst/>
              <a:ahLst/>
              <a:cxnLst/>
              <a:rect l="l" t="t" r="r" b="b"/>
              <a:pathLst>
                <a:path w="160020" h="254635">
                  <a:moveTo>
                    <a:pt x="69369" y="71003"/>
                  </a:moveTo>
                  <a:lnTo>
                    <a:pt x="28707" y="84811"/>
                  </a:lnTo>
                  <a:lnTo>
                    <a:pt x="4638" y="124305"/>
                  </a:lnTo>
                  <a:lnTo>
                    <a:pt x="0" y="161481"/>
                  </a:lnTo>
                  <a:lnTo>
                    <a:pt x="1181" y="182206"/>
                  </a:lnTo>
                  <a:lnTo>
                    <a:pt x="18899" y="229951"/>
                  </a:lnTo>
                  <a:lnTo>
                    <a:pt x="54190" y="253039"/>
                  </a:lnTo>
                  <a:lnTo>
                    <a:pt x="69045" y="254578"/>
                  </a:lnTo>
                  <a:lnTo>
                    <a:pt x="82314" y="253198"/>
                  </a:lnTo>
                  <a:lnTo>
                    <a:pt x="94320" y="249056"/>
                  </a:lnTo>
                  <a:lnTo>
                    <a:pt x="105060" y="242152"/>
                  </a:lnTo>
                  <a:lnTo>
                    <a:pt x="114530" y="232485"/>
                  </a:lnTo>
                  <a:lnTo>
                    <a:pt x="159523" y="232485"/>
                  </a:lnTo>
                  <a:lnTo>
                    <a:pt x="159523" y="216454"/>
                  </a:lnTo>
                  <a:lnTo>
                    <a:pt x="81149" y="216454"/>
                  </a:lnTo>
                  <a:lnTo>
                    <a:pt x="73377" y="215625"/>
                  </a:lnTo>
                  <a:lnTo>
                    <a:pt x="47826" y="176728"/>
                  </a:lnTo>
                  <a:lnTo>
                    <a:pt x="47286" y="165000"/>
                  </a:lnTo>
                  <a:lnTo>
                    <a:pt x="49322" y="141841"/>
                  </a:lnTo>
                  <a:lnTo>
                    <a:pt x="49422" y="140700"/>
                  </a:lnTo>
                  <a:lnTo>
                    <a:pt x="55833" y="123341"/>
                  </a:lnTo>
                  <a:lnTo>
                    <a:pt x="66519" y="112924"/>
                  </a:lnTo>
                  <a:lnTo>
                    <a:pt x="81484" y="109452"/>
                  </a:lnTo>
                  <a:lnTo>
                    <a:pt x="159523" y="109452"/>
                  </a:lnTo>
                  <a:lnTo>
                    <a:pt x="159523" y="90311"/>
                  </a:lnTo>
                  <a:lnTo>
                    <a:pt x="112069" y="90311"/>
                  </a:lnTo>
                  <a:lnTo>
                    <a:pt x="103075" y="81865"/>
                  </a:lnTo>
                  <a:lnTo>
                    <a:pt x="92961" y="75831"/>
                  </a:lnTo>
                  <a:lnTo>
                    <a:pt x="81726" y="72210"/>
                  </a:lnTo>
                  <a:lnTo>
                    <a:pt x="69369" y="71003"/>
                  </a:lnTo>
                  <a:close/>
                </a:path>
                <a:path w="160020" h="254635">
                  <a:moveTo>
                    <a:pt x="159523" y="232485"/>
                  </a:moveTo>
                  <a:lnTo>
                    <a:pt x="114530" y="232485"/>
                  </a:lnTo>
                  <a:lnTo>
                    <a:pt x="116823" y="251301"/>
                  </a:lnTo>
                  <a:lnTo>
                    <a:pt x="159523" y="251301"/>
                  </a:lnTo>
                  <a:lnTo>
                    <a:pt x="159523" y="232485"/>
                  </a:lnTo>
                  <a:close/>
                </a:path>
                <a:path w="160020" h="254635">
                  <a:moveTo>
                    <a:pt x="159523" y="109452"/>
                  </a:moveTo>
                  <a:lnTo>
                    <a:pt x="81484" y="109452"/>
                  </a:lnTo>
                  <a:lnTo>
                    <a:pt x="91549" y="110610"/>
                  </a:lnTo>
                  <a:lnTo>
                    <a:pt x="100004" y="114084"/>
                  </a:lnTo>
                  <a:lnTo>
                    <a:pt x="106846" y="119872"/>
                  </a:lnTo>
                  <a:lnTo>
                    <a:pt x="112069" y="127975"/>
                  </a:lnTo>
                  <a:lnTo>
                    <a:pt x="112069" y="197941"/>
                  </a:lnTo>
                  <a:lnTo>
                    <a:pt x="106757" y="206042"/>
                  </a:lnTo>
                  <a:lnTo>
                    <a:pt x="99833" y="211827"/>
                  </a:lnTo>
                  <a:lnTo>
                    <a:pt x="91297" y="215297"/>
                  </a:lnTo>
                  <a:lnTo>
                    <a:pt x="81149" y="216454"/>
                  </a:lnTo>
                  <a:lnTo>
                    <a:pt x="159523" y="216454"/>
                  </a:lnTo>
                  <a:lnTo>
                    <a:pt x="159523" y="109452"/>
                  </a:lnTo>
                  <a:close/>
                </a:path>
                <a:path w="160020" h="254635">
                  <a:moveTo>
                    <a:pt x="159523" y="0"/>
                  </a:moveTo>
                  <a:lnTo>
                    <a:pt x="112069" y="0"/>
                  </a:lnTo>
                  <a:lnTo>
                    <a:pt x="112069" y="90311"/>
                  </a:lnTo>
                  <a:lnTo>
                    <a:pt x="159523" y="90311"/>
                  </a:lnTo>
                  <a:lnTo>
                    <a:pt x="159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285185" y="4819385"/>
              <a:ext cx="167701" cy="183575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473007" y="4819387"/>
              <a:ext cx="150854" cy="183565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737727" y="4819385"/>
              <a:ext cx="276499" cy="183575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5027636" y="4744948"/>
              <a:ext cx="115570" cy="255270"/>
            </a:xfrm>
            <a:custGeom>
              <a:avLst/>
              <a:gdLst/>
              <a:ahLst/>
              <a:cxnLst/>
              <a:rect l="l" t="t" r="r" b="b"/>
              <a:pathLst>
                <a:path w="115570" h="255270">
                  <a:moveTo>
                    <a:pt x="97839" y="0"/>
                  </a:moveTo>
                  <a:lnTo>
                    <a:pt x="91295" y="0"/>
                  </a:lnTo>
                  <a:lnTo>
                    <a:pt x="76767" y="1026"/>
                  </a:lnTo>
                  <a:lnTo>
                    <a:pt x="35957" y="25495"/>
                  </a:lnTo>
                  <a:lnTo>
                    <a:pt x="26344" y="62657"/>
                  </a:lnTo>
                  <a:lnTo>
                    <a:pt x="26344" y="77714"/>
                  </a:lnTo>
                  <a:lnTo>
                    <a:pt x="0" y="77714"/>
                  </a:lnTo>
                  <a:lnTo>
                    <a:pt x="0" y="112394"/>
                  </a:lnTo>
                  <a:lnTo>
                    <a:pt x="26344" y="112394"/>
                  </a:lnTo>
                  <a:lnTo>
                    <a:pt x="26344" y="254735"/>
                  </a:lnTo>
                  <a:lnTo>
                    <a:pt x="73788" y="254735"/>
                  </a:lnTo>
                  <a:lnTo>
                    <a:pt x="73788" y="112394"/>
                  </a:lnTo>
                  <a:lnTo>
                    <a:pt x="108970" y="112394"/>
                  </a:lnTo>
                  <a:lnTo>
                    <a:pt x="108970" y="77714"/>
                  </a:lnTo>
                  <a:lnTo>
                    <a:pt x="73788" y="77714"/>
                  </a:lnTo>
                  <a:lnTo>
                    <a:pt x="73788" y="63474"/>
                  </a:lnTo>
                  <a:lnTo>
                    <a:pt x="75453" y="52527"/>
                  </a:lnTo>
                  <a:lnTo>
                    <a:pt x="80451" y="44706"/>
                  </a:lnTo>
                  <a:lnTo>
                    <a:pt x="88785" y="40013"/>
                  </a:lnTo>
                  <a:lnTo>
                    <a:pt x="100457" y="38449"/>
                  </a:lnTo>
                  <a:lnTo>
                    <a:pt x="106122" y="38449"/>
                  </a:lnTo>
                  <a:lnTo>
                    <a:pt x="110928" y="38941"/>
                  </a:lnTo>
                  <a:lnTo>
                    <a:pt x="114855" y="39915"/>
                  </a:lnTo>
                  <a:lnTo>
                    <a:pt x="115347" y="3266"/>
                  </a:lnTo>
                  <a:lnTo>
                    <a:pt x="105860" y="1088"/>
                  </a:lnTo>
                  <a:lnTo>
                    <a:pt x="978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3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154763" y="4819385"/>
              <a:ext cx="160665" cy="183575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342258" y="4819387"/>
              <a:ext cx="100122" cy="180298"/>
            </a:xfrm>
            <a:prstGeom prst="rect">
              <a:avLst/>
            </a:prstGeom>
          </p:spPr>
        </p:pic>
        <p:sp>
          <p:nvSpPr>
            <p:cNvPr id="155" name="object 155"/>
            <p:cNvSpPr/>
            <p:nvPr/>
          </p:nvSpPr>
          <p:spPr>
            <a:xfrm>
              <a:off x="5464137" y="4748383"/>
              <a:ext cx="241935" cy="254635"/>
            </a:xfrm>
            <a:custGeom>
              <a:avLst/>
              <a:gdLst/>
              <a:ahLst/>
              <a:cxnLst/>
              <a:rect l="l" t="t" r="r" b="b"/>
              <a:pathLst>
                <a:path w="241935" h="254635">
                  <a:moveTo>
                    <a:pt x="50228" y="74282"/>
                  </a:moveTo>
                  <a:lnTo>
                    <a:pt x="2794" y="74282"/>
                  </a:lnTo>
                  <a:lnTo>
                    <a:pt x="2794" y="251307"/>
                  </a:lnTo>
                  <a:lnTo>
                    <a:pt x="50228" y="251307"/>
                  </a:lnTo>
                  <a:lnTo>
                    <a:pt x="50228" y="74282"/>
                  </a:lnTo>
                  <a:close/>
                </a:path>
                <a:path w="241935" h="254635">
                  <a:moveTo>
                    <a:pt x="53009" y="21386"/>
                  </a:moveTo>
                  <a:lnTo>
                    <a:pt x="50596" y="15544"/>
                  </a:lnTo>
                  <a:lnTo>
                    <a:pt x="41008" y="6388"/>
                  </a:lnTo>
                  <a:lnTo>
                    <a:pt x="34569" y="4089"/>
                  </a:lnTo>
                  <a:lnTo>
                    <a:pt x="18326" y="4089"/>
                  </a:lnTo>
                  <a:lnTo>
                    <a:pt x="11874" y="6388"/>
                  </a:lnTo>
                  <a:lnTo>
                    <a:pt x="2374" y="15544"/>
                  </a:lnTo>
                  <a:lnTo>
                    <a:pt x="0" y="21386"/>
                  </a:lnTo>
                  <a:lnTo>
                    <a:pt x="0" y="35674"/>
                  </a:lnTo>
                  <a:lnTo>
                    <a:pt x="2413" y="41554"/>
                  </a:lnTo>
                  <a:lnTo>
                    <a:pt x="12128" y="50723"/>
                  </a:lnTo>
                  <a:lnTo>
                    <a:pt x="18529" y="53009"/>
                  </a:lnTo>
                  <a:lnTo>
                    <a:pt x="34467" y="53009"/>
                  </a:lnTo>
                  <a:lnTo>
                    <a:pt x="40855" y="50723"/>
                  </a:lnTo>
                  <a:lnTo>
                    <a:pt x="50584" y="41554"/>
                  </a:lnTo>
                  <a:lnTo>
                    <a:pt x="53009" y="35674"/>
                  </a:lnTo>
                  <a:lnTo>
                    <a:pt x="53009" y="21386"/>
                  </a:lnTo>
                  <a:close/>
                </a:path>
                <a:path w="241935" h="254635">
                  <a:moveTo>
                    <a:pt x="241325" y="0"/>
                  </a:moveTo>
                  <a:lnTo>
                    <a:pt x="193878" y="0"/>
                  </a:lnTo>
                  <a:lnTo>
                    <a:pt x="193878" y="90309"/>
                  </a:lnTo>
                  <a:lnTo>
                    <a:pt x="193878" y="127977"/>
                  </a:lnTo>
                  <a:lnTo>
                    <a:pt x="193878" y="197942"/>
                  </a:lnTo>
                  <a:lnTo>
                    <a:pt x="188556" y="206044"/>
                  </a:lnTo>
                  <a:lnTo>
                    <a:pt x="181635" y="211836"/>
                  </a:lnTo>
                  <a:lnTo>
                    <a:pt x="173101" y="215303"/>
                  </a:lnTo>
                  <a:lnTo>
                    <a:pt x="162953" y="216458"/>
                  </a:lnTo>
                  <a:lnTo>
                    <a:pt x="155181" y="215633"/>
                  </a:lnTo>
                  <a:lnTo>
                    <a:pt x="129628" y="176733"/>
                  </a:lnTo>
                  <a:lnTo>
                    <a:pt x="129082" y="164998"/>
                  </a:lnTo>
                  <a:lnTo>
                    <a:pt x="131127" y="141846"/>
                  </a:lnTo>
                  <a:lnTo>
                    <a:pt x="131229" y="140703"/>
                  </a:lnTo>
                  <a:lnTo>
                    <a:pt x="137629" y="123342"/>
                  </a:lnTo>
                  <a:lnTo>
                    <a:pt x="148323" y="112928"/>
                  </a:lnTo>
                  <a:lnTo>
                    <a:pt x="163283" y="109461"/>
                  </a:lnTo>
                  <a:lnTo>
                    <a:pt x="173355" y="110617"/>
                  </a:lnTo>
                  <a:lnTo>
                    <a:pt x="181813" y="114084"/>
                  </a:lnTo>
                  <a:lnTo>
                    <a:pt x="188645" y="119875"/>
                  </a:lnTo>
                  <a:lnTo>
                    <a:pt x="193878" y="127977"/>
                  </a:lnTo>
                  <a:lnTo>
                    <a:pt x="193878" y="90309"/>
                  </a:lnTo>
                  <a:lnTo>
                    <a:pt x="184873" y="81864"/>
                  </a:lnTo>
                  <a:lnTo>
                    <a:pt x="174764" y="75831"/>
                  </a:lnTo>
                  <a:lnTo>
                    <a:pt x="163525" y="72212"/>
                  </a:lnTo>
                  <a:lnTo>
                    <a:pt x="151168" y="71005"/>
                  </a:lnTo>
                  <a:lnTo>
                    <a:pt x="135915" y="72542"/>
                  </a:lnTo>
                  <a:lnTo>
                    <a:pt x="100380" y="95554"/>
                  </a:lnTo>
                  <a:lnTo>
                    <a:pt x="82956" y="141846"/>
                  </a:lnTo>
                  <a:lnTo>
                    <a:pt x="81800" y="161480"/>
                  </a:lnTo>
                  <a:lnTo>
                    <a:pt x="82981" y="182206"/>
                  </a:lnTo>
                  <a:lnTo>
                    <a:pt x="100698" y="229958"/>
                  </a:lnTo>
                  <a:lnTo>
                    <a:pt x="135991" y="253047"/>
                  </a:lnTo>
                  <a:lnTo>
                    <a:pt x="150850" y="254584"/>
                  </a:lnTo>
                  <a:lnTo>
                    <a:pt x="164122" y="253199"/>
                  </a:lnTo>
                  <a:lnTo>
                    <a:pt x="176123" y="249059"/>
                  </a:lnTo>
                  <a:lnTo>
                    <a:pt x="186867" y="242150"/>
                  </a:lnTo>
                  <a:lnTo>
                    <a:pt x="196329" y="232486"/>
                  </a:lnTo>
                  <a:lnTo>
                    <a:pt x="198628" y="251307"/>
                  </a:lnTo>
                  <a:lnTo>
                    <a:pt x="241325" y="251307"/>
                  </a:lnTo>
                  <a:lnTo>
                    <a:pt x="241325" y="232486"/>
                  </a:lnTo>
                  <a:lnTo>
                    <a:pt x="241325" y="216458"/>
                  </a:lnTo>
                  <a:lnTo>
                    <a:pt x="241325" y="109461"/>
                  </a:lnTo>
                  <a:lnTo>
                    <a:pt x="241325" y="90309"/>
                  </a:lnTo>
                  <a:lnTo>
                    <a:pt x="2413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" name="object 15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734748" y="4819385"/>
              <a:ext cx="167701" cy="183575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922570" y="4819387"/>
              <a:ext cx="150854" cy="183565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170770" y="4779141"/>
              <a:ext cx="105200" cy="223815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300507" y="4819387"/>
              <a:ext cx="100122" cy="180298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6422390" y="4748383"/>
              <a:ext cx="248920" cy="254635"/>
            </a:xfrm>
            <a:custGeom>
              <a:avLst/>
              <a:gdLst/>
              <a:ahLst/>
              <a:cxnLst/>
              <a:rect l="l" t="t" r="r" b="b"/>
              <a:pathLst>
                <a:path w="248920" h="254635">
                  <a:moveTo>
                    <a:pt x="50228" y="74282"/>
                  </a:moveTo>
                  <a:lnTo>
                    <a:pt x="2781" y="74282"/>
                  </a:lnTo>
                  <a:lnTo>
                    <a:pt x="2781" y="251307"/>
                  </a:lnTo>
                  <a:lnTo>
                    <a:pt x="50228" y="251307"/>
                  </a:lnTo>
                  <a:lnTo>
                    <a:pt x="50228" y="74282"/>
                  </a:lnTo>
                  <a:close/>
                </a:path>
                <a:path w="248920" h="254635">
                  <a:moveTo>
                    <a:pt x="53009" y="21386"/>
                  </a:moveTo>
                  <a:lnTo>
                    <a:pt x="50584" y="15544"/>
                  </a:lnTo>
                  <a:lnTo>
                    <a:pt x="40995" y="6388"/>
                  </a:lnTo>
                  <a:lnTo>
                    <a:pt x="34556" y="4089"/>
                  </a:lnTo>
                  <a:lnTo>
                    <a:pt x="18313" y="4089"/>
                  </a:lnTo>
                  <a:lnTo>
                    <a:pt x="11861" y="6388"/>
                  </a:lnTo>
                  <a:lnTo>
                    <a:pt x="2374" y="15544"/>
                  </a:lnTo>
                  <a:lnTo>
                    <a:pt x="0" y="21386"/>
                  </a:lnTo>
                  <a:lnTo>
                    <a:pt x="0" y="35674"/>
                  </a:lnTo>
                  <a:lnTo>
                    <a:pt x="2413" y="41554"/>
                  </a:lnTo>
                  <a:lnTo>
                    <a:pt x="12128" y="50723"/>
                  </a:lnTo>
                  <a:lnTo>
                    <a:pt x="18529" y="53009"/>
                  </a:lnTo>
                  <a:lnTo>
                    <a:pt x="34455" y="53009"/>
                  </a:lnTo>
                  <a:lnTo>
                    <a:pt x="40868" y="50723"/>
                  </a:lnTo>
                  <a:lnTo>
                    <a:pt x="50571" y="41554"/>
                  </a:lnTo>
                  <a:lnTo>
                    <a:pt x="53009" y="35674"/>
                  </a:lnTo>
                  <a:lnTo>
                    <a:pt x="53009" y="21386"/>
                  </a:lnTo>
                  <a:close/>
                </a:path>
                <a:path w="248920" h="254635">
                  <a:moveTo>
                    <a:pt x="248691" y="164426"/>
                  </a:moveTo>
                  <a:lnTo>
                    <a:pt x="244081" y="123469"/>
                  </a:lnTo>
                  <a:lnTo>
                    <a:pt x="225755" y="90144"/>
                  </a:lnTo>
                  <a:lnTo>
                    <a:pt x="220205" y="84404"/>
                  </a:lnTo>
                  <a:lnTo>
                    <a:pt x="208368" y="76962"/>
                  </a:lnTo>
                  <a:lnTo>
                    <a:pt x="201396" y="74676"/>
                  </a:lnTo>
                  <a:lnTo>
                    <a:pt x="201396" y="160997"/>
                  </a:lnTo>
                  <a:lnTo>
                    <a:pt x="201180" y="171335"/>
                  </a:lnTo>
                  <a:lnTo>
                    <a:pt x="186829" y="210820"/>
                  </a:lnTo>
                  <a:lnTo>
                    <a:pt x="167855" y="216458"/>
                  </a:lnTo>
                  <a:lnTo>
                    <a:pt x="157365" y="215290"/>
                  </a:lnTo>
                  <a:lnTo>
                    <a:pt x="148628" y="211797"/>
                  </a:lnTo>
                  <a:lnTo>
                    <a:pt x="141655" y="205968"/>
                  </a:lnTo>
                  <a:lnTo>
                    <a:pt x="136448" y="197815"/>
                  </a:lnTo>
                  <a:lnTo>
                    <a:pt x="136448" y="127952"/>
                  </a:lnTo>
                  <a:lnTo>
                    <a:pt x="141579" y="119862"/>
                  </a:lnTo>
                  <a:lnTo>
                    <a:pt x="148475" y="114084"/>
                  </a:lnTo>
                  <a:lnTo>
                    <a:pt x="157124" y="110617"/>
                  </a:lnTo>
                  <a:lnTo>
                    <a:pt x="167538" y="109461"/>
                  </a:lnTo>
                  <a:lnTo>
                    <a:pt x="175437" y="110236"/>
                  </a:lnTo>
                  <a:lnTo>
                    <a:pt x="200863" y="148488"/>
                  </a:lnTo>
                  <a:lnTo>
                    <a:pt x="201396" y="160997"/>
                  </a:lnTo>
                  <a:lnTo>
                    <a:pt x="201396" y="74676"/>
                  </a:lnTo>
                  <a:lnTo>
                    <a:pt x="194805" y="72491"/>
                  </a:lnTo>
                  <a:lnTo>
                    <a:pt x="179476" y="71005"/>
                  </a:lnTo>
                  <a:lnTo>
                    <a:pt x="166776" y="72212"/>
                  </a:lnTo>
                  <a:lnTo>
                    <a:pt x="155371" y="75793"/>
                  </a:lnTo>
                  <a:lnTo>
                    <a:pt x="145262" y="81775"/>
                  </a:lnTo>
                  <a:lnTo>
                    <a:pt x="136448" y="90144"/>
                  </a:lnTo>
                  <a:lnTo>
                    <a:pt x="136448" y="0"/>
                  </a:lnTo>
                  <a:lnTo>
                    <a:pt x="89166" y="0"/>
                  </a:lnTo>
                  <a:lnTo>
                    <a:pt x="89166" y="251307"/>
                  </a:lnTo>
                  <a:lnTo>
                    <a:pt x="131711" y="251307"/>
                  </a:lnTo>
                  <a:lnTo>
                    <a:pt x="133832" y="232486"/>
                  </a:lnTo>
                  <a:lnTo>
                    <a:pt x="143141" y="242150"/>
                  </a:lnTo>
                  <a:lnTo>
                    <a:pt x="153911" y="249059"/>
                  </a:lnTo>
                  <a:lnTo>
                    <a:pt x="166128" y="253199"/>
                  </a:lnTo>
                  <a:lnTo>
                    <a:pt x="179793" y="254584"/>
                  </a:lnTo>
                  <a:lnTo>
                    <a:pt x="194081" y="253199"/>
                  </a:lnTo>
                  <a:lnTo>
                    <a:pt x="194856" y="253199"/>
                  </a:lnTo>
                  <a:lnTo>
                    <a:pt x="228879" y="232486"/>
                  </a:lnTo>
                  <a:lnTo>
                    <a:pt x="238925" y="216458"/>
                  </a:lnTo>
                  <a:lnTo>
                    <a:pt x="244144" y="202285"/>
                  </a:lnTo>
                  <a:lnTo>
                    <a:pt x="247548" y="184531"/>
                  </a:lnTo>
                  <a:lnTo>
                    <a:pt x="248691" y="1644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699060" y="4822655"/>
              <a:ext cx="152969" cy="180298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871175" y="4779141"/>
              <a:ext cx="285164" cy="223819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176458" y="4819387"/>
              <a:ext cx="150854" cy="183565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432176" y="4819387"/>
              <a:ext cx="150854" cy="183565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7606092" y="4819385"/>
              <a:ext cx="167701" cy="183575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7802912" y="4748383"/>
              <a:ext cx="160020" cy="254635"/>
            </a:xfrm>
            <a:custGeom>
              <a:avLst/>
              <a:gdLst/>
              <a:ahLst/>
              <a:cxnLst/>
              <a:rect l="l" t="t" r="r" b="b"/>
              <a:pathLst>
                <a:path w="160020" h="254635">
                  <a:moveTo>
                    <a:pt x="139711" y="232485"/>
                  </a:moveTo>
                  <a:lnTo>
                    <a:pt x="44668" y="232485"/>
                  </a:lnTo>
                  <a:lnTo>
                    <a:pt x="53984" y="242148"/>
                  </a:lnTo>
                  <a:lnTo>
                    <a:pt x="64750" y="249052"/>
                  </a:lnTo>
                  <a:lnTo>
                    <a:pt x="76967" y="253196"/>
                  </a:lnTo>
                  <a:lnTo>
                    <a:pt x="90635" y="254578"/>
                  </a:lnTo>
                  <a:lnTo>
                    <a:pt x="104917" y="253196"/>
                  </a:lnTo>
                  <a:lnTo>
                    <a:pt x="105692" y="253196"/>
                  </a:lnTo>
                  <a:lnTo>
                    <a:pt x="119597" y="248625"/>
                  </a:lnTo>
                  <a:lnTo>
                    <a:pt x="131377" y="241185"/>
                  </a:lnTo>
                  <a:lnTo>
                    <a:pt x="139711" y="232485"/>
                  </a:lnTo>
                  <a:close/>
                </a:path>
                <a:path w="160020" h="254635">
                  <a:moveTo>
                    <a:pt x="47286" y="0"/>
                  </a:moveTo>
                  <a:lnTo>
                    <a:pt x="0" y="0"/>
                  </a:lnTo>
                  <a:lnTo>
                    <a:pt x="0" y="251301"/>
                  </a:lnTo>
                  <a:lnTo>
                    <a:pt x="42543" y="251301"/>
                  </a:lnTo>
                  <a:lnTo>
                    <a:pt x="44668" y="232485"/>
                  </a:lnTo>
                  <a:lnTo>
                    <a:pt x="139711" y="232485"/>
                  </a:lnTo>
                  <a:lnTo>
                    <a:pt x="141356" y="230767"/>
                  </a:lnTo>
                  <a:lnTo>
                    <a:pt x="149306" y="217693"/>
                  </a:lnTo>
                  <a:lnTo>
                    <a:pt x="149763" y="216454"/>
                  </a:lnTo>
                  <a:lnTo>
                    <a:pt x="78699" y="216454"/>
                  </a:lnTo>
                  <a:lnTo>
                    <a:pt x="68201" y="215288"/>
                  </a:lnTo>
                  <a:lnTo>
                    <a:pt x="59466" y="211790"/>
                  </a:lnTo>
                  <a:lnTo>
                    <a:pt x="52495" y="205962"/>
                  </a:lnTo>
                  <a:lnTo>
                    <a:pt x="47286" y="197805"/>
                  </a:lnTo>
                  <a:lnTo>
                    <a:pt x="47286" y="127943"/>
                  </a:lnTo>
                  <a:lnTo>
                    <a:pt x="52416" y="119855"/>
                  </a:lnTo>
                  <a:lnTo>
                    <a:pt x="59308" y="114076"/>
                  </a:lnTo>
                  <a:lnTo>
                    <a:pt x="67961" y="110608"/>
                  </a:lnTo>
                  <a:lnTo>
                    <a:pt x="78374" y="109452"/>
                  </a:lnTo>
                  <a:lnTo>
                    <a:pt x="149735" y="109452"/>
                  </a:lnTo>
                  <a:lnTo>
                    <a:pt x="149169" y="107924"/>
                  </a:lnTo>
                  <a:lnTo>
                    <a:pt x="141116" y="94813"/>
                  </a:lnTo>
                  <a:lnTo>
                    <a:pt x="136598" y="90143"/>
                  </a:lnTo>
                  <a:lnTo>
                    <a:pt x="47286" y="90143"/>
                  </a:lnTo>
                  <a:lnTo>
                    <a:pt x="47286" y="0"/>
                  </a:lnTo>
                  <a:close/>
                </a:path>
                <a:path w="160020" h="254635">
                  <a:moveTo>
                    <a:pt x="149735" y="109452"/>
                  </a:moveTo>
                  <a:lnTo>
                    <a:pt x="78374" y="109452"/>
                  </a:lnTo>
                  <a:lnTo>
                    <a:pt x="86273" y="110225"/>
                  </a:lnTo>
                  <a:lnTo>
                    <a:pt x="93131" y="112543"/>
                  </a:lnTo>
                  <a:lnTo>
                    <a:pt x="111705" y="148480"/>
                  </a:lnTo>
                  <a:lnTo>
                    <a:pt x="112237" y="160989"/>
                  </a:lnTo>
                  <a:lnTo>
                    <a:pt x="112023" y="171326"/>
                  </a:lnTo>
                  <a:lnTo>
                    <a:pt x="97669" y="210809"/>
                  </a:lnTo>
                  <a:lnTo>
                    <a:pt x="78699" y="216454"/>
                  </a:lnTo>
                  <a:lnTo>
                    <a:pt x="149763" y="216454"/>
                  </a:lnTo>
                  <a:lnTo>
                    <a:pt x="154983" y="202280"/>
                  </a:lnTo>
                  <a:lnTo>
                    <a:pt x="158388" y="184524"/>
                  </a:lnTo>
                  <a:lnTo>
                    <a:pt x="159523" y="164424"/>
                  </a:lnTo>
                  <a:lnTo>
                    <a:pt x="159477" y="160989"/>
                  </a:lnTo>
                  <a:lnTo>
                    <a:pt x="158373" y="141421"/>
                  </a:lnTo>
                  <a:lnTo>
                    <a:pt x="154921" y="123460"/>
                  </a:lnTo>
                  <a:lnTo>
                    <a:pt x="149735" y="109452"/>
                  </a:lnTo>
                  <a:close/>
                </a:path>
                <a:path w="160020" h="254635">
                  <a:moveTo>
                    <a:pt x="90311" y="71003"/>
                  </a:moveTo>
                  <a:lnTo>
                    <a:pt x="77616" y="72200"/>
                  </a:lnTo>
                  <a:lnTo>
                    <a:pt x="66215" y="75790"/>
                  </a:lnTo>
                  <a:lnTo>
                    <a:pt x="56105" y="81772"/>
                  </a:lnTo>
                  <a:lnTo>
                    <a:pt x="47286" y="90143"/>
                  </a:lnTo>
                  <a:lnTo>
                    <a:pt x="136598" y="90143"/>
                  </a:lnTo>
                  <a:lnTo>
                    <a:pt x="131038" y="84396"/>
                  </a:lnTo>
                  <a:lnTo>
                    <a:pt x="119212" y="76955"/>
                  </a:lnTo>
                  <a:lnTo>
                    <a:pt x="105636" y="72491"/>
                  </a:lnTo>
                  <a:lnTo>
                    <a:pt x="90311" y="710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991555" y="4819385"/>
              <a:ext cx="276499" cy="183575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8371292" y="4819390"/>
              <a:ext cx="157387" cy="183565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548962" y="4819387"/>
              <a:ext cx="150854" cy="183565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8806317" y="4748381"/>
              <a:ext cx="1413086" cy="319364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0325913" y="4819385"/>
              <a:ext cx="155094" cy="183575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0500637" y="4819385"/>
              <a:ext cx="167701" cy="183575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0697464" y="4819393"/>
              <a:ext cx="253751" cy="180287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1063945" y="4819390"/>
              <a:ext cx="157387" cy="183565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1326700" y="4748712"/>
              <a:ext cx="1776937" cy="326720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13208834" y="4748381"/>
              <a:ext cx="160020" cy="254635"/>
            </a:xfrm>
            <a:custGeom>
              <a:avLst/>
              <a:gdLst/>
              <a:ahLst/>
              <a:cxnLst/>
              <a:rect l="l" t="t" r="r" b="b"/>
              <a:pathLst>
                <a:path w="160019" h="254635">
                  <a:moveTo>
                    <a:pt x="69369" y="71003"/>
                  </a:moveTo>
                  <a:lnTo>
                    <a:pt x="28707" y="84811"/>
                  </a:lnTo>
                  <a:lnTo>
                    <a:pt x="4638" y="124305"/>
                  </a:lnTo>
                  <a:lnTo>
                    <a:pt x="0" y="161481"/>
                  </a:lnTo>
                  <a:lnTo>
                    <a:pt x="1181" y="182206"/>
                  </a:lnTo>
                  <a:lnTo>
                    <a:pt x="18899" y="229951"/>
                  </a:lnTo>
                  <a:lnTo>
                    <a:pt x="54190" y="253039"/>
                  </a:lnTo>
                  <a:lnTo>
                    <a:pt x="69045" y="254578"/>
                  </a:lnTo>
                  <a:lnTo>
                    <a:pt x="82314" y="253198"/>
                  </a:lnTo>
                  <a:lnTo>
                    <a:pt x="94320" y="249056"/>
                  </a:lnTo>
                  <a:lnTo>
                    <a:pt x="105060" y="242152"/>
                  </a:lnTo>
                  <a:lnTo>
                    <a:pt x="114530" y="232485"/>
                  </a:lnTo>
                  <a:lnTo>
                    <a:pt x="159523" y="232485"/>
                  </a:lnTo>
                  <a:lnTo>
                    <a:pt x="159523" y="216454"/>
                  </a:lnTo>
                  <a:lnTo>
                    <a:pt x="81149" y="216454"/>
                  </a:lnTo>
                  <a:lnTo>
                    <a:pt x="73377" y="215625"/>
                  </a:lnTo>
                  <a:lnTo>
                    <a:pt x="47826" y="176728"/>
                  </a:lnTo>
                  <a:lnTo>
                    <a:pt x="47286" y="165000"/>
                  </a:lnTo>
                  <a:lnTo>
                    <a:pt x="49322" y="141841"/>
                  </a:lnTo>
                  <a:lnTo>
                    <a:pt x="49422" y="140700"/>
                  </a:lnTo>
                  <a:lnTo>
                    <a:pt x="55833" y="123341"/>
                  </a:lnTo>
                  <a:lnTo>
                    <a:pt x="66519" y="112924"/>
                  </a:lnTo>
                  <a:lnTo>
                    <a:pt x="81484" y="109452"/>
                  </a:lnTo>
                  <a:lnTo>
                    <a:pt x="159523" y="109452"/>
                  </a:lnTo>
                  <a:lnTo>
                    <a:pt x="159523" y="90311"/>
                  </a:lnTo>
                  <a:lnTo>
                    <a:pt x="112069" y="90311"/>
                  </a:lnTo>
                  <a:lnTo>
                    <a:pt x="103075" y="81865"/>
                  </a:lnTo>
                  <a:lnTo>
                    <a:pt x="92961" y="75831"/>
                  </a:lnTo>
                  <a:lnTo>
                    <a:pt x="81726" y="72210"/>
                  </a:lnTo>
                  <a:lnTo>
                    <a:pt x="69369" y="71003"/>
                  </a:lnTo>
                  <a:close/>
                </a:path>
                <a:path w="160019" h="254635">
                  <a:moveTo>
                    <a:pt x="159523" y="232485"/>
                  </a:moveTo>
                  <a:lnTo>
                    <a:pt x="114530" y="232485"/>
                  </a:lnTo>
                  <a:lnTo>
                    <a:pt x="116823" y="251301"/>
                  </a:lnTo>
                  <a:lnTo>
                    <a:pt x="159523" y="251301"/>
                  </a:lnTo>
                  <a:lnTo>
                    <a:pt x="159523" y="232485"/>
                  </a:lnTo>
                  <a:close/>
                </a:path>
                <a:path w="160019" h="254635">
                  <a:moveTo>
                    <a:pt x="159523" y="109452"/>
                  </a:moveTo>
                  <a:lnTo>
                    <a:pt x="81484" y="109452"/>
                  </a:lnTo>
                  <a:lnTo>
                    <a:pt x="91549" y="110610"/>
                  </a:lnTo>
                  <a:lnTo>
                    <a:pt x="100004" y="114084"/>
                  </a:lnTo>
                  <a:lnTo>
                    <a:pt x="106846" y="119872"/>
                  </a:lnTo>
                  <a:lnTo>
                    <a:pt x="112069" y="127975"/>
                  </a:lnTo>
                  <a:lnTo>
                    <a:pt x="112069" y="197941"/>
                  </a:lnTo>
                  <a:lnTo>
                    <a:pt x="106757" y="206042"/>
                  </a:lnTo>
                  <a:lnTo>
                    <a:pt x="99833" y="211827"/>
                  </a:lnTo>
                  <a:lnTo>
                    <a:pt x="91297" y="215297"/>
                  </a:lnTo>
                  <a:lnTo>
                    <a:pt x="81149" y="216454"/>
                  </a:lnTo>
                  <a:lnTo>
                    <a:pt x="159523" y="216454"/>
                  </a:lnTo>
                  <a:lnTo>
                    <a:pt x="159523" y="109452"/>
                  </a:lnTo>
                  <a:close/>
                </a:path>
                <a:path w="160019" h="254635">
                  <a:moveTo>
                    <a:pt x="159523" y="0"/>
                  </a:moveTo>
                  <a:lnTo>
                    <a:pt x="112069" y="0"/>
                  </a:lnTo>
                  <a:lnTo>
                    <a:pt x="112069" y="90311"/>
                  </a:lnTo>
                  <a:lnTo>
                    <a:pt x="159523" y="90311"/>
                  </a:lnTo>
                  <a:lnTo>
                    <a:pt x="159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7" name="object 177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3398622" y="4819385"/>
              <a:ext cx="160665" cy="183575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3669557" y="4819386"/>
              <a:ext cx="159356" cy="248358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3851816" y="4819385"/>
              <a:ext cx="329345" cy="183575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4202585" y="4819387"/>
              <a:ext cx="150854" cy="183565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4376502" y="4819385"/>
              <a:ext cx="167701" cy="183575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4566293" y="4819390"/>
              <a:ext cx="157387" cy="183565"/>
            </a:xfrm>
            <a:prstGeom prst="rect">
              <a:avLst/>
            </a:prstGeom>
          </p:spPr>
        </p:pic>
        <p:sp>
          <p:nvSpPr>
            <p:cNvPr id="183" name="object 183"/>
            <p:cNvSpPr/>
            <p:nvPr/>
          </p:nvSpPr>
          <p:spPr>
            <a:xfrm>
              <a:off x="926477" y="4748383"/>
              <a:ext cx="13971269" cy="1346200"/>
            </a:xfrm>
            <a:custGeom>
              <a:avLst/>
              <a:gdLst/>
              <a:ahLst/>
              <a:cxnLst/>
              <a:rect l="l" t="t" r="r" b="b"/>
              <a:pathLst>
                <a:path w="13971269" h="1346200">
                  <a:moveTo>
                    <a:pt x="172529" y="1194917"/>
                  </a:moveTo>
                  <a:lnTo>
                    <a:pt x="172491" y="1191564"/>
                  </a:lnTo>
                  <a:lnTo>
                    <a:pt x="172339" y="1188123"/>
                  </a:lnTo>
                  <a:lnTo>
                    <a:pt x="172313" y="1187348"/>
                  </a:lnTo>
                  <a:lnTo>
                    <a:pt x="153873" y="1150772"/>
                  </a:lnTo>
                  <a:lnTo>
                    <a:pt x="143954" y="1143660"/>
                  </a:lnTo>
                  <a:lnTo>
                    <a:pt x="143471" y="1143342"/>
                  </a:lnTo>
                  <a:lnTo>
                    <a:pt x="142176" y="1142631"/>
                  </a:lnTo>
                  <a:lnTo>
                    <a:pt x="142176" y="1202436"/>
                  </a:lnTo>
                  <a:lnTo>
                    <a:pt x="139954" y="1208773"/>
                  </a:lnTo>
                  <a:lnTo>
                    <a:pt x="139890" y="1208938"/>
                  </a:lnTo>
                  <a:lnTo>
                    <a:pt x="130721" y="1219936"/>
                  </a:lnTo>
                  <a:lnTo>
                    <a:pt x="124180" y="1223772"/>
                  </a:lnTo>
                  <a:lnTo>
                    <a:pt x="115671" y="1225943"/>
                  </a:lnTo>
                  <a:lnTo>
                    <a:pt x="111074" y="1224318"/>
                  </a:lnTo>
                  <a:lnTo>
                    <a:pt x="104470" y="1222197"/>
                  </a:lnTo>
                  <a:lnTo>
                    <a:pt x="95859" y="1219581"/>
                  </a:lnTo>
                  <a:lnTo>
                    <a:pt x="74396" y="1213218"/>
                  </a:lnTo>
                  <a:lnTo>
                    <a:pt x="65087" y="1210106"/>
                  </a:lnTo>
                  <a:lnTo>
                    <a:pt x="32893" y="1188123"/>
                  </a:lnTo>
                  <a:lnTo>
                    <a:pt x="31419" y="1182128"/>
                  </a:lnTo>
                  <a:lnTo>
                    <a:pt x="31419" y="1167091"/>
                  </a:lnTo>
                  <a:lnTo>
                    <a:pt x="33426" y="1160589"/>
                  </a:lnTo>
                  <a:lnTo>
                    <a:pt x="35877" y="1157249"/>
                  </a:lnTo>
                  <a:lnTo>
                    <a:pt x="41643" y="1149515"/>
                  </a:lnTo>
                  <a:lnTo>
                    <a:pt x="47866" y="1145832"/>
                  </a:lnTo>
                  <a:lnTo>
                    <a:pt x="47599" y="1145832"/>
                  </a:lnTo>
                  <a:lnTo>
                    <a:pt x="56781" y="1143660"/>
                  </a:lnTo>
                  <a:lnTo>
                    <a:pt x="63068" y="1145832"/>
                  </a:lnTo>
                  <a:lnTo>
                    <a:pt x="69659" y="1147940"/>
                  </a:lnTo>
                  <a:lnTo>
                    <a:pt x="76568" y="1149985"/>
                  </a:lnTo>
                  <a:lnTo>
                    <a:pt x="83769" y="1151978"/>
                  </a:lnTo>
                  <a:lnTo>
                    <a:pt x="100088" y="1157249"/>
                  </a:lnTo>
                  <a:lnTo>
                    <a:pt x="135775" y="1176451"/>
                  </a:lnTo>
                  <a:lnTo>
                    <a:pt x="142176" y="1202436"/>
                  </a:lnTo>
                  <a:lnTo>
                    <a:pt x="142176" y="1142631"/>
                  </a:lnTo>
                  <a:lnTo>
                    <a:pt x="104635" y="1127734"/>
                  </a:lnTo>
                  <a:lnTo>
                    <a:pt x="82537" y="1121321"/>
                  </a:lnTo>
                  <a:lnTo>
                    <a:pt x="73139" y="1118273"/>
                  </a:lnTo>
                  <a:lnTo>
                    <a:pt x="40297" y="1096429"/>
                  </a:lnTo>
                  <a:lnTo>
                    <a:pt x="38773" y="1090472"/>
                  </a:lnTo>
                  <a:lnTo>
                    <a:pt x="38773" y="1082954"/>
                  </a:lnTo>
                  <a:lnTo>
                    <a:pt x="67627" y="1050455"/>
                  </a:lnTo>
                  <a:lnTo>
                    <a:pt x="88353" y="1048105"/>
                  </a:lnTo>
                  <a:lnTo>
                    <a:pt x="99161" y="1048905"/>
                  </a:lnTo>
                  <a:lnTo>
                    <a:pt x="135140" y="1075410"/>
                  </a:lnTo>
                  <a:lnTo>
                    <a:pt x="138582" y="1093927"/>
                  </a:lnTo>
                  <a:lnTo>
                    <a:pt x="168846" y="1093927"/>
                  </a:lnTo>
                  <a:lnTo>
                    <a:pt x="156883" y="1052080"/>
                  </a:lnTo>
                  <a:lnTo>
                    <a:pt x="122135" y="1028026"/>
                  </a:lnTo>
                  <a:lnTo>
                    <a:pt x="88353" y="1023404"/>
                  </a:lnTo>
                  <a:lnTo>
                    <a:pt x="71094" y="1024420"/>
                  </a:lnTo>
                  <a:lnTo>
                    <a:pt x="30187" y="1039774"/>
                  </a:lnTo>
                  <a:lnTo>
                    <a:pt x="8394" y="1082954"/>
                  </a:lnTo>
                  <a:lnTo>
                    <a:pt x="8394" y="1084186"/>
                  </a:lnTo>
                  <a:lnTo>
                    <a:pt x="23558" y="1124648"/>
                  </a:lnTo>
                  <a:lnTo>
                    <a:pt x="30772" y="1129982"/>
                  </a:lnTo>
                  <a:lnTo>
                    <a:pt x="17741" y="1138186"/>
                  </a:lnTo>
                  <a:lnTo>
                    <a:pt x="8432" y="1148384"/>
                  </a:lnTo>
                  <a:lnTo>
                    <a:pt x="2844" y="1160589"/>
                  </a:lnTo>
                  <a:lnTo>
                    <a:pt x="990" y="1174788"/>
                  </a:lnTo>
                  <a:lnTo>
                    <a:pt x="1320" y="1180820"/>
                  </a:lnTo>
                  <a:lnTo>
                    <a:pt x="1371" y="1181925"/>
                  </a:lnTo>
                  <a:lnTo>
                    <a:pt x="18224" y="1217383"/>
                  </a:lnTo>
                  <a:lnTo>
                    <a:pt x="63385" y="1240269"/>
                  </a:lnTo>
                  <a:lnTo>
                    <a:pt x="77393" y="1244269"/>
                  </a:lnTo>
                  <a:lnTo>
                    <a:pt x="93065" y="1249248"/>
                  </a:lnTo>
                  <a:lnTo>
                    <a:pt x="128282" y="1267675"/>
                  </a:lnTo>
                  <a:lnTo>
                    <a:pt x="134708" y="1285100"/>
                  </a:lnTo>
                  <a:lnTo>
                    <a:pt x="134823" y="1286154"/>
                  </a:lnTo>
                  <a:lnTo>
                    <a:pt x="105486" y="1318602"/>
                  </a:lnTo>
                  <a:lnTo>
                    <a:pt x="85407" y="1321003"/>
                  </a:lnTo>
                  <a:lnTo>
                    <a:pt x="73317" y="1320228"/>
                  </a:lnTo>
                  <a:lnTo>
                    <a:pt x="38722" y="1301915"/>
                  </a:lnTo>
                  <a:lnTo>
                    <a:pt x="30467" y="1275359"/>
                  </a:lnTo>
                  <a:lnTo>
                    <a:pt x="30429" y="1275029"/>
                  </a:lnTo>
                  <a:lnTo>
                    <a:pt x="0" y="1275359"/>
                  </a:lnTo>
                  <a:lnTo>
                    <a:pt x="1422" y="1291183"/>
                  </a:lnTo>
                  <a:lnTo>
                    <a:pt x="5689" y="1305128"/>
                  </a:lnTo>
                  <a:lnTo>
                    <a:pt x="35445" y="1335519"/>
                  </a:lnTo>
                  <a:lnTo>
                    <a:pt x="76352" y="1345590"/>
                  </a:lnTo>
                  <a:lnTo>
                    <a:pt x="85407" y="1345869"/>
                  </a:lnTo>
                  <a:lnTo>
                    <a:pt x="103047" y="1344853"/>
                  </a:lnTo>
                  <a:lnTo>
                    <a:pt x="143979" y="1329588"/>
                  </a:lnTo>
                  <a:lnTo>
                    <a:pt x="165214" y="1286154"/>
                  </a:lnTo>
                  <a:lnTo>
                    <a:pt x="165214" y="1285100"/>
                  </a:lnTo>
                  <a:lnTo>
                    <a:pt x="164934" y="1279245"/>
                  </a:lnTo>
                  <a:lnTo>
                    <a:pt x="164884" y="1277975"/>
                  </a:lnTo>
                  <a:lnTo>
                    <a:pt x="163779" y="1270774"/>
                  </a:lnTo>
                  <a:lnTo>
                    <a:pt x="161937" y="1264234"/>
                  </a:lnTo>
                  <a:lnTo>
                    <a:pt x="159473" y="1258608"/>
                  </a:lnTo>
                  <a:lnTo>
                    <a:pt x="159359" y="1258341"/>
                  </a:lnTo>
                  <a:lnTo>
                    <a:pt x="156083" y="1252982"/>
                  </a:lnTo>
                  <a:lnTo>
                    <a:pt x="152120" y="1248003"/>
                  </a:lnTo>
                  <a:lnTo>
                    <a:pt x="147485" y="1243406"/>
                  </a:lnTo>
                  <a:lnTo>
                    <a:pt x="142176" y="1239202"/>
                  </a:lnTo>
                  <a:lnTo>
                    <a:pt x="155498" y="1231188"/>
                  </a:lnTo>
                  <a:lnTo>
                    <a:pt x="160401" y="1225943"/>
                  </a:lnTo>
                  <a:lnTo>
                    <a:pt x="164998" y="1221041"/>
                  </a:lnTo>
                  <a:lnTo>
                    <a:pt x="170624" y="1208938"/>
                  </a:lnTo>
                  <a:lnTo>
                    <a:pt x="170700" y="1208773"/>
                  </a:lnTo>
                  <a:lnTo>
                    <a:pt x="172529" y="1194917"/>
                  </a:lnTo>
                  <a:close/>
                </a:path>
                <a:path w="13971269" h="1346200">
                  <a:moveTo>
                    <a:pt x="13876388" y="0"/>
                  </a:moveTo>
                  <a:lnTo>
                    <a:pt x="13828941" y="0"/>
                  </a:lnTo>
                  <a:lnTo>
                    <a:pt x="13828941" y="251307"/>
                  </a:lnTo>
                  <a:lnTo>
                    <a:pt x="13876388" y="251307"/>
                  </a:lnTo>
                  <a:lnTo>
                    <a:pt x="13876388" y="0"/>
                  </a:lnTo>
                  <a:close/>
                </a:path>
                <a:path w="13971269" h="1346200">
                  <a:moveTo>
                    <a:pt x="13971270" y="220548"/>
                  </a:moveTo>
                  <a:lnTo>
                    <a:pt x="13968743" y="214439"/>
                  </a:lnTo>
                  <a:lnTo>
                    <a:pt x="13958596" y="205054"/>
                  </a:lnTo>
                  <a:lnTo>
                    <a:pt x="13952169" y="202717"/>
                  </a:lnTo>
                  <a:lnTo>
                    <a:pt x="13936790" y="202717"/>
                  </a:lnTo>
                  <a:lnTo>
                    <a:pt x="13930452" y="205054"/>
                  </a:lnTo>
                  <a:lnTo>
                    <a:pt x="13920305" y="214439"/>
                  </a:lnTo>
                  <a:lnTo>
                    <a:pt x="13917778" y="220548"/>
                  </a:lnTo>
                  <a:lnTo>
                    <a:pt x="13917778" y="228079"/>
                  </a:lnTo>
                  <a:lnTo>
                    <a:pt x="13917778" y="235483"/>
                  </a:lnTo>
                  <a:lnTo>
                    <a:pt x="13920267" y="241515"/>
                  </a:lnTo>
                  <a:lnTo>
                    <a:pt x="13930313" y="250786"/>
                  </a:lnTo>
                  <a:lnTo>
                    <a:pt x="13936701" y="253111"/>
                  </a:lnTo>
                  <a:lnTo>
                    <a:pt x="13952296" y="253111"/>
                  </a:lnTo>
                  <a:lnTo>
                    <a:pt x="13958723" y="250786"/>
                  </a:lnTo>
                  <a:lnTo>
                    <a:pt x="13968756" y="241515"/>
                  </a:lnTo>
                  <a:lnTo>
                    <a:pt x="13971270" y="235483"/>
                  </a:lnTo>
                  <a:lnTo>
                    <a:pt x="13971270" y="2205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4" name="object 184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145073" y="5773909"/>
              <a:ext cx="91452" cy="239353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325437" y="5771775"/>
              <a:ext cx="111995" cy="128603"/>
            </a:xfrm>
            <a:prstGeom prst="rect">
              <a:avLst/>
            </a:prstGeom>
          </p:spPr>
        </p:pic>
        <p:sp>
          <p:nvSpPr>
            <p:cNvPr id="186" name="object 186"/>
            <p:cNvSpPr/>
            <p:nvPr/>
          </p:nvSpPr>
          <p:spPr>
            <a:xfrm>
              <a:off x="1481282" y="5979070"/>
              <a:ext cx="38100" cy="36195"/>
            </a:xfrm>
            <a:custGeom>
              <a:avLst/>
              <a:gdLst/>
              <a:ahLst/>
              <a:cxnLst/>
              <a:rect l="l" t="t" r="r" b="b"/>
              <a:pathLst>
                <a:path w="38100" h="36195">
                  <a:moveTo>
                    <a:pt x="24868" y="0"/>
                  </a:moveTo>
                  <a:lnTo>
                    <a:pt x="12428" y="0"/>
                  </a:lnTo>
                  <a:lnTo>
                    <a:pt x="7769" y="1748"/>
                  </a:lnTo>
                  <a:lnTo>
                    <a:pt x="1549" y="8722"/>
                  </a:lnTo>
                  <a:lnTo>
                    <a:pt x="0" y="13088"/>
                  </a:lnTo>
                  <a:lnTo>
                    <a:pt x="0" y="18324"/>
                  </a:lnTo>
                  <a:lnTo>
                    <a:pt x="0" y="23339"/>
                  </a:lnTo>
                  <a:lnTo>
                    <a:pt x="1549" y="27538"/>
                  </a:lnTo>
                  <a:lnTo>
                    <a:pt x="7769" y="34302"/>
                  </a:lnTo>
                  <a:lnTo>
                    <a:pt x="12428" y="35988"/>
                  </a:lnTo>
                  <a:lnTo>
                    <a:pt x="24868" y="35988"/>
                  </a:lnTo>
                  <a:lnTo>
                    <a:pt x="29569" y="34302"/>
                  </a:lnTo>
                  <a:lnTo>
                    <a:pt x="36009" y="27538"/>
                  </a:lnTo>
                  <a:lnTo>
                    <a:pt x="37632" y="23339"/>
                  </a:lnTo>
                  <a:lnTo>
                    <a:pt x="37632" y="13088"/>
                  </a:lnTo>
                  <a:lnTo>
                    <a:pt x="36009" y="8722"/>
                  </a:lnTo>
                  <a:lnTo>
                    <a:pt x="29569" y="1748"/>
                  </a:lnTo>
                  <a:lnTo>
                    <a:pt x="24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7" name="object 187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640230" y="5771780"/>
              <a:ext cx="191477" cy="244756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866822" y="5832972"/>
              <a:ext cx="140707" cy="183565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2114139" y="5832966"/>
              <a:ext cx="149210" cy="183565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297376" y="5832971"/>
              <a:ext cx="85568" cy="180298"/>
            </a:xfrm>
            <a:prstGeom prst="rect">
              <a:avLst/>
            </a:prstGeom>
          </p:spPr>
        </p:pic>
        <p:sp>
          <p:nvSpPr>
            <p:cNvPr id="191" name="object 191"/>
            <p:cNvSpPr/>
            <p:nvPr/>
          </p:nvSpPr>
          <p:spPr>
            <a:xfrm>
              <a:off x="2403056" y="5761970"/>
              <a:ext cx="410209" cy="254635"/>
            </a:xfrm>
            <a:custGeom>
              <a:avLst/>
              <a:gdLst/>
              <a:ahLst/>
              <a:cxnLst/>
              <a:rect l="l" t="t" r="r" b="b"/>
              <a:pathLst>
                <a:path w="410210" h="254635">
                  <a:moveTo>
                    <a:pt x="128765" y="0"/>
                  </a:moveTo>
                  <a:lnTo>
                    <a:pt x="92113" y="0"/>
                  </a:lnTo>
                  <a:lnTo>
                    <a:pt x="60477" y="48107"/>
                  </a:lnTo>
                  <a:lnTo>
                    <a:pt x="84924" y="48107"/>
                  </a:lnTo>
                  <a:lnTo>
                    <a:pt x="128765" y="0"/>
                  </a:lnTo>
                  <a:close/>
                </a:path>
                <a:path w="410210" h="254635">
                  <a:moveTo>
                    <a:pt x="150202" y="158864"/>
                  </a:moveTo>
                  <a:lnTo>
                    <a:pt x="139433" y="106337"/>
                  </a:lnTo>
                  <a:lnTo>
                    <a:pt x="132473" y="95872"/>
                  </a:lnTo>
                  <a:lnTo>
                    <a:pt x="131064" y="93738"/>
                  </a:lnTo>
                  <a:lnTo>
                    <a:pt x="120523" y="83794"/>
                  </a:lnTo>
                  <a:lnTo>
                    <a:pt x="119926" y="83464"/>
                  </a:lnTo>
                  <a:lnTo>
                    <a:pt x="119926" y="144297"/>
                  </a:lnTo>
                  <a:lnTo>
                    <a:pt x="119926" y="146596"/>
                  </a:lnTo>
                  <a:lnTo>
                    <a:pt x="31254" y="146596"/>
                  </a:lnTo>
                  <a:lnTo>
                    <a:pt x="33324" y="135242"/>
                  </a:lnTo>
                  <a:lnTo>
                    <a:pt x="60540" y="99199"/>
                  </a:lnTo>
                  <a:lnTo>
                    <a:pt x="77393" y="95872"/>
                  </a:lnTo>
                  <a:lnTo>
                    <a:pt x="86868" y="96697"/>
                  </a:lnTo>
                  <a:lnTo>
                    <a:pt x="86537" y="96697"/>
                  </a:lnTo>
                  <a:lnTo>
                    <a:pt x="94411" y="99047"/>
                  </a:lnTo>
                  <a:lnTo>
                    <a:pt x="118656" y="133413"/>
                  </a:lnTo>
                  <a:lnTo>
                    <a:pt x="119926" y="144297"/>
                  </a:lnTo>
                  <a:lnTo>
                    <a:pt x="119926" y="83464"/>
                  </a:lnTo>
                  <a:lnTo>
                    <a:pt x="108064" y="76682"/>
                  </a:lnTo>
                  <a:lnTo>
                    <a:pt x="93687" y="72428"/>
                  </a:lnTo>
                  <a:lnTo>
                    <a:pt x="77393" y="71005"/>
                  </a:lnTo>
                  <a:lnTo>
                    <a:pt x="67030" y="71729"/>
                  </a:lnTo>
                  <a:lnTo>
                    <a:pt x="29679" y="89115"/>
                  </a:lnTo>
                  <a:lnTo>
                    <a:pt x="5664" y="125793"/>
                  </a:lnTo>
                  <a:lnTo>
                    <a:pt x="0" y="162128"/>
                  </a:lnTo>
                  <a:lnTo>
                    <a:pt x="0" y="167703"/>
                  </a:lnTo>
                  <a:lnTo>
                    <a:pt x="12700" y="218122"/>
                  </a:lnTo>
                  <a:lnTo>
                    <a:pt x="48514" y="248653"/>
                  </a:lnTo>
                  <a:lnTo>
                    <a:pt x="81153" y="254571"/>
                  </a:lnTo>
                  <a:lnTo>
                    <a:pt x="102019" y="252425"/>
                  </a:lnTo>
                  <a:lnTo>
                    <a:pt x="120103" y="246024"/>
                  </a:lnTo>
                  <a:lnTo>
                    <a:pt x="135394" y="235343"/>
                  </a:lnTo>
                  <a:lnTo>
                    <a:pt x="139966" y="229870"/>
                  </a:lnTo>
                  <a:lnTo>
                    <a:pt x="147904" y="220383"/>
                  </a:lnTo>
                  <a:lnTo>
                    <a:pt x="129425" y="205981"/>
                  </a:lnTo>
                  <a:lnTo>
                    <a:pt x="125069" y="211112"/>
                  </a:lnTo>
                  <a:lnTo>
                    <a:pt x="120383" y="215709"/>
                  </a:lnTo>
                  <a:lnTo>
                    <a:pt x="82791" y="229870"/>
                  </a:lnTo>
                  <a:lnTo>
                    <a:pt x="71996" y="228854"/>
                  </a:lnTo>
                  <a:lnTo>
                    <a:pt x="39128" y="205066"/>
                  </a:lnTo>
                  <a:lnTo>
                    <a:pt x="30276" y="171462"/>
                  </a:lnTo>
                  <a:lnTo>
                    <a:pt x="150202" y="171462"/>
                  </a:lnTo>
                  <a:lnTo>
                    <a:pt x="150202" y="158864"/>
                  </a:lnTo>
                  <a:close/>
                </a:path>
                <a:path w="410210" h="254635">
                  <a:moveTo>
                    <a:pt x="327215" y="0"/>
                  </a:moveTo>
                  <a:lnTo>
                    <a:pt x="296951" y="0"/>
                  </a:lnTo>
                  <a:lnTo>
                    <a:pt x="296951" y="92265"/>
                  </a:lnTo>
                  <a:lnTo>
                    <a:pt x="296951" y="121729"/>
                  </a:lnTo>
                  <a:lnTo>
                    <a:pt x="296951" y="203034"/>
                  </a:lnTo>
                  <a:lnTo>
                    <a:pt x="289356" y="214337"/>
                  </a:lnTo>
                  <a:lnTo>
                    <a:pt x="279819" y="222427"/>
                  </a:lnTo>
                  <a:lnTo>
                    <a:pt x="268338" y="227266"/>
                  </a:lnTo>
                  <a:lnTo>
                    <a:pt x="254914" y="228879"/>
                  </a:lnTo>
                  <a:lnTo>
                    <a:pt x="244538" y="227825"/>
                  </a:lnTo>
                  <a:lnTo>
                    <a:pt x="215112" y="202552"/>
                  </a:lnTo>
                  <a:lnTo>
                    <a:pt x="208114" y="164757"/>
                  </a:lnTo>
                  <a:lnTo>
                    <a:pt x="208889" y="148932"/>
                  </a:lnTo>
                  <a:lnTo>
                    <a:pt x="227380" y="106349"/>
                  </a:lnTo>
                  <a:lnTo>
                    <a:pt x="255231" y="96685"/>
                  </a:lnTo>
                  <a:lnTo>
                    <a:pt x="268389" y="98259"/>
                  </a:lnTo>
                  <a:lnTo>
                    <a:pt x="279730" y="102946"/>
                  </a:lnTo>
                  <a:lnTo>
                    <a:pt x="289242" y="110769"/>
                  </a:lnTo>
                  <a:lnTo>
                    <a:pt x="296951" y="121729"/>
                  </a:lnTo>
                  <a:lnTo>
                    <a:pt x="296951" y="92265"/>
                  </a:lnTo>
                  <a:lnTo>
                    <a:pt x="287058" y="82969"/>
                  </a:lnTo>
                  <a:lnTo>
                    <a:pt x="275564" y="76327"/>
                  </a:lnTo>
                  <a:lnTo>
                    <a:pt x="262445" y="72339"/>
                  </a:lnTo>
                  <a:lnTo>
                    <a:pt x="247700" y="71005"/>
                  </a:lnTo>
                  <a:lnTo>
                    <a:pt x="232829" y="72555"/>
                  </a:lnTo>
                  <a:lnTo>
                    <a:pt x="197154" y="95796"/>
                  </a:lnTo>
                  <a:lnTo>
                    <a:pt x="179057" y="141947"/>
                  </a:lnTo>
                  <a:lnTo>
                    <a:pt x="177838" y="161315"/>
                  </a:lnTo>
                  <a:lnTo>
                    <a:pt x="177914" y="164757"/>
                  </a:lnTo>
                  <a:lnTo>
                    <a:pt x="188760" y="215823"/>
                  </a:lnTo>
                  <a:lnTo>
                    <a:pt x="219456" y="248272"/>
                  </a:lnTo>
                  <a:lnTo>
                    <a:pt x="247383" y="254571"/>
                  </a:lnTo>
                  <a:lnTo>
                    <a:pt x="262686" y="253174"/>
                  </a:lnTo>
                  <a:lnTo>
                    <a:pt x="276212" y="249008"/>
                  </a:lnTo>
                  <a:lnTo>
                    <a:pt x="287959" y="242062"/>
                  </a:lnTo>
                  <a:lnTo>
                    <a:pt x="297929" y="232321"/>
                  </a:lnTo>
                  <a:lnTo>
                    <a:pt x="299415" y="251307"/>
                  </a:lnTo>
                  <a:lnTo>
                    <a:pt x="327215" y="251307"/>
                  </a:lnTo>
                  <a:lnTo>
                    <a:pt x="327215" y="232321"/>
                  </a:lnTo>
                  <a:lnTo>
                    <a:pt x="327215" y="228879"/>
                  </a:lnTo>
                  <a:lnTo>
                    <a:pt x="327215" y="96685"/>
                  </a:lnTo>
                  <a:lnTo>
                    <a:pt x="327215" y="92265"/>
                  </a:lnTo>
                  <a:lnTo>
                    <a:pt x="327215" y="0"/>
                  </a:lnTo>
                  <a:close/>
                </a:path>
                <a:path w="410210" h="254635">
                  <a:moveTo>
                    <a:pt x="407060" y="74282"/>
                  </a:moveTo>
                  <a:lnTo>
                    <a:pt x="376796" y="74282"/>
                  </a:lnTo>
                  <a:lnTo>
                    <a:pt x="376796" y="251294"/>
                  </a:lnTo>
                  <a:lnTo>
                    <a:pt x="407060" y="251294"/>
                  </a:lnTo>
                  <a:lnTo>
                    <a:pt x="407060" y="74282"/>
                  </a:lnTo>
                  <a:close/>
                </a:path>
                <a:path w="410210" h="254635">
                  <a:moveTo>
                    <a:pt x="410171" y="22415"/>
                  </a:moveTo>
                  <a:lnTo>
                    <a:pt x="408635" y="18262"/>
                  </a:lnTo>
                  <a:lnTo>
                    <a:pt x="402539" y="11506"/>
                  </a:lnTo>
                  <a:lnTo>
                    <a:pt x="398068" y="9817"/>
                  </a:lnTo>
                  <a:lnTo>
                    <a:pt x="386283" y="9817"/>
                  </a:lnTo>
                  <a:lnTo>
                    <a:pt x="381850" y="11506"/>
                  </a:lnTo>
                  <a:lnTo>
                    <a:pt x="375843" y="18262"/>
                  </a:lnTo>
                  <a:lnTo>
                    <a:pt x="374345" y="22415"/>
                  </a:lnTo>
                  <a:lnTo>
                    <a:pt x="374345" y="32219"/>
                  </a:lnTo>
                  <a:lnTo>
                    <a:pt x="375843" y="36322"/>
                  </a:lnTo>
                  <a:lnTo>
                    <a:pt x="381850" y="42862"/>
                  </a:lnTo>
                  <a:lnTo>
                    <a:pt x="386283" y="44500"/>
                  </a:lnTo>
                  <a:lnTo>
                    <a:pt x="398068" y="44500"/>
                  </a:lnTo>
                  <a:lnTo>
                    <a:pt x="402539" y="42862"/>
                  </a:lnTo>
                  <a:lnTo>
                    <a:pt x="408635" y="36322"/>
                  </a:lnTo>
                  <a:lnTo>
                    <a:pt x="410171" y="32219"/>
                  </a:lnTo>
                  <a:lnTo>
                    <a:pt x="410171" y="224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" name="object 19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837116" y="5793375"/>
              <a:ext cx="96363" cy="223155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956718" y="5832969"/>
              <a:ext cx="161146" cy="183565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3148463" y="5832972"/>
              <a:ext cx="140707" cy="183565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3403627" y="5761966"/>
              <a:ext cx="1724759" cy="319359"/>
            </a:xfrm>
            <a:prstGeom prst="rect">
              <a:avLst/>
            </a:prstGeom>
          </p:spPr>
        </p:pic>
        <p:sp>
          <p:nvSpPr>
            <p:cNvPr id="196" name="object 196"/>
            <p:cNvSpPr/>
            <p:nvPr/>
          </p:nvSpPr>
          <p:spPr>
            <a:xfrm>
              <a:off x="5235479" y="5761966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60" h="254635">
                  <a:moveTo>
                    <a:pt x="69861" y="71003"/>
                  </a:moveTo>
                  <a:lnTo>
                    <a:pt x="29706" y="84944"/>
                  </a:lnTo>
                  <a:lnTo>
                    <a:pt x="4824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59" y="202544"/>
                  </a:lnTo>
                  <a:lnTo>
                    <a:pt x="30271" y="164748"/>
                  </a:lnTo>
                  <a:lnTo>
                    <a:pt x="31047" y="148928"/>
                  </a:lnTo>
                  <a:lnTo>
                    <a:pt x="49531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60" h="254635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60" h="254635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1" y="214340"/>
                  </a:lnTo>
                  <a:lnTo>
                    <a:pt x="101969" y="222419"/>
                  </a:lnTo>
                  <a:lnTo>
                    <a:pt x="90485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60" h="254635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5424119" y="5832967"/>
              <a:ext cx="150194" cy="183565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5676974" y="5832969"/>
              <a:ext cx="149210" cy="248358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874125" y="5836244"/>
              <a:ext cx="139398" cy="180287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6051799" y="5832967"/>
              <a:ext cx="150194" cy="183565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290606" y="5793375"/>
              <a:ext cx="96363" cy="223155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6421494" y="5832964"/>
              <a:ext cx="247864" cy="183575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689154" y="5793375"/>
              <a:ext cx="96363" cy="223155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6814971" y="5832964"/>
              <a:ext cx="146100" cy="183575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7069322" y="5832969"/>
              <a:ext cx="161146" cy="183565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7335614" y="5832966"/>
              <a:ext cx="149210" cy="183565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513780" y="5832964"/>
              <a:ext cx="146100" cy="183575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7701106" y="5832967"/>
              <a:ext cx="149545" cy="248358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7888441" y="5836244"/>
              <a:ext cx="139398" cy="180287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052373" y="5793375"/>
              <a:ext cx="96363" cy="223155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8250911" y="5761966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59" h="254635">
                  <a:moveTo>
                    <a:pt x="69861" y="71003"/>
                  </a:moveTo>
                  <a:lnTo>
                    <a:pt x="29706" y="84944"/>
                  </a:lnTo>
                  <a:lnTo>
                    <a:pt x="4832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64" y="202544"/>
                  </a:lnTo>
                  <a:lnTo>
                    <a:pt x="30271" y="164748"/>
                  </a:lnTo>
                  <a:lnTo>
                    <a:pt x="31048" y="148928"/>
                  </a:lnTo>
                  <a:lnTo>
                    <a:pt x="49534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59" h="254635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59" h="254635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4" y="214340"/>
                  </a:lnTo>
                  <a:lnTo>
                    <a:pt x="101977" y="222419"/>
                  </a:lnTo>
                  <a:lnTo>
                    <a:pt x="90494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59" h="254635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8439550" y="5832967"/>
              <a:ext cx="150194" cy="183565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8617394" y="5793375"/>
              <a:ext cx="255061" cy="223161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8899287" y="5832967"/>
              <a:ext cx="150194" cy="183565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9154457" y="5832964"/>
              <a:ext cx="146100" cy="183575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9341787" y="5793375"/>
              <a:ext cx="196490" cy="223155"/>
            </a:xfrm>
            <a:prstGeom prst="rect">
              <a:avLst/>
            </a:prstGeom>
          </p:spPr>
        </p:pic>
        <p:sp>
          <p:nvSpPr>
            <p:cNvPr id="217" name="object 217"/>
            <p:cNvSpPr/>
            <p:nvPr/>
          </p:nvSpPr>
          <p:spPr>
            <a:xfrm>
              <a:off x="9572965" y="5771782"/>
              <a:ext cx="36195" cy="241935"/>
            </a:xfrm>
            <a:custGeom>
              <a:avLst/>
              <a:gdLst/>
              <a:ahLst/>
              <a:cxnLst/>
              <a:rect l="l" t="t" r="r" b="b"/>
              <a:pathLst>
                <a:path w="36195" h="241935">
                  <a:moveTo>
                    <a:pt x="32721" y="64458"/>
                  </a:moveTo>
                  <a:lnTo>
                    <a:pt x="2450" y="64458"/>
                  </a:lnTo>
                  <a:lnTo>
                    <a:pt x="2450" y="241479"/>
                  </a:lnTo>
                  <a:lnTo>
                    <a:pt x="32721" y="241479"/>
                  </a:lnTo>
                  <a:lnTo>
                    <a:pt x="32721" y="64458"/>
                  </a:lnTo>
                  <a:close/>
                </a:path>
                <a:path w="36195" h="241935">
                  <a:moveTo>
                    <a:pt x="23727" y="0"/>
                  </a:moveTo>
                  <a:lnTo>
                    <a:pt x="11947" y="0"/>
                  </a:lnTo>
                  <a:lnTo>
                    <a:pt x="7507" y="1685"/>
                  </a:lnTo>
                  <a:lnTo>
                    <a:pt x="1497" y="8450"/>
                  </a:lnTo>
                  <a:lnTo>
                    <a:pt x="0" y="12596"/>
                  </a:lnTo>
                  <a:lnTo>
                    <a:pt x="0" y="22407"/>
                  </a:lnTo>
                  <a:lnTo>
                    <a:pt x="1497" y="26501"/>
                  </a:lnTo>
                  <a:lnTo>
                    <a:pt x="7507" y="33046"/>
                  </a:lnTo>
                  <a:lnTo>
                    <a:pt x="11947" y="34679"/>
                  </a:lnTo>
                  <a:lnTo>
                    <a:pt x="23727" y="34679"/>
                  </a:lnTo>
                  <a:lnTo>
                    <a:pt x="28198" y="33046"/>
                  </a:lnTo>
                  <a:lnTo>
                    <a:pt x="34292" y="26501"/>
                  </a:lnTo>
                  <a:lnTo>
                    <a:pt x="35831" y="22407"/>
                  </a:lnTo>
                  <a:lnTo>
                    <a:pt x="35831" y="12596"/>
                  </a:lnTo>
                  <a:lnTo>
                    <a:pt x="34292" y="8450"/>
                  </a:lnTo>
                  <a:lnTo>
                    <a:pt x="28198" y="1685"/>
                  </a:lnTo>
                  <a:lnTo>
                    <a:pt x="237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9646918" y="5832969"/>
              <a:ext cx="149534" cy="249992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9834085" y="5832969"/>
              <a:ext cx="161146" cy="183565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0100865" y="5832972"/>
              <a:ext cx="140707" cy="183565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0273304" y="5832967"/>
              <a:ext cx="150194" cy="183565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10566820" y="5765239"/>
              <a:ext cx="146100" cy="251301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0458511" y="5832971"/>
              <a:ext cx="85568" cy="180298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0746137" y="5832969"/>
              <a:ext cx="161146" cy="183565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1019625" y="5836244"/>
              <a:ext cx="139398" cy="180287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1183557" y="5793375"/>
              <a:ext cx="96363" cy="223155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11314608" y="5761970"/>
              <a:ext cx="198755" cy="251460"/>
            </a:xfrm>
            <a:custGeom>
              <a:avLst/>
              <a:gdLst/>
              <a:ahLst/>
              <a:cxnLst/>
              <a:rect l="l" t="t" r="r" b="b"/>
              <a:pathLst>
                <a:path w="198754" h="251460">
                  <a:moveTo>
                    <a:pt x="32715" y="74282"/>
                  </a:moveTo>
                  <a:lnTo>
                    <a:pt x="2438" y="74282"/>
                  </a:lnTo>
                  <a:lnTo>
                    <a:pt x="2438" y="251294"/>
                  </a:lnTo>
                  <a:lnTo>
                    <a:pt x="32715" y="251294"/>
                  </a:lnTo>
                  <a:lnTo>
                    <a:pt x="32715" y="74282"/>
                  </a:lnTo>
                  <a:close/>
                </a:path>
                <a:path w="198754" h="251460">
                  <a:moveTo>
                    <a:pt x="35826" y="22415"/>
                  </a:moveTo>
                  <a:lnTo>
                    <a:pt x="34302" y="18262"/>
                  </a:lnTo>
                  <a:lnTo>
                    <a:pt x="28181" y="11506"/>
                  </a:lnTo>
                  <a:lnTo>
                    <a:pt x="23723" y="9817"/>
                  </a:lnTo>
                  <a:lnTo>
                    <a:pt x="11938" y="9817"/>
                  </a:lnTo>
                  <a:lnTo>
                    <a:pt x="7480" y="11506"/>
                  </a:lnTo>
                  <a:lnTo>
                    <a:pt x="1485" y="18262"/>
                  </a:lnTo>
                  <a:lnTo>
                    <a:pt x="0" y="22415"/>
                  </a:lnTo>
                  <a:lnTo>
                    <a:pt x="0" y="32219"/>
                  </a:lnTo>
                  <a:lnTo>
                    <a:pt x="1485" y="36322"/>
                  </a:lnTo>
                  <a:lnTo>
                    <a:pt x="7480" y="42862"/>
                  </a:lnTo>
                  <a:lnTo>
                    <a:pt x="11938" y="44500"/>
                  </a:lnTo>
                  <a:lnTo>
                    <a:pt x="23723" y="44500"/>
                  </a:lnTo>
                  <a:lnTo>
                    <a:pt x="28181" y="42862"/>
                  </a:lnTo>
                  <a:lnTo>
                    <a:pt x="34302" y="36322"/>
                  </a:lnTo>
                  <a:lnTo>
                    <a:pt x="35826" y="32219"/>
                  </a:lnTo>
                  <a:lnTo>
                    <a:pt x="35826" y="22415"/>
                  </a:lnTo>
                  <a:close/>
                </a:path>
                <a:path w="198754" h="251460">
                  <a:moveTo>
                    <a:pt x="114033" y="0"/>
                  </a:moveTo>
                  <a:lnTo>
                    <a:pt x="83756" y="0"/>
                  </a:lnTo>
                  <a:lnTo>
                    <a:pt x="83756" y="251294"/>
                  </a:lnTo>
                  <a:lnTo>
                    <a:pt x="114033" y="251294"/>
                  </a:lnTo>
                  <a:lnTo>
                    <a:pt x="114033" y="0"/>
                  </a:lnTo>
                  <a:close/>
                </a:path>
                <a:path w="198754" h="251460">
                  <a:moveTo>
                    <a:pt x="195338" y="74282"/>
                  </a:moveTo>
                  <a:lnTo>
                    <a:pt x="165061" y="74282"/>
                  </a:lnTo>
                  <a:lnTo>
                    <a:pt x="165061" y="251294"/>
                  </a:lnTo>
                  <a:lnTo>
                    <a:pt x="195338" y="251294"/>
                  </a:lnTo>
                  <a:lnTo>
                    <a:pt x="195338" y="74282"/>
                  </a:lnTo>
                  <a:close/>
                </a:path>
                <a:path w="198754" h="251460">
                  <a:moveTo>
                    <a:pt x="198450" y="22415"/>
                  </a:moveTo>
                  <a:lnTo>
                    <a:pt x="196926" y="18262"/>
                  </a:lnTo>
                  <a:lnTo>
                    <a:pt x="190804" y="11506"/>
                  </a:lnTo>
                  <a:lnTo>
                    <a:pt x="186347" y="9817"/>
                  </a:lnTo>
                  <a:lnTo>
                    <a:pt x="174561" y="9817"/>
                  </a:lnTo>
                  <a:lnTo>
                    <a:pt x="170103" y="11506"/>
                  </a:lnTo>
                  <a:lnTo>
                    <a:pt x="164109" y="18262"/>
                  </a:lnTo>
                  <a:lnTo>
                    <a:pt x="162623" y="22415"/>
                  </a:lnTo>
                  <a:lnTo>
                    <a:pt x="162623" y="32219"/>
                  </a:lnTo>
                  <a:lnTo>
                    <a:pt x="164109" y="36322"/>
                  </a:lnTo>
                  <a:lnTo>
                    <a:pt x="170103" y="42862"/>
                  </a:lnTo>
                  <a:lnTo>
                    <a:pt x="174561" y="44500"/>
                  </a:lnTo>
                  <a:lnTo>
                    <a:pt x="186347" y="44500"/>
                  </a:lnTo>
                  <a:lnTo>
                    <a:pt x="190804" y="42862"/>
                  </a:lnTo>
                  <a:lnTo>
                    <a:pt x="196926" y="36322"/>
                  </a:lnTo>
                  <a:lnTo>
                    <a:pt x="198450" y="32219"/>
                  </a:lnTo>
                  <a:lnTo>
                    <a:pt x="198450" y="224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8" name="object 228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1549879" y="5836239"/>
              <a:ext cx="140540" cy="177020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1719375" y="5832964"/>
              <a:ext cx="146100" cy="183575"/>
            </a:xfrm>
            <a:prstGeom prst="rect">
              <a:avLst/>
            </a:prstGeom>
          </p:spPr>
        </p:pic>
        <p:sp>
          <p:nvSpPr>
            <p:cNvPr id="230" name="object 230"/>
            <p:cNvSpPr/>
            <p:nvPr/>
          </p:nvSpPr>
          <p:spPr>
            <a:xfrm>
              <a:off x="11899339" y="5761966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59" h="254635">
                  <a:moveTo>
                    <a:pt x="69861" y="71003"/>
                  </a:moveTo>
                  <a:lnTo>
                    <a:pt x="29706" y="84944"/>
                  </a:lnTo>
                  <a:lnTo>
                    <a:pt x="4824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59" y="202544"/>
                  </a:lnTo>
                  <a:lnTo>
                    <a:pt x="30271" y="164748"/>
                  </a:lnTo>
                  <a:lnTo>
                    <a:pt x="31047" y="148928"/>
                  </a:lnTo>
                  <a:lnTo>
                    <a:pt x="49531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59" h="254635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59" h="254635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1" y="214340"/>
                  </a:lnTo>
                  <a:lnTo>
                    <a:pt x="101969" y="222419"/>
                  </a:lnTo>
                  <a:lnTo>
                    <a:pt x="90485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59" h="254635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1" name="object 231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2087658" y="5832969"/>
              <a:ext cx="161146" cy="183565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2279402" y="5832972"/>
              <a:ext cx="140707" cy="183565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2534546" y="5832967"/>
              <a:ext cx="149545" cy="248358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2717463" y="5832964"/>
              <a:ext cx="146100" cy="183575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2904792" y="5832964"/>
              <a:ext cx="247865" cy="183575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3263850" y="5832964"/>
              <a:ext cx="146100" cy="183575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13518850" y="5761966"/>
              <a:ext cx="1323755" cy="323939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4955921" y="5771782"/>
              <a:ext cx="2507944" cy="309544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7569794" y="5761966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59" h="254635">
                  <a:moveTo>
                    <a:pt x="69861" y="71003"/>
                  </a:moveTo>
                  <a:lnTo>
                    <a:pt x="29706" y="84944"/>
                  </a:lnTo>
                  <a:lnTo>
                    <a:pt x="4832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64" y="202544"/>
                  </a:lnTo>
                  <a:lnTo>
                    <a:pt x="30271" y="164748"/>
                  </a:lnTo>
                  <a:lnTo>
                    <a:pt x="31048" y="148928"/>
                  </a:lnTo>
                  <a:lnTo>
                    <a:pt x="49534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59" h="254635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59" h="254635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4" y="214340"/>
                  </a:lnTo>
                  <a:lnTo>
                    <a:pt x="101977" y="222419"/>
                  </a:lnTo>
                  <a:lnTo>
                    <a:pt x="90494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59" h="254635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0" name="object 24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7758112" y="5832969"/>
              <a:ext cx="161146" cy="183565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18014748" y="5836244"/>
              <a:ext cx="150686" cy="177020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8187027" y="5832964"/>
              <a:ext cx="146100" cy="183575"/>
            </a:xfrm>
            <a:prstGeom prst="rect">
              <a:avLst/>
            </a:prstGeom>
          </p:spPr>
        </p:pic>
        <p:sp>
          <p:nvSpPr>
            <p:cNvPr id="243" name="object 243"/>
            <p:cNvSpPr/>
            <p:nvPr/>
          </p:nvSpPr>
          <p:spPr>
            <a:xfrm>
              <a:off x="18376969" y="5761960"/>
              <a:ext cx="30480" cy="251460"/>
            </a:xfrm>
            <a:custGeom>
              <a:avLst/>
              <a:gdLst/>
              <a:ahLst/>
              <a:cxnLst/>
              <a:rect l="l" t="t" r="r" b="b"/>
              <a:pathLst>
                <a:path w="30480" h="251460">
                  <a:moveTo>
                    <a:pt x="30271" y="0"/>
                  </a:moveTo>
                  <a:lnTo>
                    <a:pt x="0" y="0"/>
                  </a:lnTo>
                  <a:lnTo>
                    <a:pt x="0" y="251301"/>
                  </a:lnTo>
                  <a:lnTo>
                    <a:pt x="30271" y="251301"/>
                  </a:lnTo>
                  <a:lnTo>
                    <a:pt x="30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4" name="object 244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8447656" y="5832969"/>
              <a:ext cx="161146" cy="183565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8646764" y="5832971"/>
              <a:ext cx="85568" cy="180298"/>
            </a:xfrm>
            <a:prstGeom prst="rect">
              <a:avLst/>
            </a:prstGeom>
          </p:spPr>
        </p:pic>
        <p:sp>
          <p:nvSpPr>
            <p:cNvPr id="246" name="object 246"/>
            <p:cNvSpPr/>
            <p:nvPr/>
          </p:nvSpPr>
          <p:spPr>
            <a:xfrm>
              <a:off x="18827813" y="5761966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59" h="254635">
                  <a:moveTo>
                    <a:pt x="69861" y="71003"/>
                  </a:moveTo>
                  <a:lnTo>
                    <a:pt x="29706" y="84944"/>
                  </a:lnTo>
                  <a:lnTo>
                    <a:pt x="4824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59" y="202544"/>
                  </a:lnTo>
                  <a:lnTo>
                    <a:pt x="30271" y="164748"/>
                  </a:lnTo>
                  <a:lnTo>
                    <a:pt x="31047" y="148928"/>
                  </a:lnTo>
                  <a:lnTo>
                    <a:pt x="49531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59" h="254635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59" h="254635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1" y="214340"/>
                  </a:lnTo>
                  <a:lnTo>
                    <a:pt x="101969" y="222419"/>
                  </a:lnTo>
                  <a:lnTo>
                    <a:pt x="90485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59" h="254635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9016133" y="5832969"/>
              <a:ext cx="161146" cy="183565"/>
            </a:xfrm>
            <a:prstGeom prst="rect">
              <a:avLst/>
            </a:prstGeom>
          </p:spPr>
        </p:pic>
        <p:sp>
          <p:nvSpPr>
            <p:cNvPr id="248" name="object 248"/>
            <p:cNvSpPr/>
            <p:nvPr/>
          </p:nvSpPr>
          <p:spPr>
            <a:xfrm>
              <a:off x="941709" y="6177131"/>
              <a:ext cx="31750" cy="238760"/>
            </a:xfrm>
            <a:custGeom>
              <a:avLst/>
              <a:gdLst/>
              <a:ahLst/>
              <a:cxnLst/>
              <a:rect l="l" t="t" r="r" b="b"/>
              <a:pathLst>
                <a:path w="31750" h="238760">
                  <a:moveTo>
                    <a:pt x="31412" y="0"/>
                  </a:moveTo>
                  <a:lnTo>
                    <a:pt x="0" y="0"/>
                  </a:lnTo>
                  <a:lnTo>
                    <a:pt x="0" y="238212"/>
                  </a:lnTo>
                  <a:lnTo>
                    <a:pt x="31412" y="238212"/>
                  </a:lnTo>
                  <a:lnTo>
                    <a:pt x="31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" name="object 249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030543" y="6177136"/>
              <a:ext cx="162131" cy="238212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224579" y="6173859"/>
              <a:ext cx="173104" cy="244756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615825" y="6235048"/>
              <a:ext cx="150194" cy="183565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1984003" y="6164047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60" h="254635">
                  <a:moveTo>
                    <a:pt x="69861" y="71003"/>
                  </a:moveTo>
                  <a:lnTo>
                    <a:pt x="29706" y="84944"/>
                  </a:lnTo>
                  <a:lnTo>
                    <a:pt x="4824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59" y="202544"/>
                  </a:lnTo>
                  <a:lnTo>
                    <a:pt x="30271" y="164748"/>
                  </a:lnTo>
                  <a:lnTo>
                    <a:pt x="31047" y="148928"/>
                  </a:lnTo>
                  <a:lnTo>
                    <a:pt x="49531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60" h="254635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60" h="254635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1" y="214340"/>
                  </a:lnTo>
                  <a:lnTo>
                    <a:pt x="101969" y="222419"/>
                  </a:lnTo>
                  <a:lnTo>
                    <a:pt x="90485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60" h="254635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" name="object 253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2175264" y="6235045"/>
              <a:ext cx="146100" cy="183575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2549493" y="6173857"/>
              <a:ext cx="183408" cy="244756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2775765" y="6177136"/>
              <a:ext cx="162131" cy="238212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2969801" y="6173859"/>
              <a:ext cx="173104" cy="244756"/>
            </a:xfrm>
            <a:prstGeom prst="rect">
              <a:avLst/>
            </a:prstGeom>
          </p:spPr>
        </p:pic>
        <p:sp>
          <p:nvSpPr>
            <p:cNvPr id="257" name="object 257"/>
            <p:cNvSpPr/>
            <p:nvPr/>
          </p:nvSpPr>
          <p:spPr>
            <a:xfrm>
              <a:off x="3361375" y="6164047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60" h="254635">
                  <a:moveTo>
                    <a:pt x="69861" y="71003"/>
                  </a:moveTo>
                  <a:lnTo>
                    <a:pt x="29706" y="84944"/>
                  </a:lnTo>
                  <a:lnTo>
                    <a:pt x="4832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64" y="202544"/>
                  </a:lnTo>
                  <a:lnTo>
                    <a:pt x="30271" y="164748"/>
                  </a:lnTo>
                  <a:lnTo>
                    <a:pt x="31048" y="148928"/>
                  </a:lnTo>
                  <a:lnTo>
                    <a:pt x="49534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60" h="254635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60" h="254635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4" y="214340"/>
                  </a:lnTo>
                  <a:lnTo>
                    <a:pt x="101977" y="222419"/>
                  </a:lnTo>
                  <a:lnTo>
                    <a:pt x="90494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60" h="254635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8" name="object 258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3550014" y="6235048"/>
              <a:ext cx="316261" cy="183565"/>
            </a:xfrm>
            <a:prstGeom prst="rect">
              <a:avLst/>
            </a:prstGeom>
          </p:spPr>
        </p:pic>
        <p:sp>
          <p:nvSpPr>
            <p:cNvPr id="259" name="object 259"/>
            <p:cNvSpPr/>
            <p:nvPr/>
          </p:nvSpPr>
          <p:spPr>
            <a:xfrm>
              <a:off x="3895547" y="6164052"/>
              <a:ext cx="223520" cy="254635"/>
            </a:xfrm>
            <a:custGeom>
              <a:avLst/>
              <a:gdLst/>
              <a:ahLst/>
              <a:cxnLst/>
              <a:rect l="l" t="t" r="r" b="b"/>
              <a:pathLst>
                <a:path w="223520" h="254635">
                  <a:moveTo>
                    <a:pt x="32727" y="74282"/>
                  </a:moveTo>
                  <a:lnTo>
                    <a:pt x="2451" y="74282"/>
                  </a:lnTo>
                  <a:lnTo>
                    <a:pt x="2451" y="251294"/>
                  </a:lnTo>
                  <a:lnTo>
                    <a:pt x="32727" y="251294"/>
                  </a:lnTo>
                  <a:lnTo>
                    <a:pt x="32727" y="74282"/>
                  </a:lnTo>
                  <a:close/>
                </a:path>
                <a:path w="223520" h="254635">
                  <a:moveTo>
                    <a:pt x="35839" y="22415"/>
                  </a:moveTo>
                  <a:lnTo>
                    <a:pt x="34290" y="18262"/>
                  </a:lnTo>
                  <a:lnTo>
                    <a:pt x="28206" y="11506"/>
                  </a:lnTo>
                  <a:lnTo>
                    <a:pt x="23736" y="9817"/>
                  </a:lnTo>
                  <a:lnTo>
                    <a:pt x="11950" y="9817"/>
                  </a:lnTo>
                  <a:lnTo>
                    <a:pt x="7505" y="11506"/>
                  </a:lnTo>
                  <a:lnTo>
                    <a:pt x="1498" y="18262"/>
                  </a:lnTo>
                  <a:lnTo>
                    <a:pt x="0" y="22415"/>
                  </a:lnTo>
                  <a:lnTo>
                    <a:pt x="0" y="32219"/>
                  </a:lnTo>
                  <a:lnTo>
                    <a:pt x="1498" y="36322"/>
                  </a:lnTo>
                  <a:lnTo>
                    <a:pt x="7505" y="42862"/>
                  </a:lnTo>
                  <a:lnTo>
                    <a:pt x="11950" y="44500"/>
                  </a:lnTo>
                  <a:lnTo>
                    <a:pt x="23736" y="44500"/>
                  </a:lnTo>
                  <a:lnTo>
                    <a:pt x="28206" y="42862"/>
                  </a:lnTo>
                  <a:lnTo>
                    <a:pt x="34290" y="36322"/>
                  </a:lnTo>
                  <a:lnTo>
                    <a:pt x="35839" y="32219"/>
                  </a:lnTo>
                  <a:lnTo>
                    <a:pt x="35839" y="22415"/>
                  </a:lnTo>
                  <a:close/>
                </a:path>
                <a:path w="223520" h="254635">
                  <a:moveTo>
                    <a:pt x="223164" y="0"/>
                  </a:moveTo>
                  <a:lnTo>
                    <a:pt x="192887" y="0"/>
                  </a:lnTo>
                  <a:lnTo>
                    <a:pt x="192887" y="92265"/>
                  </a:lnTo>
                  <a:lnTo>
                    <a:pt x="192887" y="121729"/>
                  </a:lnTo>
                  <a:lnTo>
                    <a:pt x="192887" y="203034"/>
                  </a:lnTo>
                  <a:lnTo>
                    <a:pt x="185305" y="214337"/>
                  </a:lnTo>
                  <a:lnTo>
                    <a:pt x="175768" y="222415"/>
                  </a:lnTo>
                  <a:lnTo>
                    <a:pt x="164287" y="227266"/>
                  </a:lnTo>
                  <a:lnTo>
                    <a:pt x="150850" y="228879"/>
                  </a:lnTo>
                  <a:lnTo>
                    <a:pt x="140474" y="227825"/>
                  </a:lnTo>
                  <a:lnTo>
                    <a:pt x="111048" y="202539"/>
                  </a:lnTo>
                  <a:lnTo>
                    <a:pt x="104063" y="164744"/>
                  </a:lnTo>
                  <a:lnTo>
                    <a:pt x="104838" y="148932"/>
                  </a:lnTo>
                  <a:lnTo>
                    <a:pt x="123317" y="106349"/>
                  </a:lnTo>
                  <a:lnTo>
                    <a:pt x="151180" y="96685"/>
                  </a:lnTo>
                  <a:lnTo>
                    <a:pt x="164338" y="98259"/>
                  </a:lnTo>
                  <a:lnTo>
                    <a:pt x="175666" y="102946"/>
                  </a:lnTo>
                  <a:lnTo>
                    <a:pt x="185191" y="110769"/>
                  </a:lnTo>
                  <a:lnTo>
                    <a:pt x="192887" y="121729"/>
                  </a:lnTo>
                  <a:lnTo>
                    <a:pt x="192887" y="92265"/>
                  </a:lnTo>
                  <a:lnTo>
                    <a:pt x="183007" y="82969"/>
                  </a:lnTo>
                  <a:lnTo>
                    <a:pt x="171500" y="76327"/>
                  </a:lnTo>
                  <a:lnTo>
                    <a:pt x="158381" y="72339"/>
                  </a:lnTo>
                  <a:lnTo>
                    <a:pt x="143649" y="71005"/>
                  </a:lnTo>
                  <a:lnTo>
                    <a:pt x="128765" y="72555"/>
                  </a:lnTo>
                  <a:lnTo>
                    <a:pt x="93091" y="95783"/>
                  </a:lnTo>
                  <a:lnTo>
                    <a:pt x="74993" y="141947"/>
                  </a:lnTo>
                  <a:lnTo>
                    <a:pt x="73787" y="161315"/>
                  </a:lnTo>
                  <a:lnTo>
                    <a:pt x="73863" y="164744"/>
                  </a:lnTo>
                  <a:lnTo>
                    <a:pt x="84696" y="215823"/>
                  </a:lnTo>
                  <a:lnTo>
                    <a:pt x="115404" y="248272"/>
                  </a:lnTo>
                  <a:lnTo>
                    <a:pt x="143319" y="254571"/>
                  </a:lnTo>
                  <a:lnTo>
                    <a:pt x="158635" y="253174"/>
                  </a:lnTo>
                  <a:lnTo>
                    <a:pt x="172161" y="249008"/>
                  </a:lnTo>
                  <a:lnTo>
                    <a:pt x="183908" y="242049"/>
                  </a:lnTo>
                  <a:lnTo>
                    <a:pt x="193878" y="232321"/>
                  </a:lnTo>
                  <a:lnTo>
                    <a:pt x="195351" y="251307"/>
                  </a:lnTo>
                  <a:lnTo>
                    <a:pt x="223164" y="251307"/>
                  </a:lnTo>
                  <a:lnTo>
                    <a:pt x="223164" y="232321"/>
                  </a:lnTo>
                  <a:lnTo>
                    <a:pt x="223164" y="228879"/>
                  </a:lnTo>
                  <a:lnTo>
                    <a:pt x="223164" y="96685"/>
                  </a:lnTo>
                  <a:lnTo>
                    <a:pt x="223164" y="92265"/>
                  </a:lnTo>
                  <a:lnTo>
                    <a:pt x="2231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0" name="object 260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4349403" y="6235053"/>
              <a:ext cx="140707" cy="183565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4157659" y="6235051"/>
              <a:ext cx="161146" cy="183565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4719870" y="6235048"/>
              <a:ext cx="149545" cy="248358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4900166" y="6235048"/>
              <a:ext cx="150194" cy="183565"/>
            </a:xfrm>
            <a:prstGeom prst="rect">
              <a:avLst/>
            </a:prstGeom>
          </p:spPr>
        </p:pic>
        <p:sp>
          <p:nvSpPr>
            <p:cNvPr id="264" name="object 264"/>
            <p:cNvSpPr/>
            <p:nvPr/>
          </p:nvSpPr>
          <p:spPr>
            <a:xfrm>
              <a:off x="5087991" y="6164042"/>
              <a:ext cx="30480" cy="251460"/>
            </a:xfrm>
            <a:custGeom>
              <a:avLst/>
              <a:gdLst/>
              <a:ahLst/>
              <a:cxnLst/>
              <a:rect l="l" t="t" r="r" b="b"/>
              <a:pathLst>
                <a:path w="30479" h="251460">
                  <a:moveTo>
                    <a:pt x="30271" y="0"/>
                  </a:moveTo>
                  <a:lnTo>
                    <a:pt x="0" y="0"/>
                  </a:lnTo>
                  <a:lnTo>
                    <a:pt x="0" y="251301"/>
                  </a:lnTo>
                  <a:lnTo>
                    <a:pt x="30271" y="251301"/>
                  </a:lnTo>
                  <a:lnTo>
                    <a:pt x="30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5" name="object 265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5158672" y="6235051"/>
              <a:ext cx="161146" cy="183565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5540287" y="6235047"/>
              <a:ext cx="149210" cy="183565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5715510" y="6235051"/>
              <a:ext cx="161146" cy="183565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5914623" y="6235054"/>
              <a:ext cx="139231" cy="180287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078060" y="6195456"/>
              <a:ext cx="96363" cy="223155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208946" y="6235051"/>
              <a:ext cx="85568" cy="180298"/>
            </a:xfrm>
            <a:prstGeom prst="rect">
              <a:avLst/>
            </a:prstGeom>
          </p:spPr>
        </p:pic>
        <p:sp>
          <p:nvSpPr>
            <p:cNvPr id="271" name="object 271"/>
            <p:cNvSpPr/>
            <p:nvPr/>
          </p:nvSpPr>
          <p:spPr>
            <a:xfrm>
              <a:off x="6322479" y="6164052"/>
              <a:ext cx="231140" cy="254635"/>
            </a:xfrm>
            <a:custGeom>
              <a:avLst/>
              <a:gdLst/>
              <a:ahLst/>
              <a:cxnLst/>
              <a:rect l="l" t="t" r="r" b="b"/>
              <a:pathLst>
                <a:path w="231140" h="254635">
                  <a:moveTo>
                    <a:pt x="32727" y="74282"/>
                  </a:moveTo>
                  <a:lnTo>
                    <a:pt x="2451" y="74282"/>
                  </a:lnTo>
                  <a:lnTo>
                    <a:pt x="2451" y="251294"/>
                  </a:lnTo>
                  <a:lnTo>
                    <a:pt x="32727" y="251294"/>
                  </a:lnTo>
                  <a:lnTo>
                    <a:pt x="32727" y="74282"/>
                  </a:lnTo>
                  <a:close/>
                </a:path>
                <a:path w="231140" h="254635">
                  <a:moveTo>
                    <a:pt x="35839" y="22415"/>
                  </a:moveTo>
                  <a:lnTo>
                    <a:pt x="34302" y="18262"/>
                  </a:lnTo>
                  <a:lnTo>
                    <a:pt x="28194" y="11506"/>
                  </a:lnTo>
                  <a:lnTo>
                    <a:pt x="23723" y="9817"/>
                  </a:lnTo>
                  <a:lnTo>
                    <a:pt x="11950" y="9817"/>
                  </a:lnTo>
                  <a:lnTo>
                    <a:pt x="7493" y="11506"/>
                  </a:lnTo>
                  <a:lnTo>
                    <a:pt x="1498" y="18262"/>
                  </a:lnTo>
                  <a:lnTo>
                    <a:pt x="0" y="22415"/>
                  </a:lnTo>
                  <a:lnTo>
                    <a:pt x="0" y="32219"/>
                  </a:lnTo>
                  <a:lnTo>
                    <a:pt x="1498" y="36322"/>
                  </a:lnTo>
                  <a:lnTo>
                    <a:pt x="7493" y="42862"/>
                  </a:lnTo>
                  <a:lnTo>
                    <a:pt x="11950" y="44500"/>
                  </a:lnTo>
                  <a:lnTo>
                    <a:pt x="23723" y="44500"/>
                  </a:lnTo>
                  <a:lnTo>
                    <a:pt x="28194" y="42862"/>
                  </a:lnTo>
                  <a:lnTo>
                    <a:pt x="34302" y="36322"/>
                  </a:lnTo>
                  <a:lnTo>
                    <a:pt x="35839" y="32219"/>
                  </a:lnTo>
                  <a:lnTo>
                    <a:pt x="35839" y="22415"/>
                  </a:lnTo>
                  <a:close/>
                </a:path>
                <a:path w="231140" h="254635">
                  <a:moveTo>
                    <a:pt x="231025" y="164744"/>
                  </a:moveTo>
                  <a:lnTo>
                    <a:pt x="230974" y="161315"/>
                  </a:lnTo>
                  <a:lnTo>
                    <a:pt x="229870" y="142062"/>
                  </a:lnTo>
                  <a:lnTo>
                    <a:pt x="226466" y="124498"/>
                  </a:lnTo>
                  <a:lnTo>
                    <a:pt x="226428" y="124256"/>
                  </a:lnTo>
                  <a:lnTo>
                    <a:pt x="220675" y="108686"/>
                  </a:lnTo>
                  <a:lnTo>
                    <a:pt x="213410" y="96685"/>
                  </a:lnTo>
                  <a:lnTo>
                    <a:pt x="212623" y="95377"/>
                  </a:lnTo>
                  <a:lnTo>
                    <a:pt x="211074" y="93751"/>
                  </a:lnTo>
                  <a:lnTo>
                    <a:pt x="202552" y="84709"/>
                  </a:lnTo>
                  <a:lnTo>
                    <a:pt x="200748" y="83553"/>
                  </a:lnTo>
                  <a:lnTo>
                    <a:pt x="200748" y="161315"/>
                  </a:lnTo>
                  <a:lnTo>
                    <a:pt x="199999" y="177177"/>
                  </a:lnTo>
                  <a:lnTo>
                    <a:pt x="181991" y="219405"/>
                  </a:lnTo>
                  <a:lnTo>
                    <a:pt x="154774" y="228879"/>
                  </a:lnTo>
                  <a:lnTo>
                    <a:pt x="141020" y="227139"/>
                  </a:lnTo>
                  <a:lnTo>
                    <a:pt x="129209" y="221932"/>
                  </a:lnTo>
                  <a:lnTo>
                    <a:pt x="119354" y="213245"/>
                  </a:lnTo>
                  <a:lnTo>
                    <a:pt x="111429" y="201066"/>
                  </a:lnTo>
                  <a:lnTo>
                    <a:pt x="111429" y="124498"/>
                  </a:lnTo>
                  <a:lnTo>
                    <a:pt x="140538" y="98425"/>
                  </a:lnTo>
                  <a:lnTo>
                    <a:pt x="182181" y="106172"/>
                  </a:lnTo>
                  <a:lnTo>
                    <a:pt x="200012" y="146735"/>
                  </a:lnTo>
                  <a:lnTo>
                    <a:pt x="200748" y="161315"/>
                  </a:lnTo>
                  <a:lnTo>
                    <a:pt x="200748" y="83553"/>
                  </a:lnTo>
                  <a:lnTo>
                    <a:pt x="190754" y="77101"/>
                  </a:lnTo>
                  <a:lnTo>
                    <a:pt x="177228" y="72529"/>
                  </a:lnTo>
                  <a:lnTo>
                    <a:pt x="161975" y="71005"/>
                  </a:lnTo>
                  <a:lnTo>
                    <a:pt x="145630" y="72529"/>
                  </a:lnTo>
                  <a:lnTo>
                    <a:pt x="146405" y="72529"/>
                  </a:lnTo>
                  <a:lnTo>
                    <a:pt x="133223" y="76682"/>
                  </a:lnTo>
                  <a:lnTo>
                    <a:pt x="121450" y="83794"/>
                  </a:lnTo>
                  <a:lnTo>
                    <a:pt x="111429" y="93751"/>
                  </a:lnTo>
                  <a:lnTo>
                    <a:pt x="111429" y="0"/>
                  </a:lnTo>
                  <a:lnTo>
                    <a:pt x="81153" y="0"/>
                  </a:lnTo>
                  <a:lnTo>
                    <a:pt x="81153" y="251294"/>
                  </a:lnTo>
                  <a:lnTo>
                    <a:pt x="108966" y="251294"/>
                  </a:lnTo>
                  <a:lnTo>
                    <a:pt x="110439" y="230847"/>
                  </a:lnTo>
                  <a:lnTo>
                    <a:pt x="120548" y="241223"/>
                  </a:lnTo>
                  <a:lnTo>
                    <a:pt x="132562" y="248640"/>
                  </a:lnTo>
                  <a:lnTo>
                    <a:pt x="146481" y="253085"/>
                  </a:lnTo>
                  <a:lnTo>
                    <a:pt x="162306" y="254571"/>
                  </a:lnTo>
                  <a:lnTo>
                    <a:pt x="176682" y="253085"/>
                  </a:lnTo>
                  <a:lnTo>
                    <a:pt x="177050" y="253085"/>
                  </a:lnTo>
                  <a:lnTo>
                    <a:pt x="190525" y="248412"/>
                  </a:lnTo>
                  <a:lnTo>
                    <a:pt x="202247" y="240728"/>
                  </a:lnTo>
                  <a:lnTo>
                    <a:pt x="211518" y="230847"/>
                  </a:lnTo>
                  <a:lnTo>
                    <a:pt x="212369" y="229946"/>
                  </a:lnTo>
                  <a:lnTo>
                    <a:pt x="213017" y="228879"/>
                  </a:lnTo>
                  <a:lnTo>
                    <a:pt x="220535" y="216636"/>
                  </a:lnTo>
                  <a:lnTo>
                    <a:pt x="226364" y="201333"/>
                  </a:lnTo>
                  <a:lnTo>
                    <a:pt x="229857" y="184035"/>
                  </a:lnTo>
                  <a:lnTo>
                    <a:pt x="231025" y="1647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2" name="object 27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590972" y="6238325"/>
              <a:ext cx="139398" cy="180287"/>
            </a:xfrm>
            <a:prstGeom prst="rect">
              <a:avLst/>
            </a:prstGeom>
          </p:spPr>
        </p:pic>
        <p:sp>
          <p:nvSpPr>
            <p:cNvPr id="273" name="object 273"/>
            <p:cNvSpPr/>
            <p:nvPr/>
          </p:nvSpPr>
          <p:spPr>
            <a:xfrm>
              <a:off x="6776505" y="6173864"/>
              <a:ext cx="36195" cy="241935"/>
            </a:xfrm>
            <a:custGeom>
              <a:avLst/>
              <a:gdLst/>
              <a:ahLst/>
              <a:cxnLst/>
              <a:rect l="l" t="t" r="r" b="b"/>
              <a:pathLst>
                <a:path w="36195" h="241935">
                  <a:moveTo>
                    <a:pt x="32721" y="64458"/>
                  </a:moveTo>
                  <a:lnTo>
                    <a:pt x="2450" y="64458"/>
                  </a:lnTo>
                  <a:lnTo>
                    <a:pt x="2450" y="241479"/>
                  </a:lnTo>
                  <a:lnTo>
                    <a:pt x="32721" y="241479"/>
                  </a:lnTo>
                  <a:lnTo>
                    <a:pt x="32721" y="64458"/>
                  </a:lnTo>
                  <a:close/>
                </a:path>
                <a:path w="36195" h="241935">
                  <a:moveTo>
                    <a:pt x="23716" y="0"/>
                  </a:moveTo>
                  <a:lnTo>
                    <a:pt x="11936" y="0"/>
                  </a:lnTo>
                  <a:lnTo>
                    <a:pt x="7486" y="1685"/>
                  </a:lnTo>
                  <a:lnTo>
                    <a:pt x="1486" y="8450"/>
                  </a:lnTo>
                  <a:lnTo>
                    <a:pt x="0" y="12596"/>
                  </a:lnTo>
                  <a:lnTo>
                    <a:pt x="0" y="22407"/>
                  </a:lnTo>
                  <a:lnTo>
                    <a:pt x="1486" y="26501"/>
                  </a:lnTo>
                  <a:lnTo>
                    <a:pt x="7486" y="33046"/>
                  </a:lnTo>
                  <a:lnTo>
                    <a:pt x="11936" y="34679"/>
                  </a:lnTo>
                  <a:lnTo>
                    <a:pt x="23716" y="34679"/>
                  </a:lnTo>
                  <a:lnTo>
                    <a:pt x="28177" y="33046"/>
                  </a:lnTo>
                  <a:lnTo>
                    <a:pt x="34292" y="26501"/>
                  </a:lnTo>
                  <a:lnTo>
                    <a:pt x="35831" y="22407"/>
                  </a:lnTo>
                  <a:lnTo>
                    <a:pt x="35831" y="12596"/>
                  </a:lnTo>
                  <a:lnTo>
                    <a:pt x="34292" y="8450"/>
                  </a:lnTo>
                  <a:lnTo>
                    <a:pt x="28177" y="1685"/>
                  </a:lnTo>
                  <a:lnTo>
                    <a:pt x="237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4" name="object 274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6857657" y="6235054"/>
              <a:ext cx="139231" cy="180287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021093" y="6195456"/>
              <a:ext cx="96363" cy="223155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7144289" y="6235048"/>
              <a:ext cx="212696" cy="227741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7577910" y="6235048"/>
              <a:ext cx="150194" cy="183565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7945604" y="6235047"/>
              <a:ext cx="149210" cy="183565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8123770" y="6235045"/>
              <a:ext cx="146100" cy="183575"/>
            </a:xfrm>
            <a:prstGeom prst="rect">
              <a:avLst/>
            </a:prstGeom>
          </p:spPr>
        </p:pic>
        <p:sp>
          <p:nvSpPr>
            <p:cNvPr id="280" name="object 280"/>
            <p:cNvSpPr/>
            <p:nvPr/>
          </p:nvSpPr>
          <p:spPr>
            <a:xfrm>
              <a:off x="8313715" y="6164042"/>
              <a:ext cx="30480" cy="251460"/>
            </a:xfrm>
            <a:custGeom>
              <a:avLst/>
              <a:gdLst/>
              <a:ahLst/>
              <a:cxnLst/>
              <a:rect l="l" t="t" r="r" b="b"/>
              <a:pathLst>
                <a:path w="30479" h="251460">
                  <a:moveTo>
                    <a:pt x="30271" y="0"/>
                  </a:moveTo>
                  <a:lnTo>
                    <a:pt x="0" y="0"/>
                  </a:lnTo>
                  <a:lnTo>
                    <a:pt x="0" y="251301"/>
                  </a:lnTo>
                  <a:lnTo>
                    <a:pt x="30271" y="251301"/>
                  </a:lnTo>
                  <a:lnTo>
                    <a:pt x="30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1" name="object 281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8384563" y="6235047"/>
              <a:ext cx="149210" cy="183565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567147" y="6238325"/>
              <a:ext cx="139398" cy="180287"/>
            </a:xfrm>
            <a:prstGeom prst="rect">
              <a:avLst/>
            </a:prstGeom>
          </p:spPr>
        </p:pic>
        <p:sp>
          <p:nvSpPr>
            <p:cNvPr id="283" name="object 283"/>
            <p:cNvSpPr/>
            <p:nvPr/>
          </p:nvSpPr>
          <p:spPr>
            <a:xfrm>
              <a:off x="8755126" y="6164042"/>
              <a:ext cx="30480" cy="251460"/>
            </a:xfrm>
            <a:custGeom>
              <a:avLst/>
              <a:gdLst/>
              <a:ahLst/>
              <a:cxnLst/>
              <a:rect l="l" t="t" r="r" b="b"/>
              <a:pathLst>
                <a:path w="30479" h="251460">
                  <a:moveTo>
                    <a:pt x="30271" y="0"/>
                  </a:moveTo>
                  <a:lnTo>
                    <a:pt x="0" y="0"/>
                  </a:lnTo>
                  <a:lnTo>
                    <a:pt x="0" y="251301"/>
                  </a:lnTo>
                  <a:lnTo>
                    <a:pt x="30271" y="251301"/>
                  </a:lnTo>
                  <a:lnTo>
                    <a:pt x="30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4" name="object 284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8828756" y="6235045"/>
              <a:ext cx="146100" cy="183575"/>
            </a:xfrm>
            <a:prstGeom prst="rect">
              <a:avLst/>
            </a:prstGeom>
          </p:spPr>
        </p:pic>
        <p:sp>
          <p:nvSpPr>
            <p:cNvPr id="285" name="object 285"/>
            <p:cNvSpPr/>
            <p:nvPr/>
          </p:nvSpPr>
          <p:spPr>
            <a:xfrm>
              <a:off x="9008720" y="6164047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59" h="254635">
                  <a:moveTo>
                    <a:pt x="69861" y="71003"/>
                  </a:moveTo>
                  <a:lnTo>
                    <a:pt x="29706" y="84944"/>
                  </a:lnTo>
                  <a:lnTo>
                    <a:pt x="4824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59" y="202544"/>
                  </a:lnTo>
                  <a:lnTo>
                    <a:pt x="30271" y="164748"/>
                  </a:lnTo>
                  <a:lnTo>
                    <a:pt x="31047" y="148928"/>
                  </a:lnTo>
                  <a:lnTo>
                    <a:pt x="49531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59" h="254635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59" h="254635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1" y="214340"/>
                  </a:lnTo>
                  <a:lnTo>
                    <a:pt x="101969" y="222419"/>
                  </a:lnTo>
                  <a:lnTo>
                    <a:pt x="90485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59" h="254635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6" name="object 286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9197039" y="6235051"/>
              <a:ext cx="161146" cy="183565"/>
            </a:xfrm>
            <a:prstGeom prst="rect">
              <a:avLst/>
            </a:prstGeom>
          </p:spPr>
        </p:pic>
        <p:pic>
          <p:nvPicPr>
            <p:cNvPr id="287" name="object 287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9388783" y="6235053"/>
              <a:ext cx="140707" cy="183565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9759094" y="6235054"/>
              <a:ext cx="248191" cy="180287"/>
            </a:xfrm>
            <a:prstGeom prst="rect">
              <a:avLst/>
            </a:prstGeom>
          </p:spPr>
        </p:pic>
        <p:pic>
          <p:nvPicPr>
            <p:cNvPr id="289" name="object 289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0045235" y="6235048"/>
              <a:ext cx="150194" cy="183565"/>
            </a:xfrm>
            <a:prstGeom prst="rect">
              <a:avLst/>
            </a:prstGeom>
          </p:spPr>
        </p:pic>
        <p:sp>
          <p:nvSpPr>
            <p:cNvPr id="290" name="object 290"/>
            <p:cNvSpPr/>
            <p:nvPr/>
          </p:nvSpPr>
          <p:spPr>
            <a:xfrm>
              <a:off x="10223069" y="6164052"/>
              <a:ext cx="232410" cy="254635"/>
            </a:xfrm>
            <a:custGeom>
              <a:avLst/>
              <a:gdLst/>
              <a:ahLst/>
              <a:cxnLst/>
              <a:rect l="l" t="t" r="r" b="b"/>
              <a:pathLst>
                <a:path w="232409" h="254635">
                  <a:moveTo>
                    <a:pt x="149377" y="0"/>
                  </a:moveTo>
                  <a:lnTo>
                    <a:pt x="119113" y="0"/>
                  </a:lnTo>
                  <a:lnTo>
                    <a:pt x="119113" y="92265"/>
                  </a:lnTo>
                  <a:lnTo>
                    <a:pt x="119113" y="121729"/>
                  </a:lnTo>
                  <a:lnTo>
                    <a:pt x="119113" y="203034"/>
                  </a:lnTo>
                  <a:lnTo>
                    <a:pt x="111518" y="214337"/>
                  </a:lnTo>
                  <a:lnTo>
                    <a:pt x="101968" y="222415"/>
                  </a:lnTo>
                  <a:lnTo>
                    <a:pt x="90487" y="227266"/>
                  </a:lnTo>
                  <a:lnTo>
                    <a:pt x="77063" y="228879"/>
                  </a:lnTo>
                  <a:lnTo>
                    <a:pt x="66687" y="227825"/>
                  </a:lnTo>
                  <a:lnTo>
                    <a:pt x="37261" y="202539"/>
                  </a:lnTo>
                  <a:lnTo>
                    <a:pt x="30276" y="164744"/>
                  </a:lnTo>
                  <a:lnTo>
                    <a:pt x="31051" y="148932"/>
                  </a:lnTo>
                  <a:lnTo>
                    <a:pt x="49530" y="106349"/>
                  </a:lnTo>
                  <a:lnTo>
                    <a:pt x="77393" y="96685"/>
                  </a:lnTo>
                  <a:lnTo>
                    <a:pt x="90551" y="98259"/>
                  </a:lnTo>
                  <a:lnTo>
                    <a:pt x="101892" y="102946"/>
                  </a:lnTo>
                  <a:lnTo>
                    <a:pt x="111404" y="110769"/>
                  </a:lnTo>
                  <a:lnTo>
                    <a:pt x="119113" y="121729"/>
                  </a:lnTo>
                  <a:lnTo>
                    <a:pt x="119113" y="92265"/>
                  </a:lnTo>
                  <a:lnTo>
                    <a:pt x="109220" y="82969"/>
                  </a:lnTo>
                  <a:lnTo>
                    <a:pt x="97713" y="76327"/>
                  </a:lnTo>
                  <a:lnTo>
                    <a:pt x="84594" y="72339"/>
                  </a:lnTo>
                  <a:lnTo>
                    <a:pt x="69862" y="71005"/>
                  </a:lnTo>
                  <a:lnTo>
                    <a:pt x="54978" y="72555"/>
                  </a:lnTo>
                  <a:lnTo>
                    <a:pt x="19316" y="95783"/>
                  </a:lnTo>
                  <a:lnTo>
                    <a:pt x="1206" y="141947"/>
                  </a:lnTo>
                  <a:lnTo>
                    <a:pt x="0" y="161315"/>
                  </a:lnTo>
                  <a:lnTo>
                    <a:pt x="76" y="164744"/>
                  </a:lnTo>
                  <a:lnTo>
                    <a:pt x="10909" y="215823"/>
                  </a:lnTo>
                  <a:lnTo>
                    <a:pt x="41617" y="248272"/>
                  </a:lnTo>
                  <a:lnTo>
                    <a:pt x="69545" y="254571"/>
                  </a:lnTo>
                  <a:lnTo>
                    <a:pt x="84848" y="253174"/>
                  </a:lnTo>
                  <a:lnTo>
                    <a:pt x="98374" y="249008"/>
                  </a:lnTo>
                  <a:lnTo>
                    <a:pt x="110121" y="242049"/>
                  </a:lnTo>
                  <a:lnTo>
                    <a:pt x="120091" y="232321"/>
                  </a:lnTo>
                  <a:lnTo>
                    <a:pt x="121564" y="251307"/>
                  </a:lnTo>
                  <a:lnTo>
                    <a:pt x="149377" y="251307"/>
                  </a:lnTo>
                  <a:lnTo>
                    <a:pt x="149377" y="232321"/>
                  </a:lnTo>
                  <a:lnTo>
                    <a:pt x="149377" y="228879"/>
                  </a:lnTo>
                  <a:lnTo>
                    <a:pt x="149377" y="96685"/>
                  </a:lnTo>
                  <a:lnTo>
                    <a:pt x="149377" y="92265"/>
                  </a:lnTo>
                  <a:lnTo>
                    <a:pt x="149377" y="0"/>
                  </a:lnTo>
                  <a:close/>
                </a:path>
                <a:path w="232409" h="254635">
                  <a:moveTo>
                    <a:pt x="229222" y="74282"/>
                  </a:moveTo>
                  <a:lnTo>
                    <a:pt x="198958" y="74282"/>
                  </a:lnTo>
                  <a:lnTo>
                    <a:pt x="198958" y="251294"/>
                  </a:lnTo>
                  <a:lnTo>
                    <a:pt x="229222" y="251294"/>
                  </a:lnTo>
                  <a:lnTo>
                    <a:pt x="229222" y="74282"/>
                  </a:lnTo>
                  <a:close/>
                </a:path>
                <a:path w="232409" h="254635">
                  <a:moveTo>
                    <a:pt x="232321" y="22415"/>
                  </a:moveTo>
                  <a:lnTo>
                    <a:pt x="230797" y="18262"/>
                  </a:lnTo>
                  <a:lnTo>
                    <a:pt x="224675" y="11506"/>
                  </a:lnTo>
                  <a:lnTo>
                    <a:pt x="220218" y="9817"/>
                  </a:lnTo>
                  <a:lnTo>
                    <a:pt x="208445" y="9817"/>
                  </a:lnTo>
                  <a:lnTo>
                    <a:pt x="203974" y="11506"/>
                  </a:lnTo>
                  <a:lnTo>
                    <a:pt x="197993" y="18262"/>
                  </a:lnTo>
                  <a:lnTo>
                    <a:pt x="196507" y="22415"/>
                  </a:lnTo>
                  <a:lnTo>
                    <a:pt x="196507" y="32219"/>
                  </a:lnTo>
                  <a:lnTo>
                    <a:pt x="197993" y="36322"/>
                  </a:lnTo>
                  <a:lnTo>
                    <a:pt x="203974" y="42862"/>
                  </a:lnTo>
                  <a:lnTo>
                    <a:pt x="208445" y="44500"/>
                  </a:lnTo>
                  <a:lnTo>
                    <a:pt x="220218" y="44500"/>
                  </a:lnTo>
                  <a:lnTo>
                    <a:pt x="224675" y="42862"/>
                  </a:lnTo>
                  <a:lnTo>
                    <a:pt x="230797" y="36322"/>
                  </a:lnTo>
                  <a:lnTo>
                    <a:pt x="232321" y="32219"/>
                  </a:lnTo>
                  <a:lnTo>
                    <a:pt x="232321" y="224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1" name="object 291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10495650" y="6235045"/>
              <a:ext cx="146100" cy="183575"/>
            </a:xfrm>
            <a:prstGeom prst="rect">
              <a:avLst/>
            </a:prstGeom>
          </p:spPr>
        </p:pic>
        <p:pic>
          <p:nvPicPr>
            <p:cNvPr id="292" name="object 29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846423" y="6195456"/>
              <a:ext cx="96363" cy="223155"/>
            </a:xfrm>
            <a:prstGeom prst="rect">
              <a:avLst/>
            </a:prstGeom>
          </p:spPr>
        </p:pic>
        <p:pic>
          <p:nvPicPr>
            <p:cNvPr id="293" name="object 293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0682985" y="6235054"/>
              <a:ext cx="139231" cy="180287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11340091" y="6235045"/>
              <a:ext cx="146100" cy="183575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0969618" y="6235048"/>
              <a:ext cx="150194" cy="183565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1527418" y="6235048"/>
              <a:ext cx="149545" cy="248358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1718020" y="6164042"/>
              <a:ext cx="1093888" cy="323945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3205282" y="6235051"/>
              <a:ext cx="161146" cy="183565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13033164" y="6235053"/>
              <a:ext cx="140707" cy="183565"/>
            </a:xfrm>
            <a:prstGeom prst="rect">
              <a:avLst/>
            </a:prstGeom>
          </p:spPr>
        </p:pic>
        <p:sp>
          <p:nvSpPr>
            <p:cNvPr id="300" name="object 300"/>
            <p:cNvSpPr/>
            <p:nvPr/>
          </p:nvSpPr>
          <p:spPr>
            <a:xfrm>
              <a:off x="13404388" y="6164045"/>
              <a:ext cx="150495" cy="254635"/>
            </a:xfrm>
            <a:custGeom>
              <a:avLst/>
              <a:gdLst/>
              <a:ahLst/>
              <a:cxnLst/>
              <a:rect l="l" t="t" r="r" b="b"/>
              <a:pathLst>
                <a:path w="150494" h="254635">
                  <a:moveTo>
                    <a:pt x="130364" y="230851"/>
                  </a:moveTo>
                  <a:lnTo>
                    <a:pt x="29287" y="230851"/>
                  </a:lnTo>
                  <a:lnTo>
                    <a:pt x="39397" y="241227"/>
                  </a:lnTo>
                  <a:lnTo>
                    <a:pt x="51413" y="248639"/>
                  </a:lnTo>
                  <a:lnTo>
                    <a:pt x="65331" y="253085"/>
                  </a:lnTo>
                  <a:lnTo>
                    <a:pt x="81149" y="254568"/>
                  </a:lnTo>
                  <a:lnTo>
                    <a:pt x="95522" y="253085"/>
                  </a:lnTo>
                  <a:lnTo>
                    <a:pt x="95898" y="253085"/>
                  </a:lnTo>
                  <a:lnTo>
                    <a:pt x="109372" y="248416"/>
                  </a:lnTo>
                  <a:lnTo>
                    <a:pt x="121090" y="240724"/>
                  </a:lnTo>
                  <a:lnTo>
                    <a:pt x="130364" y="230851"/>
                  </a:lnTo>
                  <a:close/>
                </a:path>
                <a:path w="150494" h="254635">
                  <a:moveTo>
                    <a:pt x="30271" y="0"/>
                  </a:moveTo>
                  <a:lnTo>
                    <a:pt x="0" y="0"/>
                  </a:lnTo>
                  <a:lnTo>
                    <a:pt x="0" y="251301"/>
                  </a:lnTo>
                  <a:lnTo>
                    <a:pt x="27810" y="251301"/>
                  </a:lnTo>
                  <a:lnTo>
                    <a:pt x="29287" y="230851"/>
                  </a:lnTo>
                  <a:lnTo>
                    <a:pt x="130364" y="230851"/>
                  </a:lnTo>
                  <a:lnTo>
                    <a:pt x="131210" y="229951"/>
                  </a:lnTo>
                  <a:lnTo>
                    <a:pt x="131865" y="228883"/>
                  </a:lnTo>
                  <a:lnTo>
                    <a:pt x="73620" y="228883"/>
                  </a:lnTo>
                  <a:lnTo>
                    <a:pt x="59867" y="227145"/>
                  </a:lnTo>
                  <a:lnTo>
                    <a:pt x="48058" y="221931"/>
                  </a:lnTo>
                  <a:lnTo>
                    <a:pt x="38193" y="213241"/>
                  </a:lnTo>
                  <a:lnTo>
                    <a:pt x="30271" y="201072"/>
                  </a:lnTo>
                  <a:lnTo>
                    <a:pt x="30271" y="124498"/>
                  </a:lnTo>
                  <a:lnTo>
                    <a:pt x="37871" y="112334"/>
                  </a:lnTo>
                  <a:lnTo>
                    <a:pt x="47574" y="103643"/>
                  </a:lnTo>
                  <a:lnTo>
                    <a:pt x="59382" y="98427"/>
                  </a:lnTo>
                  <a:lnTo>
                    <a:pt x="73296" y="96688"/>
                  </a:lnTo>
                  <a:lnTo>
                    <a:pt x="132253" y="96688"/>
                  </a:lnTo>
                  <a:lnTo>
                    <a:pt x="131461" y="95379"/>
                  </a:lnTo>
                  <a:lnTo>
                    <a:pt x="129920" y="93745"/>
                  </a:lnTo>
                  <a:lnTo>
                    <a:pt x="30271" y="93745"/>
                  </a:lnTo>
                  <a:lnTo>
                    <a:pt x="30271" y="0"/>
                  </a:lnTo>
                  <a:close/>
                </a:path>
                <a:path w="150494" h="254635">
                  <a:moveTo>
                    <a:pt x="132253" y="96688"/>
                  </a:moveTo>
                  <a:lnTo>
                    <a:pt x="73296" y="96688"/>
                  </a:lnTo>
                  <a:lnTo>
                    <a:pt x="83854" y="97742"/>
                  </a:lnTo>
                  <a:lnTo>
                    <a:pt x="93100" y="100903"/>
                  </a:lnTo>
                  <a:lnTo>
                    <a:pt x="116609" y="133912"/>
                  </a:lnTo>
                  <a:lnTo>
                    <a:pt x="119598" y="161314"/>
                  </a:lnTo>
                  <a:lnTo>
                    <a:pt x="118842" y="177183"/>
                  </a:lnTo>
                  <a:lnTo>
                    <a:pt x="100830" y="219407"/>
                  </a:lnTo>
                  <a:lnTo>
                    <a:pt x="73620" y="228883"/>
                  </a:lnTo>
                  <a:lnTo>
                    <a:pt x="131865" y="228883"/>
                  </a:lnTo>
                  <a:lnTo>
                    <a:pt x="139374" y="216641"/>
                  </a:lnTo>
                  <a:lnTo>
                    <a:pt x="145205" y="201339"/>
                  </a:lnTo>
                  <a:lnTo>
                    <a:pt x="148703" y="184042"/>
                  </a:lnTo>
                  <a:lnTo>
                    <a:pt x="149869" y="164748"/>
                  </a:lnTo>
                  <a:lnTo>
                    <a:pt x="149822" y="161314"/>
                  </a:lnTo>
                  <a:lnTo>
                    <a:pt x="148719" y="142068"/>
                  </a:lnTo>
                  <a:lnTo>
                    <a:pt x="145314" y="124498"/>
                  </a:lnTo>
                  <a:lnTo>
                    <a:pt x="145267" y="124255"/>
                  </a:lnTo>
                  <a:lnTo>
                    <a:pt x="139515" y="108692"/>
                  </a:lnTo>
                  <a:lnTo>
                    <a:pt x="132253" y="96688"/>
                  </a:lnTo>
                  <a:close/>
                </a:path>
                <a:path w="150494" h="254635">
                  <a:moveTo>
                    <a:pt x="80824" y="71003"/>
                  </a:moveTo>
                  <a:lnTo>
                    <a:pt x="64478" y="72526"/>
                  </a:lnTo>
                  <a:lnTo>
                    <a:pt x="65250" y="72526"/>
                  </a:lnTo>
                  <a:lnTo>
                    <a:pt x="52065" y="76688"/>
                  </a:lnTo>
                  <a:lnTo>
                    <a:pt x="40298" y="83795"/>
                  </a:lnTo>
                  <a:lnTo>
                    <a:pt x="30271" y="93745"/>
                  </a:lnTo>
                  <a:lnTo>
                    <a:pt x="129920" y="93745"/>
                  </a:lnTo>
                  <a:lnTo>
                    <a:pt x="121395" y="84714"/>
                  </a:lnTo>
                  <a:lnTo>
                    <a:pt x="109602" y="77097"/>
                  </a:lnTo>
                  <a:lnTo>
                    <a:pt x="96080" y="72526"/>
                  </a:lnTo>
                  <a:lnTo>
                    <a:pt x="80824" y="710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1" name="object 30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3592373" y="6235051"/>
              <a:ext cx="85568" cy="180298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13698061" y="6235048"/>
              <a:ext cx="150194" cy="183565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4065591" y="6235051"/>
              <a:ext cx="161146" cy="183565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14437531" y="6238325"/>
              <a:ext cx="150686" cy="177020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14609809" y="6235045"/>
              <a:ext cx="146100" cy="183575"/>
            </a:xfrm>
            <a:prstGeom prst="rect">
              <a:avLst/>
            </a:prstGeom>
          </p:spPr>
        </p:pic>
        <p:sp>
          <p:nvSpPr>
            <p:cNvPr id="306" name="object 306"/>
            <p:cNvSpPr/>
            <p:nvPr/>
          </p:nvSpPr>
          <p:spPr>
            <a:xfrm>
              <a:off x="14799758" y="6164042"/>
              <a:ext cx="30480" cy="251460"/>
            </a:xfrm>
            <a:custGeom>
              <a:avLst/>
              <a:gdLst/>
              <a:ahLst/>
              <a:cxnLst/>
              <a:rect l="l" t="t" r="r" b="b"/>
              <a:pathLst>
                <a:path w="30480" h="251460">
                  <a:moveTo>
                    <a:pt x="30271" y="0"/>
                  </a:moveTo>
                  <a:lnTo>
                    <a:pt x="0" y="0"/>
                  </a:lnTo>
                  <a:lnTo>
                    <a:pt x="0" y="251301"/>
                  </a:lnTo>
                  <a:lnTo>
                    <a:pt x="30271" y="251301"/>
                  </a:lnTo>
                  <a:lnTo>
                    <a:pt x="30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7" name="object 307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14870439" y="6235051"/>
              <a:ext cx="161146" cy="183565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5069545" y="6235051"/>
              <a:ext cx="85568" cy="180298"/>
            </a:xfrm>
            <a:prstGeom prst="rect">
              <a:avLst/>
            </a:prstGeom>
          </p:spPr>
        </p:pic>
        <p:sp>
          <p:nvSpPr>
            <p:cNvPr id="309" name="object 309"/>
            <p:cNvSpPr/>
            <p:nvPr/>
          </p:nvSpPr>
          <p:spPr>
            <a:xfrm>
              <a:off x="15365917" y="6164047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59" h="254635">
                  <a:moveTo>
                    <a:pt x="69861" y="71003"/>
                  </a:moveTo>
                  <a:lnTo>
                    <a:pt x="29706" y="84944"/>
                  </a:lnTo>
                  <a:lnTo>
                    <a:pt x="4824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59" y="202544"/>
                  </a:lnTo>
                  <a:lnTo>
                    <a:pt x="30271" y="164748"/>
                  </a:lnTo>
                  <a:lnTo>
                    <a:pt x="31047" y="148928"/>
                  </a:lnTo>
                  <a:lnTo>
                    <a:pt x="49531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59" h="254635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59" h="254635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1" y="214340"/>
                  </a:lnTo>
                  <a:lnTo>
                    <a:pt x="101969" y="222419"/>
                  </a:lnTo>
                  <a:lnTo>
                    <a:pt x="90485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59" h="254635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0" name="object 310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5557179" y="6235045"/>
              <a:ext cx="146100" cy="183575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15737146" y="6235053"/>
              <a:ext cx="140707" cy="183565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6100249" y="6164047"/>
              <a:ext cx="1400489" cy="319359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7730665" y="6164047"/>
              <a:ext cx="1445150" cy="254573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934509" y="6637135"/>
              <a:ext cx="248191" cy="180287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220651" y="6637129"/>
              <a:ext cx="150194" cy="183565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405862" y="6637135"/>
              <a:ext cx="139231" cy="180287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1583372" y="6637134"/>
              <a:ext cx="140707" cy="183565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758433" y="6637126"/>
              <a:ext cx="146100" cy="183575"/>
            </a:xfrm>
            <a:prstGeom prst="rect">
              <a:avLst/>
            </a:prstGeom>
          </p:spPr>
        </p:pic>
        <p:sp>
          <p:nvSpPr>
            <p:cNvPr id="319" name="object 319"/>
            <p:cNvSpPr/>
            <p:nvPr/>
          </p:nvSpPr>
          <p:spPr>
            <a:xfrm>
              <a:off x="1948380" y="6566124"/>
              <a:ext cx="30480" cy="251460"/>
            </a:xfrm>
            <a:custGeom>
              <a:avLst/>
              <a:gdLst/>
              <a:ahLst/>
              <a:cxnLst/>
              <a:rect l="l" t="t" r="r" b="b"/>
              <a:pathLst>
                <a:path w="30480" h="251459">
                  <a:moveTo>
                    <a:pt x="30271" y="0"/>
                  </a:moveTo>
                  <a:lnTo>
                    <a:pt x="0" y="0"/>
                  </a:lnTo>
                  <a:lnTo>
                    <a:pt x="0" y="251301"/>
                  </a:lnTo>
                  <a:lnTo>
                    <a:pt x="30271" y="251301"/>
                  </a:lnTo>
                  <a:lnTo>
                    <a:pt x="30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0" name="object 320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2026917" y="6637135"/>
              <a:ext cx="248191" cy="180287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313059" y="6637129"/>
              <a:ext cx="150194" cy="183565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2498271" y="6637135"/>
              <a:ext cx="139231" cy="180287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661708" y="6597537"/>
              <a:ext cx="96363" cy="223155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2784903" y="6637129"/>
              <a:ext cx="212696" cy="227741"/>
            </a:xfrm>
            <a:prstGeom prst="rect">
              <a:avLst/>
            </a:prstGeom>
          </p:spPr>
        </p:pic>
        <p:sp>
          <p:nvSpPr>
            <p:cNvPr id="325" name="object 325"/>
            <p:cNvSpPr/>
            <p:nvPr/>
          </p:nvSpPr>
          <p:spPr>
            <a:xfrm>
              <a:off x="3151691" y="6566128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60" h="254634">
                  <a:moveTo>
                    <a:pt x="69861" y="71003"/>
                  </a:moveTo>
                  <a:lnTo>
                    <a:pt x="29706" y="84944"/>
                  </a:lnTo>
                  <a:lnTo>
                    <a:pt x="4824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59" y="202544"/>
                  </a:lnTo>
                  <a:lnTo>
                    <a:pt x="30271" y="164748"/>
                  </a:lnTo>
                  <a:lnTo>
                    <a:pt x="31047" y="148928"/>
                  </a:lnTo>
                  <a:lnTo>
                    <a:pt x="49531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60" h="254634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60" h="254634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1" y="214340"/>
                  </a:lnTo>
                  <a:lnTo>
                    <a:pt x="101969" y="222419"/>
                  </a:lnTo>
                  <a:lnTo>
                    <a:pt x="90485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60" h="254634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6" name="object 32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340330" y="6637129"/>
              <a:ext cx="150194" cy="183565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3648690" y="6575935"/>
              <a:ext cx="1704635" cy="309552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5510855" y="6637126"/>
              <a:ext cx="146100" cy="183575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5813998" y="6637134"/>
              <a:ext cx="140707" cy="183565"/>
            </a:xfrm>
            <a:prstGeom prst="rect">
              <a:avLst/>
            </a:prstGeom>
          </p:spPr>
        </p:pic>
        <p:pic>
          <p:nvPicPr>
            <p:cNvPr id="330" name="object 33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986438" y="6637129"/>
              <a:ext cx="150194" cy="183565"/>
            </a:xfrm>
            <a:prstGeom prst="rect">
              <a:avLst/>
            </a:prstGeom>
          </p:spPr>
        </p:pic>
        <p:pic>
          <p:nvPicPr>
            <p:cNvPr id="331" name="object 33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171644" y="6637132"/>
              <a:ext cx="85568" cy="180298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277332" y="6637129"/>
              <a:ext cx="150194" cy="183565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462381" y="6637135"/>
              <a:ext cx="248191" cy="180287"/>
            </a:xfrm>
            <a:prstGeom prst="rect">
              <a:avLst/>
            </a:prstGeom>
          </p:spPr>
        </p:pic>
        <p:sp>
          <p:nvSpPr>
            <p:cNvPr id="334" name="object 334"/>
            <p:cNvSpPr/>
            <p:nvPr/>
          </p:nvSpPr>
          <p:spPr>
            <a:xfrm>
              <a:off x="6866293" y="6562693"/>
              <a:ext cx="165735" cy="255270"/>
            </a:xfrm>
            <a:custGeom>
              <a:avLst/>
              <a:gdLst/>
              <a:ahLst/>
              <a:cxnLst/>
              <a:rect l="l" t="t" r="r" b="b"/>
              <a:pathLst>
                <a:path w="165734" h="255270">
                  <a:moveTo>
                    <a:pt x="107010" y="2768"/>
                  </a:moveTo>
                  <a:lnTo>
                    <a:pt x="100139" y="927"/>
                  </a:lnTo>
                  <a:lnTo>
                    <a:pt x="93205" y="0"/>
                  </a:lnTo>
                  <a:lnTo>
                    <a:pt x="86220" y="0"/>
                  </a:lnTo>
                  <a:lnTo>
                    <a:pt x="43192" y="15544"/>
                  </a:lnTo>
                  <a:lnTo>
                    <a:pt x="27978" y="59550"/>
                  </a:lnTo>
                  <a:lnTo>
                    <a:pt x="27978" y="77724"/>
                  </a:lnTo>
                  <a:lnTo>
                    <a:pt x="0" y="77724"/>
                  </a:lnTo>
                  <a:lnTo>
                    <a:pt x="0" y="101104"/>
                  </a:lnTo>
                  <a:lnTo>
                    <a:pt x="27978" y="101104"/>
                  </a:lnTo>
                  <a:lnTo>
                    <a:pt x="27978" y="254736"/>
                  </a:lnTo>
                  <a:lnTo>
                    <a:pt x="58254" y="254736"/>
                  </a:lnTo>
                  <a:lnTo>
                    <a:pt x="58254" y="101104"/>
                  </a:lnTo>
                  <a:lnTo>
                    <a:pt x="96037" y="101104"/>
                  </a:lnTo>
                  <a:lnTo>
                    <a:pt x="96037" y="77724"/>
                  </a:lnTo>
                  <a:lnTo>
                    <a:pt x="58254" y="77724"/>
                  </a:lnTo>
                  <a:lnTo>
                    <a:pt x="58254" y="59004"/>
                  </a:lnTo>
                  <a:lnTo>
                    <a:pt x="79197" y="25692"/>
                  </a:lnTo>
                  <a:lnTo>
                    <a:pt x="94780" y="25692"/>
                  </a:lnTo>
                  <a:lnTo>
                    <a:pt x="100228" y="26174"/>
                  </a:lnTo>
                  <a:lnTo>
                    <a:pt x="105371" y="27165"/>
                  </a:lnTo>
                  <a:lnTo>
                    <a:pt x="107010" y="2768"/>
                  </a:lnTo>
                  <a:close/>
                </a:path>
                <a:path w="165734" h="255270">
                  <a:moveTo>
                    <a:pt x="162306" y="77724"/>
                  </a:moveTo>
                  <a:lnTo>
                    <a:pt x="132029" y="77724"/>
                  </a:lnTo>
                  <a:lnTo>
                    <a:pt x="132029" y="254736"/>
                  </a:lnTo>
                  <a:lnTo>
                    <a:pt x="162306" y="254736"/>
                  </a:lnTo>
                  <a:lnTo>
                    <a:pt x="162306" y="77724"/>
                  </a:lnTo>
                  <a:close/>
                </a:path>
                <a:path w="165734" h="255270">
                  <a:moveTo>
                    <a:pt x="165417" y="25857"/>
                  </a:moveTo>
                  <a:lnTo>
                    <a:pt x="163868" y="21704"/>
                  </a:lnTo>
                  <a:lnTo>
                    <a:pt x="157759" y="14947"/>
                  </a:lnTo>
                  <a:lnTo>
                    <a:pt x="153314" y="13246"/>
                  </a:lnTo>
                  <a:lnTo>
                    <a:pt x="141528" y="13246"/>
                  </a:lnTo>
                  <a:lnTo>
                    <a:pt x="137071" y="14947"/>
                  </a:lnTo>
                  <a:lnTo>
                    <a:pt x="131076" y="21704"/>
                  </a:lnTo>
                  <a:lnTo>
                    <a:pt x="129578" y="25857"/>
                  </a:lnTo>
                  <a:lnTo>
                    <a:pt x="129578" y="35661"/>
                  </a:lnTo>
                  <a:lnTo>
                    <a:pt x="131076" y="39763"/>
                  </a:lnTo>
                  <a:lnTo>
                    <a:pt x="137071" y="46304"/>
                  </a:lnTo>
                  <a:lnTo>
                    <a:pt x="141528" y="47942"/>
                  </a:lnTo>
                  <a:lnTo>
                    <a:pt x="153314" y="47942"/>
                  </a:lnTo>
                  <a:lnTo>
                    <a:pt x="157759" y="46304"/>
                  </a:lnTo>
                  <a:lnTo>
                    <a:pt x="163868" y="39763"/>
                  </a:lnTo>
                  <a:lnTo>
                    <a:pt x="165417" y="35661"/>
                  </a:lnTo>
                  <a:lnTo>
                    <a:pt x="165417" y="258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5" name="object 335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7060830" y="6640400"/>
              <a:ext cx="151995" cy="177020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238020" y="6637126"/>
              <a:ext cx="146100" cy="183575"/>
            </a:xfrm>
            <a:prstGeom prst="rect">
              <a:avLst/>
            </a:prstGeom>
          </p:spPr>
        </p:pic>
        <p:sp>
          <p:nvSpPr>
            <p:cNvPr id="337" name="object 337"/>
            <p:cNvSpPr/>
            <p:nvPr/>
          </p:nvSpPr>
          <p:spPr>
            <a:xfrm>
              <a:off x="7417984" y="6566128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59" h="254634">
                  <a:moveTo>
                    <a:pt x="69861" y="71003"/>
                  </a:moveTo>
                  <a:lnTo>
                    <a:pt x="29706" y="84944"/>
                  </a:lnTo>
                  <a:lnTo>
                    <a:pt x="4824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59" y="202544"/>
                  </a:lnTo>
                  <a:lnTo>
                    <a:pt x="30271" y="164748"/>
                  </a:lnTo>
                  <a:lnTo>
                    <a:pt x="31047" y="148928"/>
                  </a:lnTo>
                  <a:lnTo>
                    <a:pt x="49531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59" h="254634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59" h="254634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1" y="214340"/>
                  </a:lnTo>
                  <a:lnTo>
                    <a:pt x="101969" y="222419"/>
                  </a:lnTo>
                  <a:lnTo>
                    <a:pt x="90485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59" h="254634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8" name="object 338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7606303" y="6637132"/>
              <a:ext cx="161146" cy="183565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7798047" y="6637134"/>
              <a:ext cx="140707" cy="183565"/>
            </a:xfrm>
            <a:prstGeom prst="rect">
              <a:avLst/>
            </a:prstGeom>
          </p:spPr>
        </p:pic>
        <p:pic>
          <p:nvPicPr>
            <p:cNvPr id="340" name="object 340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8101352" y="6637129"/>
              <a:ext cx="149545" cy="248358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281648" y="6637129"/>
              <a:ext cx="150194" cy="183565"/>
            </a:xfrm>
            <a:prstGeom prst="rect">
              <a:avLst/>
            </a:prstGeom>
          </p:spPr>
        </p:pic>
        <p:sp>
          <p:nvSpPr>
            <p:cNvPr id="342" name="object 342"/>
            <p:cNvSpPr/>
            <p:nvPr/>
          </p:nvSpPr>
          <p:spPr>
            <a:xfrm>
              <a:off x="8469469" y="6566124"/>
              <a:ext cx="30480" cy="251460"/>
            </a:xfrm>
            <a:custGeom>
              <a:avLst/>
              <a:gdLst/>
              <a:ahLst/>
              <a:cxnLst/>
              <a:rect l="l" t="t" r="r" b="b"/>
              <a:pathLst>
                <a:path w="30479" h="251459">
                  <a:moveTo>
                    <a:pt x="30271" y="0"/>
                  </a:moveTo>
                  <a:lnTo>
                    <a:pt x="0" y="0"/>
                  </a:lnTo>
                  <a:lnTo>
                    <a:pt x="0" y="251301"/>
                  </a:lnTo>
                  <a:lnTo>
                    <a:pt x="30271" y="251301"/>
                  </a:lnTo>
                  <a:lnTo>
                    <a:pt x="30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3" name="object 343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8540154" y="6637132"/>
              <a:ext cx="161146" cy="183565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8867183" y="6579209"/>
              <a:ext cx="171293" cy="238212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9063679" y="6637132"/>
              <a:ext cx="161146" cy="183565"/>
            </a:xfrm>
            <a:prstGeom prst="rect">
              <a:avLst/>
            </a:prstGeom>
          </p:spPr>
        </p:pic>
        <p:sp>
          <p:nvSpPr>
            <p:cNvPr id="346" name="object 346"/>
            <p:cNvSpPr/>
            <p:nvPr/>
          </p:nvSpPr>
          <p:spPr>
            <a:xfrm>
              <a:off x="9255419" y="6566128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59" h="254634">
                  <a:moveTo>
                    <a:pt x="69861" y="71003"/>
                  </a:moveTo>
                  <a:lnTo>
                    <a:pt x="29706" y="84944"/>
                  </a:lnTo>
                  <a:lnTo>
                    <a:pt x="4824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59" y="202544"/>
                  </a:lnTo>
                  <a:lnTo>
                    <a:pt x="30271" y="164748"/>
                  </a:lnTo>
                  <a:lnTo>
                    <a:pt x="31047" y="148928"/>
                  </a:lnTo>
                  <a:lnTo>
                    <a:pt x="49531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59" h="254634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59" h="254634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1" y="214340"/>
                  </a:lnTo>
                  <a:lnTo>
                    <a:pt x="101969" y="222419"/>
                  </a:lnTo>
                  <a:lnTo>
                    <a:pt x="90485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59" h="254634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7" name="object 34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444059" y="6637129"/>
              <a:ext cx="150194" cy="183565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629265" y="6637132"/>
              <a:ext cx="85568" cy="180298"/>
            </a:xfrm>
            <a:prstGeom prst="rect">
              <a:avLst/>
            </a:prstGeom>
          </p:spPr>
        </p:pic>
        <p:pic>
          <p:nvPicPr>
            <p:cNvPr id="349" name="object 349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9870551" y="6579048"/>
              <a:ext cx="321486" cy="238760"/>
            </a:xfrm>
            <a:prstGeom prst="rect">
              <a:avLst/>
            </a:prstGeom>
          </p:spPr>
        </p:pic>
        <p:pic>
          <p:nvPicPr>
            <p:cNvPr id="350" name="object 350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10214610" y="6637129"/>
              <a:ext cx="150194" cy="183565"/>
            </a:xfrm>
            <a:prstGeom prst="rect">
              <a:avLst/>
            </a:prstGeom>
          </p:spPr>
        </p:pic>
        <p:pic>
          <p:nvPicPr>
            <p:cNvPr id="351" name="object 351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10391967" y="6637128"/>
              <a:ext cx="149210" cy="183565"/>
            </a:xfrm>
            <a:prstGeom prst="rect">
              <a:avLst/>
            </a:prstGeom>
          </p:spPr>
        </p:pic>
        <p:pic>
          <p:nvPicPr>
            <p:cNvPr id="352" name="object 35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574551" y="6640406"/>
              <a:ext cx="139398" cy="180287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0738483" y="6597537"/>
              <a:ext cx="96363" cy="223155"/>
            </a:xfrm>
            <a:prstGeom prst="rect">
              <a:avLst/>
            </a:prstGeom>
          </p:spPr>
        </p:pic>
        <p:sp>
          <p:nvSpPr>
            <p:cNvPr id="354" name="object 354"/>
            <p:cNvSpPr/>
            <p:nvPr/>
          </p:nvSpPr>
          <p:spPr>
            <a:xfrm>
              <a:off x="10869532" y="6575935"/>
              <a:ext cx="36195" cy="241935"/>
            </a:xfrm>
            <a:custGeom>
              <a:avLst/>
              <a:gdLst/>
              <a:ahLst/>
              <a:cxnLst/>
              <a:rect l="l" t="t" r="r" b="b"/>
              <a:pathLst>
                <a:path w="36195" h="241934">
                  <a:moveTo>
                    <a:pt x="32721" y="64469"/>
                  </a:moveTo>
                  <a:lnTo>
                    <a:pt x="2450" y="64469"/>
                  </a:lnTo>
                  <a:lnTo>
                    <a:pt x="2450" y="241490"/>
                  </a:lnTo>
                  <a:lnTo>
                    <a:pt x="32721" y="241490"/>
                  </a:lnTo>
                  <a:lnTo>
                    <a:pt x="32721" y="64469"/>
                  </a:lnTo>
                  <a:close/>
                </a:path>
                <a:path w="36195" h="241934">
                  <a:moveTo>
                    <a:pt x="23727" y="0"/>
                  </a:moveTo>
                  <a:lnTo>
                    <a:pt x="11947" y="0"/>
                  </a:lnTo>
                  <a:lnTo>
                    <a:pt x="7507" y="1696"/>
                  </a:lnTo>
                  <a:lnTo>
                    <a:pt x="1497" y="8460"/>
                  </a:lnTo>
                  <a:lnTo>
                    <a:pt x="0" y="12606"/>
                  </a:lnTo>
                  <a:lnTo>
                    <a:pt x="0" y="22418"/>
                  </a:lnTo>
                  <a:lnTo>
                    <a:pt x="1497" y="26512"/>
                  </a:lnTo>
                  <a:lnTo>
                    <a:pt x="7507" y="33056"/>
                  </a:lnTo>
                  <a:lnTo>
                    <a:pt x="11947" y="34690"/>
                  </a:lnTo>
                  <a:lnTo>
                    <a:pt x="23727" y="34690"/>
                  </a:lnTo>
                  <a:lnTo>
                    <a:pt x="28208" y="33056"/>
                  </a:lnTo>
                  <a:lnTo>
                    <a:pt x="34302" y="26512"/>
                  </a:lnTo>
                  <a:lnTo>
                    <a:pt x="35831" y="22418"/>
                  </a:lnTo>
                  <a:lnTo>
                    <a:pt x="35831" y="12606"/>
                  </a:lnTo>
                  <a:lnTo>
                    <a:pt x="34302" y="8460"/>
                  </a:lnTo>
                  <a:lnTo>
                    <a:pt x="28208" y="1696"/>
                  </a:lnTo>
                  <a:lnTo>
                    <a:pt x="237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5" name="object 355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10933179" y="6637132"/>
              <a:ext cx="330483" cy="183565"/>
            </a:xfrm>
            <a:prstGeom prst="rect">
              <a:avLst/>
            </a:prstGeom>
          </p:spPr>
        </p:pic>
        <p:sp>
          <p:nvSpPr>
            <p:cNvPr id="356" name="object 356"/>
            <p:cNvSpPr/>
            <p:nvPr/>
          </p:nvSpPr>
          <p:spPr>
            <a:xfrm>
              <a:off x="11417433" y="6566128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59" h="254634">
                  <a:moveTo>
                    <a:pt x="69861" y="71003"/>
                  </a:moveTo>
                  <a:lnTo>
                    <a:pt x="29706" y="84944"/>
                  </a:lnTo>
                  <a:lnTo>
                    <a:pt x="4832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64" y="202544"/>
                  </a:lnTo>
                  <a:lnTo>
                    <a:pt x="30271" y="164748"/>
                  </a:lnTo>
                  <a:lnTo>
                    <a:pt x="31048" y="148928"/>
                  </a:lnTo>
                  <a:lnTo>
                    <a:pt x="49534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59" h="254634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59" h="254634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4" y="214340"/>
                  </a:lnTo>
                  <a:lnTo>
                    <a:pt x="101977" y="222419"/>
                  </a:lnTo>
                  <a:lnTo>
                    <a:pt x="90494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59" h="254634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7" name="object 357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1608694" y="6637126"/>
              <a:ext cx="146100" cy="183575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11919198" y="6579213"/>
              <a:ext cx="172445" cy="241479"/>
            </a:xfrm>
            <a:prstGeom prst="rect">
              <a:avLst/>
            </a:prstGeom>
          </p:spPr>
        </p:pic>
        <p:pic>
          <p:nvPicPr>
            <p:cNvPr id="359" name="object 359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12136475" y="6637135"/>
              <a:ext cx="139231" cy="180287"/>
            </a:xfrm>
            <a:prstGeom prst="rect">
              <a:avLst/>
            </a:prstGeom>
          </p:spPr>
        </p:pic>
        <p:sp>
          <p:nvSpPr>
            <p:cNvPr id="360" name="object 360"/>
            <p:cNvSpPr/>
            <p:nvPr/>
          </p:nvSpPr>
          <p:spPr>
            <a:xfrm>
              <a:off x="12321509" y="6575935"/>
              <a:ext cx="36195" cy="241935"/>
            </a:xfrm>
            <a:custGeom>
              <a:avLst/>
              <a:gdLst/>
              <a:ahLst/>
              <a:cxnLst/>
              <a:rect l="l" t="t" r="r" b="b"/>
              <a:pathLst>
                <a:path w="36195" h="241934">
                  <a:moveTo>
                    <a:pt x="32721" y="64469"/>
                  </a:moveTo>
                  <a:lnTo>
                    <a:pt x="2450" y="64469"/>
                  </a:lnTo>
                  <a:lnTo>
                    <a:pt x="2450" y="241490"/>
                  </a:lnTo>
                  <a:lnTo>
                    <a:pt x="32721" y="241490"/>
                  </a:lnTo>
                  <a:lnTo>
                    <a:pt x="32721" y="64469"/>
                  </a:lnTo>
                  <a:close/>
                </a:path>
                <a:path w="36195" h="241934">
                  <a:moveTo>
                    <a:pt x="23727" y="0"/>
                  </a:moveTo>
                  <a:lnTo>
                    <a:pt x="11947" y="0"/>
                  </a:lnTo>
                  <a:lnTo>
                    <a:pt x="7507" y="1696"/>
                  </a:lnTo>
                  <a:lnTo>
                    <a:pt x="1497" y="8460"/>
                  </a:lnTo>
                  <a:lnTo>
                    <a:pt x="0" y="12606"/>
                  </a:lnTo>
                  <a:lnTo>
                    <a:pt x="0" y="22418"/>
                  </a:lnTo>
                  <a:lnTo>
                    <a:pt x="1497" y="26512"/>
                  </a:lnTo>
                  <a:lnTo>
                    <a:pt x="7507" y="33056"/>
                  </a:lnTo>
                  <a:lnTo>
                    <a:pt x="11947" y="34690"/>
                  </a:lnTo>
                  <a:lnTo>
                    <a:pt x="23727" y="34690"/>
                  </a:lnTo>
                  <a:lnTo>
                    <a:pt x="28208" y="33056"/>
                  </a:lnTo>
                  <a:lnTo>
                    <a:pt x="34302" y="26512"/>
                  </a:lnTo>
                  <a:lnTo>
                    <a:pt x="35831" y="22418"/>
                  </a:lnTo>
                  <a:lnTo>
                    <a:pt x="35831" y="12606"/>
                  </a:lnTo>
                  <a:lnTo>
                    <a:pt x="34302" y="8460"/>
                  </a:lnTo>
                  <a:lnTo>
                    <a:pt x="28208" y="1696"/>
                  </a:lnTo>
                  <a:lnTo>
                    <a:pt x="237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1" name="object 361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2576905" y="6637132"/>
              <a:ext cx="161146" cy="183565"/>
            </a:xfrm>
            <a:prstGeom prst="rect">
              <a:avLst/>
            </a:prstGeom>
          </p:spPr>
        </p:pic>
        <p:pic>
          <p:nvPicPr>
            <p:cNvPr id="362" name="object 362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12397589" y="6569401"/>
              <a:ext cx="146100" cy="251301"/>
            </a:xfrm>
            <a:prstGeom prst="rect">
              <a:avLst/>
            </a:prstGeom>
          </p:spPr>
        </p:pic>
        <p:pic>
          <p:nvPicPr>
            <p:cNvPr id="363" name="object 363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12891496" y="6637129"/>
              <a:ext cx="150194" cy="183565"/>
            </a:xfrm>
            <a:prstGeom prst="rect">
              <a:avLst/>
            </a:prstGeom>
          </p:spPr>
        </p:pic>
        <p:pic>
          <p:nvPicPr>
            <p:cNvPr id="364" name="object 36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3191866" y="6637132"/>
              <a:ext cx="161146" cy="183565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13510710" y="6575938"/>
              <a:ext cx="183408" cy="244756"/>
            </a:xfrm>
            <a:prstGeom prst="rect">
              <a:avLst/>
            </a:prstGeom>
          </p:spPr>
        </p:pic>
        <p:pic>
          <p:nvPicPr>
            <p:cNvPr id="366" name="object 366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3724225" y="6637132"/>
              <a:ext cx="161146" cy="183565"/>
            </a:xfrm>
            <a:prstGeom prst="rect">
              <a:avLst/>
            </a:prstGeom>
          </p:spPr>
        </p:pic>
        <p:pic>
          <p:nvPicPr>
            <p:cNvPr id="367" name="object 367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13923173" y="6637135"/>
              <a:ext cx="248191" cy="180287"/>
            </a:xfrm>
            <a:prstGeom prst="rect">
              <a:avLst/>
            </a:prstGeom>
          </p:spPr>
        </p:pic>
        <p:sp>
          <p:nvSpPr>
            <p:cNvPr id="368" name="object 368"/>
            <p:cNvSpPr/>
            <p:nvPr/>
          </p:nvSpPr>
          <p:spPr>
            <a:xfrm>
              <a:off x="14217169" y="6575935"/>
              <a:ext cx="36195" cy="241935"/>
            </a:xfrm>
            <a:custGeom>
              <a:avLst/>
              <a:gdLst/>
              <a:ahLst/>
              <a:cxnLst/>
              <a:rect l="l" t="t" r="r" b="b"/>
              <a:pathLst>
                <a:path w="36194" h="241934">
                  <a:moveTo>
                    <a:pt x="32721" y="64469"/>
                  </a:moveTo>
                  <a:lnTo>
                    <a:pt x="2450" y="64469"/>
                  </a:lnTo>
                  <a:lnTo>
                    <a:pt x="2450" y="241490"/>
                  </a:lnTo>
                  <a:lnTo>
                    <a:pt x="32721" y="241490"/>
                  </a:lnTo>
                  <a:lnTo>
                    <a:pt x="32721" y="64469"/>
                  </a:lnTo>
                  <a:close/>
                </a:path>
                <a:path w="36194" h="241934">
                  <a:moveTo>
                    <a:pt x="23727" y="0"/>
                  </a:moveTo>
                  <a:lnTo>
                    <a:pt x="11947" y="0"/>
                  </a:lnTo>
                  <a:lnTo>
                    <a:pt x="7486" y="1696"/>
                  </a:lnTo>
                  <a:lnTo>
                    <a:pt x="1497" y="8460"/>
                  </a:lnTo>
                  <a:lnTo>
                    <a:pt x="0" y="12606"/>
                  </a:lnTo>
                  <a:lnTo>
                    <a:pt x="0" y="22418"/>
                  </a:lnTo>
                  <a:lnTo>
                    <a:pt x="1497" y="26512"/>
                  </a:lnTo>
                  <a:lnTo>
                    <a:pt x="7486" y="33056"/>
                  </a:lnTo>
                  <a:lnTo>
                    <a:pt x="11947" y="34690"/>
                  </a:lnTo>
                  <a:lnTo>
                    <a:pt x="23727" y="34690"/>
                  </a:lnTo>
                  <a:lnTo>
                    <a:pt x="28187" y="33056"/>
                  </a:lnTo>
                  <a:lnTo>
                    <a:pt x="34302" y="26512"/>
                  </a:lnTo>
                  <a:lnTo>
                    <a:pt x="35831" y="22418"/>
                  </a:lnTo>
                  <a:lnTo>
                    <a:pt x="35831" y="12606"/>
                  </a:lnTo>
                  <a:lnTo>
                    <a:pt x="34302" y="8460"/>
                  </a:lnTo>
                  <a:lnTo>
                    <a:pt x="28187" y="1696"/>
                  </a:lnTo>
                  <a:lnTo>
                    <a:pt x="237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9" name="object 36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4276885" y="6597537"/>
              <a:ext cx="96363" cy="223155"/>
            </a:xfrm>
            <a:prstGeom prst="rect">
              <a:avLst/>
            </a:prstGeom>
          </p:spPr>
        </p:pic>
        <p:sp>
          <p:nvSpPr>
            <p:cNvPr id="370" name="object 370"/>
            <p:cNvSpPr/>
            <p:nvPr/>
          </p:nvSpPr>
          <p:spPr>
            <a:xfrm>
              <a:off x="14400080" y="6566127"/>
              <a:ext cx="150495" cy="254635"/>
            </a:xfrm>
            <a:custGeom>
              <a:avLst/>
              <a:gdLst/>
              <a:ahLst/>
              <a:cxnLst/>
              <a:rect l="l" t="t" r="r" b="b"/>
              <a:pathLst>
                <a:path w="150494" h="254634">
                  <a:moveTo>
                    <a:pt x="77390" y="71003"/>
                  </a:moveTo>
                  <a:lnTo>
                    <a:pt x="38208" y="82699"/>
                  </a:lnTo>
                  <a:lnTo>
                    <a:pt x="10062" y="115095"/>
                  </a:lnTo>
                  <a:lnTo>
                    <a:pt x="0" y="162131"/>
                  </a:lnTo>
                  <a:lnTo>
                    <a:pt x="0" y="167691"/>
                  </a:lnTo>
                  <a:lnTo>
                    <a:pt x="12704" y="218112"/>
                  </a:lnTo>
                  <a:lnTo>
                    <a:pt x="48506" y="248659"/>
                  </a:lnTo>
                  <a:lnTo>
                    <a:pt x="81149" y="254568"/>
                  </a:lnTo>
                  <a:lnTo>
                    <a:pt x="102001" y="252431"/>
                  </a:lnTo>
                  <a:lnTo>
                    <a:pt x="120077" y="246022"/>
                  </a:lnTo>
                  <a:lnTo>
                    <a:pt x="135377" y="235339"/>
                  </a:lnTo>
                  <a:lnTo>
                    <a:pt x="139958" y="229867"/>
                  </a:lnTo>
                  <a:lnTo>
                    <a:pt x="82793" y="229867"/>
                  </a:lnTo>
                  <a:lnTo>
                    <a:pt x="71997" y="228860"/>
                  </a:lnTo>
                  <a:lnTo>
                    <a:pt x="39113" y="205066"/>
                  </a:lnTo>
                  <a:lnTo>
                    <a:pt x="30271" y="171460"/>
                  </a:lnTo>
                  <a:lnTo>
                    <a:pt x="150194" y="171460"/>
                  </a:lnTo>
                  <a:lnTo>
                    <a:pt x="150194" y="158864"/>
                  </a:lnTo>
                  <a:lnTo>
                    <a:pt x="149459" y="146592"/>
                  </a:lnTo>
                  <a:lnTo>
                    <a:pt x="31255" y="146592"/>
                  </a:lnTo>
                  <a:lnTo>
                    <a:pt x="33317" y="135238"/>
                  </a:lnTo>
                  <a:lnTo>
                    <a:pt x="60532" y="99206"/>
                  </a:lnTo>
                  <a:lnTo>
                    <a:pt x="77390" y="95871"/>
                  </a:lnTo>
                  <a:lnTo>
                    <a:pt x="132466" y="95871"/>
                  </a:lnTo>
                  <a:lnTo>
                    <a:pt x="131053" y="93745"/>
                  </a:lnTo>
                  <a:lnTo>
                    <a:pt x="120518" y="83795"/>
                  </a:lnTo>
                  <a:lnTo>
                    <a:pt x="108062" y="76688"/>
                  </a:lnTo>
                  <a:lnTo>
                    <a:pt x="93685" y="72424"/>
                  </a:lnTo>
                  <a:lnTo>
                    <a:pt x="77390" y="71003"/>
                  </a:lnTo>
                  <a:close/>
                </a:path>
                <a:path w="150494" h="254634">
                  <a:moveTo>
                    <a:pt x="129420" y="205983"/>
                  </a:moveTo>
                  <a:lnTo>
                    <a:pt x="97586" y="228232"/>
                  </a:lnTo>
                  <a:lnTo>
                    <a:pt x="82793" y="229867"/>
                  </a:lnTo>
                  <a:lnTo>
                    <a:pt x="139958" y="229867"/>
                  </a:lnTo>
                  <a:lnTo>
                    <a:pt x="147901" y="220380"/>
                  </a:lnTo>
                  <a:lnTo>
                    <a:pt x="129420" y="205983"/>
                  </a:lnTo>
                  <a:close/>
                </a:path>
                <a:path w="150494" h="254634">
                  <a:moveTo>
                    <a:pt x="132466" y="95871"/>
                  </a:moveTo>
                  <a:lnTo>
                    <a:pt x="77390" y="95871"/>
                  </a:lnTo>
                  <a:lnTo>
                    <a:pt x="86847" y="96705"/>
                  </a:lnTo>
                  <a:lnTo>
                    <a:pt x="86520" y="96705"/>
                  </a:lnTo>
                  <a:lnTo>
                    <a:pt x="116158" y="123829"/>
                  </a:lnTo>
                  <a:lnTo>
                    <a:pt x="119923" y="144299"/>
                  </a:lnTo>
                  <a:lnTo>
                    <a:pt x="119923" y="146592"/>
                  </a:lnTo>
                  <a:lnTo>
                    <a:pt x="149459" y="146592"/>
                  </a:lnTo>
                  <a:lnTo>
                    <a:pt x="148998" y="138903"/>
                  </a:lnTo>
                  <a:lnTo>
                    <a:pt x="145410" y="121396"/>
                  </a:lnTo>
                  <a:lnTo>
                    <a:pt x="139429" y="106344"/>
                  </a:lnTo>
                  <a:lnTo>
                    <a:pt x="132466" y="95871"/>
                  </a:lnTo>
                  <a:close/>
                </a:path>
                <a:path w="150494" h="254634">
                  <a:moveTo>
                    <a:pt x="86384" y="0"/>
                  </a:moveTo>
                  <a:lnTo>
                    <a:pt x="68060" y="0"/>
                  </a:lnTo>
                  <a:lnTo>
                    <a:pt x="27821" y="44417"/>
                  </a:lnTo>
                  <a:lnTo>
                    <a:pt x="27821" y="46459"/>
                  </a:lnTo>
                  <a:lnTo>
                    <a:pt x="52846" y="46459"/>
                  </a:lnTo>
                  <a:lnTo>
                    <a:pt x="77222" y="18648"/>
                  </a:lnTo>
                  <a:lnTo>
                    <a:pt x="103230" y="18648"/>
                  </a:lnTo>
                  <a:lnTo>
                    <a:pt x="86384" y="0"/>
                  </a:lnTo>
                  <a:close/>
                </a:path>
                <a:path w="150494" h="254634">
                  <a:moveTo>
                    <a:pt x="103230" y="18648"/>
                  </a:moveTo>
                  <a:lnTo>
                    <a:pt x="77222" y="18648"/>
                  </a:lnTo>
                  <a:lnTo>
                    <a:pt x="101766" y="46459"/>
                  </a:lnTo>
                  <a:lnTo>
                    <a:pt x="126802" y="46459"/>
                  </a:lnTo>
                  <a:lnTo>
                    <a:pt x="126802" y="44742"/>
                  </a:lnTo>
                  <a:lnTo>
                    <a:pt x="103230" y="186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1" name="object 371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14705522" y="6575942"/>
              <a:ext cx="183565" cy="244756"/>
            </a:xfrm>
            <a:prstGeom prst="rect">
              <a:avLst/>
            </a:prstGeom>
          </p:spPr>
        </p:pic>
        <p:pic>
          <p:nvPicPr>
            <p:cNvPr id="372" name="object 372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14929003" y="6637129"/>
              <a:ext cx="150194" cy="183565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15106848" y="6597537"/>
              <a:ext cx="255061" cy="223161"/>
            </a:xfrm>
            <a:prstGeom prst="rect">
              <a:avLst/>
            </a:prstGeom>
          </p:spPr>
        </p:pic>
        <p:pic>
          <p:nvPicPr>
            <p:cNvPr id="374" name="object 374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5385147" y="6637132"/>
              <a:ext cx="161146" cy="183565"/>
            </a:xfrm>
            <a:prstGeom prst="rect">
              <a:avLst/>
            </a:prstGeom>
          </p:spPr>
        </p:pic>
        <p:pic>
          <p:nvPicPr>
            <p:cNvPr id="375" name="object 37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5584254" y="6637132"/>
              <a:ext cx="85568" cy="180298"/>
            </a:xfrm>
            <a:prstGeom prst="rect">
              <a:avLst/>
            </a:prstGeom>
          </p:spPr>
        </p:pic>
        <p:sp>
          <p:nvSpPr>
            <p:cNvPr id="376" name="object 376"/>
            <p:cNvSpPr/>
            <p:nvPr/>
          </p:nvSpPr>
          <p:spPr>
            <a:xfrm>
              <a:off x="15813425" y="6566128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59" h="254634">
                  <a:moveTo>
                    <a:pt x="69861" y="71003"/>
                  </a:moveTo>
                  <a:lnTo>
                    <a:pt x="29706" y="84944"/>
                  </a:lnTo>
                  <a:lnTo>
                    <a:pt x="4832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64" y="202544"/>
                  </a:lnTo>
                  <a:lnTo>
                    <a:pt x="30271" y="164748"/>
                  </a:lnTo>
                  <a:lnTo>
                    <a:pt x="31048" y="148928"/>
                  </a:lnTo>
                  <a:lnTo>
                    <a:pt x="49534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59" h="254634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59" h="254634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4" y="214340"/>
                  </a:lnTo>
                  <a:lnTo>
                    <a:pt x="101977" y="222419"/>
                  </a:lnTo>
                  <a:lnTo>
                    <a:pt x="90494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59" h="254634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7" name="object 377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16001744" y="6637132"/>
              <a:ext cx="161146" cy="183565"/>
            </a:xfrm>
            <a:prstGeom prst="rect">
              <a:avLst/>
            </a:prstGeom>
          </p:spPr>
        </p:pic>
        <p:sp>
          <p:nvSpPr>
            <p:cNvPr id="378" name="object 378"/>
            <p:cNvSpPr/>
            <p:nvPr/>
          </p:nvSpPr>
          <p:spPr>
            <a:xfrm>
              <a:off x="16331063" y="6579213"/>
              <a:ext cx="31750" cy="238760"/>
            </a:xfrm>
            <a:custGeom>
              <a:avLst/>
              <a:gdLst/>
              <a:ahLst/>
              <a:cxnLst/>
              <a:rect l="l" t="t" r="r" b="b"/>
              <a:pathLst>
                <a:path w="31750" h="238759">
                  <a:moveTo>
                    <a:pt x="31412" y="0"/>
                  </a:moveTo>
                  <a:lnTo>
                    <a:pt x="0" y="0"/>
                  </a:lnTo>
                  <a:lnTo>
                    <a:pt x="0" y="238212"/>
                  </a:lnTo>
                  <a:lnTo>
                    <a:pt x="31412" y="238212"/>
                  </a:lnTo>
                  <a:lnTo>
                    <a:pt x="31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9" name="object 379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16414998" y="6637135"/>
              <a:ext cx="248191" cy="180287"/>
            </a:xfrm>
            <a:prstGeom prst="rect">
              <a:avLst/>
            </a:prstGeom>
          </p:spPr>
        </p:pic>
        <p:pic>
          <p:nvPicPr>
            <p:cNvPr id="380" name="object 380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16708829" y="6637129"/>
              <a:ext cx="149545" cy="248358"/>
            </a:xfrm>
            <a:prstGeom prst="rect">
              <a:avLst/>
            </a:prstGeom>
          </p:spPr>
        </p:pic>
        <p:pic>
          <p:nvPicPr>
            <p:cNvPr id="381" name="object 381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6888804" y="6637132"/>
              <a:ext cx="161146" cy="183565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17080549" y="6597537"/>
              <a:ext cx="255061" cy="223161"/>
            </a:xfrm>
            <a:prstGeom prst="rect">
              <a:avLst/>
            </a:prstGeom>
          </p:spPr>
        </p:pic>
        <p:pic>
          <p:nvPicPr>
            <p:cNvPr id="383" name="object 38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7358848" y="6637132"/>
              <a:ext cx="161146" cy="183565"/>
            </a:xfrm>
            <a:prstGeom prst="rect">
              <a:avLst/>
            </a:prstGeom>
          </p:spPr>
        </p:pic>
        <p:sp>
          <p:nvSpPr>
            <p:cNvPr id="384" name="object 384"/>
            <p:cNvSpPr/>
            <p:nvPr/>
          </p:nvSpPr>
          <p:spPr>
            <a:xfrm>
              <a:off x="17673766" y="6566128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59" h="254634">
                  <a:moveTo>
                    <a:pt x="69861" y="71003"/>
                  </a:moveTo>
                  <a:lnTo>
                    <a:pt x="29706" y="84944"/>
                  </a:lnTo>
                  <a:lnTo>
                    <a:pt x="4832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64" y="202544"/>
                  </a:lnTo>
                  <a:lnTo>
                    <a:pt x="30271" y="164748"/>
                  </a:lnTo>
                  <a:lnTo>
                    <a:pt x="31048" y="148928"/>
                  </a:lnTo>
                  <a:lnTo>
                    <a:pt x="49534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59" h="254634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59" h="254634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4" y="214340"/>
                  </a:lnTo>
                  <a:lnTo>
                    <a:pt x="101977" y="222419"/>
                  </a:lnTo>
                  <a:lnTo>
                    <a:pt x="90494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59" h="254634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5" name="object 385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17862405" y="6637129"/>
              <a:ext cx="150194" cy="183565"/>
            </a:xfrm>
            <a:prstGeom prst="rect">
              <a:avLst/>
            </a:prstGeom>
          </p:spPr>
        </p:pic>
        <p:pic>
          <p:nvPicPr>
            <p:cNvPr id="386" name="object 386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8175533" y="6579217"/>
              <a:ext cx="162131" cy="238212"/>
            </a:xfrm>
            <a:prstGeom prst="rect">
              <a:avLst/>
            </a:prstGeom>
          </p:spPr>
        </p:pic>
        <p:pic>
          <p:nvPicPr>
            <p:cNvPr id="387" name="object 38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8371695" y="6637129"/>
              <a:ext cx="150194" cy="183565"/>
            </a:xfrm>
            <a:prstGeom prst="rect">
              <a:avLst/>
            </a:prstGeom>
          </p:spPr>
        </p:pic>
        <p:pic>
          <p:nvPicPr>
            <p:cNvPr id="388" name="object 388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18556907" y="6637135"/>
              <a:ext cx="139231" cy="180287"/>
            </a:xfrm>
            <a:prstGeom prst="rect">
              <a:avLst/>
            </a:prstGeom>
          </p:spPr>
        </p:pic>
        <p:pic>
          <p:nvPicPr>
            <p:cNvPr id="389" name="object 389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18734417" y="6637134"/>
              <a:ext cx="140707" cy="183565"/>
            </a:xfrm>
            <a:prstGeom prst="rect">
              <a:avLst/>
            </a:prstGeom>
          </p:spPr>
        </p:pic>
        <p:pic>
          <p:nvPicPr>
            <p:cNvPr id="390" name="object 390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19030033" y="6637129"/>
              <a:ext cx="150194" cy="183565"/>
            </a:xfrm>
            <a:prstGeom prst="rect">
              <a:avLst/>
            </a:prstGeom>
          </p:spPr>
        </p:pic>
        <p:pic>
          <p:nvPicPr>
            <p:cNvPr id="391" name="object 391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924850" y="6978026"/>
              <a:ext cx="1312792" cy="314128"/>
            </a:xfrm>
            <a:prstGeom prst="rect">
              <a:avLst/>
            </a:prstGeom>
          </p:spPr>
        </p:pic>
        <p:pic>
          <p:nvPicPr>
            <p:cNvPr id="392" name="object 392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2358872" y="6968214"/>
              <a:ext cx="1715593" cy="319359"/>
            </a:xfrm>
            <a:prstGeom prst="rect">
              <a:avLst/>
            </a:prstGeom>
          </p:spPr>
        </p:pic>
        <p:pic>
          <p:nvPicPr>
            <p:cNvPr id="393" name="object 393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4188827" y="7039218"/>
              <a:ext cx="161146" cy="183565"/>
            </a:xfrm>
            <a:prstGeom prst="rect">
              <a:avLst/>
            </a:prstGeom>
          </p:spPr>
        </p:pic>
        <p:pic>
          <p:nvPicPr>
            <p:cNvPr id="394" name="object 394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4380571" y="7039219"/>
              <a:ext cx="140707" cy="183565"/>
            </a:xfrm>
            <a:prstGeom prst="rect">
              <a:avLst/>
            </a:prstGeom>
          </p:spPr>
        </p:pic>
        <p:sp>
          <p:nvSpPr>
            <p:cNvPr id="395" name="object 395"/>
            <p:cNvSpPr/>
            <p:nvPr/>
          </p:nvSpPr>
          <p:spPr>
            <a:xfrm>
              <a:off x="4646257" y="6968216"/>
              <a:ext cx="114935" cy="251460"/>
            </a:xfrm>
            <a:custGeom>
              <a:avLst/>
              <a:gdLst/>
              <a:ahLst/>
              <a:cxnLst/>
              <a:rect l="l" t="t" r="r" b="b"/>
              <a:pathLst>
                <a:path w="114935" h="251459">
                  <a:moveTo>
                    <a:pt x="30276" y="0"/>
                  </a:moveTo>
                  <a:lnTo>
                    <a:pt x="0" y="0"/>
                  </a:lnTo>
                  <a:lnTo>
                    <a:pt x="0" y="251294"/>
                  </a:lnTo>
                  <a:lnTo>
                    <a:pt x="30276" y="251294"/>
                  </a:lnTo>
                  <a:lnTo>
                    <a:pt x="30276" y="0"/>
                  </a:lnTo>
                  <a:close/>
                </a:path>
                <a:path w="114935" h="251459">
                  <a:moveTo>
                    <a:pt x="111594" y="74282"/>
                  </a:moveTo>
                  <a:lnTo>
                    <a:pt x="81318" y="74282"/>
                  </a:lnTo>
                  <a:lnTo>
                    <a:pt x="81318" y="251294"/>
                  </a:lnTo>
                  <a:lnTo>
                    <a:pt x="111594" y="251294"/>
                  </a:lnTo>
                  <a:lnTo>
                    <a:pt x="111594" y="74282"/>
                  </a:lnTo>
                  <a:close/>
                </a:path>
                <a:path w="114935" h="251459">
                  <a:moveTo>
                    <a:pt x="114706" y="22415"/>
                  </a:moveTo>
                  <a:lnTo>
                    <a:pt x="113157" y="18262"/>
                  </a:lnTo>
                  <a:lnTo>
                    <a:pt x="107048" y="11506"/>
                  </a:lnTo>
                  <a:lnTo>
                    <a:pt x="102590" y="9817"/>
                  </a:lnTo>
                  <a:lnTo>
                    <a:pt x="90805" y="9817"/>
                  </a:lnTo>
                  <a:lnTo>
                    <a:pt x="86360" y="11506"/>
                  </a:lnTo>
                  <a:lnTo>
                    <a:pt x="80352" y="18262"/>
                  </a:lnTo>
                  <a:lnTo>
                    <a:pt x="78867" y="22415"/>
                  </a:lnTo>
                  <a:lnTo>
                    <a:pt x="78867" y="32232"/>
                  </a:lnTo>
                  <a:lnTo>
                    <a:pt x="80352" y="36322"/>
                  </a:lnTo>
                  <a:lnTo>
                    <a:pt x="86360" y="42862"/>
                  </a:lnTo>
                  <a:lnTo>
                    <a:pt x="90805" y="44500"/>
                  </a:lnTo>
                  <a:lnTo>
                    <a:pt x="102590" y="44500"/>
                  </a:lnTo>
                  <a:lnTo>
                    <a:pt x="107048" y="42862"/>
                  </a:lnTo>
                  <a:lnTo>
                    <a:pt x="113157" y="36322"/>
                  </a:lnTo>
                  <a:lnTo>
                    <a:pt x="114706" y="32232"/>
                  </a:lnTo>
                  <a:lnTo>
                    <a:pt x="114706" y="224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6" name="object 396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4806119" y="7039221"/>
              <a:ext cx="248191" cy="180287"/>
            </a:xfrm>
            <a:prstGeom prst="rect">
              <a:avLst/>
            </a:prstGeom>
          </p:spPr>
        </p:pic>
        <p:sp>
          <p:nvSpPr>
            <p:cNvPr id="397" name="object 397"/>
            <p:cNvSpPr/>
            <p:nvPr/>
          </p:nvSpPr>
          <p:spPr>
            <a:xfrm>
              <a:off x="5100116" y="6978028"/>
              <a:ext cx="36195" cy="241935"/>
            </a:xfrm>
            <a:custGeom>
              <a:avLst/>
              <a:gdLst/>
              <a:ahLst/>
              <a:cxnLst/>
              <a:rect l="l" t="t" r="r" b="b"/>
              <a:pathLst>
                <a:path w="36195" h="241934">
                  <a:moveTo>
                    <a:pt x="32721" y="64458"/>
                  </a:moveTo>
                  <a:lnTo>
                    <a:pt x="2450" y="64458"/>
                  </a:lnTo>
                  <a:lnTo>
                    <a:pt x="2450" y="241479"/>
                  </a:lnTo>
                  <a:lnTo>
                    <a:pt x="32721" y="241479"/>
                  </a:lnTo>
                  <a:lnTo>
                    <a:pt x="32721" y="64458"/>
                  </a:lnTo>
                  <a:close/>
                </a:path>
                <a:path w="36195" h="241934">
                  <a:moveTo>
                    <a:pt x="23727" y="0"/>
                  </a:moveTo>
                  <a:lnTo>
                    <a:pt x="11947" y="0"/>
                  </a:lnTo>
                  <a:lnTo>
                    <a:pt x="7486" y="1685"/>
                  </a:lnTo>
                  <a:lnTo>
                    <a:pt x="1497" y="8450"/>
                  </a:lnTo>
                  <a:lnTo>
                    <a:pt x="0" y="12596"/>
                  </a:lnTo>
                  <a:lnTo>
                    <a:pt x="0" y="22418"/>
                  </a:lnTo>
                  <a:lnTo>
                    <a:pt x="1497" y="26501"/>
                  </a:lnTo>
                  <a:lnTo>
                    <a:pt x="7486" y="33046"/>
                  </a:lnTo>
                  <a:lnTo>
                    <a:pt x="11947" y="34679"/>
                  </a:lnTo>
                  <a:lnTo>
                    <a:pt x="23727" y="34679"/>
                  </a:lnTo>
                  <a:lnTo>
                    <a:pt x="28187" y="33046"/>
                  </a:lnTo>
                  <a:lnTo>
                    <a:pt x="34302" y="26501"/>
                  </a:lnTo>
                  <a:lnTo>
                    <a:pt x="35831" y="22418"/>
                  </a:lnTo>
                  <a:lnTo>
                    <a:pt x="35831" y="12596"/>
                  </a:lnTo>
                  <a:lnTo>
                    <a:pt x="34302" y="8450"/>
                  </a:lnTo>
                  <a:lnTo>
                    <a:pt x="28187" y="1685"/>
                  </a:lnTo>
                  <a:lnTo>
                    <a:pt x="237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8" name="object 39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159832" y="6999623"/>
              <a:ext cx="96363" cy="223155"/>
            </a:xfrm>
            <a:prstGeom prst="rect">
              <a:avLst/>
            </a:prstGeom>
          </p:spPr>
        </p:pic>
        <p:pic>
          <p:nvPicPr>
            <p:cNvPr id="399" name="object 399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5283027" y="7039216"/>
              <a:ext cx="150194" cy="183565"/>
            </a:xfrm>
            <a:prstGeom prst="rect">
              <a:avLst/>
            </a:prstGeom>
          </p:spPr>
        </p:pic>
        <p:pic>
          <p:nvPicPr>
            <p:cNvPr id="400" name="object 400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5460872" y="7039219"/>
              <a:ext cx="140707" cy="183565"/>
            </a:xfrm>
            <a:prstGeom prst="rect">
              <a:avLst/>
            </a:prstGeom>
          </p:spPr>
        </p:pic>
        <p:pic>
          <p:nvPicPr>
            <p:cNvPr id="401" name="object 401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5723794" y="7039221"/>
              <a:ext cx="248191" cy="180287"/>
            </a:xfrm>
            <a:prstGeom prst="rect">
              <a:avLst/>
            </a:prstGeom>
          </p:spPr>
        </p:pic>
        <p:pic>
          <p:nvPicPr>
            <p:cNvPr id="402" name="object 402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6019206" y="6968373"/>
              <a:ext cx="220444" cy="251134"/>
            </a:xfrm>
            <a:prstGeom prst="rect">
              <a:avLst/>
            </a:prstGeom>
          </p:spPr>
        </p:pic>
        <p:sp>
          <p:nvSpPr>
            <p:cNvPr id="403" name="object 403"/>
            <p:cNvSpPr/>
            <p:nvPr/>
          </p:nvSpPr>
          <p:spPr>
            <a:xfrm>
              <a:off x="6285452" y="6978028"/>
              <a:ext cx="36195" cy="241935"/>
            </a:xfrm>
            <a:custGeom>
              <a:avLst/>
              <a:gdLst/>
              <a:ahLst/>
              <a:cxnLst/>
              <a:rect l="l" t="t" r="r" b="b"/>
              <a:pathLst>
                <a:path w="36195" h="241934">
                  <a:moveTo>
                    <a:pt x="32721" y="64458"/>
                  </a:moveTo>
                  <a:lnTo>
                    <a:pt x="2450" y="64458"/>
                  </a:lnTo>
                  <a:lnTo>
                    <a:pt x="2450" y="241479"/>
                  </a:lnTo>
                  <a:lnTo>
                    <a:pt x="32721" y="241479"/>
                  </a:lnTo>
                  <a:lnTo>
                    <a:pt x="32721" y="64458"/>
                  </a:lnTo>
                  <a:close/>
                </a:path>
                <a:path w="36195" h="241934">
                  <a:moveTo>
                    <a:pt x="23727" y="0"/>
                  </a:moveTo>
                  <a:lnTo>
                    <a:pt x="11947" y="0"/>
                  </a:lnTo>
                  <a:lnTo>
                    <a:pt x="7486" y="1685"/>
                  </a:lnTo>
                  <a:lnTo>
                    <a:pt x="1497" y="8450"/>
                  </a:lnTo>
                  <a:lnTo>
                    <a:pt x="0" y="12596"/>
                  </a:lnTo>
                  <a:lnTo>
                    <a:pt x="0" y="22418"/>
                  </a:lnTo>
                  <a:lnTo>
                    <a:pt x="1497" y="26501"/>
                  </a:lnTo>
                  <a:lnTo>
                    <a:pt x="7486" y="33046"/>
                  </a:lnTo>
                  <a:lnTo>
                    <a:pt x="11947" y="34679"/>
                  </a:lnTo>
                  <a:lnTo>
                    <a:pt x="23727" y="34679"/>
                  </a:lnTo>
                  <a:lnTo>
                    <a:pt x="28187" y="33046"/>
                  </a:lnTo>
                  <a:lnTo>
                    <a:pt x="34302" y="26501"/>
                  </a:lnTo>
                  <a:lnTo>
                    <a:pt x="35831" y="22418"/>
                  </a:lnTo>
                  <a:lnTo>
                    <a:pt x="35831" y="12596"/>
                  </a:lnTo>
                  <a:lnTo>
                    <a:pt x="34302" y="8450"/>
                  </a:lnTo>
                  <a:lnTo>
                    <a:pt x="28187" y="1685"/>
                  </a:lnTo>
                  <a:lnTo>
                    <a:pt x="237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4" name="object 404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6366444" y="7039221"/>
              <a:ext cx="248191" cy="180287"/>
            </a:xfrm>
            <a:prstGeom prst="rect">
              <a:avLst/>
            </a:prstGeom>
          </p:spPr>
        </p:pic>
        <p:pic>
          <p:nvPicPr>
            <p:cNvPr id="405" name="object 405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6652266" y="7039218"/>
              <a:ext cx="161146" cy="183565"/>
            </a:xfrm>
            <a:prstGeom prst="rect">
              <a:avLst/>
            </a:prstGeom>
          </p:spPr>
        </p:pic>
        <p:pic>
          <p:nvPicPr>
            <p:cNvPr id="406" name="object 406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6844010" y="7039219"/>
              <a:ext cx="140707" cy="183565"/>
            </a:xfrm>
            <a:prstGeom prst="rect">
              <a:avLst/>
            </a:prstGeom>
          </p:spPr>
        </p:pic>
        <p:sp>
          <p:nvSpPr>
            <p:cNvPr id="407" name="object 407"/>
            <p:cNvSpPr/>
            <p:nvPr/>
          </p:nvSpPr>
          <p:spPr>
            <a:xfrm>
              <a:off x="7099726" y="6968214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59" h="254634">
                  <a:moveTo>
                    <a:pt x="69861" y="71003"/>
                  </a:moveTo>
                  <a:lnTo>
                    <a:pt x="29706" y="84944"/>
                  </a:lnTo>
                  <a:lnTo>
                    <a:pt x="4824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59" y="202544"/>
                  </a:lnTo>
                  <a:lnTo>
                    <a:pt x="30271" y="164748"/>
                  </a:lnTo>
                  <a:lnTo>
                    <a:pt x="31047" y="148928"/>
                  </a:lnTo>
                  <a:lnTo>
                    <a:pt x="49531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59" h="254634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59" h="254634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1" y="214340"/>
                  </a:lnTo>
                  <a:lnTo>
                    <a:pt x="101969" y="222419"/>
                  </a:lnTo>
                  <a:lnTo>
                    <a:pt x="90485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59" h="254634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8" name="object 408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7288366" y="7039216"/>
              <a:ext cx="150194" cy="183565"/>
            </a:xfrm>
            <a:prstGeom prst="rect">
              <a:avLst/>
            </a:prstGeom>
          </p:spPr>
        </p:pic>
        <p:sp>
          <p:nvSpPr>
            <p:cNvPr id="409" name="object 409"/>
            <p:cNvSpPr/>
            <p:nvPr/>
          </p:nvSpPr>
          <p:spPr>
            <a:xfrm>
              <a:off x="941705" y="7040860"/>
              <a:ext cx="6569075" cy="1192530"/>
            </a:xfrm>
            <a:custGeom>
              <a:avLst/>
              <a:gdLst/>
              <a:ahLst/>
              <a:cxnLst/>
              <a:rect l="l" t="t" r="r" b="b"/>
              <a:pathLst>
                <a:path w="6569075" h="1192529">
                  <a:moveTo>
                    <a:pt x="31407" y="954024"/>
                  </a:moveTo>
                  <a:lnTo>
                    <a:pt x="0" y="954024"/>
                  </a:lnTo>
                  <a:lnTo>
                    <a:pt x="0" y="1192237"/>
                  </a:lnTo>
                  <a:lnTo>
                    <a:pt x="31407" y="1192237"/>
                  </a:lnTo>
                  <a:lnTo>
                    <a:pt x="31407" y="954024"/>
                  </a:lnTo>
                  <a:close/>
                </a:path>
                <a:path w="6569075" h="1192529">
                  <a:moveTo>
                    <a:pt x="230022" y="1078699"/>
                  </a:moveTo>
                  <a:lnTo>
                    <a:pt x="150177" y="1078699"/>
                  </a:lnTo>
                  <a:lnTo>
                    <a:pt x="150177" y="1103401"/>
                  </a:lnTo>
                  <a:lnTo>
                    <a:pt x="230022" y="1103401"/>
                  </a:lnTo>
                  <a:lnTo>
                    <a:pt x="230022" y="1078699"/>
                  </a:lnTo>
                  <a:close/>
                </a:path>
                <a:path w="6569075" h="1192529">
                  <a:moveTo>
                    <a:pt x="6568503" y="157556"/>
                  </a:moveTo>
                  <a:lnTo>
                    <a:pt x="6566890" y="153187"/>
                  </a:lnTo>
                  <a:lnTo>
                    <a:pt x="6560452" y="146215"/>
                  </a:lnTo>
                  <a:lnTo>
                    <a:pt x="6555740" y="144462"/>
                  </a:lnTo>
                  <a:lnTo>
                    <a:pt x="6543319" y="144462"/>
                  </a:lnTo>
                  <a:lnTo>
                    <a:pt x="6538658" y="146215"/>
                  </a:lnTo>
                  <a:lnTo>
                    <a:pt x="6532435" y="153187"/>
                  </a:lnTo>
                  <a:lnTo>
                    <a:pt x="6530873" y="157556"/>
                  </a:lnTo>
                  <a:lnTo>
                    <a:pt x="6530873" y="167805"/>
                  </a:lnTo>
                  <a:lnTo>
                    <a:pt x="6532435" y="172008"/>
                  </a:lnTo>
                  <a:lnTo>
                    <a:pt x="6538658" y="178765"/>
                  </a:lnTo>
                  <a:lnTo>
                    <a:pt x="6543319" y="180454"/>
                  </a:lnTo>
                  <a:lnTo>
                    <a:pt x="6555740" y="180454"/>
                  </a:lnTo>
                  <a:lnTo>
                    <a:pt x="6560452" y="178765"/>
                  </a:lnTo>
                  <a:lnTo>
                    <a:pt x="6566890" y="172008"/>
                  </a:lnTo>
                  <a:lnTo>
                    <a:pt x="6568503" y="167805"/>
                  </a:lnTo>
                  <a:lnTo>
                    <a:pt x="6568503" y="157556"/>
                  </a:lnTo>
                  <a:close/>
                </a:path>
                <a:path w="6569075" h="1192529">
                  <a:moveTo>
                    <a:pt x="6568681" y="13081"/>
                  </a:moveTo>
                  <a:lnTo>
                    <a:pt x="6567056" y="8724"/>
                  </a:lnTo>
                  <a:lnTo>
                    <a:pt x="6560617" y="1752"/>
                  </a:lnTo>
                  <a:lnTo>
                    <a:pt x="6555918" y="0"/>
                  </a:lnTo>
                  <a:lnTo>
                    <a:pt x="6543472" y="0"/>
                  </a:lnTo>
                  <a:lnTo>
                    <a:pt x="6538811" y="1752"/>
                  </a:lnTo>
                  <a:lnTo>
                    <a:pt x="6532588" y="8724"/>
                  </a:lnTo>
                  <a:lnTo>
                    <a:pt x="6531038" y="13081"/>
                  </a:lnTo>
                  <a:lnTo>
                    <a:pt x="6531038" y="23342"/>
                  </a:lnTo>
                  <a:lnTo>
                    <a:pt x="6532588" y="27533"/>
                  </a:lnTo>
                  <a:lnTo>
                    <a:pt x="6538811" y="34302"/>
                  </a:lnTo>
                  <a:lnTo>
                    <a:pt x="6543472" y="35991"/>
                  </a:lnTo>
                  <a:lnTo>
                    <a:pt x="6555918" y="35991"/>
                  </a:lnTo>
                  <a:lnTo>
                    <a:pt x="6560617" y="34302"/>
                  </a:lnTo>
                  <a:lnTo>
                    <a:pt x="6567056" y="27533"/>
                  </a:lnTo>
                  <a:lnTo>
                    <a:pt x="6568681" y="23342"/>
                  </a:lnTo>
                  <a:lnTo>
                    <a:pt x="6568681" y="130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0" name="object 410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1284131" y="8052796"/>
              <a:ext cx="149545" cy="248358"/>
            </a:xfrm>
            <a:prstGeom prst="rect">
              <a:avLst/>
            </a:prstGeom>
          </p:spPr>
        </p:pic>
        <p:pic>
          <p:nvPicPr>
            <p:cNvPr id="411" name="object 411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467048" y="8052792"/>
              <a:ext cx="146100" cy="183575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1654377" y="8052792"/>
              <a:ext cx="247865" cy="183575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2018408" y="8052797"/>
              <a:ext cx="161146" cy="183565"/>
            </a:xfrm>
            <a:prstGeom prst="rect">
              <a:avLst/>
            </a:prstGeom>
          </p:spPr>
        </p:pic>
        <p:pic>
          <p:nvPicPr>
            <p:cNvPr id="414" name="object 414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2292615" y="8052794"/>
              <a:ext cx="149210" cy="183565"/>
            </a:xfrm>
            <a:prstGeom prst="rect">
              <a:avLst/>
            </a:prstGeom>
          </p:spPr>
        </p:pic>
        <p:pic>
          <p:nvPicPr>
            <p:cNvPr id="415" name="object 41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475851" y="8052799"/>
              <a:ext cx="85568" cy="180298"/>
            </a:xfrm>
            <a:prstGeom prst="rect">
              <a:avLst/>
            </a:prstGeom>
          </p:spPr>
        </p:pic>
        <p:sp>
          <p:nvSpPr>
            <p:cNvPr id="416" name="object 416"/>
            <p:cNvSpPr/>
            <p:nvPr/>
          </p:nvSpPr>
          <p:spPr>
            <a:xfrm>
              <a:off x="2581541" y="7981791"/>
              <a:ext cx="410209" cy="254635"/>
            </a:xfrm>
            <a:custGeom>
              <a:avLst/>
              <a:gdLst/>
              <a:ahLst/>
              <a:cxnLst/>
              <a:rect l="l" t="t" r="r" b="b"/>
              <a:pathLst>
                <a:path w="410210" h="254634">
                  <a:moveTo>
                    <a:pt x="128752" y="0"/>
                  </a:moveTo>
                  <a:lnTo>
                    <a:pt x="92100" y="0"/>
                  </a:lnTo>
                  <a:lnTo>
                    <a:pt x="60477" y="48107"/>
                  </a:lnTo>
                  <a:lnTo>
                    <a:pt x="84912" y="48107"/>
                  </a:lnTo>
                  <a:lnTo>
                    <a:pt x="128752" y="0"/>
                  </a:lnTo>
                  <a:close/>
                </a:path>
                <a:path w="410210" h="254634">
                  <a:moveTo>
                    <a:pt x="150190" y="158864"/>
                  </a:moveTo>
                  <a:lnTo>
                    <a:pt x="149453" y="146596"/>
                  </a:lnTo>
                  <a:lnTo>
                    <a:pt x="148996" y="138912"/>
                  </a:lnTo>
                  <a:lnTo>
                    <a:pt x="145402" y="121399"/>
                  </a:lnTo>
                  <a:lnTo>
                    <a:pt x="120510" y="83807"/>
                  </a:lnTo>
                  <a:lnTo>
                    <a:pt x="119913" y="83477"/>
                  </a:lnTo>
                  <a:lnTo>
                    <a:pt x="119913" y="144310"/>
                  </a:lnTo>
                  <a:lnTo>
                    <a:pt x="119913" y="146596"/>
                  </a:lnTo>
                  <a:lnTo>
                    <a:pt x="31254" y="146596"/>
                  </a:lnTo>
                  <a:lnTo>
                    <a:pt x="33312" y="135242"/>
                  </a:lnTo>
                  <a:lnTo>
                    <a:pt x="60528" y="99212"/>
                  </a:lnTo>
                  <a:lnTo>
                    <a:pt x="77381" y="95872"/>
                  </a:lnTo>
                  <a:lnTo>
                    <a:pt x="86842" y="96710"/>
                  </a:lnTo>
                  <a:lnTo>
                    <a:pt x="86512" y="96710"/>
                  </a:lnTo>
                  <a:lnTo>
                    <a:pt x="94386" y="99047"/>
                  </a:lnTo>
                  <a:lnTo>
                    <a:pt x="118643" y="133426"/>
                  </a:lnTo>
                  <a:lnTo>
                    <a:pt x="119913" y="144310"/>
                  </a:lnTo>
                  <a:lnTo>
                    <a:pt x="119913" y="83477"/>
                  </a:lnTo>
                  <a:lnTo>
                    <a:pt x="108051" y="76695"/>
                  </a:lnTo>
                  <a:lnTo>
                    <a:pt x="93675" y="72428"/>
                  </a:lnTo>
                  <a:lnTo>
                    <a:pt x="77381" y="71005"/>
                  </a:lnTo>
                  <a:lnTo>
                    <a:pt x="67017" y="71742"/>
                  </a:lnTo>
                  <a:lnTo>
                    <a:pt x="29654" y="89128"/>
                  </a:lnTo>
                  <a:lnTo>
                    <a:pt x="5651" y="125806"/>
                  </a:lnTo>
                  <a:lnTo>
                    <a:pt x="0" y="162140"/>
                  </a:lnTo>
                  <a:lnTo>
                    <a:pt x="0" y="167703"/>
                  </a:lnTo>
                  <a:lnTo>
                    <a:pt x="12700" y="218122"/>
                  </a:lnTo>
                  <a:lnTo>
                    <a:pt x="48501" y="248666"/>
                  </a:lnTo>
                  <a:lnTo>
                    <a:pt x="81140" y="254571"/>
                  </a:lnTo>
                  <a:lnTo>
                    <a:pt x="101993" y="252437"/>
                  </a:lnTo>
                  <a:lnTo>
                    <a:pt x="120065" y="246024"/>
                  </a:lnTo>
                  <a:lnTo>
                    <a:pt x="135369" y="235343"/>
                  </a:lnTo>
                  <a:lnTo>
                    <a:pt x="139954" y="229870"/>
                  </a:lnTo>
                  <a:lnTo>
                    <a:pt x="147891" y="220383"/>
                  </a:lnTo>
                  <a:lnTo>
                    <a:pt x="129413" y="205994"/>
                  </a:lnTo>
                  <a:lnTo>
                    <a:pt x="125056" y="211124"/>
                  </a:lnTo>
                  <a:lnTo>
                    <a:pt x="120357" y="215722"/>
                  </a:lnTo>
                  <a:lnTo>
                    <a:pt x="82778" y="229870"/>
                  </a:lnTo>
                  <a:lnTo>
                    <a:pt x="71983" y="228866"/>
                  </a:lnTo>
                  <a:lnTo>
                    <a:pt x="39103" y="205066"/>
                  </a:lnTo>
                  <a:lnTo>
                    <a:pt x="30264" y="171462"/>
                  </a:lnTo>
                  <a:lnTo>
                    <a:pt x="150190" y="171462"/>
                  </a:lnTo>
                  <a:lnTo>
                    <a:pt x="150190" y="158864"/>
                  </a:lnTo>
                  <a:close/>
                </a:path>
                <a:path w="410210" h="254634">
                  <a:moveTo>
                    <a:pt x="327215" y="12"/>
                  </a:moveTo>
                  <a:lnTo>
                    <a:pt x="296938" y="12"/>
                  </a:lnTo>
                  <a:lnTo>
                    <a:pt x="296938" y="92278"/>
                  </a:lnTo>
                  <a:lnTo>
                    <a:pt x="296938" y="121729"/>
                  </a:lnTo>
                  <a:lnTo>
                    <a:pt x="296938" y="203034"/>
                  </a:lnTo>
                  <a:lnTo>
                    <a:pt x="289344" y="214350"/>
                  </a:lnTo>
                  <a:lnTo>
                    <a:pt x="279806" y="222427"/>
                  </a:lnTo>
                  <a:lnTo>
                    <a:pt x="268312" y="227279"/>
                  </a:lnTo>
                  <a:lnTo>
                    <a:pt x="254901" y="228892"/>
                  </a:lnTo>
                  <a:lnTo>
                    <a:pt x="244525" y="227825"/>
                  </a:lnTo>
                  <a:lnTo>
                    <a:pt x="215087" y="202552"/>
                  </a:lnTo>
                  <a:lnTo>
                    <a:pt x="208102" y="164757"/>
                  </a:lnTo>
                  <a:lnTo>
                    <a:pt x="208876" y="148932"/>
                  </a:lnTo>
                  <a:lnTo>
                    <a:pt x="227368" y="106362"/>
                  </a:lnTo>
                  <a:lnTo>
                    <a:pt x="255219" y="96697"/>
                  </a:lnTo>
                  <a:lnTo>
                    <a:pt x="268376" y="98259"/>
                  </a:lnTo>
                  <a:lnTo>
                    <a:pt x="279717" y="102958"/>
                  </a:lnTo>
                  <a:lnTo>
                    <a:pt x="289242" y="110782"/>
                  </a:lnTo>
                  <a:lnTo>
                    <a:pt x="296938" y="121729"/>
                  </a:lnTo>
                  <a:lnTo>
                    <a:pt x="296938" y="92278"/>
                  </a:lnTo>
                  <a:lnTo>
                    <a:pt x="287058" y="82969"/>
                  </a:lnTo>
                  <a:lnTo>
                    <a:pt x="275551" y="76327"/>
                  </a:lnTo>
                  <a:lnTo>
                    <a:pt x="262432" y="72339"/>
                  </a:lnTo>
                  <a:lnTo>
                    <a:pt x="247700" y="71018"/>
                  </a:lnTo>
                  <a:lnTo>
                    <a:pt x="232816" y="72567"/>
                  </a:lnTo>
                  <a:lnTo>
                    <a:pt x="197142" y="95796"/>
                  </a:lnTo>
                  <a:lnTo>
                    <a:pt x="179044" y="141947"/>
                  </a:lnTo>
                  <a:lnTo>
                    <a:pt x="177838" y="161328"/>
                  </a:lnTo>
                  <a:lnTo>
                    <a:pt x="177901" y="164757"/>
                  </a:lnTo>
                  <a:lnTo>
                    <a:pt x="188747" y="215823"/>
                  </a:lnTo>
                  <a:lnTo>
                    <a:pt x="219456" y="248285"/>
                  </a:lnTo>
                  <a:lnTo>
                    <a:pt x="247370" y="254584"/>
                  </a:lnTo>
                  <a:lnTo>
                    <a:pt x="262674" y="253187"/>
                  </a:lnTo>
                  <a:lnTo>
                    <a:pt x="276199" y="249021"/>
                  </a:lnTo>
                  <a:lnTo>
                    <a:pt x="287959" y="242062"/>
                  </a:lnTo>
                  <a:lnTo>
                    <a:pt x="297929" y="232321"/>
                  </a:lnTo>
                  <a:lnTo>
                    <a:pt x="299402" y="251307"/>
                  </a:lnTo>
                  <a:lnTo>
                    <a:pt x="327215" y="251307"/>
                  </a:lnTo>
                  <a:lnTo>
                    <a:pt x="327215" y="232321"/>
                  </a:lnTo>
                  <a:lnTo>
                    <a:pt x="327215" y="228892"/>
                  </a:lnTo>
                  <a:lnTo>
                    <a:pt x="327215" y="96697"/>
                  </a:lnTo>
                  <a:lnTo>
                    <a:pt x="327215" y="92278"/>
                  </a:lnTo>
                  <a:lnTo>
                    <a:pt x="327215" y="12"/>
                  </a:lnTo>
                  <a:close/>
                </a:path>
                <a:path w="410210" h="254634">
                  <a:moveTo>
                    <a:pt x="407047" y="74282"/>
                  </a:moveTo>
                  <a:lnTo>
                    <a:pt x="376783" y="74282"/>
                  </a:lnTo>
                  <a:lnTo>
                    <a:pt x="376783" y="251307"/>
                  </a:lnTo>
                  <a:lnTo>
                    <a:pt x="407047" y="251307"/>
                  </a:lnTo>
                  <a:lnTo>
                    <a:pt x="407047" y="74282"/>
                  </a:lnTo>
                  <a:close/>
                </a:path>
                <a:path w="410210" h="254634">
                  <a:moveTo>
                    <a:pt x="410159" y="22415"/>
                  </a:moveTo>
                  <a:lnTo>
                    <a:pt x="408622" y="18275"/>
                  </a:lnTo>
                  <a:lnTo>
                    <a:pt x="402513" y="11506"/>
                  </a:lnTo>
                  <a:lnTo>
                    <a:pt x="398056" y="9829"/>
                  </a:lnTo>
                  <a:lnTo>
                    <a:pt x="386283" y="9829"/>
                  </a:lnTo>
                  <a:lnTo>
                    <a:pt x="381812" y="11506"/>
                  </a:lnTo>
                  <a:lnTo>
                    <a:pt x="375818" y="18275"/>
                  </a:lnTo>
                  <a:lnTo>
                    <a:pt x="374332" y="22415"/>
                  </a:lnTo>
                  <a:lnTo>
                    <a:pt x="374332" y="32232"/>
                  </a:lnTo>
                  <a:lnTo>
                    <a:pt x="375818" y="36322"/>
                  </a:lnTo>
                  <a:lnTo>
                    <a:pt x="378828" y="39598"/>
                  </a:lnTo>
                  <a:lnTo>
                    <a:pt x="381812" y="42875"/>
                  </a:lnTo>
                  <a:lnTo>
                    <a:pt x="386283" y="44500"/>
                  </a:lnTo>
                  <a:lnTo>
                    <a:pt x="398056" y="44500"/>
                  </a:lnTo>
                  <a:lnTo>
                    <a:pt x="402513" y="42875"/>
                  </a:lnTo>
                  <a:lnTo>
                    <a:pt x="408622" y="36322"/>
                  </a:lnTo>
                  <a:lnTo>
                    <a:pt x="410159" y="32232"/>
                  </a:lnTo>
                  <a:lnTo>
                    <a:pt x="410159" y="224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7" name="object 41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015591" y="8013203"/>
              <a:ext cx="96363" cy="223155"/>
            </a:xfrm>
            <a:prstGeom prst="rect">
              <a:avLst/>
            </a:prstGeom>
          </p:spPr>
        </p:pic>
        <p:pic>
          <p:nvPicPr>
            <p:cNvPr id="418" name="object 418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3135194" y="8052797"/>
              <a:ext cx="161146" cy="183565"/>
            </a:xfrm>
            <a:prstGeom prst="rect">
              <a:avLst/>
            </a:prstGeom>
          </p:spPr>
        </p:pic>
        <p:pic>
          <p:nvPicPr>
            <p:cNvPr id="419" name="object 419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3417246" y="8052796"/>
              <a:ext cx="149545" cy="248358"/>
            </a:xfrm>
            <a:prstGeom prst="rect">
              <a:avLst/>
            </a:prstGeom>
          </p:spPr>
        </p:pic>
        <p:pic>
          <p:nvPicPr>
            <p:cNvPr id="420" name="object 42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605234" y="8052799"/>
              <a:ext cx="85568" cy="180298"/>
            </a:xfrm>
            <a:prstGeom prst="rect">
              <a:avLst/>
            </a:prstGeom>
          </p:spPr>
        </p:pic>
        <p:pic>
          <p:nvPicPr>
            <p:cNvPr id="421" name="object 421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3710922" y="8052796"/>
              <a:ext cx="150194" cy="183565"/>
            </a:xfrm>
            <a:prstGeom prst="rect">
              <a:avLst/>
            </a:prstGeom>
          </p:spPr>
        </p:pic>
        <p:pic>
          <p:nvPicPr>
            <p:cNvPr id="422" name="object 422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3888766" y="8052799"/>
              <a:ext cx="140707" cy="183565"/>
            </a:xfrm>
            <a:prstGeom prst="rect">
              <a:avLst/>
            </a:prstGeom>
          </p:spPr>
        </p:pic>
        <p:pic>
          <p:nvPicPr>
            <p:cNvPr id="423" name="object 42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068245" y="8056071"/>
              <a:ext cx="139398" cy="180287"/>
            </a:xfrm>
            <a:prstGeom prst="rect">
              <a:avLst/>
            </a:prstGeom>
          </p:spPr>
        </p:pic>
        <p:pic>
          <p:nvPicPr>
            <p:cNvPr id="424" name="object 424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4253453" y="8052800"/>
              <a:ext cx="248191" cy="180287"/>
            </a:xfrm>
            <a:prstGeom prst="rect">
              <a:avLst/>
            </a:prstGeom>
          </p:spPr>
        </p:pic>
        <p:sp>
          <p:nvSpPr>
            <p:cNvPr id="425" name="object 425"/>
            <p:cNvSpPr/>
            <p:nvPr/>
          </p:nvSpPr>
          <p:spPr>
            <a:xfrm>
              <a:off x="4547451" y="7981803"/>
              <a:ext cx="223520" cy="254635"/>
            </a:xfrm>
            <a:custGeom>
              <a:avLst/>
              <a:gdLst/>
              <a:ahLst/>
              <a:cxnLst/>
              <a:rect l="l" t="t" r="r" b="b"/>
              <a:pathLst>
                <a:path w="223520" h="254634">
                  <a:moveTo>
                    <a:pt x="32715" y="74269"/>
                  </a:moveTo>
                  <a:lnTo>
                    <a:pt x="2451" y="74269"/>
                  </a:lnTo>
                  <a:lnTo>
                    <a:pt x="2451" y="251294"/>
                  </a:lnTo>
                  <a:lnTo>
                    <a:pt x="32715" y="251294"/>
                  </a:lnTo>
                  <a:lnTo>
                    <a:pt x="32715" y="74269"/>
                  </a:lnTo>
                  <a:close/>
                </a:path>
                <a:path w="223520" h="254634">
                  <a:moveTo>
                    <a:pt x="35826" y="22402"/>
                  </a:moveTo>
                  <a:lnTo>
                    <a:pt x="34290" y="18262"/>
                  </a:lnTo>
                  <a:lnTo>
                    <a:pt x="28168" y="11493"/>
                  </a:lnTo>
                  <a:lnTo>
                    <a:pt x="23723" y="9817"/>
                  </a:lnTo>
                  <a:lnTo>
                    <a:pt x="11938" y="9817"/>
                  </a:lnTo>
                  <a:lnTo>
                    <a:pt x="7480" y="11493"/>
                  </a:lnTo>
                  <a:lnTo>
                    <a:pt x="1485" y="18262"/>
                  </a:lnTo>
                  <a:lnTo>
                    <a:pt x="0" y="22402"/>
                  </a:lnTo>
                  <a:lnTo>
                    <a:pt x="0" y="32219"/>
                  </a:lnTo>
                  <a:lnTo>
                    <a:pt x="1485" y="36309"/>
                  </a:lnTo>
                  <a:lnTo>
                    <a:pt x="4495" y="39585"/>
                  </a:lnTo>
                  <a:lnTo>
                    <a:pt x="7480" y="42862"/>
                  </a:lnTo>
                  <a:lnTo>
                    <a:pt x="11938" y="44488"/>
                  </a:lnTo>
                  <a:lnTo>
                    <a:pt x="23723" y="44488"/>
                  </a:lnTo>
                  <a:lnTo>
                    <a:pt x="28168" y="42862"/>
                  </a:lnTo>
                  <a:lnTo>
                    <a:pt x="34290" y="36309"/>
                  </a:lnTo>
                  <a:lnTo>
                    <a:pt x="35826" y="32219"/>
                  </a:lnTo>
                  <a:lnTo>
                    <a:pt x="35826" y="22402"/>
                  </a:lnTo>
                  <a:close/>
                </a:path>
                <a:path w="223520" h="254634">
                  <a:moveTo>
                    <a:pt x="223151" y="0"/>
                  </a:moveTo>
                  <a:lnTo>
                    <a:pt x="192887" y="0"/>
                  </a:lnTo>
                  <a:lnTo>
                    <a:pt x="192887" y="92265"/>
                  </a:lnTo>
                  <a:lnTo>
                    <a:pt x="192887" y="121716"/>
                  </a:lnTo>
                  <a:lnTo>
                    <a:pt x="192887" y="203022"/>
                  </a:lnTo>
                  <a:lnTo>
                    <a:pt x="185293" y="214337"/>
                  </a:lnTo>
                  <a:lnTo>
                    <a:pt x="175742" y="222415"/>
                  </a:lnTo>
                  <a:lnTo>
                    <a:pt x="164261" y="227266"/>
                  </a:lnTo>
                  <a:lnTo>
                    <a:pt x="150837" y="228879"/>
                  </a:lnTo>
                  <a:lnTo>
                    <a:pt x="140474" y="227812"/>
                  </a:lnTo>
                  <a:lnTo>
                    <a:pt x="111036" y="202539"/>
                  </a:lnTo>
                  <a:lnTo>
                    <a:pt x="104051" y="164744"/>
                  </a:lnTo>
                  <a:lnTo>
                    <a:pt x="104825" y="148920"/>
                  </a:lnTo>
                  <a:lnTo>
                    <a:pt x="123304" y="106349"/>
                  </a:lnTo>
                  <a:lnTo>
                    <a:pt x="151168" y="96685"/>
                  </a:lnTo>
                  <a:lnTo>
                    <a:pt x="164325" y="98247"/>
                  </a:lnTo>
                  <a:lnTo>
                    <a:pt x="175666" y="102946"/>
                  </a:lnTo>
                  <a:lnTo>
                    <a:pt x="185178" y="110769"/>
                  </a:lnTo>
                  <a:lnTo>
                    <a:pt x="192887" y="121716"/>
                  </a:lnTo>
                  <a:lnTo>
                    <a:pt x="192887" y="92265"/>
                  </a:lnTo>
                  <a:lnTo>
                    <a:pt x="182994" y="82956"/>
                  </a:lnTo>
                  <a:lnTo>
                    <a:pt x="171488" y="76314"/>
                  </a:lnTo>
                  <a:lnTo>
                    <a:pt x="158369" y="72326"/>
                  </a:lnTo>
                  <a:lnTo>
                    <a:pt x="143637" y="71005"/>
                  </a:lnTo>
                  <a:lnTo>
                    <a:pt x="128765" y="72555"/>
                  </a:lnTo>
                  <a:lnTo>
                    <a:pt x="93091" y="95783"/>
                  </a:lnTo>
                  <a:lnTo>
                    <a:pt x="74980" y="141935"/>
                  </a:lnTo>
                  <a:lnTo>
                    <a:pt x="73774" y="161315"/>
                  </a:lnTo>
                  <a:lnTo>
                    <a:pt x="73850" y="164744"/>
                  </a:lnTo>
                  <a:lnTo>
                    <a:pt x="84683" y="215811"/>
                  </a:lnTo>
                  <a:lnTo>
                    <a:pt x="115392" y="248272"/>
                  </a:lnTo>
                  <a:lnTo>
                    <a:pt x="143319" y="254571"/>
                  </a:lnTo>
                  <a:lnTo>
                    <a:pt x="158623" y="253174"/>
                  </a:lnTo>
                  <a:lnTo>
                    <a:pt x="172148" y="249008"/>
                  </a:lnTo>
                  <a:lnTo>
                    <a:pt x="183896" y="242049"/>
                  </a:lnTo>
                  <a:lnTo>
                    <a:pt x="193865" y="232308"/>
                  </a:lnTo>
                  <a:lnTo>
                    <a:pt x="195338" y="251294"/>
                  </a:lnTo>
                  <a:lnTo>
                    <a:pt x="223151" y="251294"/>
                  </a:lnTo>
                  <a:lnTo>
                    <a:pt x="223151" y="232308"/>
                  </a:lnTo>
                  <a:lnTo>
                    <a:pt x="223151" y="228879"/>
                  </a:lnTo>
                  <a:lnTo>
                    <a:pt x="223151" y="96685"/>
                  </a:lnTo>
                  <a:lnTo>
                    <a:pt x="223151" y="92265"/>
                  </a:lnTo>
                  <a:lnTo>
                    <a:pt x="2231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6" name="object 426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4809554" y="8052797"/>
              <a:ext cx="161146" cy="183565"/>
            </a:xfrm>
            <a:prstGeom prst="rect">
              <a:avLst/>
            </a:prstGeom>
          </p:spPr>
        </p:pic>
        <p:sp>
          <p:nvSpPr>
            <p:cNvPr id="427" name="object 427"/>
            <p:cNvSpPr/>
            <p:nvPr/>
          </p:nvSpPr>
          <p:spPr>
            <a:xfrm>
              <a:off x="5084245" y="7981794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60" h="254634">
                  <a:moveTo>
                    <a:pt x="69861" y="71003"/>
                  </a:moveTo>
                  <a:lnTo>
                    <a:pt x="29706" y="84944"/>
                  </a:lnTo>
                  <a:lnTo>
                    <a:pt x="4824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59" y="202544"/>
                  </a:lnTo>
                  <a:lnTo>
                    <a:pt x="30271" y="164748"/>
                  </a:lnTo>
                  <a:lnTo>
                    <a:pt x="31047" y="148928"/>
                  </a:lnTo>
                  <a:lnTo>
                    <a:pt x="49531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60" h="254634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60" h="254634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1" y="214340"/>
                  </a:lnTo>
                  <a:lnTo>
                    <a:pt x="101969" y="222419"/>
                  </a:lnTo>
                  <a:lnTo>
                    <a:pt x="90485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60" h="254634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8" name="object 428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5272884" y="8052796"/>
              <a:ext cx="150194" cy="183565"/>
            </a:xfrm>
            <a:prstGeom prst="rect">
              <a:avLst/>
            </a:prstGeom>
          </p:spPr>
        </p:pic>
        <p:sp>
          <p:nvSpPr>
            <p:cNvPr id="429" name="object 429"/>
            <p:cNvSpPr/>
            <p:nvPr/>
          </p:nvSpPr>
          <p:spPr>
            <a:xfrm>
              <a:off x="5548071" y="7994877"/>
              <a:ext cx="31750" cy="238760"/>
            </a:xfrm>
            <a:custGeom>
              <a:avLst/>
              <a:gdLst/>
              <a:ahLst/>
              <a:cxnLst/>
              <a:rect l="l" t="t" r="r" b="b"/>
              <a:pathLst>
                <a:path w="31750" h="238759">
                  <a:moveTo>
                    <a:pt x="31412" y="0"/>
                  </a:moveTo>
                  <a:lnTo>
                    <a:pt x="0" y="0"/>
                  </a:lnTo>
                  <a:lnTo>
                    <a:pt x="0" y="238212"/>
                  </a:lnTo>
                  <a:lnTo>
                    <a:pt x="31412" y="238212"/>
                  </a:lnTo>
                  <a:lnTo>
                    <a:pt x="31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0" name="object 430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5636915" y="7994883"/>
              <a:ext cx="162131" cy="238212"/>
            </a:xfrm>
            <a:prstGeom prst="rect">
              <a:avLst/>
            </a:prstGeom>
          </p:spPr>
        </p:pic>
        <p:pic>
          <p:nvPicPr>
            <p:cNvPr id="431" name="object 431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5830951" y="7991605"/>
              <a:ext cx="236091" cy="288931"/>
            </a:xfrm>
            <a:prstGeom prst="rect">
              <a:avLst/>
            </a:prstGeom>
          </p:spPr>
        </p:pic>
        <p:pic>
          <p:nvPicPr>
            <p:cNvPr id="432" name="object 432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6193185" y="7993737"/>
              <a:ext cx="91452" cy="239353"/>
            </a:xfrm>
            <a:prstGeom prst="rect">
              <a:avLst/>
            </a:prstGeom>
          </p:spPr>
        </p:pic>
        <p:pic>
          <p:nvPicPr>
            <p:cNvPr id="433" name="object 433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6368894" y="7991609"/>
              <a:ext cx="151011" cy="244756"/>
            </a:xfrm>
            <a:prstGeom prst="rect">
              <a:avLst/>
            </a:prstGeom>
          </p:spPr>
        </p:pic>
        <p:pic>
          <p:nvPicPr>
            <p:cNvPr id="434" name="object 434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6558847" y="7991447"/>
              <a:ext cx="213668" cy="245081"/>
            </a:xfrm>
            <a:prstGeom prst="rect">
              <a:avLst/>
            </a:prstGeom>
          </p:spPr>
        </p:pic>
        <p:sp>
          <p:nvSpPr>
            <p:cNvPr id="435" name="object 435"/>
            <p:cNvSpPr/>
            <p:nvPr/>
          </p:nvSpPr>
          <p:spPr>
            <a:xfrm>
              <a:off x="6891784" y="7964289"/>
              <a:ext cx="86995" cy="346075"/>
            </a:xfrm>
            <a:custGeom>
              <a:avLst/>
              <a:gdLst/>
              <a:ahLst/>
              <a:cxnLst/>
              <a:rect l="l" t="t" r="r" b="b"/>
              <a:pathLst>
                <a:path w="86995" h="346075">
                  <a:moveTo>
                    <a:pt x="80165" y="0"/>
                  </a:moveTo>
                  <a:lnTo>
                    <a:pt x="49340" y="26376"/>
                  </a:lnTo>
                  <a:lnTo>
                    <a:pt x="22225" y="68626"/>
                  </a:lnTo>
                  <a:lnTo>
                    <a:pt x="5561" y="118307"/>
                  </a:lnTo>
                  <a:lnTo>
                    <a:pt x="0" y="172109"/>
                  </a:lnTo>
                  <a:lnTo>
                    <a:pt x="2413" y="209443"/>
                  </a:lnTo>
                  <a:lnTo>
                    <a:pt x="21720" y="275951"/>
                  </a:lnTo>
                  <a:lnTo>
                    <a:pt x="48629" y="318334"/>
                  </a:lnTo>
                  <a:lnTo>
                    <a:pt x="80165" y="345696"/>
                  </a:lnTo>
                  <a:lnTo>
                    <a:pt x="86384" y="327215"/>
                  </a:lnTo>
                  <a:lnTo>
                    <a:pt x="77139" y="318604"/>
                  </a:lnTo>
                  <a:lnTo>
                    <a:pt x="68550" y="308478"/>
                  </a:lnTo>
                  <a:lnTo>
                    <a:pt x="43245" y="259413"/>
                  </a:lnTo>
                  <a:lnTo>
                    <a:pt x="31712" y="204602"/>
                  </a:lnTo>
                  <a:lnTo>
                    <a:pt x="30271" y="174067"/>
                  </a:lnTo>
                  <a:lnTo>
                    <a:pt x="30428" y="160162"/>
                  </a:lnTo>
                  <a:lnTo>
                    <a:pt x="35356" y="115787"/>
                  </a:lnTo>
                  <a:lnTo>
                    <a:pt x="47202" y="75903"/>
                  </a:lnTo>
                  <a:lnTo>
                    <a:pt x="74974" y="30327"/>
                  </a:lnTo>
                  <a:lnTo>
                    <a:pt x="86384" y="19957"/>
                  </a:lnTo>
                  <a:lnTo>
                    <a:pt x="801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6" name="object 43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986020" y="8013203"/>
              <a:ext cx="96363" cy="223155"/>
            </a:xfrm>
            <a:prstGeom prst="rect">
              <a:avLst/>
            </a:prstGeom>
          </p:spPr>
        </p:pic>
        <p:pic>
          <p:nvPicPr>
            <p:cNvPr id="437" name="object 43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116908" y="8052799"/>
              <a:ext cx="85568" cy="180298"/>
            </a:xfrm>
            <a:prstGeom prst="rect">
              <a:avLst/>
            </a:prstGeom>
          </p:spPr>
        </p:pic>
        <p:pic>
          <p:nvPicPr>
            <p:cNvPr id="438" name="object 438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7222595" y="8052796"/>
              <a:ext cx="150194" cy="183565"/>
            </a:xfrm>
            <a:prstGeom prst="rect">
              <a:avLst/>
            </a:prstGeom>
          </p:spPr>
        </p:pic>
        <p:pic>
          <p:nvPicPr>
            <p:cNvPr id="439" name="object 439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7399297" y="8056066"/>
              <a:ext cx="140540" cy="177020"/>
            </a:xfrm>
            <a:prstGeom prst="rect">
              <a:avLst/>
            </a:prstGeom>
          </p:spPr>
        </p:pic>
        <p:pic>
          <p:nvPicPr>
            <p:cNvPr id="440" name="object 440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7566171" y="8052796"/>
              <a:ext cx="150194" cy="183565"/>
            </a:xfrm>
            <a:prstGeom prst="rect">
              <a:avLst/>
            </a:prstGeom>
          </p:spPr>
        </p:pic>
        <p:pic>
          <p:nvPicPr>
            <p:cNvPr id="441" name="object 441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7834324" y="8052796"/>
              <a:ext cx="149545" cy="248358"/>
            </a:xfrm>
            <a:prstGeom prst="rect">
              <a:avLst/>
            </a:prstGeom>
          </p:spPr>
        </p:pic>
        <p:pic>
          <p:nvPicPr>
            <p:cNvPr id="442" name="object 442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8014299" y="8052797"/>
              <a:ext cx="161146" cy="183565"/>
            </a:xfrm>
            <a:prstGeom prst="rect">
              <a:avLst/>
            </a:prstGeom>
          </p:spPr>
        </p:pic>
        <p:pic>
          <p:nvPicPr>
            <p:cNvPr id="443" name="object 44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213406" y="8052799"/>
              <a:ext cx="85568" cy="180298"/>
            </a:xfrm>
            <a:prstGeom prst="rect">
              <a:avLst/>
            </a:prstGeom>
          </p:spPr>
        </p:pic>
        <p:pic>
          <p:nvPicPr>
            <p:cNvPr id="444" name="object 444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8401885" y="8052794"/>
              <a:ext cx="149210" cy="183565"/>
            </a:xfrm>
            <a:prstGeom prst="rect">
              <a:avLst/>
            </a:prstGeom>
          </p:spPr>
        </p:pic>
        <p:pic>
          <p:nvPicPr>
            <p:cNvPr id="445" name="object 445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8577429" y="8052796"/>
              <a:ext cx="150194" cy="183565"/>
            </a:xfrm>
            <a:prstGeom prst="rect">
              <a:avLst/>
            </a:prstGeom>
          </p:spPr>
        </p:pic>
        <p:pic>
          <p:nvPicPr>
            <p:cNvPr id="446" name="object 446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8762641" y="8052800"/>
              <a:ext cx="139231" cy="180287"/>
            </a:xfrm>
            <a:prstGeom prst="rect">
              <a:avLst/>
            </a:prstGeom>
          </p:spPr>
        </p:pic>
        <p:pic>
          <p:nvPicPr>
            <p:cNvPr id="447" name="object 44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926079" y="8013203"/>
              <a:ext cx="96363" cy="223155"/>
            </a:xfrm>
            <a:prstGeom prst="rect">
              <a:avLst/>
            </a:prstGeom>
          </p:spPr>
        </p:pic>
        <p:pic>
          <p:nvPicPr>
            <p:cNvPr id="448" name="object 448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9045681" y="8052797"/>
              <a:ext cx="161146" cy="183565"/>
            </a:xfrm>
            <a:prstGeom prst="rect">
              <a:avLst/>
            </a:prstGeom>
          </p:spPr>
        </p:pic>
        <p:sp>
          <p:nvSpPr>
            <p:cNvPr id="449" name="object 449"/>
            <p:cNvSpPr/>
            <p:nvPr/>
          </p:nvSpPr>
          <p:spPr>
            <a:xfrm>
              <a:off x="9228087" y="7964290"/>
              <a:ext cx="166370" cy="346075"/>
            </a:xfrm>
            <a:custGeom>
              <a:avLst/>
              <a:gdLst/>
              <a:ahLst/>
              <a:cxnLst/>
              <a:rect l="l" t="t" r="r" b="b"/>
              <a:pathLst>
                <a:path w="166370" h="346075">
                  <a:moveTo>
                    <a:pt x="86563" y="173748"/>
                  </a:moveTo>
                  <a:lnTo>
                    <a:pt x="81076" y="118745"/>
                  </a:lnTo>
                  <a:lnTo>
                    <a:pt x="64630" y="69329"/>
                  </a:lnTo>
                  <a:lnTo>
                    <a:pt x="37630" y="26936"/>
                  </a:lnTo>
                  <a:lnTo>
                    <a:pt x="6388" y="0"/>
                  </a:lnTo>
                  <a:lnTo>
                    <a:pt x="0" y="18491"/>
                  </a:lnTo>
                  <a:lnTo>
                    <a:pt x="7823" y="25679"/>
                  </a:lnTo>
                  <a:lnTo>
                    <a:pt x="15240" y="34150"/>
                  </a:lnTo>
                  <a:lnTo>
                    <a:pt x="34950" y="67056"/>
                  </a:lnTo>
                  <a:lnTo>
                    <a:pt x="48920" y="107899"/>
                  </a:lnTo>
                  <a:lnTo>
                    <a:pt x="55676" y="154914"/>
                  </a:lnTo>
                  <a:lnTo>
                    <a:pt x="56134" y="171792"/>
                  </a:lnTo>
                  <a:lnTo>
                    <a:pt x="56134" y="177012"/>
                  </a:lnTo>
                  <a:lnTo>
                    <a:pt x="52044" y="224370"/>
                  </a:lnTo>
                  <a:lnTo>
                    <a:pt x="40500" y="267258"/>
                  </a:lnTo>
                  <a:lnTo>
                    <a:pt x="22720" y="302564"/>
                  </a:lnTo>
                  <a:lnTo>
                    <a:pt x="0" y="327215"/>
                  </a:lnTo>
                  <a:lnTo>
                    <a:pt x="6388" y="345706"/>
                  </a:lnTo>
                  <a:lnTo>
                    <a:pt x="37719" y="318579"/>
                  </a:lnTo>
                  <a:lnTo>
                    <a:pt x="64871" y="275869"/>
                  </a:lnTo>
                  <a:lnTo>
                    <a:pt x="81178" y="226783"/>
                  </a:lnTo>
                  <a:lnTo>
                    <a:pt x="85953" y="191808"/>
                  </a:lnTo>
                  <a:lnTo>
                    <a:pt x="86563" y="173748"/>
                  </a:lnTo>
                  <a:close/>
                </a:path>
                <a:path w="166370" h="346075">
                  <a:moveTo>
                    <a:pt x="162636" y="232981"/>
                  </a:moveTo>
                  <a:lnTo>
                    <a:pt x="133019" y="232981"/>
                  </a:lnTo>
                  <a:lnTo>
                    <a:pt x="133019" y="260299"/>
                  </a:lnTo>
                  <a:lnTo>
                    <a:pt x="131762" y="271589"/>
                  </a:lnTo>
                  <a:lnTo>
                    <a:pt x="128676" y="282714"/>
                  </a:lnTo>
                  <a:lnTo>
                    <a:pt x="123748" y="293674"/>
                  </a:lnTo>
                  <a:lnTo>
                    <a:pt x="116979" y="304482"/>
                  </a:lnTo>
                  <a:lnTo>
                    <a:pt x="134162" y="316255"/>
                  </a:lnTo>
                  <a:lnTo>
                    <a:pt x="158076" y="281482"/>
                  </a:lnTo>
                  <a:lnTo>
                    <a:pt x="162636" y="256692"/>
                  </a:lnTo>
                  <a:lnTo>
                    <a:pt x="162636" y="232981"/>
                  </a:lnTo>
                  <a:close/>
                </a:path>
                <a:path w="166370" h="346075">
                  <a:moveTo>
                    <a:pt x="166077" y="103238"/>
                  </a:moveTo>
                  <a:lnTo>
                    <a:pt x="164452" y="98869"/>
                  </a:lnTo>
                  <a:lnTo>
                    <a:pt x="158013" y="91897"/>
                  </a:lnTo>
                  <a:lnTo>
                    <a:pt x="153314" y="90144"/>
                  </a:lnTo>
                  <a:lnTo>
                    <a:pt x="140868" y="90144"/>
                  </a:lnTo>
                  <a:lnTo>
                    <a:pt x="136207" y="91897"/>
                  </a:lnTo>
                  <a:lnTo>
                    <a:pt x="129984" y="98869"/>
                  </a:lnTo>
                  <a:lnTo>
                    <a:pt x="128435" y="103238"/>
                  </a:lnTo>
                  <a:lnTo>
                    <a:pt x="128435" y="113487"/>
                  </a:lnTo>
                  <a:lnTo>
                    <a:pt x="129984" y="117690"/>
                  </a:lnTo>
                  <a:lnTo>
                    <a:pt x="136207" y="124447"/>
                  </a:lnTo>
                  <a:lnTo>
                    <a:pt x="140868" y="126136"/>
                  </a:lnTo>
                  <a:lnTo>
                    <a:pt x="153314" y="126136"/>
                  </a:lnTo>
                  <a:lnTo>
                    <a:pt x="158013" y="124447"/>
                  </a:lnTo>
                  <a:lnTo>
                    <a:pt x="164452" y="117690"/>
                  </a:lnTo>
                  <a:lnTo>
                    <a:pt x="166077" y="113487"/>
                  </a:lnTo>
                  <a:lnTo>
                    <a:pt x="166077" y="1032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0" name="object 450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9507375" y="8052796"/>
              <a:ext cx="150194" cy="183565"/>
            </a:xfrm>
            <a:prstGeom prst="rect">
              <a:avLst/>
            </a:prstGeom>
          </p:spPr>
        </p:pic>
        <p:sp>
          <p:nvSpPr>
            <p:cNvPr id="451" name="object 451"/>
            <p:cNvSpPr/>
            <p:nvPr/>
          </p:nvSpPr>
          <p:spPr>
            <a:xfrm>
              <a:off x="941705" y="8501677"/>
              <a:ext cx="321310" cy="238760"/>
            </a:xfrm>
            <a:custGeom>
              <a:avLst/>
              <a:gdLst/>
              <a:ahLst/>
              <a:cxnLst/>
              <a:rect l="l" t="t" r="r" b="b"/>
              <a:pathLst>
                <a:path w="321309" h="238759">
                  <a:moveTo>
                    <a:pt x="31407" y="0"/>
                  </a:moveTo>
                  <a:lnTo>
                    <a:pt x="0" y="0"/>
                  </a:lnTo>
                  <a:lnTo>
                    <a:pt x="0" y="238213"/>
                  </a:lnTo>
                  <a:lnTo>
                    <a:pt x="31407" y="238213"/>
                  </a:lnTo>
                  <a:lnTo>
                    <a:pt x="31407" y="0"/>
                  </a:lnTo>
                  <a:close/>
                </a:path>
                <a:path w="321309" h="238759">
                  <a:moveTo>
                    <a:pt x="122542" y="0"/>
                  </a:moveTo>
                  <a:lnTo>
                    <a:pt x="91122" y="0"/>
                  </a:lnTo>
                  <a:lnTo>
                    <a:pt x="91122" y="238213"/>
                  </a:lnTo>
                  <a:lnTo>
                    <a:pt x="122542" y="238213"/>
                  </a:lnTo>
                  <a:lnTo>
                    <a:pt x="122542" y="0"/>
                  </a:lnTo>
                  <a:close/>
                </a:path>
                <a:path w="321309" h="238759">
                  <a:moveTo>
                    <a:pt x="321144" y="124675"/>
                  </a:moveTo>
                  <a:lnTo>
                    <a:pt x="241312" y="124675"/>
                  </a:lnTo>
                  <a:lnTo>
                    <a:pt x="241312" y="149377"/>
                  </a:lnTo>
                  <a:lnTo>
                    <a:pt x="321144" y="149377"/>
                  </a:lnTo>
                  <a:lnTo>
                    <a:pt x="321144" y="1246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2" name="object 452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375260" y="8559585"/>
              <a:ext cx="149545" cy="248358"/>
            </a:xfrm>
            <a:prstGeom prst="rect">
              <a:avLst/>
            </a:prstGeom>
          </p:spPr>
        </p:pic>
        <p:pic>
          <p:nvPicPr>
            <p:cNvPr id="453" name="object 453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1558177" y="8559582"/>
              <a:ext cx="146100" cy="183575"/>
            </a:xfrm>
            <a:prstGeom prst="rect">
              <a:avLst/>
            </a:prstGeom>
          </p:spPr>
        </p:pic>
        <p:pic>
          <p:nvPicPr>
            <p:cNvPr id="454" name="object 454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1745507" y="8559582"/>
              <a:ext cx="247865" cy="183575"/>
            </a:xfrm>
            <a:prstGeom prst="rect">
              <a:avLst/>
            </a:prstGeom>
          </p:spPr>
        </p:pic>
        <p:pic>
          <p:nvPicPr>
            <p:cNvPr id="455" name="object 455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2109537" y="8559587"/>
              <a:ext cx="161146" cy="183565"/>
            </a:xfrm>
            <a:prstGeom prst="rect">
              <a:avLst/>
            </a:prstGeom>
          </p:spPr>
        </p:pic>
        <p:pic>
          <p:nvPicPr>
            <p:cNvPr id="456" name="object 456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2383744" y="8559584"/>
              <a:ext cx="149210" cy="183565"/>
            </a:xfrm>
            <a:prstGeom prst="rect">
              <a:avLst/>
            </a:prstGeom>
          </p:spPr>
        </p:pic>
        <p:pic>
          <p:nvPicPr>
            <p:cNvPr id="457" name="object 45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566981" y="8559588"/>
              <a:ext cx="85568" cy="180298"/>
            </a:xfrm>
            <a:prstGeom prst="rect">
              <a:avLst/>
            </a:prstGeom>
          </p:spPr>
        </p:pic>
        <p:sp>
          <p:nvSpPr>
            <p:cNvPr id="458" name="object 458"/>
            <p:cNvSpPr/>
            <p:nvPr/>
          </p:nvSpPr>
          <p:spPr>
            <a:xfrm>
              <a:off x="2672664" y="8488584"/>
              <a:ext cx="410209" cy="254635"/>
            </a:xfrm>
            <a:custGeom>
              <a:avLst/>
              <a:gdLst/>
              <a:ahLst/>
              <a:cxnLst/>
              <a:rect l="l" t="t" r="r" b="b"/>
              <a:pathLst>
                <a:path w="410210" h="254634">
                  <a:moveTo>
                    <a:pt x="128765" y="0"/>
                  </a:moveTo>
                  <a:lnTo>
                    <a:pt x="92113" y="0"/>
                  </a:lnTo>
                  <a:lnTo>
                    <a:pt x="60477" y="48107"/>
                  </a:lnTo>
                  <a:lnTo>
                    <a:pt x="84924" y="48107"/>
                  </a:lnTo>
                  <a:lnTo>
                    <a:pt x="128765" y="0"/>
                  </a:lnTo>
                  <a:close/>
                </a:path>
                <a:path w="410210" h="254634">
                  <a:moveTo>
                    <a:pt x="150190" y="158864"/>
                  </a:moveTo>
                  <a:lnTo>
                    <a:pt x="149453" y="146596"/>
                  </a:lnTo>
                  <a:lnTo>
                    <a:pt x="148996" y="138899"/>
                  </a:lnTo>
                  <a:lnTo>
                    <a:pt x="145402" y="121399"/>
                  </a:lnTo>
                  <a:lnTo>
                    <a:pt x="120523" y="83794"/>
                  </a:lnTo>
                  <a:lnTo>
                    <a:pt x="119926" y="83464"/>
                  </a:lnTo>
                  <a:lnTo>
                    <a:pt x="119926" y="144297"/>
                  </a:lnTo>
                  <a:lnTo>
                    <a:pt x="119926" y="146596"/>
                  </a:lnTo>
                  <a:lnTo>
                    <a:pt x="31254" y="146596"/>
                  </a:lnTo>
                  <a:lnTo>
                    <a:pt x="33312" y="135242"/>
                  </a:lnTo>
                  <a:lnTo>
                    <a:pt x="60528" y="99212"/>
                  </a:lnTo>
                  <a:lnTo>
                    <a:pt x="77393" y="95872"/>
                  </a:lnTo>
                  <a:lnTo>
                    <a:pt x="86855" y="96710"/>
                  </a:lnTo>
                  <a:lnTo>
                    <a:pt x="86525" y="96710"/>
                  </a:lnTo>
                  <a:lnTo>
                    <a:pt x="94399" y="99047"/>
                  </a:lnTo>
                  <a:lnTo>
                    <a:pt x="118656" y="133426"/>
                  </a:lnTo>
                  <a:lnTo>
                    <a:pt x="119926" y="144297"/>
                  </a:lnTo>
                  <a:lnTo>
                    <a:pt x="119926" y="83464"/>
                  </a:lnTo>
                  <a:lnTo>
                    <a:pt x="108064" y="76695"/>
                  </a:lnTo>
                  <a:lnTo>
                    <a:pt x="93687" y="72428"/>
                  </a:lnTo>
                  <a:lnTo>
                    <a:pt x="77393" y="71005"/>
                  </a:lnTo>
                  <a:lnTo>
                    <a:pt x="67030" y="71742"/>
                  </a:lnTo>
                  <a:lnTo>
                    <a:pt x="29667" y="89115"/>
                  </a:lnTo>
                  <a:lnTo>
                    <a:pt x="5664" y="125806"/>
                  </a:lnTo>
                  <a:lnTo>
                    <a:pt x="0" y="162128"/>
                  </a:lnTo>
                  <a:lnTo>
                    <a:pt x="0" y="167703"/>
                  </a:lnTo>
                  <a:lnTo>
                    <a:pt x="12700" y="218122"/>
                  </a:lnTo>
                  <a:lnTo>
                    <a:pt x="48501" y="248666"/>
                  </a:lnTo>
                  <a:lnTo>
                    <a:pt x="81153" y="254571"/>
                  </a:lnTo>
                  <a:lnTo>
                    <a:pt x="102006" y="252437"/>
                  </a:lnTo>
                  <a:lnTo>
                    <a:pt x="120078" y="246024"/>
                  </a:lnTo>
                  <a:lnTo>
                    <a:pt x="135382" y="235343"/>
                  </a:lnTo>
                  <a:lnTo>
                    <a:pt x="139954" y="229870"/>
                  </a:lnTo>
                  <a:lnTo>
                    <a:pt x="147904" y="220383"/>
                  </a:lnTo>
                  <a:lnTo>
                    <a:pt x="129425" y="205981"/>
                  </a:lnTo>
                  <a:lnTo>
                    <a:pt x="125069" y="211112"/>
                  </a:lnTo>
                  <a:lnTo>
                    <a:pt x="120370" y="215722"/>
                  </a:lnTo>
                  <a:lnTo>
                    <a:pt x="82778" y="229870"/>
                  </a:lnTo>
                  <a:lnTo>
                    <a:pt x="71996" y="228866"/>
                  </a:lnTo>
                  <a:lnTo>
                    <a:pt x="39116" y="205066"/>
                  </a:lnTo>
                  <a:lnTo>
                    <a:pt x="30276" y="171462"/>
                  </a:lnTo>
                  <a:lnTo>
                    <a:pt x="150190" y="171462"/>
                  </a:lnTo>
                  <a:lnTo>
                    <a:pt x="150190" y="158864"/>
                  </a:lnTo>
                  <a:close/>
                </a:path>
                <a:path w="410210" h="254634">
                  <a:moveTo>
                    <a:pt x="327215" y="0"/>
                  </a:moveTo>
                  <a:lnTo>
                    <a:pt x="296951" y="0"/>
                  </a:lnTo>
                  <a:lnTo>
                    <a:pt x="296951" y="92278"/>
                  </a:lnTo>
                  <a:lnTo>
                    <a:pt x="296951" y="121729"/>
                  </a:lnTo>
                  <a:lnTo>
                    <a:pt x="296951" y="203034"/>
                  </a:lnTo>
                  <a:lnTo>
                    <a:pt x="289356" y="214350"/>
                  </a:lnTo>
                  <a:lnTo>
                    <a:pt x="279806" y="222427"/>
                  </a:lnTo>
                  <a:lnTo>
                    <a:pt x="268325" y="227279"/>
                  </a:lnTo>
                  <a:lnTo>
                    <a:pt x="254901" y="228892"/>
                  </a:lnTo>
                  <a:lnTo>
                    <a:pt x="244525" y="227825"/>
                  </a:lnTo>
                  <a:lnTo>
                    <a:pt x="215099" y="202552"/>
                  </a:lnTo>
                  <a:lnTo>
                    <a:pt x="208114" y="164757"/>
                  </a:lnTo>
                  <a:lnTo>
                    <a:pt x="208889" y="148932"/>
                  </a:lnTo>
                  <a:lnTo>
                    <a:pt x="227368" y="106362"/>
                  </a:lnTo>
                  <a:lnTo>
                    <a:pt x="255231" y="96697"/>
                  </a:lnTo>
                  <a:lnTo>
                    <a:pt x="268389" y="98259"/>
                  </a:lnTo>
                  <a:lnTo>
                    <a:pt x="279730" y="102958"/>
                  </a:lnTo>
                  <a:lnTo>
                    <a:pt x="289242" y="110782"/>
                  </a:lnTo>
                  <a:lnTo>
                    <a:pt x="296951" y="121729"/>
                  </a:lnTo>
                  <a:lnTo>
                    <a:pt x="296951" y="92278"/>
                  </a:lnTo>
                  <a:lnTo>
                    <a:pt x="287058" y="82969"/>
                  </a:lnTo>
                  <a:lnTo>
                    <a:pt x="275551" y="76327"/>
                  </a:lnTo>
                  <a:lnTo>
                    <a:pt x="262432" y="72339"/>
                  </a:lnTo>
                  <a:lnTo>
                    <a:pt x="247700" y="71005"/>
                  </a:lnTo>
                  <a:lnTo>
                    <a:pt x="232816" y="72555"/>
                  </a:lnTo>
                  <a:lnTo>
                    <a:pt x="197142" y="95796"/>
                  </a:lnTo>
                  <a:lnTo>
                    <a:pt x="179044" y="141947"/>
                  </a:lnTo>
                  <a:lnTo>
                    <a:pt x="177838" y="161315"/>
                  </a:lnTo>
                  <a:lnTo>
                    <a:pt x="177914" y="164757"/>
                  </a:lnTo>
                  <a:lnTo>
                    <a:pt x="188747" y="215823"/>
                  </a:lnTo>
                  <a:lnTo>
                    <a:pt x="219456" y="248272"/>
                  </a:lnTo>
                  <a:lnTo>
                    <a:pt x="247370" y="254571"/>
                  </a:lnTo>
                  <a:lnTo>
                    <a:pt x="262686" y="253187"/>
                  </a:lnTo>
                  <a:lnTo>
                    <a:pt x="276212" y="249008"/>
                  </a:lnTo>
                  <a:lnTo>
                    <a:pt x="287959" y="242062"/>
                  </a:lnTo>
                  <a:lnTo>
                    <a:pt x="297929" y="232321"/>
                  </a:lnTo>
                  <a:lnTo>
                    <a:pt x="299402" y="251307"/>
                  </a:lnTo>
                  <a:lnTo>
                    <a:pt x="327215" y="251307"/>
                  </a:lnTo>
                  <a:lnTo>
                    <a:pt x="327215" y="232321"/>
                  </a:lnTo>
                  <a:lnTo>
                    <a:pt x="327215" y="228892"/>
                  </a:lnTo>
                  <a:lnTo>
                    <a:pt x="327215" y="96697"/>
                  </a:lnTo>
                  <a:lnTo>
                    <a:pt x="327215" y="92278"/>
                  </a:lnTo>
                  <a:lnTo>
                    <a:pt x="327215" y="0"/>
                  </a:lnTo>
                  <a:close/>
                </a:path>
                <a:path w="410210" h="254634">
                  <a:moveTo>
                    <a:pt x="407060" y="74282"/>
                  </a:moveTo>
                  <a:lnTo>
                    <a:pt x="376783" y="74282"/>
                  </a:lnTo>
                  <a:lnTo>
                    <a:pt x="376783" y="251307"/>
                  </a:lnTo>
                  <a:lnTo>
                    <a:pt x="407060" y="251307"/>
                  </a:lnTo>
                  <a:lnTo>
                    <a:pt x="407060" y="74282"/>
                  </a:lnTo>
                  <a:close/>
                </a:path>
                <a:path w="410210" h="254634">
                  <a:moveTo>
                    <a:pt x="410171" y="22415"/>
                  </a:moveTo>
                  <a:lnTo>
                    <a:pt x="408622" y="18275"/>
                  </a:lnTo>
                  <a:lnTo>
                    <a:pt x="402513" y="11506"/>
                  </a:lnTo>
                  <a:lnTo>
                    <a:pt x="398068" y="9817"/>
                  </a:lnTo>
                  <a:lnTo>
                    <a:pt x="386283" y="9817"/>
                  </a:lnTo>
                  <a:lnTo>
                    <a:pt x="381825" y="11506"/>
                  </a:lnTo>
                  <a:lnTo>
                    <a:pt x="375831" y="18275"/>
                  </a:lnTo>
                  <a:lnTo>
                    <a:pt x="374332" y="22415"/>
                  </a:lnTo>
                  <a:lnTo>
                    <a:pt x="374332" y="32232"/>
                  </a:lnTo>
                  <a:lnTo>
                    <a:pt x="375831" y="36322"/>
                  </a:lnTo>
                  <a:lnTo>
                    <a:pt x="381825" y="42862"/>
                  </a:lnTo>
                  <a:lnTo>
                    <a:pt x="386283" y="44500"/>
                  </a:lnTo>
                  <a:lnTo>
                    <a:pt x="398068" y="44500"/>
                  </a:lnTo>
                  <a:lnTo>
                    <a:pt x="402513" y="42862"/>
                  </a:lnTo>
                  <a:lnTo>
                    <a:pt x="408622" y="36322"/>
                  </a:lnTo>
                  <a:lnTo>
                    <a:pt x="410171" y="32232"/>
                  </a:lnTo>
                  <a:lnTo>
                    <a:pt x="410171" y="224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9" name="object 45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106721" y="8519993"/>
              <a:ext cx="96363" cy="223155"/>
            </a:xfrm>
            <a:prstGeom prst="rect">
              <a:avLst/>
            </a:prstGeom>
          </p:spPr>
        </p:pic>
        <p:pic>
          <p:nvPicPr>
            <p:cNvPr id="460" name="object 460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3226323" y="8559587"/>
              <a:ext cx="161146" cy="183565"/>
            </a:xfrm>
            <a:prstGeom prst="rect">
              <a:avLst/>
            </a:prstGeom>
          </p:spPr>
        </p:pic>
        <p:pic>
          <p:nvPicPr>
            <p:cNvPr id="461" name="object 461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3508376" y="8559585"/>
              <a:ext cx="149545" cy="248358"/>
            </a:xfrm>
            <a:prstGeom prst="rect">
              <a:avLst/>
            </a:prstGeom>
          </p:spPr>
        </p:pic>
        <p:pic>
          <p:nvPicPr>
            <p:cNvPr id="462" name="object 46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696363" y="8559588"/>
              <a:ext cx="85568" cy="180298"/>
            </a:xfrm>
            <a:prstGeom prst="rect">
              <a:avLst/>
            </a:prstGeom>
          </p:spPr>
        </p:pic>
        <p:pic>
          <p:nvPicPr>
            <p:cNvPr id="463" name="object 463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3802051" y="8559585"/>
              <a:ext cx="150194" cy="183565"/>
            </a:xfrm>
            <a:prstGeom prst="rect">
              <a:avLst/>
            </a:prstGeom>
          </p:spPr>
        </p:pic>
        <p:pic>
          <p:nvPicPr>
            <p:cNvPr id="464" name="object 464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3979896" y="8559589"/>
              <a:ext cx="140707" cy="183565"/>
            </a:xfrm>
            <a:prstGeom prst="rect">
              <a:avLst/>
            </a:prstGeom>
          </p:spPr>
        </p:pic>
        <p:pic>
          <p:nvPicPr>
            <p:cNvPr id="465" name="object 465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4159374" y="8562861"/>
              <a:ext cx="139398" cy="180287"/>
            </a:xfrm>
            <a:prstGeom prst="rect">
              <a:avLst/>
            </a:prstGeom>
          </p:spPr>
        </p:pic>
        <p:pic>
          <p:nvPicPr>
            <p:cNvPr id="466" name="object 466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4344582" y="8559590"/>
              <a:ext cx="248191" cy="180287"/>
            </a:xfrm>
            <a:prstGeom prst="rect">
              <a:avLst/>
            </a:prstGeom>
          </p:spPr>
        </p:pic>
        <p:sp>
          <p:nvSpPr>
            <p:cNvPr id="467" name="object 467"/>
            <p:cNvSpPr/>
            <p:nvPr/>
          </p:nvSpPr>
          <p:spPr>
            <a:xfrm>
              <a:off x="4638573" y="8488584"/>
              <a:ext cx="223520" cy="254635"/>
            </a:xfrm>
            <a:custGeom>
              <a:avLst/>
              <a:gdLst/>
              <a:ahLst/>
              <a:cxnLst/>
              <a:rect l="l" t="t" r="r" b="b"/>
              <a:pathLst>
                <a:path w="223520" h="254634">
                  <a:moveTo>
                    <a:pt x="32727" y="74282"/>
                  </a:moveTo>
                  <a:lnTo>
                    <a:pt x="2451" y="74282"/>
                  </a:lnTo>
                  <a:lnTo>
                    <a:pt x="2451" y="251307"/>
                  </a:lnTo>
                  <a:lnTo>
                    <a:pt x="32727" y="251307"/>
                  </a:lnTo>
                  <a:lnTo>
                    <a:pt x="32727" y="74282"/>
                  </a:lnTo>
                  <a:close/>
                </a:path>
                <a:path w="223520" h="254634">
                  <a:moveTo>
                    <a:pt x="35826" y="22415"/>
                  </a:moveTo>
                  <a:lnTo>
                    <a:pt x="34290" y="18275"/>
                  </a:lnTo>
                  <a:lnTo>
                    <a:pt x="28181" y="11506"/>
                  </a:lnTo>
                  <a:lnTo>
                    <a:pt x="23723" y="9817"/>
                  </a:lnTo>
                  <a:lnTo>
                    <a:pt x="11950" y="9817"/>
                  </a:lnTo>
                  <a:lnTo>
                    <a:pt x="7493" y="11506"/>
                  </a:lnTo>
                  <a:lnTo>
                    <a:pt x="1498" y="18275"/>
                  </a:lnTo>
                  <a:lnTo>
                    <a:pt x="0" y="22415"/>
                  </a:lnTo>
                  <a:lnTo>
                    <a:pt x="0" y="32232"/>
                  </a:lnTo>
                  <a:lnTo>
                    <a:pt x="1498" y="36322"/>
                  </a:lnTo>
                  <a:lnTo>
                    <a:pt x="7493" y="42862"/>
                  </a:lnTo>
                  <a:lnTo>
                    <a:pt x="11950" y="44500"/>
                  </a:lnTo>
                  <a:lnTo>
                    <a:pt x="23723" y="44500"/>
                  </a:lnTo>
                  <a:lnTo>
                    <a:pt x="28181" y="42862"/>
                  </a:lnTo>
                  <a:lnTo>
                    <a:pt x="34290" y="36322"/>
                  </a:lnTo>
                  <a:lnTo>
                    <a:pt x="35826" y="32232"/>
                  </a:lnTo>
                  <a:lnTo>
                    <a:pt x="35826" y="22415"/>
                  </a:lnTo>
                  <a:close/>
                </a:path>
                <a:path w="223520" h="254634">
                  <a:moveTo>
                    <a:pt x="223164" y="0"/>
                  </a:moveTo>
                  <a:lnTo>
                    <a:pt x="192887" y="0"/>
                  </a:lnTo>
                  <a:lnTo>
                    <a:pt x="192887" y="92278"/>
                  </a:lnTo>
                  <a:lnTo>
                    <a:pt x="192887" y="121729"/>
                  </a:lnTo>
                  <a:lnTo>
                    <a:pt x="192887" y="203034"/>
                  </a:lnTo>
                  <a:lnTo>
                    <a:pt x="185293" y="214350"/>
                  </a:lnTo>
                  <a:lnTo>
                    <a:pt x="175755" y="222427"/>
                  </a:lnTo>
                  <a:lnTo>
                    <a:pt x="164274" y="227279"/>
                  </a:lnTo>
                  <a:lnTo>
                    <a:pt x="150850" y="228892"/>
                  </a:lnTo>
                  <a:lnTo>
                    <a:pt x="140474" y="227825"/>
                  </a:lnTo>
                  <a:lnTo>
                    <a:pt x="111048" y="202552"/>
                  </a:lnTo>
                  <a:lnTo>
                    <a:pt x="104051" y="164757"/>
                  </a:lnTo>
                  <a:lnTo>
                    <a:pt x="104825" y="148932"/>
                  </a:lnTo>
                  <a:lnTo>
                    <a:pt x="123317" y="106362"/>
                  </a:lnTo>
                  <a:lnTo>
                    <a:pt x="151180" y="96697"/>
                  </a:lnTo>
                  <a:lnTo>
                    <a:pt x="164325" y="98259"/>
                  </a:lnTo>
                  <a:lnTo>
                    <a:pt x="175666" y="102958"/>
                  </a:lnTo>
                  <a:lnTo>
                    <a:pt x="185191" y="110782"/>
                  </a:lnTo>
                  <a:lnTo>
                    <a:pt x="192887" y="121729"/>
                  </a:lnTo>
                  <a:lnTo>
                    <a:pt x="192887" y="92278"/>
                  </a:lnTo>
                  <a:lnTo>
                    <a:pt x="183007" y="82969"/>
                  </a:lnTo>
                  <a:lnTo>
                    <a:pt x="171500" y="76327"/>
                  </a:lnTo>
                  <a:lnTo>
                    <a:pt x="158381" y="72339"/>
                  </a:lnTo>
                  <a:lnTo>
                    <a:pt x="143649" y="71005"/>
                  </a:lnTo>
                  <a:lnTo>
                    <a:pt x="128765" y="72555"/>
                  </a:lnTo>
                  <a:lnTo>
                    <a:pt x="93091" y="95796"/>
                  </a:lnTo>
                  <a:lnTo>
                    <a:pt x="74993" y="141947"/>
                  </a:lnTo>
                  <a:lnTo>
                    <a:pt x="73787" y="161315"/>
                  </a:lnTo>
                  <a:lnTo>
                    <a:pt x="73850" y="164757"/>
                  </a:lnTo>
                  <a:lnTo>
                    <a:pt x="84696" y="215823"/>
                  </a:lnTo>
                  <a:lnTo>
                    <a:pt x="115404" y="248272"/>
                  </a:lnTo>
                  <a:lnTo>
                    <a:pt x="143319" y="254571"/>
                  </a:lnTo>
                  <a:lnTo>
                    <a:pt x="158623" y="253187"/>
                  </a:lnTo>
                  <a:lnTo>
                    <a:pt x="172161" y="249008"/>
                  </a:lnTo>
                  <a:lnTo>
                    <a:pt x="183908" y="242062"/>
                  </a:lnTo>
                  <a:lnTo>
                    <a:pt x="193878" y="232321"/>
                  </a:lnTo>
                  <a:lnTo>
                    <a:pt x="195351" y="251307"/>
                  </a:lnTo>
                  <a:lnTo>
                    <a:pt x="223164" y="251307"/>
                  </a:lnTo>
                  <a:lnTo>
                    <a:pt x="223164" y="232321"/>
                  </a:lnTo>
                  <a:lnTo>
                    <a:pt x="223164" y="228892"/>
                  </a:lnTo>
                  <a:lnTo>
                    <a:pt x="223164" y="96697"/>
                  </a:lnTo>
                  <a:lnTo>
                    <a:pt x="223164" y="92278"/>
                  </a:lnTo>
                  <a:lnTo>
                    <a:pt x="2231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8" name="object 468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4900683" y="8559587"/>
              <a:ext cx="161146" cy="183565"/>
            </a:xfrm>
            <a:prstGeom prst="rect">
              <a:avLst/>
            </a:prstGeom>
          </p:spPr>
        </p:pic>
        <p:sp>
          <p:nvSpPr>
            <p:cNvPr id="469" name="object 469"/>
            <p:cNvSpPr/>
            <p:nvPr/>
          </p:nvSpPr>
          <p:spPr>
            <a:xfrm>
              <a:off x="5175374" y="8488584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60" h="254634">
                  <a:moveTo>
                    <a:pt x="69861" y="71003"/>
                  </a:moveTo>
                  <a:lnTo>
                    <a:pt x="29706" y="84944"/>
                  </a:lnTo>
                  <a:lnTo>
                    <a:pt x="4824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59" y="202544"/>
                  </a:lnTo>
                  <a:lnTo>
                    <a:pt x="30271" y="164748"/>
                  </a:lnTo>
                  <a:lnTo>
                    <a:pt x="31047" y="148928"/>
                  </a:lnTo>
                  <a:lnTo>
                    <a:pt x="49531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60" h="254634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60" h="254634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1" y="214340"/>
                  </a:lnTo>
                  <a:lnTo>
                    <a:pt x="101969" y="222419"/>
                  </a:lnTo>
                  <a:lnTo>
                    <a:pt x="90485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60" h="254634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0" name="object 470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5364013" y="8559585"/>
              <a:ext cx="150194" cy="183565"/>
            </a:xfrm>
            <a:prstGeom prst="rect">
              <a:avLst/>
            </a:prstGeom>
          </p:spPr>
        </p:pic>
        <p:pic>
          <p:nvPicPr>
            <p:cNvPr id="471" name="object 471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5628731" y="8498393"/>
              <a:ext cx="183408" cy="244756"/>
            </a:xfrm>
            <a:prstGeom prst="rect">
              <a:avLst/>
            </a:prstGeom>
          </p:spPr>
        </p:pic>
        <p:pic>
          <p:nvPicPr>
            <p:cNvPr id="472" name="object 472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5855003" y="8501673"/>
              <a:ext cx="162131" cy="238212"/>
            </a:xfrm>
            <a:prstGeom prst="rect">
              <a:avLst/>
            </a:prstGeom>
          </p:spPr>
        </p:pic>
        <p:pic>
          <p:nvPicPr>
            <p:cNvPr id="473" name="object 473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6049040" y="8498395"/>
              <a:ext cx="236091" cy="288931"/>
            </a:xfrm>
            <a:prstGeom prst="rect">
              <a:avLst/>
            </a:prstGeom>
          </p:spPr>
        </p:pic>
        <p:pic>
          <p:nvPicPr>
            <p:cNvPr id="474" name="object 474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6396054" y="8501668"/>
              <a:ext cx="160989" cy="238212"/>
            </a:xfrm>
            <a:prstGeom prst="rect">
              <a:avLst/>
            </a:prstGeom>
          </p:spPr>
        </p:pic>
        <p:pic>
          <p:nvPicPr>
            <p:cNvPr id="475" name="object 475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6588787" y="8498237"/>
              <a:ext cx="213668" cy="245081"/>
            </a:xfrm>
            <a:prstGeom prst="rect">
              <a:avLst/>
            </a:prstGeom>
          </p:spPr>
        </p:pic>
        <p:sp>
          <p:nvSpPr>
            <p:cNvPr id="476" name="object 476"/>
            <p:cNvSpPr/>
            <p:nvPr/>
          </p:nvSpPr>
          <p:spPr>
            <a:xfrm>
              <a:off x="6921725" y="8471079"/>
              <a:ext cx="86995" cy="346075"/>
            </a:xfrm>
            <a:custGeom>
              <a:avLst/>
              <a:gdLst/>
              <a:ahLst/>
              <a:cxnLst/>
              <a:rect l="l" t="t" r="r" b="b"/>
              <a:pathLst>
                <a:path w="86995" h="346075">
                  <a:moveTo>
                    <a:pt x="80165" y="0"/>
                  </a:moveTo>
                  <a:lnTo>
                    <a:pt x="49340" y="26376"/>
                  </a:lnTo>
                  <a:lnTo>
                    <a:pt x="22225" y="68626"/>
                  </a:lnTo>
                  <a:lnTo>
                    <a:pt x="5561" y="118307"/>
                  </a:lnTo>
                  <a:lnTo>
                    <a:pt x="0" y="172109"/>
                  </a:lnTo>
                  <a:lnTo>
                    <a:pt x="2413" y="209443"/>
                  </a:lnTo>
                  <a:lnTo>
                    <a:pt x="21720" y="275951"/>
                  </a:lnTo>
                  <a:lnTo>
                    <a:pt x="48629" y="318334"/>
                  </a:lnTo>
                  <a:lnTo>
                    <a:pt x="80165" y="345696"/>
                  </a:lnTo>
                  <a:lnTo>
                    <a:pt x="86384" y="327215"/>
                  </a:lnTo>
                  <a:lnTo>
                    <a:pt x="77139" y="318604"/>
                  </a:lnTo>
                  <a:lnTo>
                    <a:pt x="68550" y="308478"/>
                  </a:lnTo>
                  <a:lnTo>
                    <a:pt x="43245" y="259413"/>
                  </a:lnTo>
                  <a:lnTo>
                    <a:pt x="31712" y="204602"/>
                  </a:lnTo>
                  <a:lnTo>
                    <a:pt x="30271" y="174067"/>
                  </a:lnTo>
                  <a:lnTo>
                    <a:pt x="30428" y="160162"/>
                  </a:lnTo>
                  <a:lnTo>
                    <a:pt x="35356" y="115787"/>
                  </a:lnTo>
                  <a:lnTo>
                    <a:pt x="47202" y="75903"/>
                  </a:lnTo>
                  <a:lnTo>
                    <a:pt x="74974" y="30327"/>
                  </a:lnTo>
                  <a:lnTo>
                    <a:pt x="86384" y="19957"/>
                  </a:lnTo>
                  <a:lnTo>
                    <a:pt x="801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7" name="object 477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7030032" y="8559589"/>
              <a:ext cx="140707" cy="183565"/>
            </a:xfrm>
            <a:prstGeom prst="rect">
              <a:avLst/>
            </a:prstGeom>
          </p:spPr>
        </p:pic>
        <p:pic>
          <p:nvPicPr>
            <p:cNvPr id="478" name="object 478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7202471" y="8519993"/>
              <a:ext cx="260136" cy="223157"/>
            </a:xfrm>
            <a:prstGeom prst="rect">
              <a:avLst/>
            </a:prstGeom>
          </p:spPr>
        </p:pic>
        <p:pic>
          <p:nvPicPr>
            <p:cNvPr id="479" name="object 479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7489439" y="8559585"/>
              <a:ext cx="150194" cy="183565"/>
            </a:xfrm>
            <a:prstGeom prst="rect">
              <a:avLst/>
            </a:prstGeom>
          </p:spPr>
        </p:pic>
        <p:pic>
          <p:nvPicPr>
            <p:cNvPr id="480" name="object 480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7757593" y="8559585"/>
              <a:ext cx="149545" cy="248358"/>
            </a:xfrm>
            <a:prstGeom prst="rect">
              <a:avLst/>
            </a:prstGeom>
          </p:spPr>
        </p:pic>
        <p:pic>
          <p:nvPicPr>
            <p:cNvPr id="481" name="object 48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136673" y="8559588"/>
              <a:ext cx="85568" cy="180298"/>
            </a:xfrm>
            <a:prstGeom prst="rect">
              <a:avLst/>
            </a:prstGeom>
          </p:spPr>
        </p:pic>
        <p:pic>
          <p:nvPicPr>
            <p:cNvPr id="482" name="object 482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7937567" y="8559587"/>
              <a:ext cx="161146" cy="183565"/>
            </a:xfrm>
            <a:prstGeom prst="rect">
              <a:avLst/>
            </a:prstGeom>
          </p:spPr>
        </p:pic>
        <p:pic>
          <p:nvPicPr>
            <p:cNvPr id="483" name="object 483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8325153" y="8559584"/>
              <a:ext cx="149210" cy="183565"/>
            </a:xfrm>
            <a:prstGeom prst="rect">
              <a:avLst/>
            </a:prstGeom>
          </p:spPr>
        </p:pic>
        <p:pic>
          <p:nvPicPr>
            <p:cNvPr id="484" name="object 484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8500698" y="8559585"/>
              <a:ext cx="150194" cy="183565"/>
            </a:xfrm>
            <a:prstGeom prst="rect">
              <a:avLst/>
            </a:prstGeom>
          </p:spPr>
        </p:pic>
        <p:pic>
          <p:nvPicPr>
            <p:cNvPr id="485" name="object 485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8685910" y="8559590"/>
              <a:ext cx="139231" cy="180287"/>
            </a:xfrm>
            <a:prstGeom prst="rect">
              <a:avLst/>
            </a:prstGeom>
          </p:spPr>
        </p:pic>
        <p:pic>
          <p:nvPicPr>
            <p:cNvPr id="486" name="object 48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849347" y="8519993"/>
              <a:ext cx="96363" cy="223155"/>
            </a:xfrm>
            <a:prstGeom prst="rect">
              <a:avLst/>
            </a:prstGeom>
          </p:spPr>
        </p:pic>
        <p:pic>
          <p:nvPicPr>
            <p:cNvPr id="487" name="object 487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8968950" y="8559587"/>
              <a:ext cx="161146" cy="183565"/>
            </a:xfrm>
            <a:prstGeom prst="rect">
              <a:avLst/>
            </a:prstGeom>
          </p:spPr>
        </p:pic>
        <p:sp>
          <p:nvSpPr>
            <p:cNvPr id="488" name="object 488"/>
            <p:cNvSpPr/>
            <p:nvPr/>
          </p:nvSpPr>
          <p:spPr>
            <a:xfrm>
              <a:off x="926477" y="8471083"/>
              <a:ext cx="8396605" cy="1363980"/>
            </a:xfrm>
            <a:custGeom>
              <a:avLst/>
              <a:gdLst/>
              <a:ahLst/>
              <a:cxnLst/>
              <a:rect l="l" t="t" r="r" b="b"/>
              <a:pathLst>
                <a:path w="8396605" h="1363979">
                  <a:moveTo>
                    <a:pt x="172529" y="1212430"/>
                  </a:moveTo>
                  <a:lnTo>
                    <a:pt x="172491" y="1209065"/>
                  </a:lnTo>
                  <a:lnTo>
                    <a:pt x="172339" y="1205623"/>
                  </a:lnTo>
                  <a:lnTo>
                    <a:pt x="172313" y="1204849"/>
                  </a:lnTo>
                  <a:lnTo>
                    <a:pt x="153873" y="1168273"/>
                  </a:lnTo>
                  <a:lnTo>
                    <a:pt x="143954" y="1161161"/>
                  </a:lnTo>
                  <a:lnTo>
                    <a:pt x="143471" y="1160843"/>
                  </a:lnTo>
                  <a:lnTo>
                    <a:pt x="142176" y="1160132"/>
                  </a:lnTo>
                  <a:lnTo>
                    <a:pt x="142176" y="1219936"/>
                  </a:lnTo>
                  <a:lnTo>
                    <a:pt x="139954" y="1226273"/>
                  </a:lnTo>
                  <a:lnTo>
                    <a:pt x="139890" y="1226451"/>
                  </a:lnTo>
                  <a:lnTo>
                    <a:pt x="130721" y="1237437"/>
                  </a:lnTo>
                  <a:lnTo>
                    <a:pt x="124180" y="1241272"/>
                  </a:lnTo>
                  <a:lnTo>
                    <a:pt x="115671" y="1243444"/>
                  </a:lnTo>
                  <a:lnTo>
                    <a:pt x="111074" y="1241818"/>
                  </a:lnTo>
                  <a:lnTo>
                    <a:pt x="104470" y="1239697"/>
                  </a:lnTo>
                  <a:lnTo>
                    <a:pt x="95859" y="1237081"/>
                  </a:lnTo>
                  <a:lnTo>
                    <a:pt x="74396" y="1230718"/>
                  </a:lnTo>
                  <a:lnTo>
                    <a:pt x="65087" y="1227607"/>
                  </a:lnTo>
                  <a:lnTo>
                    <a:pt x="32893" y="1205623"/>
                  </a:lnTo>
                  <a:lnTo>
                    <a:pt x="31419" y="1199629"/>
                  </a:lnTo>
                  <a:lnTo>
                    <a:pt x="31419" y="1184592"/>
                  </a:lnTo>
                  <a:lnTo>
                    <a:pt x="33426" y="1178090"/>
                  </a:lnTo>
                  <a:lnTo>
                    <a:pt x="35877" y="1174750"/>
                  </a:lnTo>
                  <a:lnTo>
                    <a:pt x="41643" y="1167015"/>
                  </a:lnTo>
                  <a:lnTo>
                    <a:pt x="47866" y="1163332"/>
                  </a:lnTo>
                  <a:lnTo>
                    <a:pt x="47599" y="1163332"/>
                  </a:lnTo>
                  <a:lnTo>
                    <a:pt x="56781" y="1161161"/>
                  </a:lnTo>
                  <a:lnTo>
                    <a:pt x="63068" y="1163332"/>
                  </a:lnTo>
                  <a:lnTo>
                    <a:pt x="69659" y="1165440"/>
                  </a:lnTo>
                  <a:lnTo>
                    <a:pt x="76568" y="1167485"/>
                  </a:lnTo>
                  <a:lnTo>
                    <a:pt x="83769" y="1169479"/>
                  </a:lnTo>
                  <a:lnTo>
                    <a:pt x="100088" y="1174750"/>
                  </a:lnTo>
                  <a:lnTo>
                    <a:pt x="135775" y="1193952"/>
                  </a:lnTo>
                  <a:lnTo>
                    <a:pt x="142176" y="1219936"/>
                  </a:lnTo>
                  <a:lnTo>
                    <a:pt x="142176" y="1160132"/>
                  </a:lnTo>
                  <a:lnTo>
                    <a:pt x="104635" y="1145247"/>
                  </a:lnTo>
                  <a:lnTo>
                    <a:pt x="82537" y="1138821"/>
                  </a:lnTo>
                  <a:lnTo>
                    <a:pt x="73139" y="1135773"/>
                  </a:lnTo>
                  <a:lnTo>
                    <a:pt x="40297" y="1113929"/>
                  </a:lnTo>
                  <a:lnTo>
                    <a:pt x="38773" y="1107973"/>
                  </a:lnTo>
                  <a:lnTo>
                    <a:pt x="38773" y="1100455"/>
                  </a:lnTo>
                  <a:lnTo>
                    <a:pt x="67627" y="1067968"/>
                  </a:lnTo>
                  <a:lnTo>
                    <a:pt x="88353" y="1065618"/>
                  </a:lnTo>
                  <a:lnTo>
                    <a:pt x="99161" y="1066406"/>
                  </a:lnTo>
                  <a:lnTo>
                    <a:pt x="135140" y="1092911"/>
                  </a:lnTo>
                  <a:lnTo>
                    <a:pt x="138582" y="1111427"/>
                  </a:lnTo>
                  <a:lnTo>
                    <a:pt x="168846" y="1111427"/>
                  </a:lnTo>
                  <a:lnTo>
                    <a:pt x="167513" y="1095590"/>
                  </a:lnTo>
                  <a:lnTo>
                    <a:pt x="163525" y="1081646"/>
                  </a:lnTo>
                  <a:lnTo>
                    <a:pt x="156883" y="1069581"/>
                  </a:lnTo>
                  <a:lnTo>
                    <a:pt x="153263" y="1065618"/>
                  </a:lnTo>
                  <a:lnTo>
                    <a:pt x="147586" y="1059395"/>
                  </a:lnTo>
                  <a:lnTo>
                    <a:pt x="135890" y="1051306"/>
                  </a:lnTo>
                  <a:lnTo>
                    <a:pt x="122135" y="1045527"/>
                  </a:lnTo>
                  <a:lnTo>
                    <a:pt x="106286" y="1042060"/>
                  </a:lnTo>
                  <a:lnTo>
                    <a:pt x="88353" y="1040904"/>
                  </a:lnTo>
                  <a:lnTo>
                    <a:pt x="71094" y="1041920"/>
                  </a:lnTo>
                  <a:lnTo>
                    <a:pt x="30187" y="1057275"/>
                  </a:lnTo>
                  <a:lnTo>
                    <a:pt x="8394" y="1100455"/>
                  </a:lnTo>
                  <a:lnTo>
                    <a:pt x="8394" y="1101686"/>
                  </a:lnTo>
                  <a:lnTo>
                    <a:pt x="23558" y="1142149"/>
                  </a:lnTo>
                  <a:lnTo>
                    <a:pt x="30772" y="1147483"/>
                  </a:lnTo>
                  <a:lnTo>
                    <a:pt x="17741" y="1155687"/>
                  </a:lnTo>
                  <a:lnTo>
                    <a:pt x="8432" y="1165885"/>
                  </a:lnTo>
                  <a:lnTo>
                    <a:pt x="2844" y="1178090"/>
                  </a:lnTo>
                  <a:lnTo>
                    <a:pt x="990" y="1192288"/>
                  </a:lnTo>
                  <a:lnTo>
                    <a:pt x="1320" y="1198321"/>
                  </a:lnTo>
                  <a:lnTo>
                    <a:pt x="1371" y="1199426"/>
                  </a:lnTo>
                  <a:lnTo>
                    <a:pt x="18224" y="1234884"/>
                  </a:lnTo>
                  <a:lnTo>
                    <a:pt x="63385" y="1257782"/>
                  </a:lnTo>
                  <a:lnTo>
                    <a:pt x="77393" y="1261770"/>
                  </a:lnTo>
                  <a:lnTo>
                    <a:pt x="93065" y="1266748"/>
                  </a:lnTo>
                  <a:lnTo>
                    <a:pt x="128282" y="1285176"/>
                  </a:lnTo>
                  <a:lnTo>
                    <a:pt x="134708" y="1302600"/>
                  </a:lnTo>
                  <a:lnTo>
                    <a:pt x="134823" y="1303655"/>
                  </a:lnTo>
                  <a:lnTo>
                    <a:pt x="105486" y="1336116"/>
                  </a:lnTo>
                  <a:lnTo>
                    <a:pt x="85407" y="1338503"/>
                  </a:lnTo>
                  <a:lnTo>
                    <a:pt x="73317" y="1337729"/>
                  </a:lnTo>
                  <a:lnTo>
                    <a:pt x="38722" y="1319415"/>
                  </a:lnTo>
                  <a:lnTo>
                    <a:pt x="30467" y="1292860"/>
                  </a:lnTo>
                  <a:lnTo>
                    <a:pt x="30429" y="1292529"/>
                  </a:lnTo>
                  <a:lnTo>
                    <a:pt x="0" y="1292860"/>
                  </a:lnTo>
                  <a:lnTo>
                    <a:pt x="1422" y="1308684"/>
                  </a:lnTo>
                  <a:lnTo>
                    <a:pt x="5689" y="1322628"/>
                  </a:lnTo>
                  <a:lnTo>
                    <a:pt x="35445" y="1353019"/>
                  </a:lnTo>
                  <a:lnTo>
                    <a:pt x="76352" y="1363091"/>
                  </a:lnTo>
                  <a:lnTo>
                    <a:pt x="85407" y="1363370"/>
                  </a:lnTo>
                  <a:lnTo>
                    <a:pt x="103047" y="1362354"/>
                  </a:lnTo>
                  <a:lnTo>
                    <a:pt x="143979" y="1347089"/>
                  </a:lnTo>
                  <a:lnTo>
                    <a:pt x="165214" y="1303655"/>
                  </a:lnTo>
                  <a:lnTo>
                    <a:pt x="165214" y="1302600"/>
                  </a:lnTo>
                  <a:lnTo>
                    <a:pt x="164934" y="1296746"/>
                  </a:lnTo>
                  <a:lnTo>
                    <a:pt x="164884" y="1295476"/>
                  </a:lnTo>
                  <a:lnTo>
                    <a:pt x="163779" y="1288275"/>
                  </a:lnTo>
                  <a:lnTo>
                    <a:pt x="161937" y="1281734"/>
                  </a:lnTo>
                  <a:lnTo>
                    <a:pt x="159473" y="1276108"/>
                  </a:lnTo>
                  <a:lnTo>
                    <a:pt x="159359" y="1275842"/>
                  </a:lnTo>
                  <a:lnTo>
                    <a:pt x="156083" y="1270482"/>
                  </a:lnTo>
                  <a:lnTo>
                    <a:pt x="152120" y="1265504"/>
                  </a:lnTo>
                  <a:lnTo>
                    <a:pt x="147485" y="1260906"/>
                  </a:lnTo>
                  <a:lnTo>
                    <a:pt x="142176" y="1256703"/>
                  </a:lnTo>
                  <a:lnTo>
                    <a:pt x="155498" y="1248689"/>
                  </a:lnTo>
                  <a:lnTo>
                    <a:pt x="160401" y="1243444"/>
                  </a:lnTo>
                  <a:lnTo>
                    <a:pt x="164998" y="1238542"/>
                  </a:lnTo>
                  <a:lnTo>
                    <a:pt x="170624" y="1226451"/>
                  </a:lnTo>
                  <a:lnTo>
                    <a:pt x="170700" y="1226273"/>
                  </a:lnTo>
                  <a:lnTo>
                    <a:pt x="172529" y="1212430"/>
                  </a:lnTo>
                  <a:close/>
                </a:path>
                <a:path w="8396605" h="1363979">
                  <a:moveTo>
                    <a:pt x="8311439" y="173748"/>
                  </a:moveTo>
                  <a:lnTo>
                    <a:pt x="8305952" y="118745"/>
                  </a:lnTo>
                  <a:lnTo>
                    <a:pt x="8289506" y="69329"/>
                  </a:lnTo>
                  <a:lnTo>
                    <a:pt x="8262506" y="26924"/>
                  </a:lnTo>
                  <a:lnTo>
                    <a:pt x="8231264" y="0"/>
                  </a:lnTo>
                  <a:lnTo>
                    <a:pt x="8224875" y="18491"/>
                  </a:lnTo>
                  <a:lnTo>
                    <a:pt x="8232699" y="25666"/>
                  </a:lnTo>
                  <a:lnTo>
                    <a:pt x="8240115" y="34150"/>
                  </a:lnTo>
                  <a:lnTo>
                    <a:pt x="8259826" y="67056"/>
                  </a:lnTo>
                  <a:lnTo>
                    <a:pt x="8273796" y="107899"/>
                  </a:lnTo>
                  <a:lnTo>
                    <a:pt x="8280552" y="154914"/>
                  </a:lnTo>
                  <a:lnTo>
                    <a:pt x="8281009" y="171792"/>
                  </a:lnTo>
                  <a:lnTo>
                    <a:pt x="8281009" y="177012"/>
                  </a:lnTo>
                  <a:lnTo>
                    <a:pt x="8276920" y="224358"/>
                  </a:lnTo>
                  <a:lnTo>
                    <a:pt x="8265388" y="267258"/>
                  </a:lnTo>
                  <a:lnTo>
                    <a:pt x="8247596" y="302564"/>
                  </a:lnTo>
                  <a:lnTo>
                    <a:pt x="8224875" y="327215"/>
                  </a:lnTo>
                  <a:lnTo>
                    <a:pt x="8231264" y="345706"/>
                  </a:lnTo>
                  <a:lnTo>
                    <a:pt x="8262594" y="318579"/>
                  </a:lnTo>
                  <a:lnTo>
                    <a:pt x="8289747" y="275856"/>
                  </a:lnTo>
                  <a:lnTo>
                    <a:pt x="8306054" y="226771"/>
                  </a:lnTo>
                  <a:lnTo>
                    <a:pt x="8310829" y="191808"/>
                  </a:lnTo>
                  <a:lnTo>
                    <a:pt x="8311439" y="173748"/>
                  </a:lnTo>
                  <a:close/>
                </a:path>
                <a:path w="8396605" h="1363979">
                  <a:moveTo>
                    <a:pt x="8396351" y="247700"/>
                  </a:moveTo>
                  <a:lnTo>
                    <a:pt x="8394725" y="243332"/>
                  </a:lnTo>
                  <a:lnTo>
                    <a:pt x="8388286" y="236359"/>
                  </a:lnTo>
                  <a:lnTo>
                    <a:pt x="8383587" y="234607"/>
                  </a:lnTo>
                  <a:lnTo>
                    <a:pt x="8371141" y="234607"/>
                  </a:lnTo>
                  <a:lnTo>
                    <a:pt x="8366480" y="236359"/>
                  </a:lnTo>
                  <a:lnTo>
                    <a:pt x="8360270" y="243332"/>
                  </a:lnTo>
                  <a:lnTo>
                    <a:pt x="8358721" y="247700"/>
                  </a:lnTo>
                  <a:lnTo>
                    <a:pt x="8358721" y="252933"/>
                  </a:lnTo>
                  <a:lnTo>
                    <a:pt x="8358721" y="257949"/>
                  </a:lnTo>
                  <a:lnTo>
                    <a:pt x="8360270" y="262153"/>
                  </a:lnTo>
                  <a:lnTo>
                    <a:pt x="8366480" y="268909"/>
                  </a:lnTo>
                  <a:lnTo>
                    <a:pt x="8371141" y="270598"/>
                  </a:lnTo>
                  <a:lnTo>
                    <a:pt x="8383587" y="270598"/>
                  </a:lnTo>
                  <a:lnTo>
                    <a:pt x="8388286" y="268909"/>
                  </a:lnTo>
                  <a:lnTo>
                    <a:pt x="8394725" y="262153"/>
                  </a:lnTo>
                  <a:lnTo>
                    <a:pt x="8396351" y="257949"/>
                  </a:lnTo>
                  <a:lnTo>
                    <a:pt x="8396351" y="247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9" name="object 489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1132468" y="9511986"/>
              <a:ext cx="160665" cy="241479"/>
            </a:xfrm>
            <a:prstGeom prst="rect">
              <a:avLst/>
            </a:prstGeom>
          </p:spPr>
        </p:pic>
        <p:pic>
          <p:nvPicPr>
            <p:cNvPr id="490" name="object 490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325437" y="9511978"/>
              <a:ext cx="111995" cy="128603"/>
            </a:xfrm>
            <a:prstGeom prst="rect">
              <a:avLst/>
            </a:prstGeom>
          </p:spPr>
        </p:pic>
        <p:sp>
          <p:nvSpPr>
            <p:cNvPr id="491" name="object 491"/>
            <p:cNvSpPr/>
            <p:nvPr/>
          </p:nvSpPr>
          <p:spPr>
            <a:xfrm>
              <a:off x="1481277" y="9515100"/>
              <a:ext cx="368935" cy="240665"/>
            </a:xfrm>
            <a:custGeom>
              <a:avLst/>
              <a:gdLst/>
              <a:ahLst/>
              <a:cxnLst/>
              <a:rect l="l" t="t" r="r" b="b"/>
              <a:pathLst>
                <a:path w="368935" h="240665">
                  <a:moveTo>
                    <a:pt x="37630" y="217271"/>
                  </a:moveTo>
                  <a:lnTo>
                    <a:pt x="36004" y="212902"/>
                  </a:lnTo>
                  <a:lnTo>
                    <a:pt x="29565" y="205930"/>
                  </a:lnTo>
                  <a:lnTo>
                    <a:pt x="24866" y="204177"/>
                  </a:lnTo>
                  <a:lnTo>
                    <a:pt x="12433" y="204177"/>
                  </a:lnTo>
                  <a:lnTo>
                    <a:pt x="7772" y="205930"/>
                  </a:lnTo>
                  <a:lnTo>
                    <a:pt x="1549" y="212902"/>
                  </a:lnTo>
                  <a:lnTo>
                    <a:pt x="0" y="217271"/>
                  </a:lnTo>
                  <a:lnTo>
                    <a:pt x="0" y="222504"/>
                  </a:lnTo>
                  <a:lnTo>
                    <a:pt x="0" y="227520"/>
                  </a:lnTo>
                  <a:lnTo>
                    <a:pt x="1549" y="231711"/>
                  </a:lnTo>
                  <a:lnTo>
                    <a:pt x="7772" y="238480"/>
                  </a:lnTo>
                  <a:lnTo>
                    <a:pt x="12433" y="240169"/>
                  </a:lnTo>
                  <a:lnTo>
                    <a:pt x="24866" y="240169"/>
                  </a:lnTo>
                  <a:lnTo>
                    <a:pt x="29565" y="238480"/>
                  </a:lnTo>
                  <a:lnTo>
                    <a:pt x="36004" y="231711"/>
                  </a:lnTo>
                  <a:lnTo>
                    <a:pt x="37630" y="227520"/>
                  </a:lnTo>
                  <a:lnTo>
                    <a:pt x="37630" y="217271"/>
                  </a:lnTo>
                  <a:close/>
                </a:path>
                <a:path w="368935" h="240665">
                  <a:moveTo>
                    <a:pt x="368630" y="212090"/>
                  </a:moveTo>
                  <a:lnTo>
                    <a:pt x="248704" y="212090"/>
                  </a:lnTo>
                  <a:lnTo>
                    <a:pt x="248704" y="128270"/>
                  </a:lnTo>
                  <a:lnTo>
                    <a:pt x="351942" y="128270"/>
                  </a:lnTo>
                  <a:lnTo>
                    <a:pt x="351942" y="102870"/>
                  </a:lnTo>
                  <a:lnTo>
                    <a:pt x="248704" y="102870"/>
                  </a:lnTo>
                  <a:lnTo>
                    <a:pt x="248704" y="25400"/>
                  </a:lnTo>
                  <a:lnTo>
                    <a:pt x="366991" y="25400"/>
                  </a:lnTo>
                  <a:lnTo>
                    <a:pt x="366991" y="0"/>
                  </a:lnTo>
                  <a:lnTo>
                    <a:pt x="217297" y="0"/>
                  </a:lnTo>
                  <a:lnTo>
                    <a:pt x="217297" y="25400"/>
                  </a:lnTo>
                  <a:lnTo>
                    <a:pt x="217297" y="102870"/>
                  </a:lnTo>
                  <a:lnTo>
                    <a:pt x="217297" y="128270"/>
                  </a:lnTo>
                  <a:lnTo>
                    <a:pt x="217297" y="212090"/>
                  </a:lnTo>
                  <a:lnTo>
                    <a:pt x="217297" y="238760"/>
                  </a:lnTo>
                  <a:lnTo>
                    <a:pt x="368630" y="238760"/>
                  </a:lnTo>
                  <a:lnTo>
                    <a:pt x="368630" y="2120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2" name="object 492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1884272" y="9573175"/>
              <a:ext cx="139231" cy="180287"/>
            </a:xfrm>
            <a:prstGeom prst="rect">
              <a:avLst/>
            </a:prstGeom>
          </p:spPr>
        </p:pic>
        <p:pic>
          <p:nvPicPr>
            <p:cNvPr id="493" name="object 493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2061779" y="9573172"/>
              <a:ext cx="149210" cy="248358"/>
            </a:xfrm>
            <a:prstGeom prst="rect">
              <a:avLst/>
            </a:prstGeom>
          </p:spPr>
        </p:pic>
        <p:pic>
          <p:nvPicPr>
            <p:cNvPr id="494" name="object 49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258930" y="9576446"/>
              <a:ext cx="139398" cy="180287"/>
            </a:xfrm>
            <a:prstGeom prst="rect">
              <a:avLst/>
            </a:prstGeom>
          </p:spPr>
        </p:pic>
        <p:pic>
          <p:nvPicPr>
            <p:cNvPr id="495" name="object 495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2439225" y="9573166"/>
              <a:ext cx="146100" cy="183575"/>
            </a:xfrm>
            <a:prstGeom prst="rect">
              <a:avLst/>
            </a:prstGeom>
          </p:spPr>
        </p:pic>
        <p:pic>
          <p:nvPicPr>
            <p:cNvPr id="496" name="object 496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2626559" y="9573175"/>
              <a:ext cx="139231" cy="180287"/>
            </a:xfrm>
            <a:prstGeom prst="rect">
              <a:avLst/>
            </a:prstGeom>
          </p:spPr>
        </p:pic>
        <p:pic>
          <p:nvPicPr>
            <p:cNvPr id="497" name="object 49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789997" y="9533577"/>
              <a:ext cx="96363" cy="223155"/>
            </a:xfrm>
            <a:prstGeom prst="rect">
              <a:avLst/>
            </a:prstGeom>
          </p:spPr>
        </p:pic>
        <p:pic>
          <p:nvPicPr>
            <p:cNvPr id="498" name="object 498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2909599" y="9573172"/>
              <a:ext cx="161146" cy="183565"/>
            </a:xfrm>
            <a:prstGeom prst="rect">
              <a:avLst/>
            </a:prstGeom>
          </p:spPr>
        </p:pic>
        <p:pic>
          <p:nvPicPr>
            <p:cNvPr id="499" name="object 499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3233748" y="9573175"/>
              <a:ext cx="139231" cy="180287"/>
            </a:xfrm>
            <a:prstGeom prst="rect">
              <a:avLst/>
            </a:prstGeom>
          </p:spPr>
        </p:pic>
        <p:pic>
          <p:nvPicPr>
            <p:cNvPr id="500" name="object 500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3413549" y="9505441"/>
              <a:ext cx="146100" cy="251301"/>
            </a:xfrm>
            <a:prstGeom prst="rect">
              <a:avLst/>
            </a:prstGeom>
          </p:spPr>
        </p:pic>
        <p:pic>
          <p:nvPicPr>
            <p:cNvPr id="501" name="object 501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3592866" y="9573172"/>
              <a:ext cx="161146" cy="183565"/>
            </a:xfrm>
            <a:prstGeom prst="rect">
              <a:avLst/>
            </a:prstGeom>
          </p:spPr>
        </p:pic>
        <p:sp>
          <p:nvSpPr>
            <p:cNvPr id="502" name="object 502"/>
            <p:cNvSpPr/>
            <p:nvPr/>
          </p:nvSpPr>
          <p:spPr>
            <a:xfrm>
              <a:off x="3903916" y="9498742"/>
              <a:ext cx="165735" cy="255270"/>
            </a:xfrm>
            <a:custGeom>
              <a:avLst/>
              <a:gdLst/>
              <a:ahLst/>
              <a:cxnLst/>
              <a:rect l="l" t="t" r="r" b="b"/>
              <a:pathLst>
                <a:path w="165735" h="255270">
                  <a:moveTo>
                    <a:pt x="106997" y="2755"/>
                  </a:moveTo>
                  <a:lnTo>
                    <a:pt x="100126" y="914"/>
                  </a:lnTo>
                  <a:lnTo>
                    <a:pt x="93205" y="0"/>
                  </a:lnTo>
                  <a:lnTo>
                    <a:pt x="86220" y="0"/>
                  </a:lnTo>
                  <a:lnTo>
                    <a:pt x="43192" y="15532"/>
                  </a:lnTo>
                  <a:lnTo>
                    <a:pt x="27978" y="59537"/>
                  </a:lnTo>
                  <a:lnTo>
                    <a:pt x="27978" y="77711"/>
                  </a:lnTo>
                  <a:lnTo>
                    <a:pt x="0" y="77711"/>
                  </a:lnTo>
                  <a:lnTo>
                    <a:pt x="0" y="101104"/>
                  </a:lnTo>
                  <a:lnTo>
                    <a:pt x="27978" y="101104"/>
                  </a:lnTo>
                  <a:lnTo>
                    <a:pt x="27978" y="254723"/>
                  </a:lnTo>
                  <a:lnTo>
                    <a:pt x="58242" y="254723"/>
                  </a:lnTo>
                  <a:lnTo>
                    <a:pt x="58242" y="101104"/>
                  </a:lnTo>
                  <a:lnTo>
                    <a:pt x="96037" y="101104"/>
                  </a:lnTo>
                  <a:lnTo>
                    <a:pt x="96037" y="77711"/>
                  </a:lnTo>
                  <a:lnTo>
                    <a:pt x="58242" y="77711"/>
                  </a:lnTo>
                  <a:lnTo>
                    <a:pt x="58242" y="58991"/>
                  </a:lnTo>
                  <a:lnTo>
                    <a:pt x="79184" y="25679"/>
                  </a:lnTo>
                  <a:lnTo>
                    <a:pt x="94767" y="25679"/>
                  </a:lnTo>
                  <a:lnTo>
                    <a:pt x="100228" y="26174"/>
                  </a:lnTo>
                  <a:lnTo>
                    <a:pt x="105371" y="27152"/>
                  </a:lnTo>
                  <a:lnTo>
                    <a:pt x="106997" y="2755"/>
                  </a:lnTo>
                  <a:close/>
                </a:path>
                <a:path w="165735" h="255270">
                  <a:moveTo>
                    <a:pt x="162293" y="77711"/>
                  </a:moveTo>
                  <a:lnTo>
                    <a:pt x="132029" y="77711"/>
                  </a:lnTo>
                  <a:lnTo>
                    <a:pt x="132029" y="254723"/>
                  </a:lnTo>
                  <a:lnTo>
                    <a:pt x="162293" y="254723"/>
                  </a:lnTo>
                  <a:lnTo>
                    <a:pt x="162293" y="77711"/>
                  </a:lnTo>
                  <a:close/>
                </a:path>
                <a:path w="165735" h="255270">
                  <a:moveTo>
                    <a:pt x="165404" y="25844"/>
                  </a:moveTo>
                  <a:lnTo>
                    <a:pt x="163868" y="21691"/>
                  </a:lnTo>
                  <a:lnTo>
                    <a:pt x="157759" y="14935"/>
                  </a:lnTo>
                  <a:lnTo>
                    <a:pt x="153301" y="13246"/>
                  </a:lnTo>
                  <a:lnTo>
                    <a:pt x="141528" y="13246"/>
                  </a:lnTo>
                  <a:lnTo>
                    <a:pt x="137058" y="14935"/>
                  </a:lnTo>
                  <a:lnTo>
                    <a:pt x="131076" y="21691"/>
                  </a:lnTo>
                  <a:lnTo>
                    <a:pt x="129578" y="25844"/>
                  </a:lnTo>
                  <a:lnTo>
                    <a:pt x="129578" y="35661"/>
                  </a:lnTo>
                  <a:lnTo>
                    <a:pt x="131076" y="39751"/>
                  </a:lnTo>
                  <a:lnTo>
                    <a:pt x="137058" y="46291"/>
                  </a:lnTo>
                  <a:lnTo>
                    <a:pt x="141528" y="47929"/>
                  </a:lnTo>
                  <a:lnTo>
                    <a:pt x="153301" y="47929"/>
                  </a:lnTo>
                  <a:lnTo>
                    <a:pt x="157759" y="46291"/>
                  </a:lnTo>
                  <a:lnTo>
                    <a:pt x="163868" y="39751"/>
                  </a:lnTo>
                  <a:lnTo>
                    <a:pt x="165404" y="35661"/>
                  </a:lnTo>
                  <a:lnTo>
                    <a:pt x="165404" y="258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3" name="object 503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4098449" y="9576441"/>
              <a:ext cx="151995" cy="177020"/>
            </a:xfrm>
            <a:prstGeom prst="rect">
              <a:avLst/>
            </a:prstGeom>
          </p:spPr>
        </p:pic>
        <p:pic>
          <p:nvPicPr>
            <p:cNvPr id="504" name="object 504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4275638" y="9573166"/>
              <a:ext cx="146100" cy="183575"/>
            </a:xfrm>
            <a:prstGeom prst="rect">
              <a:avLst/>
            </a:prstGeom>
          </p:spPr>
        </p:pic>
        <p:sp>
          <p:nvSpPr>
            <p:cNvPr id="505" name="object 505"/>
            <p:cNvSpPr/>
            <p:nvPr/>
          </p:nvSpPr>
          <p:spPr>
            <a:xfrm>
              <a:off x="4455603" y="9502169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60" h="254634">
                  <a:moveTo>
                    <a:pt x="69861" y="71003"/>
                  </a:moveTo>
                  <a:lnTo>
                    <a:pt x="29706" y="84944"/>
                  </a:lnTo>
                  <a:lnTo>
                    <a:pt x="4824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59" y="202544"/>
                  </a:lnTo>
                  <a:lnTo>
                    <a:pt x="30271" y="164748"/>
                  </a:lnTo>
                  <a:lnTo>
                    <a:pt x="31047" y="148928"/>
                  </a:lnTo>
                  <a:lnTo>
                    <a:pt x="49531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60" h="254634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60" h="254634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1" y="214340"/>
                  </a:lnTo>
                  <a:lnTo>
                    <a:pt x="101969" y="222419"/>
                  </a:lnTo>
                  <a:lnTo>
                    <a:pt x="90485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60" h="254634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6" name="object 506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4643922" y="9573172"/>
              <a:ext cx="161146" cy="183565"/>
            </a:xfrm>
            <a:prstGeom prst="rect">
              <a:avLst/>
            </a:prstGeom>
          </p:spPr>
        </p:pic>
        <p:pic>
          <p:nvPicPr>
            <p:cNvPr id="507" name="object 507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4835666" y="9573174"/>
              <a:ext cx="140707" cy="183565"/>
            </a:xfrm>
            <a:prstGeom prst="rect">
              <a:avLst/>
            </a:prstGeom>
          </p:spPr>
        </p:pic>
        <p:pic>
          <p:nvPicPr>
            <p:cNvPr id="508" name="object 508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5132822" y="9573172"/>
              <a:ext cx="161146" cy="183565"/>
            </a:xfrm>
            <a:prstGeom prst="rect">
              <a:avLst/>
            </a:prstGeom>
          </p:spPr>
        </p:pic>
        <p:pic>
          <p:nvPicPr>
            <p:cNvPr id="509" name="object 509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5324566" y="9573174"/>
              <a:ext cx="140707" cy="183565"/>
            </a:xfrm>
            <a:prstGeom prst="rect">
              <a:avLst/>
            </a:prstGeom>
          </p:spPr>
        </p:pic>
        <p:pic>
          <p:nvPicPr>
            <p:cNvPr id="510" name="object 510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5629712" y="9511982"/>
              <a:ext cx="1704635" cy="309546"/>
            </a:xfrm>
            <a:prstGeom prst="rect">
              <a:avLst/>
            </a:prstGeom>
          </p:spPr>
        </p:pic>
        <p:pic>
          <p:nvPicPr>
            <p:cNvPr id="511" name="object 511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7498806" y="9573170"/>
              <a:ext cx="149545" cy="248358"/>
            </a:xfrm>
            <a:prstGeom prst="rect">
              <a:avLst/>
            </a:prstGeom>
          </p:spPr>
        </p:pic>
        <p:pic>
          <p:nvPicPr>
            <p:cNvPr id="512" name="object 512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7679102" y="9573170"/>
              <a:ext cx="150194" cy="183565"/>
            </a:xfrm>
            <a:prstGeom prst="rect">
              <a:avLst/>
            </a:prstGeom>
          </p:spPr>
        </p:pic>
        <p:sp>
          <p:nvSpPr>
            <p:cNvPr id="513" name="object 513"/>
            <p:cNvSpPr/>
            <p:nvPr/>
          </p:nvSpPr>
          <p:spPr>
            <a:xfrm>
              <a:off x="7866922" y="9502161"/>
              <a:ext cx="30480" cy="251460"/>
            </a:xfrm>
            <a:custGeom>
              <a:avLst/>
              <a:gdLst/>
              <a:ahLst/>
              <a:cxnLst/>
              <a:rect l="l" t="t" r="r" b="b"/>
              <a:pathLst>
                <a:path w="30479" h="251459">
                  <a:moveTo>
                    <a:pt x="30271" y="0"/>
                  </a:moveTo>
                  <a:lnTo>
                    <a:pt x="0" y="0"/>
                  </a:lnTo>
                  <a:lnTo>
                    <a:pt x="0" y="251301"/>
                  </a:lnTo>
                  <a:lnTo>
                    <a:pt x="30271" y="251301"/>
                  </a:lnTo>
                  <a:lnTo>
                    <a:pt x="30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4" name="object 514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7937608" y="9573172"/>
              <a:ext cx="161146" cy="183565"/>
            </a:xfrm>
            <a:prstGeom prst="rect">
              <a:avLst/>
            </a:prstGeom>
          </p:spPr>
        </p:pic>
        <p:pic>
          <p:nvPicPr>
            <p:cNvPr id="515" name="object 515"/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8129352" y="9573174"/>
              <a:ext cx="140707" cy="183565"/>
            </a:xfrm>
            <a:prstGeom prst="rect">
              <a:avLst/>
            </a:prstGeom>
          </p:spPr>
        </p:pic>
        <p:pic>
          <p:nvPicPr>
            <p:cNvPr id="516" name="object 516"/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8426509" y="9502164"/>
              <a:ext cx="1007168" cy="320999"/>
            </a:xfrm>
            <a:prstGeom prst="rect">
              <a:avLst/>
            </a:prstGeom>
          </p:spPr>
        </p:pic>
        <p:pic>
          <p:nvPicPr>
            <p:cNvPr id="517" name="object 517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9598140" y="9502164"/>
              <a:ext cx="2004033" cy="319364"/>
            </a:xfrm>
            <a:prstGeom prst="rect">
              <a:avLst/>
            </a:prstGeom>
          </p:spPr>
        </p:pic>
        <p:pic>
          <p:nvPicPr>
            <p:cNvPr id="518" name="object 518"/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11758107" y="9573174"/>
              <a:ext cx="140707" cy="183565"/>
            </a:xfrm>
            <a:prstGeom prst="rect">
              <a:avLst/>
            </a:prstGeom>
          </p:spPr>
        </p:pic>
        <p:pic>
          <p:nvPicPr>
            <p:cNvPr id="519" name="object 519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11930547" y="9573170"/>
              <a:ext cx="150194" cy="183565"/>
            </a:xfrm>
            <a:prstGeom prst="rect">
              <a:avLst/>
            </a:prstGeom>
          </p:spPr>
        </p:pic>
        <p:pic>
          <p:nvPicPr>
            <p:cNvPr id="520" name="object 520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12115753" y="9573173"/>
              <a:ext cx="85568" cy="180298"/>
            </a:xfrm>
            <a:prstGeom prst="rect">
              <a:avLst/>
            </a:prstGeom>
          </p:spPr>
        </p:pic>
        <p:sp>
          <p:nvSpPr>
            <p:cNvPr id="521" name="object 521"/>
            <p:cNvSpPr/>
            <p:nvPr/>
          </p:nvSpPr>
          <p:spPr>
            <a:xfrm>
              <a:off x="12224062" y="9502164"/>
              <a:ext cx="146685" cy="254635"/>
            </a:xfrm>
            <a:custGeom>
              <a:avLst/>
              <a:gdLst/>
              <a:ahLst/>
              <a:cxnLst/>
              <a:rect l="l" t="t" r="r" b="b"/>
              <a:pathLst>
                <a:path w="146684" h="254634">
                  <a:moveTo>
                    <a:pt x="128760" y="0"/>
                  </a:moveTo>
                  <a:lnTo>
                    <a:pt x="92112" y="0"/>
                  </a:lnTo>
                  <a:lnTo>
                    <a:pt x="60477" y="48103"/>
                  </a:lnTo>
                  <a:lnTo>
                    <a:pt x="84918" y="48103"/>
                  </a:lnTo>
                  <a:lnTo>
                    <a:pt x="128760" y="0"/>
                  </a:lnTo>
                  <a:close/>
                </a:path>
                <a:path w="146684" h="254634">
                  <a:moveTo>
                    <a:pt x="129913" y="95379"/>
                  </a:moveTo>
                  <a:lnTo>
                    <a:pt x="72154" y="95379"/>
                  </a:lnTo>
                  <a:lnTo>
                    <a:pt x="80836" y="95968"/>
                  </a:lnTo>
                  <a:lnTo>
                    <a:pt x="88442" y="97756"/>
                  </a:lnTo>
                  <a:lnTo>
                    <a:pt x="109619" y="130069"/>
                  </a:lnTo>
                  <a:lnTo>
                    <a:pt x="109619" y="143974"/>
                  </a:lnTo>
                  <a:lnTo>
                    <a:pt x="80165" y="143974"/>
                  </a:lnTo>
                  <a:lnTo>
                    <a:pt x="62173" y="144930"/>
                  </a:lnTo>
                  <a:lnTo>
                    <a:pt x="21025" y="159272"/>
                  </a:lnTo>
                  <a:lnTo>
                    <a:pt x="48" y="201732"/>
                  </a:lnTo>
                  <a:lnTo>
                    <a:pt x="0" y="202213"/>
                  </a:lnTo>
                  <a:lnTo>
                    <a:pt x="980" y="212405"/>
                  </a:lnTo>
                  <a:lnTo>
                    <a:pt x="1046" y="213094"/>
                  </a:lnTo>
                  <a:lnTo>
                    <a:pt x="25748" y="246241"/>
                  </a:lnTo>
                  <a:lnTo>
                    <a:pt x="59715" y="254568"/>
                  </a:lnTo>
                  <a:lnTo>
                    <a:pt x="73849" y="253199"/>
                  </a:lnTo>
                  <a:lnTo>
                    <a:pt x="86959" y="249091"/>
                  </a:lnTo>
                  <a:lnTo>
                    <a:pt x="99046" y="242243"/>
                  </a:lnTo>
                  <a:lnTo>
                    <a:pt x="110111" y="232652"/>
                  </a:lnTo>
                  <a:lnTo>
                    <a:pt x="141620" y="232652"/>
                  </a:lnTo>
                  <a:lnTo>
                    <a:pt x="141452" y="231867"/>
                  </a:lnTo>
                  <a:lnTo>
                    <a:pt x="141033" y="228233"/>
                  </a:lnTo>
                  <a:lnTo>
                    <a:pt x="64134" y="228233"/>
                  </a:lnTo>
                  <a:lnTo>
                    <a:pt x="57595" y="227772"/>
                  </a:lnTo>
                  <a:lnTo>
                    <a:pt x="57201" y="227772"/>
                  </a:lnTo>
                  <a:lnTo>
                    <a:pt x="50599" y="226230"/>
                  </a:lnTo>
                  <a:lnTo>
                    <a:pt x="44840" y="223723"/>
                  </a:lnTo>
                  <a:lnTo>
                    <a:pt x="39757" y="220213"/>
                  </a:lnTo>
                  <a:lnTo>
                    <a:pt x="33433" y="214873"/>
                  </a:lnTo>
                  <a:lnTo>
                    <a:pt x="30271" y="207449"/>
                  </a:lnTo>
                  <a:lnTo>
                    <a:pt x="30271" y="197962"/>
                  </a:lnTo>
                  <a:lnTo>
                    <a:pt x="33748" y="183718"/>
                  </a:lnTo>
                  <a:lnTo>
                    <a:pt x="44177" y="173545"/>
                  </a:lnTo>
                  <a:lnTo>
                    <a:pt x="61559" y="167442"/>
                  </a:lnTo>
                  <a:lnTo>
                    <a:pt x="85892" y="165408"/>
                  </a:lnTo>
                  <a:lnTo>
                    <a:pt x="139880" y="165408"/>
                  </a:lnTo>
                  <a:lnTo>
                    <a:pt x="139880" y="128435"/>
                  </a:lnTo>
                  <a:lnTo>
                    <a:pt x="138626" y="116792"/>
                  </a:lnTo>
                  <a:lnTo>
                    <a:pt x="138520" y="115817"/>
                  </a:lnTo>
                  <a:lnTo>
                    <a:pt x="135150" y="104792"/>
                  </a:lnTo>
                  <a:lnTo>
                    <a:pt x="135056" y="104486"/>
                  </a:lnTo>
                  <a:lnTo>
                    <a:pt x="129913" y="95379"/>
                  </a:lnTo>
                  <a:close/>
                </a:path>
                <a:path w="146684" h="254634">
                  <a:moveTo>
                    <a:pt x="141620" y="232652"/>
                  </a:moveTo>
                  <a:lnTo>
                    <a:pt x="110111" y="232652"/>
                  </a:lnTo>
                  <a:lnTo>
                    <a:pt x="111101" y="240859"/>
                  </a:lnTo>
                  <a:lnTo>
                    <a:pt x="111190" y="241594"/>
                  </a:lnTo>
                  <a:lnTo>
                    <a:pt x="112624" y="247814"/>
                  </a:lnTo>
                  <a:lnTo>
                    <a:pt x="114363" y="251301"/>
                  </a:lnTo>
                  <a:lnTo>
                    <a:pt x="146100" y="251301"/>
                  </a:lnTo>
                  <a:lnTo>
                    <a:pt x="146100" y="248683"/>
                  </a:lnTo>
                  <a:lnTo>
                    <a:pt x="143379" y="240859"/>
                  </a:lnTo>
                  <a:lnTo>
                    <a:pt x="141620" y="232652"/>
                  </a:lnTo>
                  <a:close/>
                </a:path>
                <a:path w="146684" h="254634">
                  <a:moveTo>
                    <a:pt x="139880" y="165408"/>
                  </a:moveTo>
                  <a:lnTo>
                    <a:pt x="109619" y="165408"/>
                  </a:lnTo>
                  <a:lnTo>
                    <a:pt x="109619" y="201732"/>
                  </a:lnTo>
                  <a:lnTo>
                    <a:pt x="106229" y="207449"/>
                  </a:lnTo>
                  <a:lnTo>
                    <a:pt x="71158" y="227772"/>
                  </a:lnTo>
                  <a:lnTo>
                    <a:pt x="64134" y="228233"/>
                  </a:lnTo>
                  <a:lnTo>
                    <a:pt x="141033" y="228233"/>
                  </a:lnTo>
                  <a:lnTo>
                    <a:pt x="140269" y="221473"/>
                  </a:lnTo>
                  <a:lnTo>
                    <a:pt x="140226" y="220213"/>
                  </a:lnTo>
                  <a:lnTo>
                    <a:pt x="140116" y="216914"/>
                  </a:lnTo>
                  <a:lnTo>
                    <a:pt x="140047" y="214873"/>
                  </a:lnTo>
                  <a:lnTo>
                    <a:pt x="139964" y="212405"/>
                  </a:lnTo>
                  <a:lnTo>
                    <a:pt x="139880" y="165408"/>
                  </a:lnTo>
                  <a:close/>
                </a:path>
                <a:path w="146684" h="254634">
                  <a:moveTo>
                    <a:pt x="73955" y="71003"/>
                  </a:moveTo>
                  <a:lnTo>
                    <a:pt x="30895" y="82127"/>
                  </a:lnTo>
                  <a:lnTo>
                    <a:pt x="4189" y="116792"/>
                  </a:lnTo>
                  <a:lnTo>
                    <a:pt x="3601" y="123357"/>
                  </a:lnTo>
                  <a:lnTo>
                    <a:pt x="34030" y="123357"/>
                  </a:lnTo>
                  <a:lnTo>
                    <a:pt x="34030" y="115817"/>
                  </a:lnTo>
                  <a:lnTo>
                    <a:pt x="36965" y="110336"/>
                  </a:lnTo>
                  <a:lnTo>
                    <a:pt x="64023" y="95968"/>
                  </a:lnTo>
                  <a:lnTo>
                    <a:pt x="63216" y="95968"/>
                  </a:lnTo>
                  <a:lnTo>
                    <a:pt x="72154" y="95379"/>
                  </a:lnTo>
                  <a:lnTo>
                    <a:pt x="129913" y="95379"/>
                  </a:lnTo>
                  <a:lnTo>
                    <a:pt x="129514" y="94672"/>
                  </a:lnTo>
                  <a:lnTo>
                    <a:pt x="121891" y="86301"/>
                  </a:lnTo>
                  <a:lnTo>
                    <a:pt x="112391" y="79612"/>
                  </a:lnTo>
                  <a:lnTo>
                    <a:pt x="101233" y="74831"/>
                  </a:lnTo>
                  <a:lnTo>
                    <a:pt x="88420" y="71960"/>
                  </a:lnTo>
                  <a:lnTo>
                    <a:pt x="73955" y="710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2" name="object 522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12531359" y="9502169"/>
              <a:ext cx="1702171" cy="320995"/>
            </a:xfrm>
            <a:prstGeom prst="rect">
              <a:avLst/>
            </a:prstGeom>
          </p:spPr>
        </p:pic>
        <p:pic>
          <p:nvPicPr>
            <p:cNvPr id="523" name="object 52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4706440" y="9576446"/>
              <a:ext cx="139398" cy="180287"/>
            </a:xfrm>
            <a:prstGeom prst="rect">
              <a:avLst/>
            </a:prstGeom>
          </p:spPr>
        </p:pic>
        <p:pic>
          <p:nvPicPr>
            <p:cNvPr id="524" name="object 524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4394727" y="9573166"/>
              <a:ext cx="146100" cy="183575"/>
            </a:xfrm>
            <a:prstGeom prst="rect">
              <a:avLst/>
            </a:prstGeom>
          </p:spPr>
        </p:pic>
        <p:pic>
          <p:nvPicPr>
            <p:cNvPr id="525" name="object 52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4870372" y="9533577"/>
              <a:ext cx="96363" cy="223155"/>
            </a:xfrm>
            <a:prstGeom prst="rect">
              <a:avLst/>
            </a:prstGeom>
          </p:spPr>
        </p:pic>
        <p:sp>
          <p:nvSpPr>
            <p:cNvPr id="526" name="object 526"/>
            <p:cNvSpPr/>
            <p:nvPr/>
          </p:nvSpPr>
          <p:spPr>
            <a:xfrm>
              <a:off x="15001419" y="9502171"/>
              <a:ext cx="198755" cy="251460"/>
            </a:xfrm>
            <a:custGeom>
              <a:avLst/>
              <a:gdLst/>
              <a:ahLst/>
              <a:cxnLst/>
              <a:rect l="l" t="t" r="r" b="b"/>
              <a:pathLst>
                <a:path w="198755" h="251459">
                  <a:moveTo>
                    <a:pt x="32727" y="74282"/>
                  </a:moveTo>
                  <a:lnTo>
                    <a:pt x="2451" y="74282"/>
                  </a:lnTo>
                  <a:lnTo>
                    <a:pt x="2451" y="251294"/>
                  </a:lnTo>
                  <a:lnTo>
                    <a:pt x="32727" y="251294"/>
                  </a:lnTo>
                  <a:lnTo>
                    <a:pt x="32727" y="74282"/>
                  </a:lnTo>
                  <a:close/>
                </a:path>
                <a:path w="198755" h="251459">
                  <a:moveTo>
                    <a:pt x="35839" y="22415"/>
                  </a:moveTo>
                  <a:lnTo>
                    <a:pt x="34302" y="18262"/>
                  </a:lnTo>
                  <a:lnTo>
                    <a:pt x="28181" y="11506"/>
                  </a:lnTo>
                  <a:lnTo>
                    <a:pt x="23723" y="9817"/>
                  </a:lnTo>
                  <a:lnTo>
                    <a:pt x="11938" y="9817"/>
                  </a:lnTo>
                  <a:lnTo>
                    <a:pt x="7493" y="11506"/>
                  </a:lnTo>
                  <a:lnTo>
                    <a:pt x="1485" y="18262"/>
                  </a:lnTo>
                  <a:lnTo>
                    <a:pt x="0" y="22415"/>
                  </a:lnTo>
                  <a:lnTo>
                    <a:pt x="0" y="32232"/>
                  </a:lnTo>
                  <a:lnTo>
                    <a:pt x="1485" y="36322"/>
                  </a:lnTo>
                  <a:lnTo>
                    <a:pt x="7493" y="42862"/>
                  </a:lnTo>
                  <a:lnTo>
                    <a:pt x="11938" y="44500"/>
                  </a:lnTo>
                  <a:lnTo>
                    <a:pt x="23723" y="44500"/>
                  </a:lnTo>
                  <a:lnTo>
                    <a:pt x="28181" y="42862"/>
                  </a:lnTo>
                  <a:lnTo>
                    <a:pt x="34302" y="36322"/>
                  </a:lnTo>
                  <a:lnTo>
                    <a:pt x="35839" y="32232"/>
                  </a:lnTo>
                  <a:lnTo>
                    <a:pt x="35839" y="22415"/>
                  </a:lnTo>
                  <a:close/>
                </a:path>
                <a:path w="198755" h="251459">
                  <a:moveTo>
                    <a:pt x="114033" y="0"/>
                  </a:moveTo>
                  <a:lnTo>
                    <a:pt x="83756" y="0"/>
                  </a:lnTo>
                  <a:lnTo>
                    <a:pt x="83756" y="251294"/>
                  </a:lnTo>
                  <a:lnTo>
                    <a:pt x="114033" y="251294"/>
                  </a:lnTo>
                  <a:lnTo>
                    <a:pt x="114033" y="0"/>
                  </a:lnTo>
                  <a:close/>
                </a:path>
                <a:path w="198755" h="251459">
                  <a:moveTo>
                    <a:pt x="195351" y="74282"/>
                  </a:moveTo>
                  <a:lnTo>
                    <a:pt x="165074" y="74282"/>
                  </a:lnTo>
                  <a:lnTo>
                    <a:pt x="165074" y="251294"/>
                  </a:lnTo>
                  <a:lnTo>
                    <a:pt x="195351" y="251294"/>
                  </a:lnTo>
                  <a:lnTo>
                    <a:pt x="195351" y="74282"/>
                  </a:lnTo>
                  <a:close/>
                </a:path>
                <a:path w="198755" h="251459">
                  <a:moveTo>
                    <a:pt x="198462" y="22415"/>
                  </a:moveTo>
                  <a:lnTo>
                    <a:pt x="196913" y="18262"/>
                  </a:lnTo>
                  <a:lnTo>
                    <a:pt x="190804" y="11506"/>
                  </a:lnTo>
                  <a:lnTo>
                    <a:pt x="186359" y="9817"/>
                  </a:lnTo>
                  <a:lnTo>
                    <a:pt x="174574" y="9817"/>
                  </a:lnTo>
                  <a:lnTo>
                    <a:pt x="170116" y="11506"/>
                  </a:lnTo>
                  <a:lnTo>
                    <a:pt x="164122" y="18262"/>
                  </a:lnTo>
                  <a:lnTo>
                    <a:pt x="162623" y="22415"/>
                  </a:lnTo>
                  <a:lnTo>
                    <a:pt x="162623" y="32232"/>
                  </a:lnTo>
                  <a:lnTo>
                    <a:pt x="164122" y="36322"/>
                  </a:lnTo>
                  <a:lnTo>
                    <a:pt x="170116" y="42862"/>
                  </a:lnTo>
                  <a:lnTo>
                    <a:pt x="174574" y="44500"/>
                  </a:lnTo>
                  <a:lnTo>
                    <a:pt x="186359" y="44500"/>
                  </a:lnTo>
                  <a:lnTo>
                    <a:pt x="190804" y="42862"/>
                  </a:lnTo>
                  <a:lnTo>
                    <a:pt x="196913" y="36322"/>
                  </a:lnTo>
                  <a:lnTo>
                    <a:pt x="198462" y="32232"/>
                  </a:lnTo>
                  <a:lnTo>
                    <a:pt x="198462" y="224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7" name="object 527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5236694" y="9576441"/>
              <a:ext cx="140540" cy="177020"/>
            </a:xfrm>
            <a:prstGeom prst="rect">
              <a:avLst/>
            </a:prstGeom>
          </p:spPr>
        </p:pic>
        <p:pic>
          <p:nvPicPr>
            <p:cNvPr id="528" name="object 528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15406189" y="9573166"/>
              <a:ext cx="146100" cy="183575"/>
            </a:xfrm>
            <a:prstGeom prst="rect">
              <a:avLst/>
            </a:prstGeom>
          </p:spPr>
        </p:pic>
        <p:pic>
          <p:nvPicPr>
            <p:cNvPr id="529" name="object 529"/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15585667" y="9573174"/>
              <a:ext cx="149210" cy="252934"/>
            </a:xfrm>
            <a:prstGeom prst="rect">
              <a:avLst/>
            </a:prstGeom>
          </p:spPr>
        </p:pic>
        <p:pic>
          <p:nvPicPr>
            <p:cNvPr id="530" name="object 530"/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15763836" y="9505441"/>
              <a:ext cx="146100" cy="251301"/>
            </a:xfrm>
            <a:prstGeom prst="rect">
              <a:avLst/>
            </a:prstGeom>
          </p:spPr>
        </p:pic>
        <p:pic>
          <p:nvPicPr>
            <p:cNvPr id="531" name="object 531"/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15943152" y="9573172"/>
              <a:ext cx="161146" cy="183565"/>
            </a:xfrm>
            <a:prstGeom prst="rect">
              <a:avLst/>
            </a:prstGeom>
          </p:spPr>
        </p:pic>
        <p:sp>
          <p:nvSpPr>
            <p:cNvPr id="532" name="object 532"/>
            <p:cNvSpPr/>
            <p:nvPr/>
          </p:nvSpPr>
          <p:spPr>
            <a:xfrm>
              <a:off x="16259911" y="9502169"/>
              <a:ext cx="149860" cy="254635"/>
            </a:xfrm>
            <a:custGeom>
              <a:avLst/>
              <a:gdLst/>
              <a:ahLst/>
              <a:cxnLst/>
              <a:rect l="l" t="t" r="r" b="b"/>
              <a:pathLst>
                <a:path w="149859" h="254634">
                  <a:moveTo>
                    <a:pt x="69861" y="71003"/>
                  </a:moveTo>
                  <a:lnTo>
                    <a:pt x="29706" y="84944"/>
                  </a:lnTo>
                  <a:lnTo>
                    <a:pt x="4832" y="124561"/>
                  </a:lnTo>
                  <a:lnTo>
                    <a:pt x="0" y="161314"/>
                  </a:lnTo>
                  <a:lnTo>
                    <a:pt x="71" y="164748"/>
                  </a:lnTo>
                  <a:lnTo>
                    <a:pt x="10910" y="215816"/>
                  </a:lnTo>
                  <a:lnTo>
                    <a:pt x="41617" y="248269"/>
                  </a:lnTo>
                  <a:lnTo>
                    <a:pt x="69537" y="254568"/>
                  </a:lnTo>
                  <a:lnTo>
                    <a:pt x="84842" y="253177"/>
                  </a:lnTo>
                  <a:lnTo>
                    <a:pt x="98371" y="249006"/>
                  </a:lnTo>
                  <a:lnTo>
                    <a:pt x="110121" y="242053"/>
                  </a:lnTo>
                  <a:lnTo>
                    <a:pt x="120090" y="232317"/>
                  </a:lnTo>
                  <a:lnTo>
                    <a:pt x="149377" y="232317"/>
                  </a:lnTo>
                  <a:lnTo>
                    <a:pt x="149377" y="228883"/>
                  </a:lnTo>
                  <a:lnTo>
                    <a:pt x="77065" y="228883"/>
                  </a:lnTo>
                  <a:lnTo>
                    <a:pt x="66691" y="227819"/>
                  </a:lnTo>
                  <a:lnTo>
                    <a:pt x="37264" y="202544"/>
                  </a:lnTo>
                  <a:lnTo>
                    <a:pt x="30271" y="164748"/>
                  </a:lnTo>
                  <a:lnTo>
                    <a:pt x="31048" y="148928"/>
                  </a:lnTo>
                  <a:lnTo>
                    <a:pt x="49534" y="106353"/>
                  </a:lnTo>
                  <a:lnTo>
                    <a:pt x="149377" y="96688"/>
                  </a:lnTo>
                  <a:lnTo>
                    <a:pt x="149377" y="92269"/>
                  </a:lnTo>
                  <a:lnTo>
                    <a:pt x="119106" y="92269"/>
                  </a:lnTo>
                  <a:lnTo>
                    <a:pt x="109219" y="82965"/>
                  </a:lnTo>
                  <a:lnTo>
                    <a:pt x="97715" y="76319"/>
                  </a:lnTo>
                  <a:lnTo>
                    <a:pt x="84596" y="72332"/>
                  </a:lnTo>
                  <a:lnTo>
                    <a:pt x="69861" y="71003"/>
                  </a:lnTo>
                  <a:close/>
                </a:path>
                <a:path w="149859" h="254634">
                  <a:moveTo>
                    <a:pt x="149377" y="232317"/>
                  </a:moveTo>
                  <a:lnTo>
                    <a:pt x="120090" y="232317"/>
                  </a:lnTo>
                  <a:lnTo>
                    <a:pt x="121566" y="251301"/>
                  </a:lnTo>
                  <a:lnTo>
                    <a:pt x="149377" y="251301"/>
                  </a:lnTo>
                  <a:lnTo>
                    <a:pt x="149377" y="232317"/>
                  </a:lnTo>
                  <a:close/>
                </a:path>
                <a:path w="149859" h="254634">
                  <a:moveTo>
                    <a:pt x="149377" y="96688"/>
                  </a:moveTo>
                  <a:lnTo>
                    <a:pt x="77390" y="96688"/>
                  </a:lnTo>
                  <a:lnTo>
                    <a:pt x="90546" y="98252"/>
                  </a:lnTo>
                  <a:lnTo>
                    <a:pt x="101884" y="102947"/>
                  </a:lnTo>
                  <a:lnTo>
                    <a:pt x="111404" y="110770"/>
                  </a:lnTo>
                  <a:lnTo>
                    <a:pt x="119106" y="121724"/>
                  </a:lnTo>
                  <a:lnTo>
                    <a:pt x="119106" y="203030"/>
                  </a:lnTo>
                  <a:lnTo>
                    <a:pt x="111514" y="214340"/>
                  </a:lnTo>
                  <a:lnTo>
                    <a:pt x="101977" y="222419"/>
                  </a:lnTo>
                  <a:lnTo>
                    <a:pt x="90494" y="227267"/>
                  </a:lnTo>
                  <a:lnTo>
                    <a:pt x="77065" y="228883"/>
                  </a:lnTo>
                  <a:lnTo>
                    <a:pt x="149377" y="228883"/>
                  </a:lnTo>
                  <a:lnTo>
                    <a:pt x="149377" y="96688"/>
                  </a:lnTo>
                  <a:close/>
                </a:path>
                <a:path w="149859" h="254634">
                  <a:moveTo>
                    <a:pt x="149377" y="0"/>
                  </a:moveTo>
                  <a:lnTo>
                    <a:pt x="119106" y="0"/>
                  </a:lnTo>
                  <a:lnTo>
                    <a:pt x="119106" y="92269"/>
                  </a:lnTo>
                  <a:lnTo>
                    <a:pt x="149377" y="92269"/>
                  </a:lnTo>
                  <a:lnTo>
                    <a:pt x="1493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3" name="object 533"/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16448230" y="9573172"/>
              <a:ext cx="161146" cy="183565"/>
            </a:xfrm>
            <a:prstGeom prst="rect">
              <a:avLst/>
            </a:prstGeom>
          </p:spPr>
        </p:pic>
        <p:pic>
          <p:nvPicPr>
            <p:cNvPr id="534" name="object 534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16772215" y="9573175"/>
              <a:ext cx="248191" cy="180287"/>
            </a:xfrm>
            <a:prstGeom prst="rect">
              <a:avLst/>
            </a:prstGeom>
          </p:spPr>
        </p:pic>
        <p:pic>
          <p:nvPicPr>
            <p:cNvPr id="535" name="object 535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17067634" y="9502328"/>
              <a:ext cx="220435" cy="251134"/>
            </a:xfrm>
            <a:prstGeom prst="rect">
              <a:avLst/>
            </a:prstGeom>
          </p:spPr>
        </p:pic>
        <p:sp>
          <p:nvSpPr>
            <p:cNvPr id="536" name="object 536"/>
            <p:cNvSpPr/>
            <p:nvPr/>
          </p:nvSpPr>
          <p:spPr>
            <a:xfrm>
              <a:off x="17333879" y="9511982"/>
              <a:ext cx="36195" cy="241935"/>
            </a:xfrm>
            <a:custGeom>
              <a:avLst/>
              <a:gdLst/>
              <a:ahLst/>
              <a:cxnLst/>
              <a:rect l="l" t="t" r="r" b="b"/>
              <a:pathLst>
                <a:path w="36194" h="241934">
                  <a:moveTo>
                    <a:pt x="32721" y="64458"/>
                  </a:moveTo>
                  <a:lnTo>
                    <a:pt x="2450" y="64458"/>
                  </a:lnTo>
                  <a:lnTo>
                    <a:pt x="2450" y="241479"/>
                  </a:lnTo>
                  <a:lnTo>
                    <a:pt x="32721" y="241479"/>
                  </a:lnTo>
                  <a:lnTo>
                    <a:pt x="32721" y="64458"/>
                  </a:lnTo>
                  <a:close/>
                </a:path>
                <a:path w="36194" h="241934">
                  <a:moveTo>
                    <a:pt x="23716" y="0"/>
                  </a:moveTo>
                  <a:lnTo>
                    <a:pt x="11936" y="0"/>
                  </a:lnTo>
                  <a:lnTo>
                    <a:pt x="7497" y="1685"/>
                  </a:lnTo>
                  <a:lnTo>
                    <a:pt x="1486" y="8450"/>
                  </a:lnTo>
                  <a:lnTo>
                    <a:pt x="0" y="12596"/>
                  </a:lnTo>
                  <a:lnTo>
                    <a:pt x="0" y="22418"/>
                  </a:lnTo>
                  <a:lnTo>
                    <a:pt x="1486" y="26501"/>
                  </a:lnTo>
                  <a:lnTo>
                    <a:pt x="7497" y="33046"/>
                  </a:lnTo>
                  <a:lnTo>
                    <a:pt x="11936" y="34679"/>
                  </a:lnTo>
                  <a:lnTo>
                    <a:pt x="23716" y="34679"/>
                  </a:lnTo>
                  <a:lnTo>
                    <a:pt x="28198" y="33046"/>
                  </a:lnTo>
                  <a:lnTo>
                    <a:pt x="34292" y="26501"/>
                  </a:lnTo>
                  <a:lnTo>
                    <a:pt x="35820" y="22418"/>
                  </a:lnTo>
                  <a:lnTo>
                    <a:pt x="35820" y="12596"/>
                  </a:lnTo>
                  <a:lnTo>
                    <a:pt x="34292" y="8450"/>
                  </a:lnTo>
                  <a:lnTo>
                    <a:pt x="28198" y="1685"/>
                  </a:lnTo>
                  <a:lnTo>
                    <a:pt x="237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7" name="object 537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17414865" y="9573175"/>
              <a:ext cx="248191" cy="180287"/>
            </a:xfrm>
            <a:prstGeom prst="rect">
              <a:avLst/>
            </a:prstGeom>
          </p:spPr>
        </p:pic>
        <p:pic>
          <p:nvPicPr>
            <p:cNvPr id="538" name="object 538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18024828" y="9573170"/>
              <a:ext cx="149545" cy="248358"/>
            </a:xfrm>
            <a:prstGeom prst="rect">
              <a:avLst/>
            </a:prstGeom>
          </p:spPr>
        </p:pic>
        <p:pic>
          <p:nvPicPr>
            <p:cNvPr id="539" name="object 539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7700687" y="9573172"/>
              <a:ext cx="161146" cy="183565"/>
            </a:xfrm>
            <a:prstGeom prst="rect">
              <a:avLst/>
            </a:prstGeom>
          </p:spPr>
        </p:pic>
        <p:pic>
          <p:nvPicPr>
            <p:cNvPr id="540" name="object 540"/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18212815" y="9573173"/>
              <a:ext cx="85568" cy="180298"/>
            </a:xfrm>
            <a:prstGeom prst="rect">
              <a:avLst/>
            </a:prstGeom>
          </p:spPr>
        </p:pic>
        <p:pic>
          <p:nvPicPr>
            <p:cNvPr id="541" name="object 541"/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18318503" y="9573170"/>
              <a:ext cx="316261" cy="183565"/>
            </a:xfrm>
            <a:prstGeom prst="rect">
              <a:avLst/>
            </a:prstGeom>
          </p:spPr>
        </p:pic>
        <p:sp>
          <p:nvSpPr>
            <p:cNvPr id="542" name="object 542"/>
            <p:cNvSpPr/>
            <p:nvPr/>
          </p:nvSpPr>
          <p:spPr>
            <a:xfrm>
              <a:off x="18664049" y="9511982"/>
              <a:ext cx="36195" cy="241935"/>
            </a:xfrm>
            <a:custGeom>
              <a:avLst/>
              <a:gdLst/>
              <a:ahLst/>
              <a:cxnLst/>
              <a:rect l="l" t="t" r="r" b="b"/>
              <a:pathLst>
                <a:path w="36194" h="241934">
                  <a:moveTo>
                    <a:pt x="32721" y="64458"/>
                  </a:moveTo>
                  <a:lnTo>
                    <a:pt x="2450" y="64458"/>
                  </a:lnTo>
                  <a:lnTo>
                    <a:pt x="2450" y="241479"/>
                  </a:lnTo>
                  <a:lnTo>
                    <a:pt x="32721" y="241479"/>
                  </a:lnTo>
                  <a:lnTo>
                    <a:pt x="32721" y="64458"/>
                  </a:lnTo>
                  <a:close/>
                </a:path>
                <a:path w="36194" h="241934">
                  <a:moveTo>
                    <a:pt x="23716" y="0"/>
                  </a:moveTo>
                  <a:lnTo>
                    <a:pt x="11936" y="0"/>
                  </a:lnTo>
                  <a:lnTo>
                    <a:pt x="7486" y="1685"/>
                  </a:lnTo>
                  <a:lnTo>
                    <a:pt x="1486" y="8450"/>
                  </a:lnTo>
                  <a:lnTo>
                    <a:pt x="0" y="12596"/>
                  </a:lnTo>
                  <a:lnTo>
                    <a:pt x="0" y="22418"/>
                  </a:lnTo>
                  <a:lnTo>
                    <a:pt x="1486" y="26501"/>
                  </a:lnTo>
                  <a:lnTo>
                    <a:pt x="7486" y="33046"/>
                  </a:lnTo>
                  <a:lnTo>
                    <a:pt x="11936" y="34679"/>
                  </a:lnTo>
                  <a:lnTo>
                    <a:pt x="23716" y="34679"/>
                  </a:lnTo>
                  <a:lnTo>
                    <a:pt x="28177" y="33046"/>
                  </a:lnTo>
                  <a:lnTo>
                    <a:pt x="34292" y="26501"/>
                  </a:lnTo>
                  <a:lnTo>
                    <a:pt x="35831" y="22418"/>
                  </a:lnTo>
                  <a:lnTo>
                    <a:pt x="35831" y="12596"/>
                  </a:lnTo>
                  <a:lnTo>
                    <a:pt x="34292" y="8450"/>
                  </a:lnTo>
                  <a:lnTo>
                    <a:pt x="28177" y="1685"/>
                  </a:lnTo>
                  <a:lnTo>
                    <a:pt x="237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3" name="object 543"/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18737833" y="9533577"/>
              <a:ext cx="255061" cy="223161"/>
            </a:xfrm>
            <a:prstGeom prst="rect">
              <a:avLst/>
            </a:prstGeom>
          </p:spPr>
        </p:pic>
        <p:pic>
          <p:nvPicPr>
            <p:cNvPr id="544" name="object 544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9016133" y="9573172"/>
              <a:ext cx="161146" cy="183565"/>
            </a:xfrm>
            <a:prstGeom prst="rect">
              <a:avLst/>
            </a:prstGeom>
          </p:spPr>
        </p:pic>
        <p:pic>
          <p:nvPicPr>
            <p:cNvPr id="545" name="object 545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111853" y="9975251"/>
              <a:ext cx="150194" cy="183565"/>
            </a:xfrm>
            <a:prstGeom prst="rect">
              <a:avLst/>
            </a:prstGeom>
          </p:spPr>
        </p:pic>
        <p:pic>
          <p:nvPicPr>
            <p:cNvPr id="546" name="object 546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934673" y="9975256"/>
              <a:ext cx="139231" cy="180287"/>
            </a:xfrm>
            <a:prstGeom prst="rect">
              <a:avLst/>
            </a:prstGeom>
          </p:spPr>
        </p:pic>
        <p:pic>
          <p:nvPicPr>
            <p:cNvPr id="547" name="object 547"/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1289696" y="9935658"/>
              <a:ext cx="255061" cy="223161"/>
            </a:xfrm>
            <a:prstGeom prst="rect">
              <a:avLst/>
            </a:prstGeom>
          </p:spPr>
        </p:pic>
        <p:pic>
          <p:nvPicPr>
            <p:cNvPr id="548" name="object 548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571589" y="9975251"/>
              <a:ext cx="150194" cy="183565"/>
            </a:xfrm>
            <a:prstGeom prst="rect">
              <a:avLst/>
            </a:prstGeom>
          </p:spPr>
        </p:pic>
        <p:sp>
          <p:nvSpPr>
            <p:cNvPr id="549" name="object 549"/>
            <p:cNvSpPr/>
            <p:nvPr/>
          </p:nvSpPr>
          <p:spPr>
            <a:xfrm>
              <a:off x="1831566" y="9914060"/>
              <a:ext cx="172720" cy="322580"/>
            </a:xfrm>
            <a:custGeom>
              <a:avLst/>
              <a:gdLst/>
              <a:ahLst/>
              <a:cxnLst/>
              <a:rect l="l" t="t" r="r" b="b"/>
              <a:pathLst>
                <a:path w="172719" h="322579">
                  <a:moveTo>
                    <a:pt x="30428" y="251625"/>
                  </a:moveTo>
                  <a:lnTo>
                    <a:pt x="0" y="251960"/>
                  </a:lnTo>
                  <a:lnTo>
                    <a:pt x="1419" y="267787"/>
                  </a:lnTo>
                  <a:lnTo>
                    <a:pt x="5681" y="281732"/>
                  </a:lnTo>
                  <a:lnTo>
                    <a:pt x="35437" y="312124"/>
                  </a:lnTo>
                  <a:lnTo>
                    <a:pt x="76350" y="322185"/>
                  </a:lnTo>
                  <a:lnTo>
                    <a:pt x="85400" y="322471"/>
                  </a:lnTo>
                  <a:lnTo>
                    <a:pt x="103048" y="321454"/>
                  </a:lnTo>
                  <a:lnTo>
                    <a:pt x="118692" y="318402"/>
                  </a:lnTo>
                  <a:lnTo>
                    <a:pt x="132333" y="313314"/>
                  </a:lnTo>
                  <a:lnTo>
                    <a:pt x="143974" y="306189"/>
                  </a:lnTo>
                  <a:lnTo>
                    <a:pt x="153014" y="297603"/>
                  </a:lnTo>
                  <a:lnTo>
                    <a:pt x="85400" y="297603"/>
                  </a:lnTo>
                  <a:lnTo>
                    <a:pt x="73314" y="296831"/>
                  </a:lnTo>
                  <a:lnTo>
                    <a:pt x="38711" y="278516"/>
                  </a:lnTo>
                  <a:lnTo>
                    <a:pt x="30459" y="251960"/>
                  </a:lnTo>
                  <a:lnTo>
                    <a:pt x="30428" y="251625"/>
                  </a:lnTo>
                  <a:close/>
                </a:path>
                <a:path w="172719" h="322579">
                  <a:moveTo>
                    <a:pt x="88342" y="0"/>
                  </a:moveTo>
                  <a:lnTo>
                    <a:pt x="42010" y="9214"/>
                  </a:lnTo>
                  <a:lnTo>
                    <a:pt x="13804" y="35449"/>
                  </a:lnTo>
                  <a:lnTo>
                    <a:pt x="8384" y="59558"/>
                  </a:lnTo>
                  <a:lnTo>
                    <a:pt x="8384" y="60781"/>
                  </a:lnTo>
                  <a:lnTo>
                    <a:pt x="8673" y="67076"/>
                  </a:lnTo>
                  <a:lnTo>
                    <a:pt x="8705" y="67786"/>
                  </a:lnTo>
                  <a:lnTo>
                    <a:pt x="30763" y="106583"/>
                  </a:lnTo>
                  <a:lnTo>
                    <a:pt x="17730" y="114783"/>
                  </a:lnTo>
                  <a:lnTo>
                    <a:pt x="8425" y="124984"/>
                  </a:lnTo>
                  <a:lnTo>
                    <a:pt x="2843" y="137185"/>
                  </a:lnTo>
                  <a:lnTo>
                    <a:pt x="984" y="151388"/>
                  </a:lnTo>
                  <a:lnTo>
                    <a:pt x="1312" y="157416"/>
                  </a:lnTo>
                  <a:lnTo>
                    <a:pt x="1372" y="158523"/>
                  </a:lnTo>
                  <a:lnTo>
                    <a:pt x="1459" y="160118"/>
                  </a:lnTo>
                  <a:lnTo>
                    <a:pt x="24557" y="199197"/>
                  </a:lnTo>
                  <a:lnTo>
                    <a:pt x="63375" y="216875"/>
                  </a:lnTo>
                  <a:lnTo>
                    <a:pt x="77390" y="220872"/>
                  </a:lnTo>
                  <a:lnTo>
                    <a:pt x="93064" y="225847"/>
                  </a:lnTo>
                  <a:lnTo>
                    <a:pt x="128274" y="244273"/>
                  </a:lnTo>
                  <a:lnTo>
                    <a:pt x="134701" y="261703"/>
                  </a:lnTo>
                  <a:lnTo>
                    <a:pt x="134812" y="262756"/>
                  </a:lnTo>
                  <a:lnTo>
                    <a:pt x="105479" y="295209"/>
                  </a:lnTo>
                  <a:lnTo>
                    <a:pt x="85400" y="297603"/>
                  </a:lnTo>
                  <a:lnTo>
                    <a:pt x="153014" y="297603"/>
                  </a:lnTo>
                  <a:lnTo>
                    <a:pt x="153278" y="297352"/>
                  </a:lnTo>
                  <a:lnTo>
                    <a:pt x="159924" y="287114"/>
                  </a:lnTo>
                  <a:lnTo>
                    <a:pt x="163911" y="275473"/>
                  </a:lnTo>
                  <a:lnTo>
                    <a:pt x="165207" y="262756"/>
                  </a:lnTo>
                  <a:lnTo>
                    <a:pt x="165206" y="261703"/>
                  </a:lnTo>
                  <a:lnTo>
                    <a:pt x="164933" y="255849"/>
                  </a:lnTo>
                  <a:lnTo>
                    <a:pt x="164873" y="254576"/>
                  </a:lnTo>
                  <a:lnTo>
                    <a:pt x="163771" y="247377"/>
                  </a:lnTo>
                  <a:lnTo>
                    <a:pt x="161932" y="240833"/>
                  </a:lnTo>
                  <a:lnTo>
                    <a:pt x="159473" y="235213"/>
                  </a:lnTo>
                  <a:lnTo>
                    <a:pt x="159356" y="234945"/>
                  </a:lnTo>
                  <a:lnTo>
                    <a:pt x="156073" y="229578"/>
                  </a:lnTo>
                  <a:lnTo>
                    <a:pt x="152115" y="224597"/>
                  </a:lnTo>
                  <a:lnTo>
                    <a:pt x="147482" y="220006"/>
                  </a:lnTo>
                  <a:lnTo>
                    <a:pt x="142173" y="215804"/>
                  </a:lnTo>
                  <a:lnTo>
                    <a:pt x="155489" y="207784"/>
                  </a:lnTo>
                  <a:lnTo>
                    <a:pt x="160396" y="202548"/>
                  </a:lnTo>
                  <a:lnTo>
                    <a:pt x="115671" y="202548"/>
                  </a:lnTo>
                  <a:lnTo>
                    <a:pt x="111066" y="200915"/>
                  </a:lnTo>
                  <a:lnTo>
                    <a:pt x="104458" y="198793"/>
                  </a:lnTo>
                  <a:lnTo>
                    <a:pt x="95850" y="196183"/>
                  </a:lnTo>
                  <a:lnTo>
                    <a:pt x="74388" y="189813"/>
                  </a:lnTo>
                  <a:lnTo>
                    <a:pt x="65084" y="186710"/>
                  </a:lnTo>
                  <a:lnTo>
                    <a:pt x="32889" y="164727"/>
                  </a:lnTo>
                  <a:lnTo>
                    <a:pt x="31412" y="158728"/>
                  </a:lnTo>
                  <a:lnTo>
                    <a:pt x="31412" y="143688"/>
                  </a:lnTo>
                  <a:lnTo>
                    <a:pt x="33426" y="137185"/>
                  </a:lnTo>
                  <a:lnTo>
                    <a:pt x="35872" y="133852"/>
                  </a:lnTo>
                  <a:lnTo>
                    <a:pt x="41642" y="126111"/>
                  </a:lnTo>
                  <a:lnTo>
                    <a:pt x="47860" y="122427"/>
                  </a:lnTo>
                  <a:lnTo>
                    <a:pt x="47588" y="122427"/>
                  </a:lnTo>
                  <a:lnTo>
                    <a:pt x="56773" y="120258"/>
                  </a:lnTo>
                  <a:lnTo>
                    <a:pt x="143947" y="120258"/>
                  </a:lnTo>
                  <a:lnTo>
                    <a:pt x="143470" y="119946"/>
                  </a:lnTo>
                  <a:lnTo>
                    <a:pt x="104635" y="104340"/>
                  </a:lnTo>
                  <a:lnTo>
                    <a:pt x="82537" y="97916"/>
                  </a:lnTo>
                  <a:lnTo>
                    <a:pt x="73129" y="94878"/>
                  </a:lnTo>
                  <a:lnTo>
                    <a:pt x="40291" y="73023"/>
                  </a:lnTo>
                  <a:lnTo>
                    <a:pt x="38773" y="67076"/>
                  </a:lnTo>
                  <a:lnTo>
                    <a:pt x="38773" y="59558"/>
                  </a:lnTo>
                  <a:lnTo>
                    <a:pt x="67623" y="27060"/>
                  </a:lnTo>
                  <a:lnTo>
                    <a:pt x="88342" y="24711"/>
                  </a:lnTo>
                  <a:lnTo>
                    <a:pt x="153256" y="24711"/>
                  </a:lnTo>
                  <a:lnTo>
                    <a:pt x="147576" y="18491"/>
                  </a:lnTo>
                  <a:lnTo>
                    <a:pt x="135890" y="10402"/>
                  </a:lnTo>
                  <a:lnTo>
                    <a:pt x="122125" y="4624"/>
                  </a:lnTo>
                  <a:lnTo>
                    <a:pt x="106278" y="1156"/>
                  </a:lnTo>
                  <a:lnTo>
                    <a:pt x="88342" y="0"/>
                  </a:lnTo>
                  <a:close/>
                </a:path>
                <a:path w="172719" h="322579">
                  <a:moveTo>
                    <a:pt x="143947" y="120258"/>
                  </a:moveTo>
                  <a:lnTo>
                    <a:pt x="56773" y="120258"/>
                  </a:lnTo>
                  <a:lnTo>
                    <a:pt x="63061" y="122427"/>
                  </a:lnTo>
                  <a:lnTo>
                    <a:pt x="69657" y="124538"/>
                  </a:lnTo>
                  <a:lnTo>
                    <a:pt x="76560" y="126589"/>
                  </a:lnTo>
                  <a:lnTo>
                    <a:pt x="83767" y="128582"/>
                  </a:lnTo>
                  <a:lnTo>
                    <a:pt x="100077" y="133852"/>
                  </a:lnTo>
                  <a:lnTo>
                    <a:pt x="135772" y="153049"/>
                  </a:lnTo>
                  <a:lnTo>
                    <a:pt x="142173" y="179031"/>
                  </a:lnTo>
                  <a:lnTo>
                    <a:pt x="139942" y="185367"/>
                  </a:lnTo>
                  <a:lnTo>
                    <a:pt x="139880" y="185544"/>
                  </a:lnTo>
                  <a:lnTo>
                    <a:pt x="130718" y="196538"/>
                  </a:lnTo>
                  <a:lnTo>
                    <a:pt x="124174" y="200370"/>
                  </a:lnTo>
                  <a:lnTo>
                    <a:pt x="115671" y="202548"/>
                  </a:lnTo>
                  <a:lnTo>
                    <a:pt x="160396" y="202548"/>
                  </a:lnTo>
                  <a:lnTo>
                    <a:pt x="164997" y="197639"/>
                  </a:lnTo>
                  <a:lnTo>
                    <a:pt x="170619" y="185544"/>
                  </a:lnTo>
                  <a:lnTo>
                    <a:pt x="170701" y="185367"/>
                  </a:lnTo>
                  <a:lnTo>
                    <a:pt x="172528" y="171523"/>
                  </a:lnTo>
                  <a:lnTo>
                    <a:pt x="172483" y="168167"/>
                  </a:lnTo>
                  <a:lnTo>
                    <a:pt x="172337" y="164727"/>
                  </a:lnTo>
                  <a:lnTo>
                    <a:pt x="172304" y="163944"/>
                  </a:lnTo>
                  <a:lnTo>
                    <a:pt x="153869" y="127367"/>
                  </a:lnTo>
                  <a:lnTo>
                    <a:pt x="148953" y="123529"/>
                  </a:lnTo>
                  <a:lnTo>
                    <a:pt x="143947" y="120258"/>
                  </a:lnTo>
                  <a:close/>
                </a:path>
                <a:path w="172719" h="322579">
                  <a:moveTo>
                    <a:pt x="153256" y="24711"/>
                  </a:moveTo>
                  <a:lnTo>
                    <a:pt x="88342" y="24711"/>
                  </a:lnTo>
                  <a:lnTo>
                    <a:pt x="99152" y="25502"/>
                  </a:lnTo>
                  <a:lnTo>
                    <a:pt x="108838" y="27878"/>
                  </a:lnTo>
                  <a:lnTo>
                    <a:pt x="137713" y="60781"/>
                  </a:lnTo>
                  <a:lnTo>
                    <a:pt x="138571" y="70521"/>
                  </a:lnTo>
                  <a:lnTo>
                    <a:pt x="168843" y="70521"/>
                  </a:lnTo>
                  <a:lnTo>
                    <a:pt x="167512" y="54689"/>
                  </a:lnTo>
                  <a:lnTo>
                    <a:pt x="163522" y="40740"/>
                  </a:lnTo>
                  <a:lnTo>
                    <a:pt x="156876" y="28675"/>
                  </a:lnTo>
                  <a:lnTo>
                    <a:pt x="153256" y="247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0" name="object 550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2050150" y="9916193"/>
              <a:ext cx="91452" cy="239353"/>
            </a:xfrm>
            <a:prstGeom prst="rect">
              <a:avLst/>
            </a:prstGeom>
          </p:spPr>
        </p:pic>
        <p:pic>
          <p:nvPicPr>
            <p:cNvPr id="551" name="object 551"/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2230514" y="9914059"/>
              <a:ext cx="111995" cy="128603"/>
            </a:xfrm>
            <a:prstGeom prst="rect">
              <a:avLst/>
            </a:prstGeom>
          </p:spPr>
        </p:pic>
        <p:sp>
          <p:nvSpPr>
            <p:cNvPr id="552" name="object 552"/>
            <p:cNvSpPr/>
            <p:nvPr/>
          </p:nvSpPr>
          <p:spPr>
            <a:xfrm>
              <a:off x="2386359" y="10121353"/>
              <a:ext cx="38100" cy="36195"/>
            </a:xfrm>
            <a:custGeom>
              <a:avLst/>
              <a:gdLst/>
              <a:ahLst/>
              <a:cxnLst/>
              <a:rect l="l" t="t" r="r" b="b"/>
              <a:pathLst>
                <a:path w="38100" h="36195">
                  <a:moveTo>
                    <a:pt x="24868" y="0"/>
                  </a:moveTo>
                  <a:lnTo>
                    <a:pt x="12428" y="0"/>
                  </a:lnTo>
                  <a:lnTo>
                    <a:pt x="7769" y="1748"/>
                  </a:lnTo>
                  <a:lnTo>
                    <a:pt x="1549" y="8722"/>
                  </a:lnTo>
                  <a:lnTo>
                    <a:pt x="0" y="13088"/>
                  </a:lnTo>
                  <a:lnTo>
                    <a:pt x="0" y="18324"/>
                  </a:lnTo>
                  <a:lnTo>
                    <a:pt x="0" y="23339"/>
                  </a:lnTo>
                  <a:lnTo>
                    <a:pt x="1549" y="27538"/>
                  </a:lnTo>
                  <a:lnTo>
                    <a:pt x="7769" y="34302"/>
                  </a:lnTo>
                  <a:lnTo>
                    <a:pt x="12428" y="35988"/>
                  </a:lnTo>
                  <a:lnTo>
                    <a:pt x="24868" y="35988"/>
                  </a:lnTo>
                  <a:lnTo>
                    <a:pt x="29569" y="34302"/>
                  </a:lnTo>
                  <a:lnTo>
                    <a:pt x="36009" y="27538"/>
                  </a:lnTo>
                  <a:lnTo>
                    <a:pt x="37632" y="23339"/>
                  </a:lnTo>
                  <a:lnTo>
                    <a:pt x="37632" y="13088"/>
                  </a:lnTo>
                  <a:lnTo>
                    <a:pt x="36009" y="8722"/>
                  </a:lnTo>
                  <a:lnTo>
                    <a:pt x="29569" y="1748"/>
                  </a:lnTo>
                  <a:lnTo>
                    <a:pt x="248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0</Words>
  <Application>Microsoft Office PowerPoint</Application>
  <PresentationFormat>Personalizar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9" baseType="lpstr">
      <vt:lpstr>Arial</vt:lpstr>
      <vt:lpstr>Times New Roman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v2_CURVAS_Apresentacao FENAINFO_Reforma Tributaria_GT CAE Senado_28.08.24</dc:title>
  <dc:creator>Lenon flores</dc:creator>
  <cp:lastModifiedBy>Lenon flores</cp:lastModifiedBy>
  <cp:revision>4</cp:revision>
  <dcterms:created xsi:type="dcterms:W3CDTF">2024-08-27T21:19:44Z</dcterms:created>
  <dcterms:modified xsi:type="dcterms:W3CDTF">2024-08-28T14:08:15Z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2024-08-27T00:00:00Z</vt:filetime>
  </property>
  <property fmtid="{D5CDD505-2E9C-101B-9397-08002B2CF9AE}" pid="3" name="Creator">
    <vt:lpwstr>Adobe Illustrator 28.6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2024-08-27T00:00:00Z</vt:filetime>
  </property>
  <property fmtid="{D5CDD505-2E9C-101B-9397-08002B2CF9AE}" pid="6" name="Producer">
    <vt:lpwstr>Adobe PDF library 17.00</vt:lpwstr>
  </property>
</Properties>
</file>