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1" r:id="rId5"/>
  </p:sldMasterIdLst>
  <p:notesMasterIdLst>
    <p:notesMasterId r:id="rId23"/>
  </p:notesMasterIdLst>
  <p:handoutMasterIdLst>
    <p:handoutMasterId r:id="rId24"/>
  </p:handoutMasterIdLst>
  <p:sldIdLst>
    <p:sldId id="320" r:id="rId6"/>
    <p:sldId id="438" r:id="rId7"/>
    <p:sldId id="420" r:id="rId8"/>
    <p:sldId id="459" r:id="rId9"/>
    <p:sldId id="460" r:id="rId10"/>
    <p:sldId id="457" r:id="rId11"/>
    <p:sldId id="456" r:id="rId12"/>
    <p:sldId id="451" r:id="rId13"/>
    <p:sldId id="423" r:id="rId14"/>
    <p:sldId id="448" r:id="rId15"/>
    <p:sldId id="430" r:id="rId16"/>
    <p:sldId id="434" r:id="rId17"/>
    <p:sldId id="449" r:id="rId18"/>
    <p:sldId id="450" r:id="rId19"/>
    <p:sldId id="453" r:id="rId20"/>
    <p:sldId id="445" r:id="rId21"/>
    <p:sldId id="385" r:id="rId22"/>
  </p:sldIdLst>
  <p:sldSz cx="9144000" cy="5143500" type="screen16x9"/>
  <p:notesSz cx="9866313" cy="6735763"/>
  <p:embeddedFontLst>
    <p:embeddedFont>
      <p:font typeface="Arial Black" panose="020B0A04020102020204" pitchFamily="34" charset="0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4C97"/>
    <a:srgbClr val="17375E"/>
    <a:srgbClr val="E2E2E2"/>
    <a:srgbClr val="FF9934"/>
    <a:srgbClr val="FFFFFF"/>
    <a:srgbClr val="EAEAEA"/>
    <a:srgbClr val="FAD94C"/>
    <a:srgbClr val="E8E8E8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62" autoAdjust="0"/>
    <p:restoredTop sz="94660"/>
  </p:normalViewPr>
  <p:slideViewPr>
    <p:cSldViewPr>
      <p:cViewPr varScale="1">
        <p:scale>
          <a:sx n="115" d="100"/>
          <a:sy n="115" d="100"/>
        </p:scale>
        <p:origin x="822" y="102"/>
      </p:cViewPr>
      <p:guideLst>
        <p:guide orient="horz" pos="948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issa Yuki Ichimura Gonçalves Barbosa" userId="bd9c87a8-edf1-4032-95d3-308e7b16f171" providerId="ADAL" clId="{14464B43-FE48-4AC2-BCF3-5FE89A9E466F}"/>
    <pc:docChg chg="undo custSel addSld delSld modSld sldOrd">
      <pc:chgData name="Larissa Yuki Ichimura Gonçalves Barbosa" userId="bd9c87a8-edf1-4032-95d3-308e7b16f171" providerId="ADAL" clId="{14464B43-FE48-4AC2-BCF3-5FE89A9E466F}" dt="2023-03-22T18:26:11.282" v="6403" actId="1076"/>
      <pc:docMkLst>
        <pc:docMk/>
      </pc:docMkLst>
      <pc:sldChg chg="addSp delSp modSp mod">
        <pc:chgData name="Larissa Yuki Ichimura Gonçalves Barbosa" userId="bd9c87a8-edf1-4032-95d3-308e7b16f171" providerId="ADAL" clId="{14464B43-FE48-4AC2-BCF3-5FE89A9E466F}" dt="2023-03-14T18:57:00.680" v="6180" actId="20577"/>
        <pc:sldMkLst>
          <pc:docMk/>
          <pc:sldMk cId="0" sldId="320"/>
        </pc:sldMkLst>
        <pc:spChg chg="add mod">
          <ac:chgData name="Larissa Yuki Ichimura Gonçalves Barbosa" userId="bd9c87a8-edf1-4032-95d3-308e7b16f171" providerId="ADAL" clId="{14464B43-FE48-4AC2-BCF3-5FE89A9E466F}" dt="2023-03-14T18:57:00.680" v="6180" actId="20577"/>
          <ac:spMkLst>
            <pc:docMk/>
            <pc:sldMk cId="0" sldId="320"/>
            <ac:spMk id="3" creationId="{71AA20E4-6449-745E-566E-333303E69BAE}"/>
          </ac:spMkLst>
        </pc:spChg>
        <pc:spChg chg="add del mod">
          <ac:chgData name="Larissa Yuki Ichimura Gonçalves Barbosa" userId="bd9c87a8-edf1-4032-95d3-308e7b16f171" providerId="ADAL" clId="{14464B43-FE48-4AC2-BCF3-5FE89A9E466F}" dt="2023-02-27T17:06:02.098" v="44"/>
          <ac:spMkLst>
            <pc:docMk/>
            <pc:sldMk cId="0" sldId="320"/>
            <ac:spMk id="4" creationId="{971AC95D-C8D0-1709-767C-0A17DF94E43E}"/>
          </ac:spMkLst>
        </pc:spChg>
        <pc:spChg chg="add mod">
          <ac:chgData name="Larissa Yuki Ichimura Gonçalves Barbosa" userId="bd9c87a8-edf1-4032-95d3-308e7b16f171" providerId="ADAL" clId="{14464B43-FE48-4AC2-BCF3-5FE89A9E466F}" dt="2023-03-14T18:56:56.383" v="6176" actId="20577"/>
          <ac:spMkLst>
            <pc:docMk/>
            <pc:sldMk cId="0" sldId="320"/>
            <ac:spMk id="5" creationId="{9950CC73-DBF9-4026-6E0E-E71883EBD044}"/>
          </ac:spMkLst>
        </pc:spChg>
      </pc:sldChg>
      <pc:sldChg chg="addSp delSp modSp mod">
        <pc:chgData name="Larissa Yuki Ichimura Gonçalves Barbosa" userId="bd9c87a8-edf1-4032-95d3-308e7b16f171" providerId="ADAL" clId="{14464B43-FE48-4AC2-BCF3-5FE89A9E466F}" dt="2023-03-22T15:48:38.775" v="6226" actId="14100"/>
        <pc:sldMkLst>
          <pc:docMk/>
          <pc:sldMk cId="1505328497" sldId="420"/>
        </pc:sldMkLst>
        <pc:spChg chg="add mod">
          <ac:chgData name="Larissa Yuki Ichimura Gonçalves Barbosa" userId="bd9c87a8-edf1-4032-95d3-308e7b16f171" providerId="ADAL" clId="{14464B43-FE48-4AC2-BCF3-5FE89A9E466F}" dt="2023-02-27T18:13:18.017" v="1365" actId="403"/>
          <ac:spMkLst>
            <pc:docMk/>
            <pc:sldMk cId="1505328497" sldId="420"/>
            <ac:spMk id="2" creationId="{EBE9F63A-5E5E-5E49-235A-1EA59F1C3F83}"/>
          </ac:spMkLst>
        </pc:spChg>
        <pc:spChg chg="add del mod">
          <ac:chgData name="Larissa Yuki Ichimura Gonçalves Barbosa" userId="bd9c87a8-edf1-4032-95d3-308e7b16f171" providerId="ADAL" clId="{14464B43-FE48-4AC2-BCF3-5FE89A9E466F}" dt="2023-03-22T15:38:28.674" v="6188" actId="478"/>
          <ac:spMkLst>
            <pc:docMk/>
            <pc:sldMk cId="1505328497" sldId="420"/>
            <ac:spMk id="3" creationId="{19EBC442-15BF-AC5B-B23C-F1CCADC3E6C6}"/>
          </ac:spMkLst>
        </pc:spChg>
        <pc:picChg chg="add mod">
          <ac:chgData name="Larissa Yuki Ichimura Gonçalves Barbosa" userId="bd9c87a8-edf1-4032-95d3-308e7b16f171" providerId="ADAL" clId="{14464B43-FE48-4AC2-BCF3-5FE89A9E466F}" dt="2023-03-22T15:47:10.478" v="6210" actId="1076"/>
          <ac:picMkLst>
            <pc:docMk/>
            <pc:sldMk cId="1505328497" sldId="420"/>
            <ac:picMk id="5" creationId="{A19308C5-C640-C7BC-3684-AD1C72BD6863}"/>
          </ac:picMkLst>
        </pc:picChg>
        <pc:picChg chg="add mod">
          <ac:chgData name="Larissa Yuki Ichimura Gonçalves Barbosa" userId="bd9c87a8-edf1-4032-95d3-308e7b16f171" providerId="ADAL" clId="{14464B43-FE48-4AC2-BCF3-5FE89A9E466F}" dt="2023-03-22T15:47:19.325" v="6213" actId="1076"/>
          <ac:picMkLst>
            <pc:docMk/>
            <pc:sldMk cId="1505328497" sldId="420"/>
            <ac:picMk id="7" creationId="{C18AB21D-6C15-21FF-D56A-BFE21859826F}"/>
          </ac:picMkLst>
        </pc:picChg>
        <pc:picChg chg="add mod">
          <ac:chgData name="Larissa Yuki Ichimura Gonçalves Barbosa" userId="bd9c87a8-edf1-4032-95d3-308e7b16f171" providerId="ADAL" clId="{14464B43-FE48-4AC2-BCF3-5FE89A9E466F}" dt="2023-03-22T15:47:15.426" v="6212" actId="1076"/>
          <ac:picMkLst>
            <pc:docMk/>
            <pc:sldMk cId="1505328497" sldId="420"/>
            <ac:picMk id="9" creationId="{3DF1793C-CC32-3E90-63E4-71A61F82D2B8}"/>
          </ac:picMkLst>
        </pc:picChg>
        <pc:picChg chg="add mod">
          <ac:chgData name="Larissa Yuki Ichimura Gonçalves Barbosa" userId="bd9c87a8-edf1-4032-95d3-308e7b16f171" providerId="ADAL" clId="{14464B43-FE48-4AC2-BCF3-5FE89A9E466F}" dt="2023-03-22T15:48:38.775" v="6226" actId="14100"/>
          <ac:picMkLst>
            <pc:docMk/>
            <pc:sldMk cId="1505328497" sldId="420"/>
            <ac:picMk id="11" creationId="{6155B4DE-B34A-007C-0363-A5BCD73CA59D}"/>
          </ac:picMkLst>
        </pc:picChg>
      </pc:sldChg>
      <pc:sldChg chg="addSp delSp modSp mod">
        <pc:chgData name="Larissa Yuki Ichimura Gonçalves Barbosa" userId="bd9c87a8-edf1-4032-95d3-308e7b16f171" providerId="ADAL" clId="{14464B43-FE48-4AC2-BCF3-5FE89A9E466F}" dt="2023-02-27T17:37:04.145" v="761" actId="20577"/>
        <pc:sldMkLst>
          <pc:docMk/>
          <pc:sldMk cId="3290611804" sldId="421"/>
        </pc:sldMkLst>
        <pc:spChg chg="add mod">
          <ac:chgData name="Larissa Yuki Ichimura Gonçalves Barbosa" userId="bd9c87a8-edf1-4032-95d3-308e7b16f171" providerId="ADAL" clId="{14464B43-FE48-4AC2-BCF3-5FE89A9E466F}" dt="2023-02-27T17:21:42.639" v="228" actId="20577"/>
          <ac:spMkLst>
            <pc:docMk/>
            <pc:sldMk cId="3290611804" sldId="421"/>
            <ac:spMk id="2" creationId="{67D64695-BE1B-51B1-9331-FF0ABDF68A3B}"/>
          </ac:spMkLst>
        </pc:spChg>
        <pc:spChg chg="add mod">
          <ac:chgData name="Larissa Yuki Ichimura Gonçalves Barbosa" userId="bd9c87a8-edf1-4032-95d3-308e7b16f171" providerId="ADAL" clId="{14464B43-FE48-4AC2-BCF3-5FE89A9E466F}" dt="2023-02-27T17:35:19.166" v="694" actId="123"/>
          <ac:spMkLst>
            <pc:docMk/>
            <pc:sldMk cId="3290611804" sldId="421"/>
            <ac:spMk id="3" creationId="{06D860CF-2A59-8CD9-E270-BA0A57906E93}"/>
          </ac:spMkLst>
        </pc:spChg>
        <pc:spChg chg="add mod">
          <ac:chgData name="Larissa Yuki Ichimura Gonçalves Barbosa" userId="bd9c87a8-edf1-4032-95d3-308e7b16f171" providerId="ADAL" clId="{14464B43-FE48-4AC2-BCF3-5FE89A9E466F}" dt="2023-02-27T17:35:29.939" v="696" actId="14100"/>
          <ac:spMkLst>
            <pc:docMk/>
            <pc:sldMk cId="3290611804" sldId="421"/>
            <ac:spMk id="4" creationId="{9FCA2707-368B-6EB5-2ED1-B5DDB7DE2D8D}"/>
          </ac:spMkLst>
        </pc:spChg>
        <pc:spChg chg="add del mod">
          <ac:chgData name="Larissa Yuki Ichimura Gonçalves Barbosa" userId="bd9c87a8-edf1-4032-95d3-308e7b16f171" providerId="ADAL" clId="{14464B43-FE48-4AC2-BCF3-5FE89A9E466F}" dt="2023-02-27T17:32:23.467" v="449" actId="478"/>
          <ac:spMkLst>
            <pc:docMk/>
            <pc:sldMk cId="3290611804" sldId="421"/>
            <ac:spMk id="5" creationId="{A69312A0-B934-6256-5431-4327D0EDB850}"/>
          </ac:spMkLst>
        </pc:spChg>
        <pc:spChg chg="add mod">
          <ac:chgData name="Larissa Yuki Ichimura Gonçalves Barbosa" userId="bd9c87a8-edf1-4032-95d3-308e7b16f171" providerId="ADAL" clId="{14464B43-FE48-4AC2-BCF3-5FE89A9E466F}" dt="2023-02-27T17:33:03.655" v="492" actId="1076"/>
          <ac:spMkLst>
            <pc:docMk/>
            <pc:sldMk cId="3290611804" sldId="421"/>
            <ac:spMk id="6" creationId="{B2D50C0E-AD9F-BFC8-FF23-4BAD6C48F7FC}"/>
          </ac:spMkLst>
        </pc:spChg>
        <pc:spChg chg="add mod">
          <ac:chgData name="Larissa Yuki Ichimura Gonçalves Barbosa" userId="bd9c87a8-edf1-4032-95d3-308e7b16f171" providerId="ADAL" clId="{14464B43-FE48-4AC2-BCF3-5FE89A9E466F}" dt="2023-02-27T17:32:58.069" v="490" actId="1076"/>
          <ac:spMkLst>
            <pc:docMk/>
            <pc:sldMk cId="3290611804" sldId="421"/>
            <ac:spMk id="7" creationId="{6E663BE4-F264-9ADE-A700-A19B65F69AC5}"/>
          </ac:spMkLst>
        </pc:spChg>
        <pc:spChg chg="add mod">
          <ac:chgData name="Larissa Yuki Ichimura Gonçalves Barbosa" userId="bd9c87a8-edf1-4032-95d3-308e7b16f171" providerId="ADAL" clId="{14464B43-FE48-4AC2-BCF3-5FE89A9E466F}" dt="2023-02-27T17:36:19.780" v="723" actId="20577"/>
          <ac:spMkLst>
            <pc:docMk/>
            <pc:sldMk cId="3290611804" sldId="421"/>
            <ac:spMk id="8" creationId="{B493DA8F-BEC4-1877-EC46-D9F9E10B031D}"/>
          </ac:spMkLst>
        </pc:spChg>
        <pc:spChg chg="add mod">
          <ac:chgData name="Larissa Yuki Ichimura Gonçalves Barbosa" userId="bd9c87a8-edf1-4032-95d3-308e7b16f171" providerId="ADAL" clId="{14464B43-FE48-4AC2-BCF3-5FE89A9E466F}" dt="2023-02-27T17:36:06.644" v="701" actId="1076"/>
          <ac:spMkLst>
            <pc:docMk/>
            <pc:sldMk cId="3290611804" sldId="421"/>
            <ac:spMk id="9" creationId="{A2B3EFB7-1B25-C4EB-379B-43894643BD69}"/>
          </ac:spMkLst>
        </pc:spChg>
        <pc:spChg chg="add mod">
          <ac:chgData name="Larissa Yuki Ichimura Gonçalves Barbosa" userId="bd9c87a8-edf1-4032-95d3-308e7b16f171" providerId="ADAL" clId="{14464B43-FE48-4AC2-BCF3-5FE89A9E466F}" dt="2023-02-27T17:37:04.145" v="761" actId="20577"/>
          <ac:spMkLst>
            <pc:docMk/>
            <pc:sldMk cId="3290611804" sldId="421"/>
            <ac:spMk id="10" creationId="{AACE8666-B7D4-9189-9A4A-382709503073}"/>
          </ac:spMkLst>
        </pc:spChg>
      </pc:sldChg>
      <pc:sldChg chg="addSp delSp modSp mod">
        <pc:chgData name="Larissa Yuki Ichimura Gonçalves Barbosa" userId="bd9c87a8-edf1-4032-95d3-308e7b16f171" providerId="ADAL" clId="{14464B43-FE48-4AC2-BCF3-5FE89A9E466F}" dt="2023-02-28T13:25:49.225" v="1970" actId="20577"/>
        <pc:sldMkLst>
          <pc:docMk/>
          <pc:sldMk cId="502155383" sldId="423"/>
        </pc:sldMkLst>
        <pc:spChg chg="add mod">
          <ac:chgData name="Larissa Yuki Ichimura Gonçalves Barbosa" userId="bd9c87a8-edf1-4032-95d3-308e7b16f171" providerId="ADAL" clId="{14464B43-FE48-4AC2-BCF3-5FE89A9E466F}" dt="2023-02-28T13:21:35.668" v="1533" actId="20577"/>
          <ac:spMkLst>
            <pc:docMk/>
            <pc:sldMk cId="502155383" sldId="423"/>
            <ac:spMk id="2" creationId="{4C6B6AE4-C87D-6D60-D4EC-1ABA5ADAED03}"/>
          </ac:spMkLst>
        </pc:spChg>
        <pc:spChg chg="add del mod">
          <ac:chgData name="Larissa Yuki Ichimura Gonçalves Barbosa" userId="bd9c87a8-edf1-4032-95d3-308e7b16f171" providerId="ADAL" clId="{14464B43-FE48-4AC2-BCF3-5FE89A9E466F}" dt="2023-02-28T13:21:38.772" v="1534" actId="478"/>
          <ac:spMkLst>
            <pc:docMk/>
            <pc:sldMk cId="502155383" sldId="423"/>
            <ac:spMk id="3" creationId="{1D46F412-FA64-F205-D53A-B6FC877A70A3}"/>
          </ac:spMkLst>
        </pc:spChg>
        <pc:spChg chg="add mod">
          <ac:chgData name="Larissa Yuki Ichimura Gonçalves Barbosa" userId="bd9c87a8-edf1-4032-95d3-308e7b16f171" providerId="ADAL" clId="{14464B43-FE48-4AC2-BCF3-5FE89A9E466F}" dt="2023-02-28T13:25:49.225" v="1970" actId="20577"/>
          <ac:spMkLst>
            <pc:docMk/>
            <pc:sldMk cId="502155383" sldId="423"/>
            <ac:spMk id="4" creationId="{63A0A587-DF73-508D-071F-F939A97D0BC1}"/>
          </ac:spMkLst>
        </pc:spChg>
        <pc:spChg chg="add del mod">
          <ac:chgData name="Larissa Yuki Ichimura Gonçalves Barbosa" userId="bd9c87a8-edf1-4032-95d3-308e7b16f171" providerId="ADAL" clId="{14464B43-FE48-4AC2-BCF3-5FE89A9E466F}" dt="2023-02-28T13:22:24.679" v="1539" actId="478"/>
          <ac:spMkLst>
            <pc:docMk/>
            <pc:sldMk cId="502155383" sldId="423"/>
            <ac:spMk id="5" creationId="{6E5A9C90-BCCF-5B3B-C6D1-2DD3FCFA1EDD}"/>
          </ac:spMkLst>
        </pc:spChg>
        <pc:spChg chg="add del mod">
          <ac:chgData name="Larissa Yuki Ichimura Gonçalves Barbosa" userId="bd9c87a8-edf1-4032-95d3-308e7b16f171" providerId="ADAL" clId="{14464B43-FE48-4AC2-BCF3-5FE89A9E466F}" dt="2023-02-28T13:21:43.924" v="1537" actId="478"/>
          <ac:spMkLst>
            <pc:docMk/>
            <pc:sldMk cId="502155383" sldId="423"/>
            <ac:spMk id="6" creationId="{63254841-A2C4-1B1A-0128-D3FF55349293}"/>
          </ac:spMkLst>
        </pc:spChg>
        <pc:spChg chg="add del mod">
          <ac:chgData name="Larissa Yuki Ichimura Gonçalves Barbosa" userId="bd9c87a8-edf1-4032-95d3-308e7b16f171" providerId="ADAL" clId="{14464B43-FE48-4AC2-BCF3-5FE89A9E466F}" dt="2023-02-28T13:21:41.179" v="1535" actId="478"/>
          <ac:spMkLst>
            <pc:docMk/>
            <pc:sldMk cId="502155383" sldId="423"/>
            <ac:spMk id="7" creationId="{44B7291B-F695-2F3B-1B64-44D39F5E6668}"/>
          </ac:spMkLst>
        </pc:spChg>
        <pc:spChg chg="add del mod">
          <ac:chgData name="Larissa Yuki Ichimura Gonçalves Barbosa" userId="bd9c87a8-edf1-4032-95d3-308e7b16f171" providerId="ADAL" clId="{14464B43-FE48-4AC2-BCF3-5FE89A9E466F}" dt="2023-02-28T13:21:42.737" v="1536" actId="478"/>
          <ac:spMkLst>
            <pc:docMk/>
            <pc:sldMk cId="502155383" sldId="423"/>
            <ac:spMk id="8" creationId="{9294814C-201C-47F6-7D9D-3F0FC6941B32}"/>
          </ac:spMkLst>
        </pc:spChg>
      </pc:sldChg>
      <pc:sldChg chg="addSp delSp modSp mod">
        <pc:chgData name="Larissa Yuki Ichimura Gonçalves Barbosa" userId="bd9c87a8-edf1-4032-95d3-308e7b16f171" providerId="ADAL" clId="{14464B43-FE48-4AC2-BCF3-5FE89A9E466F}" dt="2023-02-28T13:29:34.922" v="2273" actId="1076"/>
        <pc:sldMkLst>
          <pc:docMk/>
          <pc:sldMk cId="3588778777" sldId="424"/>
        </pc:sldMkLst>
        <pc:spChg chg="add mod">
          <ac:chgData name="Larissa Yuki Ichimura Gonçalves Barbosa" userId="bd9c87a8-edf1-4032-95d3-308e7b16f171" providerId="ADAL" clId="{14464B43-FE48-4AC2-BCF3-5FE89A9E466F}" dt="2023-02-27T17:23:08.114" v="257" actId="20577"/>
          <ac:spMkLst>
            <pc:docMk/>
            <pc:sldMk cId="3588778777" sldId="424"/>
            <ac:spMk id="2" creationId="{DB74928D-358B-A5E1-6460-A1ACC7E16229}"/>
          </ac:spMkLst>
        </pc:spChg>
        <pc:spChg chg="add del mod">
          <ac:chgData name="Larissa Yuki Ichimura Gonçalves Barbosa" userId="bd9c87a8-edf1-4032-95d3-308e7b16f171" providerId="ADAL" clId="{14464B43-FE48-4AC2-BCF3-5FE89A9E466F}" dt="2023-02-28T13:29:34.922" v="2273" actId="1076"/>
          <ac:spMkLst>
            <pc:docMk/>
            <pc:sldMk cId="3588778777" sldId="424"/>
            <ac:spMk id="3" creationId="{9D212B79-4A61-1AA9-7B3D-833E2E1B9682}"/>
          </ac:spMkLst>
        </pc:spChg>
      </pc:sldChg>
      <pc:sldChg chg="addSp modSp mod">
        <pc:chgData name="Larissa Yuki Ichimura Gonçalves Barbosa" userId="bd9c87a8-edf1-4032-95d3-308e7b16f171" providerId="ADAL" clId="{14464B43-FE48-4AC2-BCF3-5FE89A9E466F}" dt="2023-03-01T12:33:19.852" v="5295" actId="20577"/>
        <pc:sldMkLst>
          <pc:docMk/>
          <pc:sldMk cId="1044867546" sldId="425"/>
        </pc:sldMkLst>
        <pc:spChg chg="add mod">
          <ac:chgData name="Larissa Yuki Ichimura Gonçalves Barbosa" userId="bd9c87a8-edf1-4032-95d3-308e7b16f171" providerId="ADAL" clId="{14464B43-FE48-4AC2-BCF3-5FE89A9E466F}" dt="2023-02-27T18:11:21.823" v="1288" actId="20577"/>
          <ac:spMkLst>
            <pc:docMk/>
            <pc:sldMk cId="1044867546" sldId="425"/>
            <ac:spMk id="2" creationId="{D90BD2EF-CACF-D959-54DB-02073DA21DC2}"/>
          </ac:spMkLst>
        </pc:spChg>
        <pc:spChg chg="add mod">
          <ac:chgData name="Larissa Yuki Ichimura Gonçalves Barbosa" userId="bd9c87a8-edf1-4032-95d3-308e7b16f171" providerId="ADAL" clId="{14464B43-FE48-4AC2-BCF3-5FE89A9E466F}" dt="2023-03-01T12:33:19.852" v="5295" actId="20577"/>
          <ac:spMkLst>
            <pc:docMk/>
            <pc:sldMk cId="1044867546" sldId="425"/>
            <ac:spMk id="3" creationId="{BA150739-18BE-805D-85D7-5818E46D05F0}"/>
          </ac:spMkLst>
        </pc:spChg>
      </pc:sldChg>
      <pc:sldChg chg="addSp modSp mod">
        <pc:chgData name="Larissa Yuki Ichimura Gonçalves Barbosa" userId="bd9c87a8-edf1-4032-95d3-308e7b16f171" providerId="ADAL" clId="{14464B43-FE48-4AC2-BCF3-5FE89A9E466F}" dt="2023-02-28T20:03:04.087" v="5017" actId="20577"/>
        <pc:sldMkLst>
          <pc:docMk/>
          <pc:sldMk cId="2691856724" sldId="426"/>
        </pc:sldMkLst>
        <pc:spChg chg="add mod">
          <ac:chgData name="Larissa Yuki Ichimura Gonçalves Barbosa" userId="bd9c87a8-edf1-4032-95d3-308e7b16f171" providerId="ADAL" clId="{14464B43-FE48-4AC2-BCF3-5FE89A9E466F}" dt="2023-02-27T18:10:03.041" v="1232" actId="14100"/>
          <ac:spMkLst>
            <pc:docMk/>
            <pc:sldMk cId="2691856724" sldId="426"/>
            <ac:spMk id="2" creationId="{0AD45784-BBEB-50C9-0003-6C10DCCD8B13}"/>
          </ac:spMkLst>
        </pc:spChg>
        <pc:spChg chg="add mod">
          <ac:chgData name="Larissa Yuki Ichimura Gonçalves Barbosa" userId="bd9c87a8-edf1-4032-95d3-308e7b16f171" providerId="ADAL" clId="{14464B43-FE48-4AC2-BCF3-5FE89A9E466F}" dt="2023-02-28T20:03:04.087" v="5017" actId="20577"/>
          <ac:spMkLst>
            <pc:docMk/>
            <pc:sldMk cId="2691856724" sldId="426"/>
            <ac:spMk id="3" creationId="{A920D113-259B-3BC3-729D-2455A035C00D}"/>
          </ac:spMkLst>
        </pc:spChg>
      </pc:sldChg>
      <pc:sldChg chg="addSp delSp modSp del mod">
        <pc:chgData name="Larissa Yuki Ichimura Gonçalves Barbosa" userId="bd9c87a8-edf1-4032-95d3-308e7b16f171" providerId="ADAL" clId="{14464B43-FE48-4AC2-BCF3-5FE89A9E466F}" dt="2023-03-01T13:15:29.738" v="6101" actId="2696"/>
        <pc:sldMkLst>
          <pc:docMk/>
          <pc:sldMk cId="3811034143" sldId="427"/>
        </pc:sldMkLst>
        <pc:spChg chg="add del mod">
          <ac:chgData name="Larissa Yuki Ichimura Gonçalves Barbosa" userId="bd9c87a8-edf1-4032-95d3-308e7b16f171" providerId="ADAL" clId="{14464B43-FE48-4AC2-BCF3-5FE89A9E466F}" dt="2023-02-28T13:31:39.777" v="2330" actId="478"/>
          <ac:spMkLst>
            <pc:docMk/>
            <pc:sldMk cId="3811034143" sldId="427"/>
            <ac:spMk id="2" creationId="{15DB9556-B55C-0FF8-0F2A-6EFCAE9E5A8C}"/>
          </ac:spMkLst>
        </pc:spChg>
        <pc:spChg chg="add del mod">
          <ac:chgData name="Larissa Yuki Ichimura Gonçalves Barbosa" userId="bd9c87a8-edf1-4032-95d3-308e7b16f171" providerId="ADAL" clId="{14464B43-FE48-4AC2-BCF3-5FE89A9E466F}" dt="2023-02-28T13:33:12.516" v="2376" actId="478"/>
          <ac:spMkLst>
            <pc:docMk/>
            <pc:sldMk cId="3811034143" sldId="427"/>
            <ac:spMk id="3" creationId="{AF9E847B-58F5-B8A6-DA40-28DF8F1B85E4}"/>
          </ac:spMkLst>
        </pc:spChg>
        <pc:spChg chg="add mod">
          <ac:chgData name="Larissa Yuki Ichimura Gonçalves Barbosa" userId="bd9c87a8-edf1-4032-95d3-308e7b16f171" providerId="ADAL" clId="{14464B43-FE48-4AC2-BCF3-5FE89A9E466F}" dt="2023-02-28T13:31:42.421" v="2331" actId="1076"/>
          <ac:spMkLst>
            <pc:docMk/>
            <pc:sldMk cId="3811034143" sldId="427"/>
            <ac:spMk id="4" creationId="{A81933CB-DA6C-F1A7-E072-F8B331BA0A17}"/>
          </ac:spMkLst>
        </pc:spChg>
        <pc:spChg chg="add mod">
          <ac:chgData name="Larissa Yuki Ichimura Gonçalves Barbosa" userId="bd9c87a8-edf1-4032-95d3-308e7b16f171" providerId="ADAL" clId="{14464B43-FE48-4AC2-BCF3-5FE89A9E466F}" dt="2023-02-28T13:35:22.877" v="2428" actId="20577"/>
          <ac:spMkLst>
            <pc:docMk/>
            <pc:sldMk cId="3811034143" sldId="427"/>
            <ac:spMk id="5" creationId="{14CE5726-8567-485A-CE68-ED350B2F8737}"/>
          </ac:spMkLst>
        </pc:spChg>
      </pc:sldChg>
      <pc:sldChg chg="modSp add del mod">
        <pc:chgData name="Larissa Yuki Ichimura Gonçalves Barbosa" userId="bd9c87a8-edf1-4032-95d3-308e7b16f171" providerId="ADAL" clId="{14464B43-FE48-4AC2-BCF3-5FE89A9E466F}" dt="2023-02-28T13:21:20.155" v="1527" actId="2696"/>
        <pc:sldMkLst>
          <pc:docMk/>
          <pc:sldMk cId="2465588562" sldId="428"/>
        </pc:sldMkLst>
        <pc:spChg chg="mod">
          <ac:chgData name="Larissa Yuki Ichimura Gonçalves Barbosa" userId="bd9c87a8-edf1-4032-95d3-308e7b16f171" providerId="ADAL" clId="{14464B43-FE48-4AC2-BCF3-5FE89A9E466F}" dt="2023-02-27T17:55:18.241" v="1117" actId="20577"/>
          <ac:spMkLst>
            <pc:docMk/>
            <pc:sldMk cId="2465588562" sldId="428"/>
            <ac:spMk id="2" creationId="{DB74928D-358B-A5E1-6460-A1ACC7E16229}"/>
          </ac:spMkLst>
        </pc:spChg>
        <pc:spChg chg="mod">
          <ac:chgData name="Larissa Yuki Ichimura Gonçalves Barbosa" userId="bd9c87a8-edf1-4032-95d3-308e7b16f171" providerId="ADAL" clId="{14464B43-FE48-4AC2-BCF3-5FE89A9E466F}" dt="2023-02-27T17:55:25.240" v="1135" actId="20577"/>
          <ac:spMkLst>
            <pc:docMk/>
            <pc:sldMk cId="2465588562" sldId="428"/>
            <ac:spMk id="3" creationId="{9D212B79-4A61-1AA9-7B3D-833E2E1B9682}"/>
          </ac:spMkLst>
        </pc:spChg>
      </pc:sldChg>
      <pc:sldChg chg="addSp modSp add mod">
        <pc:chgData name="Larissa Yuki Ichimura Gonçalves Barbosa" userId="bd9c87a8-edf1-4032-95d3-308e7b16f171" providerId="ADAL" clId="{14464B43-FE48-4AC2-BCF3-5FE89A9E466F}" dt="2023-03-22T15:56:50.291" v="6262" actId="1076"/>
        <pc:sldMkLst>
          <pc:docMk/>
          <pc:sldMk cId="284318777" sldId="429"/>
        </pc:sldMkLst>
        <pc:spChg chg="mod">
          <ac:chgData name="Larissa Yuki Ichimura Gonçalves Barbosa" userId="bd9c87a8-edf1-4032-95d3-308e7b16f171" providerId="ADAL" clId="{14464B43-FE48-4AC2-BCF3-5FE89A9E466F}" dt="2023-03-22T15:56:50.291" v="6262" actId="1076"/>
          <ac:spMkLst>
            <pc:docMk/>
            <pc:sldMk cId="284318777" sldId="429"/>
            <ac:spMk id="2" creationId="{D90BD2EF-CACF-D959-54DB-02073DA21DC2}"/>
          </ac:spMkLst>
        </pc:spChg>
        <pc:spChg chg="add mod">
          <ac:chgData name="Larissa Yuki Ichimura Gonçalves Barbosa" userId="bd9c87a8-edf1-4032-95d3-308e7b16f171" providerId="ADAL" clId="{14464B43-FE48-4AC2-BCF3-5FE89A9E466F}" dt="2023-03-01T12:47:06.726" v="5571" actId="20577"/>
          <ac:spMkLst>
            <pc:docMk/>
            <pc:sldMk cId="284318777" sldId="429"/>
            <ac:spMk id="3" creationId="{8C906025-E9DA-AB02-8F3C-983C5E196168}"/>
          </ac:spMkLst>
        </pc:spChg>
      </pc:sldChg>
      <pc:sldChg chg="addSp modSp add mod">
        <pc:chgData name="Larissa Yuki Ichimura Gonçalves Barbosa" userId="bd9c87a8-edf1-4032-95d3-308e7b16f171" providerId="ADAL" clId="{14464B43-FE48-4AC2-BCF3-5FE89A9E466F}" dt="2023-03-22T15:56:55.485" v="6263" actId="1076"/>
        <pc:sldMkLst>
          <pc:docMk/>
          <pc:sldMk cId="3712121789" sldId="430"/>
        </pc:sldMkLst>
        <pc:spChg chg="mod">
          <ac:chgData name="Larissa Yuki Ichimura Gonçalves Barbosa" userId="bd9c87a8-edf1-4032-95d3-308e7b16f171" providerId="ADAL" clId="{14464B43-FE48-4AC2-BCF3-5FE89A9E466F}" dt="2023-03-22T15:56:55.485" v="6263" actId="1076"/>
          <ac:spMkLst>
            <pc:docMk/>
            <pc:sldMk cId="3712121789" sldId="430"/>
            <ac:spMk id="2" creationId="{D90BD2EF-CACF-D959-54DB-02073DA21DC2}"/>
          </ac:spMkLst>
        </pc:spChg>
        <pc:spChg chg="add mod">
          <ac:chgData name="Larissa Yuki Ichimura Gonçalves Barbosa" userId="bd9c87a8-edf1-4032-95d3-308e7b16f171" providerId="ADAL" clId="{14464B43-FE48-4AC2-BCF3-5FE89A9E466F}" dt="2023-03-01T13:13:31.592" v="6100" actId="20577"/>
          <ac:spMkLst>
            <pc:docMk/>
            <pc:sldMk cId="3712121789" sldId="430"/>
            <ac:spMk id="3" creationId="{77D72412-67CF-13E5-D6FA-6BF8C513DDAC}"/>
          </ac:spMkLst>
        </pc:spChg>
      </pc:sldChg>
      <pc:sldChg chg="modSp add del mod">
        <pc:chgData name="Larissa Yuki Ichimura Gonçalves Barbosa" userId="bd9c87a8-edf1-4032-95d3-308e7b16f171" providerId="ADAL" clId="{14464B43-FE48-4AC2-BCF3-5FE89A9E466F}" dt="2023-02-28T19:42:25.809" v="3887" actId="47"/>
        <pc:sldMkLst>
          <pc:docMk/>
          <pc:sldMk cId="2296419760" sldId="431"/>
        </pc:sldMkLst>
        <pc:spChg chg="mod">
          <ac:chgData name="Larissa Yuki Ichimura Gonçalves Barbosa" userId="bd9c87a8-edf1-4032-95d3-308e7b16f171" providerId="ADAL" clId="{14464B43-FE48-4AC2-BCF3-5FE89A9E466F}" dt="2023-02-27T18:12:14.302" v="1354" actId="20577"/>
          <ac:spMkLst>
            <pc:docMk/>
            <pc:sldMk cId="2296419760" sldId="431"/>
            <ac:spMk id="2" creationId="{D90BD2EF-CACF-D959-54DB-02073DA21DC2}"/>
          </ac:spMkLst>
        </pc:spChg>
      </pc:sldChg>
      <pc:sldChg chg="modSp add del mod">
        <pc:chgData name="Larissa Yuki Ichimura Gonçalves Barbosa" userId="bd9c87a8-edf1-4032-95d3-308e7b16f171" providerId="ADAL" clId="{14464B43-FE48-4AC2-BCF3-5FE89A9E466F}" dt="2023-02-28T19:42:14.146" v="3886" actId="47"/>
        <pc:sldMkLst>
          <pc:docMk/>
          <pc:sldMk cId="654881510" sldId="432"/>
        </pc:sldMkLst>
        <pc:spChg chg="mod">
          <ac:chgData name="Larissa Yuki Ichimura Gonçalves Barbosa" userId="bd9c87a8-edf1-4032-95d3-308e7b16f171" providerId="ADAL" clId="{14464B43-FE48-4AC2-BCF3-5FE89A9E466F}" dt="2023-02-27T18:12:21.569" v="1364" actId="20577"/>
          <ac:spMkLst>
            <pc:docMk/>
            <pc:sldMk cId="654881510" sldId="432"/>
            <ac:spMk id="2" creationId="{D90BD2EF-CACF-D959-54DB-02073DA21DC2}"/>
          </ac:spMkLst>
        </pc:spChg>
      </pc:sldChg>
      <pc:sldChg chg="modSp add mod ord">
        <pc:chgData name="Larissa Yuki Ichimura Gonçalves Barbosa" userId="bd9c87a8-edf1-4032-95d3-308e7b16f171" providerId="ADAL" clId="{14464B43-FE48-4AC2-BCF3-5FE89A9E466F}" dt="2023-02-28T13:31:15.803" v="2328"/>
        <pc:sldMkLst>
          <pc:docMk/>
          <pc:sldMk cId="3442449011" sldId="433"/>
        </pc:sldMkLst>
        <pc:spChg chg="mod">
          <ac:chgData name="Larissa Yuki Ichimura Gonçalves Barbosa" userId="bd9c87a8-edf1-4032-95d3-308e7b16f171" providerId="ADAL" clId="{14464B43-FE48-4AC2-BCF3-5FE89A9E466F}" dt="2023-02-28T13:31:06.890" v="2326" actId="20577"/>
          <ac:spMkLst>
            <pc:docMk/>
            <pc:sldMk cId="3442449011" sldId="433"/>
            <ac:spMk id="2" creationId="{4C6B6AE4-C87D-6D60-D4EC-1ABA5ADAED03}"/>
          </ac:spMkLst>
        </pc:spChg>
      </pc:sldChg>
      <pc:sldChg chg="modSp add mod ord">
        <pc:chgData name="Larissa Yuki Ichimura Gonçalves Barbosa" userId="bd9c87a8-edf1-4032-95d3-308e7b16f171" providerId="ADAL" clId="{14464B43-FE48-4AC2-BCF3-5FE89A9E466F}" dt="2023-02-28T14:33:53.428" v="2920"/>
        <pc:sldMkLst>
          <pc:docMk/>
          <pc:sldMk cId="109088564" sldId="434"/>
        </pc:sldMkLst>
        <pc:spChg chg="mod">
          <ac:chgData name="Larissa Yuki Ichimura Gonçalves Barbosa" userId="bd9c87a8-edf1-4032-95d3-308e7b16f171" providerId="ADAL" clId="{14464B43-FE48-4AC2-BCF3-5FE89A9E466F}" dt="2023-02-28T13:36:13.705" v="2454" actId="20577"/>
          <ac:spMkLst>
            <pc:docMk/>
            <pc:sldMk cId="109088564" sldId="434"/>
            <ac:spMk id="2" creationId="{4C6B6AE4-C87D-6D60-D4EC-1ABA5ADAED03}"/>
          </ac:spMkLst>
        </pc:spChg>
        <pc:spChg chg="mod">
          <ac:chgData name="Larissa Yuki Ichimura Gonçalves Barbosa" userId="bd9c87a8-edf1-4032-95d3-308e7b16f171" providerId="ADAL" clId="{14464B43-FE48-4AC2-BCF3-5FE89A9E466F}" dt="2023-02-28T14:16:56.781" v="2918" actId="20577"/>
          <ac:spMkLst>
            <pc:docMk/>
            <pc:sldMk cId="109088564" sldId="434"/>
            <ac:spMk id="4" creationId="{63A0A587-DF73-508D-071F-F939A97D0BC1}"/>
          </ac:spMkLst>
        </pc:spChg>
      </pc:sldChg>
      <pc:sldChg chg="modSp add mod">
        <pc:chgData name="Larissa Yuki Ichimura Gonçalves Barbosa" userId="bd9c87a8-edf1-4032-95d3-308e7b16f171" providerId="ADAL" clId="{14464B43-FE48-4AC2-BCF3-5FE89A9E466F}" dt="2023-02-28T19:14:52.990" v="3458" actId="20577"/>
        <pc:sldMkLst>
          <pc:docMk/>
          <pc:sldMk cId="3931089535" sldId="435"/>
        </pc:sldMkLst>
        <pc:spChg chg="mod">
          <ac:chgData name="Larissa Yuki Ichimura Gonçalves Barbosa" userId="bd9c87a8-edf1-4032-95d3-308e7b16f171" providerId="ADAL" clId="{14464B43-FE48-4AC2-BCF3-5FE89A9E466F}" dt="2023-02-28T19:14:52.990" v="3458" actId="20577"/>
          <ac:spMkLst>
            <pc:docMk/>
            <pc:sldMk cId="3931089535" sldId="435"/>
            <ac:spMk id="2" creationId="{4C6B6AE4-C87D-6D60-D4EC-1ABA5ADAED03}"/>
          </ac:spMkLst>
        </pc:spChg>
        <pc:spChg chg="mod">
          <ac:chgData name="Larissa Yuki Ichimura Gonçalves Barbosa" userId="bd9c87a8-edf1-4032-95d3-308e7b16f171" providerId="ADAL" clId="{14464B43-FE48-4AC2-BCF3-5FE89A9E466F}" dt="2023-02-28T19:11:24.207" v="3443" actId="20577"/>
          <ac:spMkLst>
            <pc:docMk/>
            <pc:sldMk cId="3931089535" sldId="435"/>
            <ac:spMk id="4" creationId="{63A0A587-DF73-508D-071F-F939A97D0BC1}"/>
          </ac:spMkLst>
        </pc:spChg>
      </pc:sldChg>
      <pc:sldChg chg="modSp add mod">
        <pc:chgData name="Larissa Yuki Ichimura Gonçalves Barbosa" userId="bd9c87a8-edf1-4032-95d3-308e7b16f171" providerId="ADAL" clId="{14464B43-FE48-4AC2-BCF3-5FE89A9E466F}" dt="2023-02-28T19:40:36.399" v="3885" actId="20577"/>
        <pc:sldMkLst>
          <pc:docMk/>
          <pc:sldMk cId="2758025672" sldId="436"/>
        </pc:sldMkLst>
        <pc:spChg chg="mod">
          <ac:chgData name="Larissa Yuki Ichimura Gonçalves Barbosa" userId="bd9c87a8-edf1-4032-95d3-308e7b16f171" providerId="ADAL" clId="{14464B43-FE48-4AC2-BCF3-5FE89A9E466F}" dt="2023-02-28T19:14:47.174" v="3454" actId="20577"/>
          <ac:spMkLst>
            <pc:docMk/>
            <pc:sldMk cId="2758025672" sldId="436"/>
            <ac:spMk id="2" creationId="{4C6B6AE4-C87D-6D60-D4EC-1ABA5ADAED03}"/>
          </ac:spMkLst>
        </pc:spChg>
        <pc:spChg chg="mod">
          <ac:chgData name="Larissa Yuki Ichimura Gonçalves Barbosa" userId="bd9c87a8-edf1-4032-95d3-308e7b16f171" providerId="ADAL" clId="{14464B43-FE48-4AC2-BCF3-5FE89A9E466F}" dt="2023-02-28T19:40:36.399" v="3885" actId="20577"/>
          <ac:spMkLst>
            <pc:docMk/>
            <pc:sldMk cId="2758025672" sldId="436"/>
            <ac:spMk id="4" creationId="{63A0A587-DF73-508D-071F-F939A97D0BC1}"/>
          </ac:spMkLst>
        </pc:spChg>
      </pc:sldChg>
      <pc:sldChg chg="addSp modSp add mod">
        <pc:chgData name="Larissa Yuki Ichimura Gonçalves Barbosa" userId="bd9c87a8-edf1-4032-95d3-308e7b16f171" providerId="ADAL" clId="{14464B43-FE48-4AC2-BCF3-5FE89A9E466F}" dt="2023-03-22T15:56:59.813" v="6264" actId="1076"/>
        <pc:sldMkLst>
          <pc:docMk/>
          <pc:sldMk cId="2008960042" sldId="437"/>
        </pc:sldMkLst>
        <pc:spChg chg="mod">
          <ac:chgData name="Larissa Yuki Ichimura Gonçalves Barbosa" userId="bd9c87a8-edf1-4032-95d3-308e7b16f171" providerId="ADAL" clId="{14464B43-FE48-4AC2-BCF3-5FE89A9E466F}" dt="2023-03-22T15:56:59.813" v="6264" actId="1076"/>
          <ac:spMkLst>
            <pc:docMk/>
            <pc:sldMk cId="2008960042" sldId="437"/>
            <ac:spMk id="2" creationId="{D90BD2EF-CACF-D959-54DB-02073DA21DC2}"/>
          </ac:spMkLst>
        </pc:spChg>
        <pc:spChg chg="add mod">
          <ac:chgData name="Larissa Yuki Ichimura Gonçalves Barbosa" userId="bd9c87a8-edf1-4032-95d3-308e7b16f171" providerId="ADAL" clId="{14464B43-FE48-4AC2-BCF3-5FE89A9E466F}" dt="2023-02-28T19:47:10.709" v="4367" actId="20577"/>
          <ac:spMkLst>
            <pc:docMk/>
            <pc:sldMk cId="2008960042" sldId="437"/>
            <ac:spMk id="3" creationId="{2A9F9BEE-26B6-CA32-DC0F-0EBC69C2618E}"/>
          </ac:spMkLst>
        </pc:spChg>
      </pc:sldChg>
      <pc:sldChg chg="addSp modSp add mod">
        <pc:chgData name="Larissa Yuki Ichimura Gonçalves Barbosa" userId="bd9c87a8-edf1-4032-95d3-308e7b16f171" providerId="ADAL" clId="{14464B43-FE48-4AC2-BCF3-5FE89A9E466F}" dt="2023-03-22T18:26:11.282" v="6403" actId="1076"/>
        <pc:sldMkLst>
          <pc:docMk/>
          <pc:sldMk cId="49981456" sldId="438"/>
        </pc:sldMkLst>
        <pc:spChg chg="mod">
          <ac:chgData name="Larissa Yuki Ichimura Gonçalves Barbosa" userId="bd9c87a8-edf1-4032-95d3-308e7b16f171" providerId="ADAL" clId="{14464B43-FE48-4AC2-BCF3-5FE89A9E466F}" dt="2023-03-22T18:26:11.282" v="6403" actId="1076"/>
          <ac:spMkLst>
            <pc:docMk/>
            <pc:sldMk cId="49981456" sldId="438"/>
            <ac:spMk id="2" creationId="{EBE9F63A-5E5E-5E49-235A-1EA59F1C3F83}"/>
          </ac:spMkLst>
        </pc:spChg>
        <pc:spChg chg="mod">
          <ac:chgData name="Larissa Yuki Ichimura Gonçalves Barbosa" userId="bd9c87a8-edf1-4032-95d3-308e7b16f171" providerId="ADAL" clId="{14464B43-FE48-4AC2-BCF3-5FE89A9E466F}" dt="2023-03-22T18:25:00.733" v="6371"/>
          <ac:spMkLst>
            <pc:docMk/>
            <pc:sldMk cId="49981456" sldId="438"/>
            <ac:spMk id="3" creationId="{19EBC442-15BF-AC5B-B23C-F1CCADC3E6C6}"/>
          </ac:spMkLst>
        </pc:spChg>
        <pc:spChg chg="add mod">
          <ac:chgData name="Larissa Yuki Ichimura Gonçalves Barbosa" userId="bd9c87a8-edf1-4032-95d3-308e7b16f171" providerId="ADAL" clId="{14464B43-FE48-4AC2-BCF3-5FE89A9E466F}" dt="2023-03-22T18:26:09.269" v="6402" actId="1076"/>
          <ac:spMkLst>
            <pc:docMk/>
            <pc:sldMk cId="49981456" sldId="438"/>
            <ac:spMk id="4" creationId="{85BB0C80-21D6-EE21-62B5-102F523E5D9F}"/>
          </ac:spMkLst>
        </pc:spChg>
      </pc:sldChg>
    </pc:docChg>
  </pc:docChgLst>
  <pc:docChgLst>
    <pc:chgData name="Alana Fagundes Valério" userId="37208f61-578b-44ec-88cd-2c200c246caa" providerId="ADAL" clId="{D42DD321-32BB-436E-91D3-C96DBEE479F2}"/>
    <pc:docChg chg="delSld">
      <pc:chgData name="Alana Fagundes Valério" userId="37208f61-578b-44ec-88cd-2c200c246caa" providerId="ADAL" clId="{D42DD321-32BB-436E-91D3-C96DBEE479F2}" dt="2022-01-06T18:26:59.669" v="0" actId="2696"/>
      <pc:docMkLst>
        <pc:docMk/>
      </pc:docMkLst>
      <pc:sldChg chg="del">
        <pc:chgData name="Alana Fagundes Valério" userId="37208f61-578b-44ec-88cd-2c200c246caa" providerId="ADAL" clId="{D42DD321-32BB-436E-91D3-C96DBEE479F2}" dt="2022-01-06T18:26:59.669" v="0" actId="2696"/>
        <pc:sldMkLst>
          <pc:docMk/>
          <pc:sldMk cId="0" sldId="276"/>
        </pc:sldMkLst>
      </pc:sldChg>
    </pc:docChg>
  </pc:docChgLst>
  <pc:docChgLst>
    <pc:chgData name="Larissa Yuki Ichimura Gonçalves Barbosa" userId="bd9c87a8-edf1-4032-95d3-308e7b16f171" providerId="ADAL" clId="{55175AE7-13C5-4948-9DFC-02CF4ECE8D23}"/>
    <pc:docChg chg="custSel addSld delSld modSld sldOrd">
      <pc:chgData name="Larissa Yuki Ichimura Gonçalves Barbosa" userId="bd9c87a8-edf1-4032-95d3-308e7b16f171" providerId="ADAL" clId="{55175AE7-13C5-4948-9DFC-02CF4ECE8D23}" dt="2023-09-27T14:40:12.911" v="738" actId="113"/>
      <pc:docMkLst>
        <pc:docMk/>
      </pc:docMkLst>
      <pc:sldChg chg="modSp mod">
        <pc:chgData name="Larissa Yuki Ichimura Gonçalves Barbosa" userId="bd9c87a8-edf1-4032-95d3-308e7b16f171" providerId="ADAL" clId="{55175AE7-13C5-4948-9DFC-02CF4ECE8D23}" dt="2023-09-27T12:15:30.515" v="80" actId="1076"/>
        <pc:sldMkLst>
          <pc:docMk/>
          <pc:sldMk cId="0" sldId="320"/>
        </pc:sldMkLst>
        <pc:spChg chg="mod">
          <ac:chgData name="Larissa Yuki Ichimura Gonçalves Barbosa" userId="bd9c87a8-edf1-4032-95d3-308e7b16f171" providerId="ADAL" clId="{55175AE7-13C5-4948-9DFC-02CF4ECE8D23}" dt="2023-09-27T12:15:30.515" v="80" actId="1076"/>
          <ac:spMkLst>
            <pc:docMk/>
            <pc:sldMk cId="0" sldId="320"/>
            <ac:spMk id="3" creationId="{71AA20E4-6449-745E-566E-333303E69BAE}"/>
          </ac:spMkLst>
        </pc:spChg>
        <pc:spChg chg="mod">
          <ac:chgData name="Larissa Yuki Ichimura Gonçalves Barbosa" userId="bd9c87a8-edf1-4032-95d3-308e7b16f171" providerId="ADAL" clId="{55175AE7-13C5-4948-9DFC-02CF4ECE8D23}" dt="2023-09-27T12:15:26.986" v="79" actId="1076"/>
          <ac:spMkLst>
            <pc:docMk/>
            <pc:sldMk cId="0" sldId="320"/>
            <ac:spMk id="5" creationId="{9950CC73-DBF9-4026-6E0E-E71883EBD044}"/>
          </ac:spMkLst>
        </pc:spChg>
      </pc:sldChg>
      <pc:sldChg chg="modSp mod">
        <pc:chgData name="Larissa Yuki Ichimura Gonçalves Barbosa" userId="bd9c87a8-edf1-4032-95d3-308e7b16f171" providerId="ADAL" clId="{55175AE7-13C5-4948-9DFC-02CF4ECE8D23}" dt="2023-09-27T14:40:12.911" v="738" actId="113"/>
        <pc:sldMkLst>
          <pc:docMk/>
          <pc:sldMk cId="3732623080" sldId="445"/>
        </pc:sldMkLst>
        <pc:spChg chg="mod">
          <ac:chgData name="Larissa Yuki Ichimura Gonçalves Barbosa" userId="bd9c87a8-edf1-4032-95d3-308e7b16f171" providerId="ADAL" clId="{55175AE7-13C5-4948-9DFC-02CF4ECE8D23}" dt="2023-09-27T14:40:12.911" v="738" actId="113"/>
          <ac:spMkLst>
            <pc:docMk/>
            <pc:sldMk cId="3732623080" sldId="445"/>
            <ac:spMk id="3" creationId="{44C2F90F-BCEC-A4B1-B86E-9D47BFB3B267}"/>
          </ac:spMkLst>
        </pc:spChg>
      </pc:sldChg>
      <pc:sldChg chg="modSp add del mod">
        <pc:chgData name="Larissa Yuki Ichimura Gonçalves Barbosa" userId="bd9c87a8-edf1-4032-95d3-308e7b16f171" providerId="ADAL" clId="{55175AE7-13C5-4948-9DFC-02CF4ECE8D23}" dt="2023-09-27T12:50:17.214" v="89" actId="2696"/>
        <pc:sldMkLst>
          <pc:docMk/>
          <pc:sldMk cId="1241183236" sldId="458"/>
        </pc:sldMkLst>
        <pc:spChg chg="mod">
          <ac:chgData name="Larissa Yuki Ichimura Gonçalves Barbosa" userId="bd9c87a8-edf1-4032-95d3-308e7b16f171" providerId="ADAL" clId="{55175AE7-13C5-4948-9DFC-02CF4ECE8D23}" dt="2023-09-27T12:17:09.833" v="83"/>
          <ac:spMkLst>
            <pc:docMk/>
            <pc:sldMk cId="1241183236" sldId="458"/>
            <ac:spMk id="3" creationId="{F448BF74-5091-4E77-EE5D-90E747035883}"/>
          </ac:spMkLst>
        </pc:spChg>
      </pc:sldChg>
      <pc:sldChg chg="add del">
        <pc:chgData name="Larissa Yuki Ichimura Gonçalves Barbosa" userId="bd9c87a8-edf1-4032-95d3-308e7b16f171" providerId="ADAL" clId="{55175AE7-13C5-4948-9DFC-02CF4ECE8D23}" dt="2023-09-27T12:45:03.483" v="85" actId="47"/>
        <pc:sldMkLst>
          <pc:docMk/>
          <pc:sldMk cId="324493129" sldId="459"/>
        </pc:sldMkLst>
      </pc:sldChg>
      <pc:sldChg chg="modSp add mod ord">
        <pc:chgData name="Larissa Yuki Ichimura Gonçalves Barbosa" userId="bd9c87a8-edf1-4032-95d3-308e7b16f171" providerId="ADAL" clId="{55175AE7-13C5-4948-9DFC-02CF4ECE8D23}" dt="2023-09-27T14:22:52.207" v="553" actId="12"/>
        <pc:sldMkLst>
          <pc:docMk/>
          <pc:sldMk cId="3850411337" sldId="459"/>
        </pc:sldMkLst>
        <pc:spChg chg="mod">
          <ac:chgData name="Larissa Yuki Ichimura Gonçalves Barbosa" userId="bd9c87a8-edf1-4032-95d3-308e7b16f171" providerId="ADAL" clId="{55175AE7-13C5-4948-9DFC-02CF4ECE8D23}" dt="2023-09-27T14:22:52.207" v="553" actId="12"/>
          <ac:spMkLst>
            <pc:docMk/>
            <pc:sldMk cId="3850411337" sldId="459"/>
            <ac:spMk id="3" creationId="{F448BF74-5091-4E77-EE5D-90E747035883}"/>
          </ac:spMkLst>
        </pc:spChg>
      </pc:sldChg>
      <pc:sldChg chg="addSp delSp modSp add mod ord">
        <pc:chgData name="Larissa Yuki Ichimura Gonçalves Barbosa" userId="bd9c87a8-edf1-4032-95d3-308e7b16f171" providerId="ADAL" clId="{55175AE7-13C5-4948-9DFC-02CF4ECE8D23}" dt="2023-09-27T13:55:54.851" v="407" actId="20577"/>
        <pc:sldMkLst>
          <pc:docMk/>
          <pc:sldMk cId="2933773784" sldId="460"/>
        </pc:sldMkLst>
        <pc:spChg chg="mod">
          <ac:chgData name="Larissa Yuki Ichimura Gonçalves Barbosa" userId="bd9c87a8-edf1-4032-95d3-308e7b16f171" providerId="ADAL" clId="{55175AE7-13C5-4948-9DFC-02CF4ECE8D23}" dt="2023-09-27T13:11:49.541" v="210" actId="20577"/>
          <ac:spMkLst>
            <pc:docMk/>
            <pc:sldMk cId="2933773784" sldId="460"/>
            <ac:spMk id="2" creationId="{4C6B6AE4-C87D-6D60-D4EC-1ABA5ADAED03}"/>
          </ac:spMkLst>
        </pc:spChg>
        <pc:spChg chg="add mod">
          <ac:chgData name="Larissa Yuki Ichimura Gonçalves Barbosa" userId="bd9c87a8-edf1-4032-95d3-308e7b16f171" providerId="ADAL" clId="{55175AE7-13C5-4948-9DFC-02CF4ECE8D23}" dt="2023-09-27T13:55:54.851" v="407" actId="20577"/>
          <ac:spMkLst>
            <pc:docMk/>
            <pc:sldMk cId="2933773784" sldId="460"/>
            <ac:spMk id="3" creationId="{49840ED4-5CE1-0843-20E2-D37F6D122429}"/>
          </ac:spMkLst>
        </pc:spChg>
        <pc:spChg chg="del mod">
          <ac:chgData name="Larissa Yuki Ichimura Gonçalves Barbosa" userId="bd9c87a8-edf1-4032-95d3-308e7b16f171" providerId="ADAL" clId="{55175AE7-13C5-4948-9DFC-02CF4ECE8D23}" dt="2023-09-27T13:11:50.930" v="212"/>
          <ac:spMkLst>
            <pc:docMk/>
            <pc:sldMk cId="2933773784" sldId="460"/>
            <ac:spMk id="4" creationId="{63A0A587-DF73-508D-071F-F939A97D0BC1}"/>
          </ac:spMkLst>
        </pc:spChg>
      </pc:sldChg>
      <pc:sldChg chg="modSp add del mod">
        <pc:chgData name="Larissa Yuki Ichimura Gonçalves Barbosa" userId="bd9c87a8-edf1-4032-95d3-308e7b16f171" providerId="ADAL" clId="{55175AE7-13C5-4948-9DFC-02CF4ECE8D23}" dt="2023-09-27T13:39:37.523" v="274" actId="2696"/>
        <pc:sldMkLst>
          <pc:docMk/>
          <pc:sldMk cId="10272412" sldId="461"/>
        </pc:sldMkLst>
        <pc:spChg chg="mod">
          <ac:chgData name="Larissa Yuki Ichimura Gonçalves Barbosa" userId="bd9c87a8-edf1-4032-95d3-308e7b16f171" providerId="ADAL" clId="{55175AE7-13C5-4948-9DFC-02CF4ECE8D23}" dt="2023-09-27T13:39:25.229" v="270" actId="20577"/>
          <ac:spMkLst>
            <pc:docMk/>
            <pc:sldMk cId="10272412" sldId="461"/>
            <ac:spMk id="3" creationId="{49840ED4-5CE1-0843-20E2-D37F6D122429}"/>
          </ac:spMkLst>
        </pc:spChg>
      </pc:sldChg>
    </pc:docChg>
  </pc:docChgLst>
  <pc:docChgLst>
    <pc:chgData name="Larissa Yuki Ichimura Gonçalves Barbosa" userId="bd9c87a8-edf1-4032-95d3-308e7b16f171" providerId="ADAL" clId="{AADED02F-2319-4C2E-8D7F-A5296300F28D}"/>
    <pc:docChg chg="custSel addSld modSld sldOrd">
      <pc:chgData name="Larissa Yuki Ichimura Gonçalves Barbosa" userId="bd9c87a8-edf1-4032-95d3-308e7b16f171" providerId="ADAL" clId="{AADED02F-2319-4C2E-8D7F-A5296300F28D}" dt="2023-04-13T12:25:02.423" v="719"/>
      <pc:docMkLst>
        <pc:docMk/>
      </pc:docMkLst>
      <pc:sldChg chg="addSp delSp modSp mod">
        <pc:chgData name="Larissa Yuki Ichimura Gonçalves Barbosa" userId="bd9c87a8-edf1-4032-95d3-308e7b16f171" providerId="ADAL" clId="{AADED02F-2319-4C2E-8D7F-A5296300F28D}" dt="2023-04-04T12:09:06.939" v="7" actId="14100"/>
        <pc:sldMkLst>
          <pc:docMk/>
          <pc:sldMk cId="1505328497" sldId="420"/>
        </pc:sldMkLst>
        <pc:picChg chg="add mod">
          <ac:chgData name="Larissa Yuki Ichimura Gonçalves Barbosa" userId="bd9c87a8-edf1-4032-95d3-308e7b16f171" providerId="ADAL" clId="{AADED02F-2319-4C2E-8D7F-A5296300F28D}" dt="2023-04-04T12:09:06.939" v="7" actId="14100"/>
          <ac:picMkLst>
            <pc:docMk/>
            <pc:sldMk cId="1505328497" sldId="420"/>
            <ac:picMk id="4" creationId="{906A9F97-1AB0-1B2A-B9D6-E2FE95516009}"/>
          </ac:picMkLst>
        </pc:picChg>
        <pc:picChg chg="del">
          <ac:chgData name="Larissa Yuki Ichimura Gonçalves Barbosa" userId="bd9c87a8-edf1-4032-95d3-308e7b16f171" providerId="ADAL" clId="{AADED02F-2319-4C2E-8D7F-A5296300F28D}" dt="2023-04-04T12:08:48.335" v="0" actId="478"/>
          <ac:picMkLst>
            <pc:docMk/>
            <pc:sldMk cId="1505328497" sldId="420"/>
            <ac:picMk id="11" creationId="{6155B4DE-B34A-007C-0363-A5BCD73CA59D}"/>
          </ac:picMkLst>
        </pc:picChg>
      </pc:sldChg>
      <pc:sldChg chg="delSp modSp mod">
        <pc:chgData name="Larissa Yuki Ichimura Gonçalves Barbosa" userId="bd9c87a8-edf1-4032-95d3-308e7b16f171" providerId="ADAL" clId="{AADED02F-2319-4C2E-8D7F-A5296300F28D}" dt="2023-04-04T13:05:16.095" v="576" actId="1076"/>
        <pc:sldMkLst>
          <pc:docMk/>
          <pc:sldMk cId="3290611804" sldId="421"/>
        </pc:sldMkLst>
        <pc:spChg chg="mod">
          <ac:chgData name="Larissa Yuki Ichimura Gonçalves Barbosa" userId="bd9c87a8-edf1-4032-95d3-308e7b16f171" providerId="ADAL" clId="{AADED02F-2319-4C2E-8D7F-A5296300F28D}" dt="2023-04-04T13:02:48.897" v="214" actId="20577"/>
          <ac:spMkLst>
            <pc:docMk/>
            <pc:sldMk cId="3290611804" sldId="421"/>
            <ac:spMk id="2" creationId="{67D64695-BE1B-51B1-9331-FF0ABDF68A3B}"/>
          </ac:spMkLst>
        </pc:spChg>
        <pc:spChg chg="mod">
          <ac:chgData name="Larissa Yuki Ichimura Gonçalves Barbosa" userId="bd9c87a8-edf1-4032-95d3-308e7b16f171" providerId="ADAL" clId="{AADED02F-2319-4C2E-8D7F-A5296300F28D}" dt="2023-04-04T13:05:16.095" v="576" actId="1076"/>
          <ac:spMkLst>
            <pc:docMk/>
            <pc:sldMk cId="3290611804" sldId="421"/>
            <ac:spMk id="3" creationId="{06D860CF-2A59-8CD9-E270-BA0A57906E93}"/>
          </ac:spMkLst>
        </pc:spChg>
        <pc:spChg chg="del">
          <ac:chgData name="Larissa Yuki Ichimura Gonçalves Barbosa" userId="bd9c87a8-edf1-4032-95d3-308e7b16f171" providerId="ADAL" clId="{AADED02F-2319-4C2E-8D7F-A5296300F28D}" dt="2023-04-04T12:56:15.110" v="31" actId="478"/>
          <ac:spMkLst>
            <pc:docMk/>
            <pc:sldMk cId="3290611804" sldId="421"/>
            <ac:spMk id="4" creationId="{9FCA2707-368B-6EB5-2ED1-B5DDB7DE2D8D}"/>
          </ac:spMkLst>
        </pc:spChg>
        <pc:spChg chg="del">
          <ac:chgData name="Larissa Yuki Ichimura Gonçalves Barbosa" userId="bd9c87a8-edf1-4032-95d3-308e7b16f171" providerId="ADAL" clId="{AADED02F-2319-4C2E-8D7F-A5296300F28D}" dt="2023-04-04T12:56:20.359" v="34" actId="478"/>
          <ac:spMkLst>
            <pc:docMk/>
            <pc:sldMk cId="3290611804" sldId="421"/>
            <ac:spMk id="6" creationId="{B2D50C0E-AD9F-BFC8-FF23-4BAD6C48F7FC}"/>
          </ac:spMkLst>
        </pc:spChg>
        <pc:spChg chg="del">
          <ac:chgData name="Larissa Yuki Ichimura Gonçalves Barbosa" userId="bd9c87a8-edf1-4032-95d3-308e7b16f171" providerId="ADAL" clId="{AADED02F-2319-4C2E-8D7F-A5296300F28D}" dt="2023-04-04T12:56:19.020" v="33" actId="478"/>
          <ac:spMkLst>
            <pc:docMk/>
            <pc:sldMk cId="3290611804" sldId="421"/>
            <ac:spMk id="7" creationId="{6E663BE4-F264-9ADE-A700-A19B65F69AC5}"/>
          </ac:spMkLst>
        </pc:spChg>
        <pc:spChg chg="del">
          <ac:chgData name="Larissa Yuki Ichimura Gonçalves Barbosa" userId="bd9c87a8-edf1-4032-95d3-308e7b16f171" providerId="ADAL" clId="{AADED02F-2319-4C2E-8D7F-A5296300F28D}" dt="2023-04-04T12:56:10.990" v="28" actId="478"/>
          <ac:spMkLst>
            <pc:docMk/>
            <pc:sldMk cId="3290611804" sldId="421"/>
            <ac:spMk id="8" creationId="{B493DA8F-BEC4-1877-EC46-D9F9E10B031D}"/>
          </ac:spMkLst>
        </pc:spChg>
        <pc:spChg chg="del">
          <ac:chgData name="Larissa Yuki Ichimura Gonçalves Barbosa" userId="bd9c87a8-edf1-4032-95d3-308e7b16f171" providerId="ADAL" clId="{AADED02F-2319-4C2E-8D7F-A5296300F28D}" dt="2023-04-04T12:56:17.500" v="32" actId="478"/>
          <ac:spMkLst>
            <pc:docMk/>
            <pc:sldMk cId="3290611804" sldId="421"/>
            <ac:spMk id="9" creationId="{A2B3EFB7-1B25-C4EB-379B-43894643BD69}"/>
          </ac:spMkLst>
        </pc:spChg>
        <pc:spChg chg="del mod">
          <ac:chgData name="Larissa Yuki Ichimura Gonçalves Barbosa" userId="bd9c87a8-edf1-4032-95d3-308e7b16f171" providerId="ADAL" clId="{AADED02F-2319-4C2E-8D7F-A5296300F28D}" dt="2023-04-04T12:56:13.089" v="30" actId="478"/>
          <ac:spMkLst>
            <pc:docMk/>
            <pc:sldMk cId="3290611804" sldId="421"/>
            <ac:spMk id="10" creationId="{AACE8666-B7D4-9189-9A4A-382709503073}"/>
          </ac:spMkLst>
        </pc:spChg>
      </pc:sldChg>
      <pc:sldChg chg="addSp modSp mod">
        <pc:chgData name="Larissa Yuki Ichimura Gonçalves Barbosa" userId="bd9c87a8-edf1-4032-95d3-308e7b16f171" providerId="ADAL" clId="{AADED02F-2319-4C2E-8D7F-A5296300F28D}" dt="2023-04-04T13:08:08.971" v="690" actId="1076"/>
        <pc:sldMkLst>
          <pc:docMk/>
          <pc:sldMk cId="1044867546" sldId="425"/>
        </pc:sldMkLst>
        <pc:spChg chg="mod">
          <ac:chgData name="Larissa Yuki Ichimura Gonçalves Barbosa" userId="bd9c87a8-edf1-4032-95d3-308e7b16f171" providerId="ADAL" clId="{AADED02F-2319-4C2E-8D7F-A5296300F28D}" dt="2023-04-04T13:08:08.971" v="690" actId="1076"/>
          <ac:spMkLst>
            <pc:docMk/>
            <pc:sldMk cId="1044867546" sldId="425"/>
            <ac:spMk id="2" creationId="{D90BD2EF-CACF-D959-54DB-02073DA21DC2}"/>
          </ac:spMkLst>
        </pc:spChg>
        <pc:spChg chg="mod">
          <ac:chgData name="Larissa Yuki Ichimura Gonçalves Barbosa" userId="bd9c87a8-edf1-4032-95d3-308e7b16f171" providerId="ADAL" clId="{AADED02F-2319-4C2E-8D7F-A5296300F28D}" dt="2023-04-04T12:52:09.807" v="8" actId="1076"/>
          <ac:spMkLst>
            <pc:docMk/>
            <pc:sldMk cId="1044867546" sldId="425"/>
            <ac:spMk id="3" creationId="{BA150739-18BE-805D-85D7-5818E46D05F0}"/>
          </ac:spMkLst>
        </pc:spChg>
        <pc:spChg chg="add mod">
          <ac:chgData name="Larissa Yuki Ichimura Gonçalves Barbosa" userId="bd9c87a8-edf1-4032-95d3-308e7b16f171" providerId="ADAL" clId="{AADED02F-2319-4C2E-8D7F-A5296300F28D}" dt="2023-04-04T12:55:08.425" v="26" actId="1076"/>
          <ac:spMkLst>
            <pc:docMk/>
            <pc:sldMk cId="1044867546" sldId="425"/>
            <ac:spMk id="4" creationId="{BA31ABC1-C51B-6FE1-CD46-A0E102B92E53}"/>
          </ac:spMkLst>
        </pc:spChg>
      </pc:sldChg>
      <pc:sldChg chg="modSp mod">
        <pc:chgData name="Larissa Yuki Ichimura Gonçalves Barbosa" userId="bd9c87a8-edf1-4032-95d3-308e7b16f171" providerId="ADAL" clId="{AADED02F-2319-4C2E-8D7F-A5296300F28D}" dt="2023-04-04T13:10:35.515" v="711" actId="12"/>
        <pc:sldMkLst>
          <pc:docMk/>
          <pc:sldMk cId="2691856724" sldId="426"/>
        </pc:sldMkLst>
        <pc:spChg chg="mod">
          <ac:chgData name="Larissa Yuki Ichimura Gonçalves Barbosa" userId="bd9c87a8-edf1-4032-95d3-308e7b16f171" providerId="ADAL" clId="{AADED02F-2319-4C2E-8D7F-A5296300F28D}" dt="2023-04-04T13:10:35.515" v="711" actId="12"/>
          <ac:spMkLst>
            <pc:docMk/>
            <pc:sldMk cId="2691856724" sldId="426"/>
            <ac:spMk id="3" creationId="{A920D113-259B-3BC3-729D-2455A035C00D}"/>
          </ac:spMkLst>
        </pc:spChg>
      </pc:sldChg>
      <pc:sldChg chg="modSp mod">
        <pc:chgData name="Larissa Yuki Ichimura Gonçalves Barbosa" userId="bd9c87a8-edf1-4032-95d3-308e7b16f171" providerId="ADAL" clId="{AADED02F-2319-4C2E-8D7F-A5296300F28D}" dt="2023-04-04T13:09:13.497" v="702" actId="20577"/>
        <pc:sldMkLst>
          <pc:docMk/>
          <pc:sldMk cId="3712121789" sldId="430"/>
        </pc:sldMkLst>
        <pc:spChg chg="mod">
          <ac:chgData name="Larissa Yuki Ichimura Gonçalves Barbosa" userId="bd9c87a8-edf1-4032-95d3-308e7b16f171" providerId="ADAL" clId="{AADED02F-2319-4C2E-8D7F-A5296300F28D}" dt="2023-04-04T13:09:13.497" v="702" actId="20577"/>
          <ac:spMkLst>
            <pc:docMk/>
            <pc:sldMk cId="3712121789" sldId="430"/>
            <ac:spMk id="3" creationId="{77D72412-67CF-13E5-D6FA-6BF8C513DDAC}"/>
          </ac:spMkLst>
        </pc:spChg>
      </pc:sldChg>
      <pc:sldChg chg="modSp mod">
        <pc:chgData name="Larissa Yuki Ichimura Gonçalves Barbosa" userId="bd9c87a8-edf1-4032-95d3-308e7b16f171" providerId="ADAL" clId="{AADED02F-2319-4C2E-8D7F-A5296300F28D}" dt="2023-04-04T13:06:11.849" v="583" actId="1076"/>
        <pc:sldMkLst>
          <pc:docMk/>
          <pc:sldMk cId="3442449011" sldId="433"/>
        </pc:sldMkLst>
        <pc:spChg chg="mod">
          <ac:chgData name="Larissa Yuki Ichimura Gonçalves Barbosa" userId="bd9c87a8-edf1-4032-95d3-308e7b16f171" providerId="ADAL" clId="{AADED02F-2319-4C2E-8D7F-A5296300F28D}" dt="2023-04-04T13:06:11.849" v="583" actId="1076"/>
          <ac:spMkLst>
            <pc:docMk/>
            <pc:sldMk cId="3442449011" sldId="433"/>
            <ac:spMk id="2" creationId="{4C6B6AE4-C87D-6D60-D4EC-1ABA5ADAED03}"/>
          </ac:spMkLst>
        </pc:spChg>
        <pc:spChg chg="mod">
          <ac:chgData name="Larissa Yuki Ichimura Gonçalves Barbosa" userId="bd9c87a8-edf1-4032-95d3-308e7b16f171" providerId="ADAL" clId="{AADED02F-2319-4C2E-8D7F-A5296300F28D}" dt="2023-04-04T13:05:48.348" v="579" actId="1076"/>
          <ac:spMkLst>
            <pc:docMk/>
            <pc:sldMk cId="3442449011" sldId="433"/>
            <ac:spMk id="3" creationId="{1D46F412-FA64-F205-D53A-B6FC877A70A3}"/>
          </ac:spMkLst>
        </pc:spChg>
        <pc:spChg chg="mod">
          <ac:chgData name="Larissa Yuki Ichimura Gonçalves Barbosa" userId="bd9c87a8-edf1-4032-95d3-308e7b16f171" providerId="ADAL" clId="{AADED02F-2319-4C2E-8D7F-A5296300F28D}" dt="2023-04-04T13:05:58.018" v="582" actId="1076"/>
          <ac:spMkLst>
            <pc:docMk/>
            <pc:sldMk cId="3442449011" sldId="433"/>
            <ac:spMk id="4" creationId="{63A0A587-DF73-508D-071F-F939A97D0BC1}"/>
          </ac:spMkLst>
        </pc:spChg>
        <pc:spChg chg="mod">
          <ac:chgData name="Larissa Yuki Ichimura Gonçalves Barbosa" userId="bd9c87a8-edf1-4032-95d3-308e7b16f171" providerId="ADAL" clId="{AADED02F-2319-4C2E-8D7F-A5296300F28D}" dt="2023-04-04T13:05:56.178" v="581" actId="1076"/>
          <ac:spMkLst>
            <pc:docMk/>
            <pc:sldMk cId="3442449011" sldId="433"/>
            <ac:spMk id="5" creationId="{6E5A9C90-BCCF-5B3B-C6D1-2DD3FCFA1EDD}"/>
          </ac:spMkLst>
        </pc:spChg>
        <pc:spChg chg="mod">
          <ac:chgData name="Larissa Yuki Ichimura Gonçalves Barbosa" userId="bd9c87a8-edf1-4032-95d3-308e7b16f171" providerId="ADAL" clId="{AADED02F-2319-4C2E-8D7F-A5296300F28D}" dt="2023-04-04T13:05:53.048" v="580" actId="1076"/>
          <ac:spMkLst>
            <pc:docMk/>
            <pc:sldMk cId="3442449011" sldId="433"/>
            <ac:spMk id="6" creationId="{63254841-A2C4-1B1A-0128-D3FF55349293}"/>
          </ac:spMkLst>
        </pc:spChg>
        <pc:spChg chg="mod">
          <ac:chgData name="Larissa Yuki Ichimura Gonçalves Barbosa" userId="bd9c87a8-edf1-4032-95d3-308e7b16f171" providerId="ADAL" clId="{AADED02F-2319-4C2E-8D7F-A5296300F28D}" dt="2023-04-04T13:05:43.748" v="577" actId="1076"/>
          <ac:spMkLst>
            <pc:docMk/>
            <pc:sldMk cId="3442449011" sldId="433"/>
            <ac:spMk id="7" creationId="{44B7291B-F695-2F3B-1B64-44D39F5E6668}"/>
          </ac:spMkLst>
        </pc:spChg>
        <pc:spChg chg="mod">
          <ac:chgData name="Larissa Yuki Ichimura Gonçalves Barbosa" userId="bd9c87a8-edf1-4032-95d3-308e7b16f171" providerId="ADAL" clId="{AADED02F-2319-4C2E-8D7F-A5296300F28D}" dt="2023-04-04T13:05:46.241" v="578" actId="1076"/>
          <ac:spMkLst>
            <pc:docMk/>
            <pc:sldMk cId="3442449011" sldId="433"/>
            <ac:spMk id="8" creationId="{9294814C-201C-47F6-7D9D-3F0FC6941B32}"/>
          </ac:spMkLst>
        </pc:spChg>
      </pc:sldChg>
      <pc:sldChg chg="modSp mod">
        <pc:chgData name="Larissa Yuki Ichimura Gonçalves Barbosa" userId="bd9c87a8-edf1-4032-95d3-308e7b16f171" providerId="ADAL" clId="{AADED02F-2319-4C2E-8D7F-A5296300F28D}" dt="2023-04-04T13:06:36.079" v="585" actId="1076"/>
        <pc:sldMkLst>
          <pc:docMk/>
          <pc:sldMk cId="109088564" sldId="434"/>
        </pc:sldMkLst>
        <pc:spChg chg="mod">
          <ac:chgData name="Larissa Yuki Ichimura Gonçalves Barbosa" userId="bd9c87a8-edf1-4032-95d3-308e7b16f171" providerId="ADAL" clId="{AADED02F-2319-4C2E-8D7F-A5296300F28D}" dt="2023-04-04T13:06:36.079" v="585" actId="1076"/>
          <ac:spMkLst>
            <pc:docMk/>
            <pc:sldMk cId="109088564" sldId="434"/>
            <ac:spMk id="2" creationId="{4C6B6AE4-C87D-6D60-D4EC-1ABA5ADAED03}"/>
          </ac:spMkLst>
        </pc:spChg>
        <pc:spChg chg="mod">
          <ac:chgData name="Larissa Yuki Ichimura Gonçalves Barbosa" userId="bd9c87a8-edf1-4032-95d3-308e7b16f171" providerId="ADAL" clId="{AADED02F-2319-4C2E-8D7F-A5296300F28D}" dt="2023-04-04T13:06:33.369" v="584" actId="1076"/>
          <ac:spMkLst>
            <pc:docMk/>
            <pc:sldMk cId="109088564" sldId="434"/>
            <ac:spMk id="4" creationId="{63A0A587-DF73-508D-071F-F939A97D0BC1}"/>
          </ac:spMkLst>
        </pc:spChg>
      </pc:sldChg>
      <pc:sldChg chg="modSp mod">
        <pc:chgData name="Larissa Yuki Ichimura Gonçalves Barbosa" userId="bd9c87a8-edf1-4032-95d3-308e7b16f171" providerId="ADAL" clId="{AADED02F-2319-4C2E-8D7F-A5296300F28D}" dt="2023-04-04T13:11:18.798" v="718" actId="12"/>
        <pc:sldMkLst>
          <pc:docMk/>
          <pc:sldMk cId="3931089535" sldId="435"/>
        </pc:sldMkLst>
        <pc:spChg chg="mod">
          <ac:chgData name="Larissa Yuki Ichimura Gonçalves Barbosa" userId="bd9c87a8-edf1-4032-95d3-308e7b16f171" providerId="ADAL" clId="{AADED02F-2319-4C2E-8D7F-A5296300F28D}" dt="2023-04-04T13:11:18.798" v="718" actId="12"/>
          <ac:spMkLst>
            <pc:docMk/>
            <pc:sldMk cId="3931089535" sldId="435"/>
            <ac:spMk id="4" creationId="{63A0A587-DF73-508D-071F-F939A97D0BC1}"/>
          </ac:spMkLst>
        </pc:spChg>
      </pc:sldChg>
      <pc:sldChg chg="modSp mod">
        <pc:chgData name="Larissa Yuki Ichimura Gonçalves Barbosa" userId="bd9c87a8-edf1-4032-95d3-308e7b16f171" providerId="ADAL" clId="{AADED02F-2319-4C2E-8D7F-A5296300F28D}" dt="2023-04-04T13:10:46.594" v="714" actId="12"/>
        <pc:sldMkLst>
          <pc:docMk/>
          <pc:sldMk cId="2758025672" sldId="436"/>
        </pc:sldMkLst>
        <pc:spChg chg="mod">
          <ac:chgData name="Larissa Yuki Ichimura Gonçalves Barbosa" userId="bd9c87a8-edf1-4032-95d3-308e7b16f171" providerId="ADAL" clId="{AADED02F-2319-4C2E-8D7F-A5296300F28D}" dt="2023-04-04T13:10:46.594" v="714" actId="12"/>
          <ac:spMkLst>
            <pc:docMk/>
            <pc:sldMk cId="2758025672" sldId="436"/>
            <ac:spMk id="4" creationId="{63A0A587-DF73-508D-071F-F939A97D0BC1}"/>
          </ac:spMkLst>
        </pc:spChg>
      </pc:sldChg>
      <pc:sldChg chg="modSp mod ord">
        <pc:chgData name="Larissa Yuki Ichimura Gonçalves Barbosa" userId="bd9c87a8-edf1-4032-95d3-308e7b16f171" providerId="ADAL" clId="{AADED02F-2319-4C2E-8D7F-A5296300F28D}" dt="2023-04-04T13:10:16.829" v="709" actId="1076"/>
        <pc:sldMkLst>
          <pc:docMk/>
          <pc:sldMk cId="2008960042" sldId="437"/>
        </pc:sldMkLst>
        <pc:spChg chg="mod">
          <ac:chgData name="Larissa Yuki Ichimura Gonçalves Barbosa" userId="bd9c87a8-edf1-4032-95d3-308e7b16f171" providerId="ADAL" clId="{AADED02F-2319-4C2E-8D7F-A5296300F28D}" dt="2023-04-04T13:10:16.829" v="709" actId="1076"/>
          <ac:spMkLst>
            <pc:docMk/>
            <pc:sldMk cId="2008960042" sldId="437"/>
            <ac:spMk id="3" creationId="{2A9F9BEE-26B6-CA32-DC0F-0EBC69C2618E}"/>
          </ac:spMkLst>
        </pc:spChg>
      </pc:sldChg>
      <pc:sldChg chg="add">
        <pc:chgData name="Larissa Yuki Ichimura Gonçalves Barbosa" userId="bd9c87a8-edf1-4032-95d3-308e7b16f171" providerId="ADAL" clId="{AADED02F-2319-4C2E-8D7F-A5296300F28D}" dt="2023-04-04T12:56:05.160" v="27" actId="2890"/>
        <pc:sldMkLst>
          <pc:docMk/>
          <pc:sldMk cId="2994217470" sldId="439"/>
        </pc:sldMkLst>
      </pc:sldChg>
      <pc:sldChg chg="add">
        <pc:chgData name="Larissa Yuki Ichimura Gonçalves Barbosa" userId="bd9c87a8-edf1-4032-95d3-308e7b16f171" providerId="ADAL" clId="{AADED02F-2319-4C2E-8D7F-A5296300F28D}" dt="2023-04-13T12:25:02.423" v="719"/>
        <pc:sldMkLst>
          <pc:docMk/>
          <pc:sldMk cId="3579796976" sldId="444"/>
        </pc:sldMkLst>
      </pc:sldChg>
    </pc:docChg>
  </pc:docChgLst>
  <pc:docChgLst>
    <pc:chgData name="Larissa Yuki Ichimura Gonçalves Barbosa" userId="bd9c87a8-edf1-4032-95d3-308e7b16f171" providerId="ADAL" clId="{FBCD259B-91D5-491B-BFB2-32A07038E795}"/>
    <pc:docChg chg="custSel addSld delSld modSld sldOrd">
      <pc:chgData name="Larissa Yuki Ichimura Gonçalves Barbosa" userId="bd9c87a8-edf1-4032-95d3-308e7b16f171" providerId="ADAL" clId="{FBCD259B-91D5-491B-BFB2-32A07038E795}" dt="2023-08-24T19:14:38.481" v="1187" actId="20577"/>
      <pc:docMkLst>
        <pc:docMk/>
      </pc:docMkLst>
      <pc:sldChg chg="modSp mod">
        <pc:chgData name="Larissa Yuki Ichimura Gonçalves Barbosa" userId="bd9c87a8-edf1-4032-95d3-308e7b16f171" providerId="ADAL" clId="{FBCD259B-91D5-491B-BFB2-32A07038E795}" dt="2023-08-23T20:57:47.984" v="1180" actId="20577"/>
        <pc:sldMkLst>
          <pc:docMk/>
          <pc:sldMk cId="0" sldId="320"/>
        </pc:sldMkLst>
        <pc:spChg chg="mod">
          <ac:chgData name="Larissa Yuki Ichimura Gonçalves Barbosa" userId="bd9c87a8-edf1-4032-95d3-308e7b16f171" providerId="ADAL" clId="{FBCD259B-91D5-491B-BFB2-32A07038E795}" dt="2023-08-23T20:57:47.984" v="1180" actId="20577"/>
          <ac:spMkLst>
            <pc:docMk/>
            <pc:sldMk cId="0" sldId="320"/>
            <ac:spMk id="3" creationId="{71AA20E4-6449-745E-566E-333303E69BAE}"/>
          </ac:spMkLst>
        </pc:spChg>
      </pc:sldChg>
      <pc:sldChg chg="ord">
        <pc:chgData name="Larissa Yuki Ichimura Gonçalves Barbosa" userId="bd9c87a8-edf1-4032-95d3-308e7b16f171" providerId="ADAL" clId="{FBCD259B-91D5-491B-BFB2-32A07038E795}" dt="2023-08-23T20:55:34.571" v="1179"/>
        <pc:sldMkLst>
          <pc:docMk/>
          <pc:sldMk cId="1505328497" sldId="420"/>
        </pc:sldMkLst>
      </pc:sldChg>
      <pc:sldChg chg="del">
        <pc:chgData name="Larissa Yuki Ichimura Gonçalves Barbosa" userId="bd9c87a8-edf1-4032-95d3-308e7b16f171" providerId="ADAL" clId="{FBCD259B-91D5-491B-BFB2-32A07038E795}" dt="2023-08-23T20:40:17.387" v="1029" actId="47"/>
        <pc:sldMkLst>
          <pc:docMk/>
          <pc:sldMk cId="3290611804" sldId="421"/>
        </pc:sldMkLst>
      </pc:sldChg>
      <pc:sldChg chg="del">
        <pc:chgData name="Larissa Yuki Ichimura Gonçalves Barbosa" userId="bd9c87a8-edf1-4032-95d3-308e7b16f171" providerId="ADAL" clId="{FBCD259B-91D5-491B-BFB2-32A07038E795}" dt="2023-08-23T20:40:26.616" v="1030" actId="47"/>
        <pc:sldMkLst>
          <pc:docMk/>
          <pc:sldMk cId="3442449011" sldId="433"/>
        </pc:sldMkLst>
      </pc:sldChg>
      <pc:sldChg chg="del">
        <pc:chgData name="Larissa Yuki Ichimura Gonçalves Barbosa" userId="bd9c87a8-edf1-4032-95d3-308e7b16f171" providerId="ADAL" clId="{FBCD259B-91D5-491B-BFB2-32A07038E795}" dt="2023-08-23T20:41:05.284" v="1033" actId="47"/>
        <pc:sldMkLst>
          <pc:docMk/>
          <pc:sldMk cId="2008960042" sldId="437"/>
        </pc:sldMkLst>
      </pc:sldChg>
      <pc:sldChg chg="del">
        <pc:chgData name="Larissa Yuki Ichimura Gonçalves Barbosa" userId="bd9c87a8-edf1-4032-95d3-308e7b16f171" providerId="ADAL" clId="{FBCD259B-91D5-491B-BFB2-32A07038E795}" dt="2023-08-23T20:40:39.910" v="1031" actId="47"/>
        <pc:sldMkLst>
          <pc:docMk/>
          <pc:sldMk cId="1307429333" sldId="447"/>
        </pc:sldMkLst>
      </pc:sldChg>
      <pc:sldChg chg="del">
        <pc:chgData name="Larissa Yuki Ichimura Gonçalves Barbosa" userId="bd9c87a8-edf1-4032-95d3-308e7b16f171" providerId="ADAL" clId="{FBCD259B-91D5-491B-BFB2-32A07038E795}" dt="2023-08-23T20:40:59.707" v="1032" actId="47"/>
        <pc:sldMkLst>
          <pc:docMk/>
          <pc:sldMk cId="671623517" sldId="452"/>
        </pc:sldMkLst>
      </pc:sldChg>
      <pc:sldChg chg="delSp modSp add del mod">
        <pc:chgData name="Larissa Yuki Ichimura Gonçalves Barbosa" userId="bd9c87a8-edf1-4032-95d3-308e7b16f171" providerId="ADAL" clId="{FBCD259B-91D5-491B-BFB2-32A07038E795}" dt="2023-08-23T20:55:25.215" v="1177" actId="2696"/>
        <pc:sldMkLst>
          <pc:docMk/>
          <pc:sldMk cId="3142057489" sldId="454"/>
        </pc:sldMkLst>
        <pc:spChg chg="mod">
          <ac:chgData name="Larissa Yuki Ichimura Gonçalves Barbosa" userId="bd9c87a8-edf1-4032-95d3-308e7b16f171" providerId="ADAL" clId="{FBCD259B-91D5-491B-BFB2-32A07038E795}" dt="2023-08-23T20:55:12.547" v="1176" actId="20577"/>
          <ac:spMkLst>
            <pc:docMk/>
            <pc:sldMk cId="3142057489" sldId="454"/>
            <ac:spMk id="3" creationId="{19EBC442-15BF-AC5B-B23C-F1CCADC3E6C6}"/>
          </ac:spMkLst>
        </pc:spChg>
        <pc:spChg chg="del mod">
          <ac:chgData name="Larissa Yuki Ichimura Gonçalves Barbosa" userId="bd9c87a8-edf1-4032-95d3-308e7b16f171" providerId="ADAL" clId="{FBCD259B-91D5-491B-BFB2-32A07038E795}" dt="2023-08-23T13:21:34.112" v="131"/>
          <ac:spMkLst>
            <pc:docMk/>
            <pc:sldMk cId="3142057489" sldId="454"/>
            <ac:spMk id="4" creationId="{85BB0C80-21D6-EE21-62B5-102F523E5D9F}"/>
          </ac:spMkLst>
        </pc:spChg>
      </pc:sldChg>
      <pc:sldChg chg="modSp add del mod">
        <pc:chgData name="Larissa Yuki Ichimura Gonçalves Barbosa" userId="bd9c87a8-edf1-4032-95d3-308e7b16f171" providerId="ADAL" clId="{FBCD259B-91D5-491B-BFB2-32A07038E795}" dt="2023-08-23T20:39:37.963" v="993" actId="2696"/>
        <pc:sldMkLst>
          <pc:docMk/>
          <pc:sldMk cId="1168094162" sldId="455"/>
        </pc:sldMkLst>
        <pc:spChg chg="mod">
          <ac:chgData name="Larissa Yuki Ichimura Gonçalves Barbosa" userId="bd9c87a8-edf1-4032-95d3-308e7b16f171" providerId="ADAL" clId="{FBCD259B-91D5-491B-BFB2-32A07038E795}" dt="2023-08-23T13:21:44.074" v="160" actId="20577"/>
          <ac:spMkLst>
            <pc:docMk/>
            <pc:sldMk cId="1168094162" sldId="455"/>
            <ac:spMk id="2" creationId="{EBE9F63A-5E5E-5E49-235A-1EA59F1C3F83}"/>
          </ac:spMkLst>
        </pc:spChg>
        <pc:spChg chg="mod">
          <ac:chgData name="Larissa Yuki Ichimura Gonçalves Barbosa" userId="bd9c87a8-edf1-4032-95d3-308e7b16f171" providerId="ADAL" clId="{FBCD259B-91D5-491B-BFB2-32A07038E795}" dt="2023-08-23T20:39:03.912" v="984" actId="1076"/>
          <ac:spMkLst>
            <pc:docMk/>
            <pc:sldMk cId="1168094162" sldId="455"/>
            <ac:spMk id="3" creationId="{19EBC442-15BF-AC5B-B23C-F1CCADC3E6C6}"/>
          </ac:spMkLst>
        </pc:spChg>
      </pc:sldChg>
      <pc:sldChg chg="modSp add mod">
        <pc:chgData name="Larissa Yuki Ichimura Gonçalves Barbosa" userId="bd9c87a8-edf1-4032-95d3-308e7b16f171" providerId="ADAL" clId="{FBCD259B-91D5-491B-BFB2-32A07038E795}" dt="2023-08-24T19:14:38.481" v="1187" actId="20577"/>
        <pc:sldMkLst>
          <pc:docMk/>
          <pc:sldMk cId="75353886" sldId="456"/>
        </pc:sldMkLst>
        <pc:spChg chg="mod">
          <ac:chgData name="Larissa Yuki Ichimura Gonçalves Barbosa" userId="bd9c87a8-edf1-4032-95d3-308e7b16f171" providerId="ADAL" clId="{FBCD259B-91D5-491B-BFB2-32A07038E795}" dt="2023-08-23T20:54:02.594" v="1114" actId="1076"/>
          <ac:spMkLst>
            <pc:docMk/>
            <pc:sldMk cId="75353886" sldId="456"/>
            <ac:spMk id="2" creationId="{EBE9F63A-5E5E-5E49-235A-1EA59F1C3F83}"/>
          </ac:spMkLst>
        </pc:spChg>
        <pc:spChg chg="mod">
          <ac:chgData name="Larissa Yuki Ichimura Gonçalves Barbosa" userId="bd9c87a8-edf1-4032-95d3-308e7b16f171" providerId="ADAL" clId="{FBCD259B-91D5-491B-BFB2-32A07038E795}" dt="2023-08-24T19:14:38.481" v="1187" actId="20577"/>
          <ac:spMkLst>
            <pc:docMk/>
            <pc:sldMk cId="75353886" sldId="456"/>
            <ac:spMk id="3" creationId="{19EBC442-15BF-AC5B-B23C-F1CCADC3E6C6}"/>
          </ac:spMkLst>
        </pc:spChg>
      </pc:sldChg>
      <pc:sldChg chg="modSp add mod">
        <pc:chgData name="Larissa Yuki Ichimura Gonçalves Barbosa" userId="bd9c87a8-edf1-4032-95d3-308e7b16f171" providerId="ADAL" clId="{FBCD259B-91D5-491B-BFB2-32A07038E795}" dt="2023-08-24T19:14:12.255" v="1181" actId="6549"/>
        <pc:sldMkLst>
          <pc:docMk/>
          <pc:sldMk cId="3595701931" sldId="457"/>
        </pc:sldMkLst>
        <pc:spChg chg="mod">
          <ac:chgData name="Larissa Yuki Ichimura Gonçalves Barbosa" userId="bd9c87a8-edf1-4032-95d3-308e7b16f171" providerId="ADAL" clId="{FBCD259B-91D5-491B-BFB2-32A07038E795}" dt="2023-08-23T20:37:58.936" v="915" actId="20577"/>
          <ac:spMkLst>
            <pc:docMk/>
            <pc:sldMk cId="3595701931" sldId="457"/>
            <ac:spMk id="2" creationId="{EBE9F63A-5E5E-5E49-235A-1EA59F1C3F83}"/>
          </ac:spMkLst>
        </pc:spChg>
        <pc:spChg chg="mod">
          <ac:chgData name="Larissa Yuki Ichimura Gonçalves Barbosa" userId="bd9c87a8-edf1-4032-95d3-308e7b16f171" providerId="ADAL" clId="{FBCD259B-91D5-491B-BFB2-32A07038E795}" dt="2023-08-24T19:14:12.255" v="1181" actId="6549"/>
          <ac:spMkLst>
            <pc:docMk/>
            <pc:sldMk cId="3595701931" sldId="457"/>
            <ac:spMk id="3" creationId="{19EBC442-15BF-AC5B-B23C-F1CCADC3E6C6}"/>
          </ac:spMkLst>
        </pc:spChg>
      </pc:sldChg>
    </pc:docChg>
  </pc:docChgLst>
  <pc:docChgLst>
    <pc:chgData name="Larissa Yuki Ichimura Gonçalves Barbosa" userId="bd9c87a8-edf1-4032-95d3-308e7b16f171" providerId="ADAL" clId="{57EB0165-B3C1-4611-A630-C12EE65D48FF}"/>
    <pc:docChg chg="undo custSel addSld delSld modSld sldOrd">
      <pc:chgData name="Larissa Yuki Ichimura Gonçalves Barbosa" userId="bd9c87a8-edf1-4032-95d3-308e7b16f171" providerId="ADAL" clId="{57EB0165-B3C1-4611-A630-C12EE65D48FF}" dt="2023-08-09T18:41:54.106" v="5476" actId="20577"/>
      <pc:docMkLst>
        <pc:docMk/>
      </pc:docMkLst>
      <pc:sldChg chg="modSp mod">
        <pc:chgData name="Larissa Yuki Ichimura Gonçalves Barbosa" userId="bd9c87a8-edf1-4032-95d3-308e7b16f171" providerId="ADAL" clId="{57EB0165-B3C1-4611-A630-C12EE65D48FF}" dt="2023-08-03T16:44:43.172" v="40" actId="1076"/>
        <pc:sldMkLst>
          <pc:docMk/>
          <pc:sldMk cId="0" sldId="320"/>
        </pc:sldMkLst>
        <pc:spChg chg="mod">
          <ac:chgData name="Larissa Yuki Ichimura Gonçalves Barbosa" userId="bd9c87a8-edf1-4032-95d3-308e7b16f171" providerId="ADAL" clId="{57EB0165-B3C1-4611-A630-C12EE65D48FF}" dt="2023-08-03T16:44:43.172" v="40" actId="1076"/>
          <ac:spMkLst>
            <pc:docMk/>
            <pc:sldMk cId="0" sldId="320"/>
            <ac:spMk id="3" creationId="{71AA20E4-6449-745E-566E-333303E69BAE}"/>
          </ac:spMkLst>
        </pc:spChg>
      </pc:sldChg>
      <pc:sldChg chg="addSp delSp modSp mod ord">
        <pc:chgData name="Larissa Yuki Ichimura Gonçalves Barbosa" userId="bd9c87a8-edf1-4032-95d3-308e7b16f171" providerId="ADAL" clId="{57EB0165-B3C1-4611-A630-C12EE65D48FF}" dt="2023-08-04T20:42:16.064" v="3475" actId="20577"/>
        <pc:sldMkLst>
          <pc:docMk/>
          <pc:sldMk cId="1505328497" sldId="420"/>
        </pc:sldMkLst>
        <pc:spChg chg="mod">
          <ac:chgData name="Larissa Yuki Ichimura Gonçalves Barbosa" userId="bd9c87a8-edf1-4032-95d3-308e7b16f171" providerId="ADAL" clId="{57EB0165-B3C1-4611-A630-C12EE65D48FF}" dt="2023-08-03T17:44:21.533" v="411" actId="1076"/>
          <ac:spMkLst>
            <pc:docMk/>
            <pc:sldMk cId="1505328497" sldId="420"/>
            <ac:spMk id="2" creationId="{EBE9F63A-5E5E-5E49-235A-1EA59F1C3F83}"/>
          </ac:spMkLst>
        </pc:spChg>
        <pc:spChg chg="add mod">
          <ac:chgData name="Larissa Yuki Ichimura Gonçalves Barbosa" userId="bd9c87a8-edf1-4032-95d3-308e7b16f171" providerId="ADAL" clId="{57EB0165-B3C1-4611-A630-C12EE65D48FF}" dt="2023-08-04T20:42:16.064" v="3475" actId="20577"/>
          <ac:spMkLst>
            <pc:docMk/>
            <pc:sldMk cId="1505328497" sldId="420"/>
            <ac:spMk id="3" creationId="{F448BF74-5091-4E77-EE5D-90E747035883}"/>
          </ac:spMkLst>
        </pc:spChg>
        <pc:spChg chg="add del mod">
          <ac:chgData name="Larissa Yuki Ichimura Gonçalves Barbosa" userId="bd9c87a8-edf1-4032-95d3-308e7b16f171" providerId="ADAL" clId="{57EB0165-B3C1-4611-A630-C12EE65D48FF}" dt="2023-08-04T20:33:39.441" v="3091" actId="478"/>
          <ac:spMkLst>
            <pc:docMk/>
            <pc:sldMk cId="1505328497" sldId="420"/>
            <ac:spMk id="4" creationId="{EC880282-750C-B5CA-C7B7-D81F219085D2}"/>
          </ac:spMkLst>
        </pc:spChg>
        <pc:picChg chg="del">
          <ac:chgData name="Larissa Yuki Ichimura Gonçalves Barbosa" userId="bd9c87a8-edf1-4032-95d3-308e7b16f171" providerId="ADAL" clId="{57EB0165-B3C1-4611-A630-C12EE65D48FF}" dt="2023-08-03T16:56:58.515" v="104" actId="478"/>
          <ac:picMkLst>
            <pc:docMk/>
            <pc:sldMk cId="1505328497" sldId="420"/>
            <ac:picMk id="4" creationId="{906A9F97-1AB0-1B2A-B9D6-E2FE95516009}"/>
          </ac:picMkLst>
        </pc:picChg>
        <pc:picChg chg="del">
          <ac:chgData name="Larissa Yuki Ichimura Gonçalves Barbosa" userId="bd9c87a8-edf1-4032-95d3-308e7b16f171" providerId="ADAL" clId="{57EB0165-B3C1-4611-A630-C12EE65D48FF}" dt="2023-08-03T16:56:59.723" v="106" actId="478"/>
          <ac:picMkLst>
            <pc:docMk/>
            <pc:sldMk cId="1505328497" sldId="420"/>
            <ac:picMk id="5" creationId="{A19308C5-C640-C7BC-3684-AD1C72BD6863}"/>
          </ac:picMkLst>
        </pc:picChg>
        <pc:picChg chg="del">
          <ac:chgData name="Larissa Yuki Ichimura Gonçalves Barbosa" userId="bd9c87a8-edf1-4032-95d3-308e7b16f171" providerId="ADAL" clId="{57EB0165-B3C1-4611-A630-C12EE65D48FF}" dt="2023-08-03T16:56:57.867" v="103" actId="478"/>
          <ac:picMkLst>
            <pc:docMk/>
            <pc:sldMk cId="1505328497" sldId="420"/>
            <ac:picMk id="7" creationId="{C18AB21D-6C15-21FF-D56A-BFE21859826F}"/>
          </ac:picMkLst>
        </pc:picChg>
        <pc:picChg chg="del">
          <ac:chgData name="Larissa Yuki Ichimura Gonçalves Barbosa" userId="bd9c87a8-edf1-4032-95d3-308e7b16f171" providerId="ADAL" clId="{57EB0165-B3C1-4611-A630-C12EE65D48FF}" dt="2023-08-03T16:56:59.202" v="105" actId="478"/>
          <ac:picMkLst>
            <pc:docMk/>
            <pc:sldMk cId="1505328497" sldId="420"/>
            <ac:picMk id="9" creationId="{3DF1793C-CC32-3E90-63E4-71A61F82D2B8}"/>
          </ac:picMkLst>
        </pc:picChg>
      </pc:sldChg>
      <pc:sldChg chg="modSp mod ord">
        <pc:chgData name="Larissa Yuki Ichimura Gonçalves Barbosa" userId="bd9c87a8-edf1-4032-95d3-308e7b16f171" providerId="ADAL" clId="{57EB0165-B3C1-4611-A630-C12EE65D48FF}" dt="2023-08-07T12:33:16.793" v="4299" actId="20577"/>
        <pc:sldMkLst>
          <pc:docMk/>
          <pc:sldMk cId="3290611804" sldId="421"/>
        </pc:sldMkLst>
        <pc:spChg chg="mod">
          <ac:chgData name="Larissa Yuki Ichimura Gonçalves Barbosa" userId="bd9c87a8-edf1-4032-95d3-308e7b16f171" providerId="ADAL" clId="{57EB0165-B3C1-4611-A630-C12EE65D48FF}" dt="2023-08-07T12:12:52.453" v="3729" actId="1076"/>
          <ac:spMkLst>
            <pc:docMk/>
            <pc:sldMk cId="3290611804" sldId="421"/>
            <ac:spMk id="2" creationId="{67D64695-BE1B-51B1-9331-FF0ABDF68A3B}"/>
          </ac:spMkLst>
        </pc:spChg>
        <pc:spChg chg="mod">
          <ac:chgData name="Larissa Yuki Ichimura Gonçalves Barbosa" userId="bd9c87a8-edf1-4032-95d3-308e7b16f171" providerId="ADAL" clId="{57EB0165-B3C1-4611-A630-C12EE65D48FF}" dt="2023-08-07T12:33:16.793" v="4299" actId="20577"/>
          <ac:spMkLst>
            <pc:docMk/>
            <pc:sldMk cId="3290611804" sldId="421"/>
            <ac:spMk id="3" creationId="{06D860CF-2A59-8CD9-E270-BA0A57906E93}"/>
          </ac:spMkLst>
        </pc:spChg>
      </pc:sldChg>
      <pc:sldChg chg="modSp mod ord">
        <pc:chgData name="Larissa Yuki Ichimura Gonçalves Barbosa" userId="bd9c87a8-edf1-4032-95d3-308e7b16f171" providerId="ADAL" clId="{57EB0165-B3C1-4611-A630-C12EE65D48FF}" dt="2023-08-07T13:05:31.247" v="5179" actId="20577"/>
        <pc:sldMkLst>
          <pc:docMk/>
          <pc:sldMk cId="502155383" sldId="423"/>
        </pc:sldMkLst>
        <pc:spChg chg="mod">
          <ac:chgData name="Larissa Yuki Ichimura Gonçalves Barbosa" userId="bd9c87a8-edf1-4032-95d3-308e7b16f171" providerId="ADAL" clId="{57EB0165-B3C1-4611-A630-C12EE65D48FF}" dt="2023-08-04T20:16:57.672" v="2612" actId="20577"/>
          <ac:spMkLst>
            <pc:docMk/>
            <pc:sldMk cId="502155383" sldId="423"/>
            <ac:spMk id="2" creationId="{4C6B6AE4-C87D-6D60-D4EC-1ABA5ADAED03}"/>
          </ac:spMkLst>
        </pc:spChg>
        <pc:spChg chg="mod">
          <ac:chgData name="Larissa Yuki Ichimura Gonçalves Barbosa" userId="bd9c87a8-edf1-4032-95d3-308e7b16f171" providerId="ADAL" clId="{57EB0165-B3C1-4611-A630-C12EE65D48FF}" dt="2023-08-07T13:05:31.247" v="5179" actId="20577"/>
          <ac:spMkLst>
            <pc:docMk/>
            <pc:sldMk cId="502155383" sldId="423"/>
            <ac:spMk id="4" creationId="{63A0A587-DF73-508D-071F-F939A97D0BC1}"/>
          </ac:spMkLst>
        </pc:spChg>
      </pc:sldChg>
      <pc:sldChg chg="del">
        <pc:chgData name="Larissa Yuki Ichimura Gonçalves Barbosa" userId="bd9c87a8-edf1-4032-95d3-308e7b16f171" providerId="ADAL" clId="{57EB0165-B3C1-4611-A630-C12EE65D48FF}" dt="2023-08-04T19:06:21.889" v="766" actId="47"/>
        <pc:sldMkLst>
          <pc:docMk/>
          <pc:sldMk cId="3588778777" sldId="424"/>
        </pc:sldMkLst>
      </pc:sldChg>
      <pc:sldChg chg="del">
        <pc:chgData name="Larissa Yuki Ichimura Gonçalves Barbosa" userId="bd9c87a8-edf1-4032-95d3-308e7b16f171" providerId="ADAL" clId="{57EB0165-B3C1-4611-A630-C12EE65D48FF}" dt="2023-08-07T12:31:04.720" v="4297" actId="47"/>
        <pc:sldMkLst>
          <pc:docMk/>
          <pc:sldMk cId="1044867546" sldId="425"/>
        </pc:sldMkLst>
      </pc:sldChg>
      <pc:sldChg chg="modSp del mod ord">
        <pc:chgData name="Larissa Yuki Ichimura Gonçalves Barbosa" userId="bd9c87a8-edf1-4032-95d3-308e7b16f171" providerId="ADAL" clId="{57EB0165-B3C1-4611-A630-C12EE65D48FF}" dt="2023-08-07T12:44:37.794" v="4750" actId="47"/>
        <pc:sldMkLst>
          <pc:docMk/>
          <pc:sldMk cId="2691856724" sldId="426"/>
        </pc:sldMkLst>
        <pc:spChg chg="mod">
          <ac:chgData name="Larissa Yuki Ichimura Gonçalves Barbosa" userId="bd9c87a8-edf1-4032-95d3-308e7b16f171" providerId="ADAL" clId="{57EB0165-B3C1-4611-A630-C12EE65D48FF}" dt="2023-08-07T12:29:02.056" v="4286" actId="1076"/>
          <ac:spMkLst>
            <pc:docMk/>
            <pc:sldMk cId="2691856724" sldId="426"/>
            <ac:spMk id="2" creationId="{0AD45784-BBEB-50C9-0003-6C10DCCD8B13}"/>
          </ac:spMkLst>
        </pc:spChg>
        <pc:spChg chg="mod">
          <ac:chgData name="Larissa Yuki Ichimura Gonçalves Barbosa" userId="bd9c87a8-edf1-4032-95d3-308e7b16f171" providerId="ADAL" clId="{57EB0165-B3C1-4611-A630-C12EE65D48FF}" dt="2023-08-07T12:44:16.749" v="4749" actId="1076"/>
          <ac:spMkLst>
            <pc:docMk/>
            <pc:sldMk cId="2691856724" sldId="426"/>
            <ac:spMk id="3" creationId="{A920D113-259B-3BC3-729D-2455A035C00D}"/>
          </ac:spMkLst>
        </pc:spChg>
      </pc:sldChg>
      <pc:sldChg chg="modSp del mod">
        <pc:chgData name="Larissa Yuki Ichimura Gonçalves Barbosa" userId="bd9c87a8-edf1-4032-95d3-308e7b16f171" providerId="ADAL" clId="{57EB0165-B3C1-4611-A630-C12EE65D48FF}" dt="2023-08-07T12:29:45.568" v="4288" actId="47"/>
        <pc:sldMkLst>
          <pc:docMk/>
          <pc:sldMk cId="284318777" sldId="429"/>
        </pc:sldMkLst>
        <pc:spChg chg="mod">
          <ac:chgData name="Larissa Yuki Ichimura Gonçalves Barbosa" userId="bd9c87a8-edf1-4032-95d3-308e7b16f171" providerId="ADAL" clId="{57EB0165-B3C1-4611-A630-C12EE65D48FF}" dt="2023-08-07T12:15:08.848" v="3737" actId="5793"/>
          <ac:spMkLst>
            <pc:docMk/>
            <pc:sldMk cId="284318777" sldId="429"/>
            <ac:spMk id="3" creationId="{8C906025-E9DA-AB02-8F3C-983C5E196168}"/>
          </ac:spMkLst>
        </pc:spChg>
      </pc:sldChg>
      <pc:sldChg chg="modSp mod ord">
        <pc:chgData name="Larissa Yuki Ichimura Gonçalves Barbosa" userId="bd9c87a8-edf1-4032-95d3-308e7b16f171" providerId="ADAL" clId="{57EB0165-B3C1-4611-A630-C12EE65D48FF}" dt="2023-08-07T12:36:32.097" v="4521" actId="20577"/>
        <pc:sldMkLst>
          <pc:docMk/>
          <pc:sldMk cId="3712121789" sldId="430"/>
        </pc:sldMkLst>
        <pc:spChg chg="mod">
          <ac:chgData name="Larissa Yuki Ichimura Gonçalves Barbosa" userId="bd9c87a8-edf1-4032-95d3-308e7b16f171" providerId="ADAL" clId="{57EB0165-B3C1-4611-A630-C12EE65D48FF}" dt="2023-08-04T20:34:49.852" v="3095" actId="1076"/>
          <ac:spMkLst>
            <pc:docMk/>
            <pc:sldMk cId="3712121789" sldId="430"/>
            <ac:spMk id="2" creationId="{D90BD2EF-CACF-D959-54DB-02073DA21DC2}"/>
          </ac:spMkLst>
        </pc:spChg>
        <pc:spChg chg="mod">
          <ac:chgData name="Larissa Yuki Ichimura Gonçalves Barbosa" userId="bd9c87a8-edf1-4032-95d3-308e7b16f171" providerId="ADAL" clId="{57EB0165-B3C1-4611-A630-C12EE65D48FF}" dt="2023-08-07T12:36:32.097" v="4521" actId="20577"/>
          <ac:spMkLst>
            <pc:docMk/>
            <pc:sldMk cId="3712121789" sldId="430"/>
            <ac:spMk id="3" creationId="{77D72412-67CF-13E5-D6FA-6BF8C513DDAC}"/>
          </ac:spMkLst>
        </pc:spChg>
      </pc:sldChg>
      <pc:sldChg chg="addSp modSp mod">
        <pc:chgData name="Larissa Yuki Ichimura Gonçalves Barbosa" userId="bd9c87a8-edf1-4032-95d3-308e7b16f171" providerId="ADAL" clId="{57EB0165-B3C1-4611-A630-C12EE65D48FF}" dt="2023-08-04T20:29:38.358" v="2929" actId="1076"/>
        <pc:sldMkLst>
          <pc:docMk/>
          <pc:sldMk cId="3442449011" sldId="433"/>
        </pc:sldMkLst>
        <pc:spChg chg="mod">
          <ac:chgData name="Larissa Yuki Ichimura Gonçalves Barbosa" userId="bd9c87a8-edf1-4032-95d3-308e7b16f171" providerId="ADAL" clId="{57EB0165-B3C1-4611-A630-C12EE65D48FF}" dt="2023-08-04T20:29:33.446" v="2928" actId="1076"/>
          <ac:spMkLst>
            <pc:docMk/>
            <pc:sldMk cId="3442449011" sldId="433"/>
            <ac:spMk id="2" creationId="{4C6B6AE4-C87D-6D60-D4EC-1ABA5ADAED03}"/>
          </ac:spMkLst>
        </pc:spChg>
        <pc:spChg chg="mod">
          <ac:chgData name="Larissa Yuki Ichimura Gonçalves Barbosa" userId="bd9c87a8-edf1-4032-95d3-308e7b16f171" providerId="ADAL" clId="{57EB0165-B3C1-4611-A630-C12EE65D48FF}" dt="2023-08-04T20:28:50.166" v="2914" actId="1076"/>
          <ac:spMkLst>
            <pc:docMk/>
            <pc:sldMk cId="3442449011" sldId="433"/>
            <ac:spMk id="3" creationId="{1D46F412-FA64-F205-D53A-B6FC877A70A3}"/>
          </ac:spMkLst>
        </pc:spChg>
        <pc:spChg chg="mod">
          <ac:chgData name="Larissa Yuki Ichimura Gonçalves Barbosa" userId="bd9c87a8-edf1-4032-95d3-308e7b16f171" providerId="ADAL" clId="{57EB0165-B3C1-4611-A630-C12EE65D48FF}" dt="2023-08-04T20:28:47.174" v="2913" actId="1076"/>
          <ac:spMkLst>
            <pc:docMk/>
            <pc:sldMk cId="3442449011" sldId="433"/>
            <ac:spMk id="4" creationId="{63A0A587-DF73-508D-071F-F939A97D0BC1}"/>
          </ac:spMkLst>
        </pc:spChg>
        <pc:spChg chg="mod">
          <ac:chgData name="Larissa Yuki Ichimura Gonçalves Barbosa" userId="bd9c87a8-edf1-4032-95d3-308e7b16f171" providerId="ADAL" clId="{57EB0165-B3C1-4611-A630-C12EE65D48FF}" dt="2023-08-04T20:28:44.478" v="2912" actId="1076"/>
          <ac:spMkLst>
            <pc:docMk/>
            <pc:sldMk cId="3442449011" sldId="433"/>
            <ac:spMk id="5" creationId="{6E5A9C90-BCCF-5B3B-C6D1-2DD3FCFA1EDD}"/>
          </ac:spMkLst>
        </pc:spChg>
        <pc:spChg chg="mod">
          <ac:chgData name="Larissa Yuki Ichimura Gonçalves Barbosa" userId="bd9c87a8-edf1-4032-95d3-308e7b16f171" providerId="ADAL" clId="{57EB0165-B3C1-4611-A630-C12EE65D48FF}" dt="2023-08-04T20:28:52.766" v="2915" actId="1076"/>
          <ac:spMkLst>
            <pc:docMk/>
            <pc:sldMk cId="3442449011" sldId="433"/>
            <ac:spMk id="6" creationId="{63254841-A2C4-1B1A-0128-D3FF55349293}"/>
          </ac:spMkLst>
        </pc:spChg>
        <pc:spChg chg="mod">
          <ac:chgData name="Larissa Yuki Ichimura Gonçalves Barbosa" userId="bd9c87a8-edf1-4032-95d3-308e7b16f171" providerId="ADAL" clId="{57EB0165-B3C1-4611-A630-C12EE65D48FF}" dt="2023-08-04T20:29:02.150" v="2918" actId="1076"/>
          <ac:spMkLst>
            <pc:docMk/>
            <pc:sldMk cId="3442449011" sldId="433"/>
            <ac:spMk id="7" creationId="{44B7291B-F695-2F3B-1B64-44D39F5E6668}"/>
          </ac:spMkLst>
        </pc:spChg>
        <pc:spChg chg="mod">
          <ac:chgData name="Larissa Yuki Ichimura Gonçalves Barbosa" userId="bd9c87a8-edf1-4032-95d3-308e7b16f171" providerId="ADAL" clId="{57EB0165-B3C1-4611-A630-C12EE65D48FF}" dt="2023-08-04T20:29:17.671" v="2925" actId="20577"/>
          <ac:spMkLst>
            <pc:docMk/>
            <pc:sldMk cId="3442449011" sldId="433"/>
            <ac:spMk id="8" creationId="{9294814C-201C-47F6-7D9D-3F0FC6941B32}"/>
          </ac:spMkLst>
        </pc:spChg>
        <pc:spChg chg="add mod">
          <ac:chgData name="Larissa Yuki Ichimura Gonçalves Barbosa" userId="bd9c87a8-edf1-4032-95d3-308e7b16f171" providerId="ADAL" clId="{57EB0165-B3C1-4611-A630-C12EE65D48FF}" dt="2023-08-04T20:29:38.358" v="2929" actId="1076"/>
          <ac:spMkLst>
            <pc:docMk/>
            <pc:sldMk cId="3442449011" sldId="433"/>
            <ac:spMk id="9" creationId="{DF5657C3-058A-5374-BF96-4541D68C6909}"/>
          </ac:spMkLst>
        </pc:spChg>
      </pc:sldChg>
      <pc:sldChg chg="modSp mod">
        <pc:chgData name="Larissa Yuki Ichimura Gonçalves Barbosa" userId="bd9c87a8-edf1-4032-95d3-308e7b16f171" providerId="ADAL" clId="{57EB0165-B3C1-4611-A630-C12EE65D48FF}" dt="2023-08-04T20:12:36.022" v="2541" actId="2710"/>
        <pc:sldMkLst>
          <pc:docMk/>
          <pc:sldMk cId="109088564" sldId="434"/>
        </pc:sldMkLst>
        <pc:spChg chg="mod">
          <ac:chgData name="Larissa Yuki Ichimura Gonçalves Barbosa" userId="bd9c87a8-edf1-4032-95d3-308e7b16f171" providerId="ADAL" clId="{57EB0165-B3C1-4611-A630-C12EE65D48FF}" dt="2023-08-04T20:12:36.022" v="2541" actId="2710"/>
          <ac:spMkLst>
            <pc:docMk/>
            <pc:sldMk cId="109088564" sldId="434"/>
            <ac:spMk id="4" creationId="{63A0A587-DF73-508D-071F-F939A97D0BC1}"/>
          </ac:spMkLst>
        </pc:spChg>
      </pc:sldChg>
      <pc:sldChg chg="del">
        <pc:chgData name="Larissa Yuki Ichimura Gonçalves Barbosa" userId="bd9c87a8-edf1-4032-95d3-308e7b16f171" providerId="ADAL" clId="{57EB0165-B3C1-4611-A630-C12EE65D48FF}" dt="2023-08-04T19:06:39.104" v="767" actId="47"/>
        <pc:sldMkLst>
          <pc:docMk/>
          <pc:sldMk cId="3931089535" sldId="435"/>
        </pc:sldMkLst>
      </pc:sldChg>
      <pc:sldChg chg="modSp del mod">
        <pc:chgData name="Larissa Yuki Ichimura Gonçalves Barbosa" userId="bd9c87a8-edf1-4032-95d3-308e7b16f171" providerId="ADAL" clId="{57EB0165-B3C1-4611-A630-C12EE65D48FF}" dt="2023-08-07T12:29:33.314" v="4287" actId="47"/>
        <pc:sldMkLst>
          <pc:docMk/>
          <pc:sldMk cId="2758025672" sldId="436"/>
        </pc:sldMkLst>
        <pc:spChg chg="mod">
          <ac:chgData name="Larissa Yuki Ichimura Gonçalves Barbosa" userId="bd9c87a8-edf1-4032-95d3-308e7b16f171" providerId="ADAL" clId="{57EB0165-B3C1-4611-A630-C12EE65D48FF}" dt="2023-08-07T12:14:52.711" v="3734" actId="5793"/>
          <ac:spMkLst>
            <pc:docMk/>
            <pc:sldMk cId="2758025672" sldId="436"/>
            <ac:spMk id="4" creationId="{63A0A587-DF73-508D-071F-F939A97D0BC1}"/>
          </ac:spMkLst>
        </pc:spChg>
      </pc:sldChg>
      <pc:sldChg chg="modSp mod">
        <pc:chgData name="Larissa Yuki Ichimura Gonçalves Barbosa" userId="bd9c87a8-edf1-4032-95d3-308e7b16f171" providerId="ADAL" clId="{57EB0165-B3C1-4611-A630-C12EE65D48FF}" dt="2023-08-07T12:45:01.061" v="4752" actId="1076"/>
        <pc:sldMkLst>
          <pc:docMk/>
          <pc:sldMk cId="2008960042" sldId="437"/>
        </pc:sldMkLst>
        <pc:spChg chg="mod">
          <ac:chgData name="Larissa Yuki Ichimura Gonçalves Barbosa" userId="bd9c87a8-edf1-4032-95d3-308e7b16f171" providerId="ADAL" clId="{57EB0165-B3C1-4611-A630-C12EE65D48FF}" dt="2023-08-07T12:45:01.061" v="4752" actId="1076"/>
          <ac:spMkLst>
            <pc:docMk/>
            <pc:sldMk cId="2008960042" sldId="437"/>
            <ac:spMk id="3" creationId="{2A9F9BEE-26B6-CA32-DC0F-0EBC69C2618E}"/>
          </ac:spMkLst>
        </pc:spChg>
      </pc:sldChg>
      <pc:sldChg chg="addSp delSp modSp mod">
        <pc:chgData name="Larissa Yuki Ichimura Gonçalves Barbosa" userId="bd9c87a8-edf1-4032-95d3-308e7b16f171" providerId="ADAL" clId="{57EB0165-B3C1-4611-A630-C12EE65D48FF}" dt="2023-08-07T12:27:01.214" v="4276" actId="22"/>
        <pc:sldMkLst>
          <pc:docMk/>
          <pc:sldMk cId="49981456" sldId="438"/>
        </pc:sldMkLst>
        <pc:spChg chg="mod">
          <ac:chgData name="Larissa Yuki Ichimura Gonçalves Barbosa" userId="bd9c87a8-edf1-4032-95d3-308e7b16f171" providerId="ADAL" clId="{57EB0165-B3C1-4611-A630-C12EE65D48FF}" dt="2023-08-04T20:33:48.954" v="3092" actId="1076"/>
          <ac:spMkLst>
            <pc:docMk/>
            <pc:sldMk cId="49981456" sldId="438"/>
            <ac:spMk id="3" creationId="{19EBC442-15BF-AC5B-B23C-F1CCADC3E6C6}"/>
          </ac:spMkLst>
        </pc:spChg>
        <pc:spChg chg="mod">
          <ac:chgData name="Larissa Yuki Ichimura Gonçalves Barbosa" userId="bd9c87a8-edf1-4032-95d3-308e7b16f171" providerId="ADAL" clId="{57EB0165-B3C1-4611-A630-C12EE65D48FF}" dt="2023-08-04T19:04:35.756" v="758" actId="1076"/>
          <ac:spMkLst>
            <pc:docMk/>
            <pc:sldMk cId="49981456" sldId="438"/>
            <ac:spMk id="4" creationId="{85BB0C80-21D6-EE21-62B5-102F523E5D9F}"/>
          </ac:spMkLst>
        </pc:spChg>
        <pc:spChg chg="add del">
          <ac:chgData name="Larissa Yuki Ichimura Gonçalves Barbosa" userId="bd9c87a8-edf1-4032-95d3-308e7b16f171" providerId="ADAL" clId="{57EB0165-B3C1-4611-A630-C12EE65D48FF}" dt="2023-08-07T12:27:01.214" v="4276" actId="22"/>
          <ac:spMkLst>
            <pc:docMk/>
            <pc:sldMk cId="49981456" sldId="438"/>
            <ac:spMk id="6" creationId="{FC976513-1FD5-382C-82B2-9BB4C2F8B246}"/>
          </ac:spMkLst>
        </pc:spChg>
      </pc:sldChg>
      <pc:sldChg chg="del">
        <pc:chgData name="Larissa Yuki Ichimura Gonçalves Barbosa" userId="bd9c87a8-edf1-4032-95d3-308e7b16f171" providerId="ADAL" clId="{57EB0165-B3C1-4611-A630-C12EE65D48FF}" dt="2023-08-04T19:05:40.229" v="760" actId="47"/>
        <pc:sldMkLst>
          <pc:docMk/>
          <pc:sldMk cId="2994217470" sldId="439"/>
        </pc:sldMkLst>
      </pc:sldChg>
      <pc:sldChg chg="modSp del mod">
        <pc:chgData name="Larissa Yuki Ichimura Gonçalves Barbosa" userId="bd9c87a8-edf1-4032-95d3-308e7b16f171" providerId="ADAL" clId="{57EB0165-B3C1-4611-A630-C12EE65D48FF}" dt="2023-08-07T12:30:20.693" v="4290" actId="47"/>
        <pc:sldMkLst>
          <pc:docMk/>
          <pc:sldMk cId="3579796976" sldId="444"/>
        </pc:sldMkLst>
        <pc:spChg chg="mod">
          <ac:chgData name="Larissa Yuki Ichimura Gonçalves Barbosa" userId="bd9c87a8-edf1-4032-95d3-308e7b16f171" providerId="ADAL" clId="{57EB0165-B3C1-4611-A630-C12EE65D48FF}" dt="2023-08-04T20:40:29.231" v="3364" actId="1076"/>
          <ac:spMkLst>
            <pc:docMk/>
            <pc:sldMk cId="3579796976" sldId="444"/>
            <ac:spMk id="7" creationId="{234A65FE-75E5-E16A-4D9C-E6407838C04D}"/>
          </ac:spMkLst>
        </pc:spChg>
      </pc:sldChg>
      <pc:sldChg chg="addSp delSp modSp add mod">
        <pc:chgData name="Larissa Yuki Ichimura Gonçalves Barbosa" userId="bd9c87a8-edf1-4032-95d3-308e7b16f171" providerId="ADAL" clId="{57EB0165-B3C1-4611-A630-C12EE65D48FF}" dt="2023-08-07T13:12:42.849" v="5361" actId="113"/>
        <pc:sldMkLst>
          <pc:docMk/>
          <pc:sldMk cId="3732623080" sldId="445"/>
        </pc:sldMkLst>
        <pc:spChg chg="mod">
          <ac:chgData name="Larissa Yuki Ichimura Gonçalves Barbosa" userId="bd9c87a8-edf1-4032-95d3-308e7b16f171" providerId="ADAL" clId="{57EB0165-B3C1-4611-A630-C12EE65D48FF}" dt="2023-08-04T19:08:17.779" v="770" actId="20577"/>
          <ac:spMkLst>
            <pc:docMk/>
            <pc:sldMk cId="3732623080" sldId="445"/>
            <ac:spMk id="2" creationId="{2177FF43-2B5F-F6FC-BEB7-F2398B55F65A}"/>
          </ac:spMkLst>
        </pc:spChg>
        <pc:spChg chg="add mod">
          <ac:chgData name="Larissa Yuki Ichimura Gonçalves Barbosa" userId="bd9c87a8-edf1-4032-95d3-308e7b16f171" providerId="ADAL" clId="{57EB0165-B3C1-4611-A630-C12EE65D48FF}" dt="2023-08-07T13:12:42.849" v="5361" actId="113"/>
          <ac:spMkLst>
            <pc:docMk/>
            <pc:sldMk cId="3732623080" sldId="445"/>
            <ac:spMk id="3" creationId="{44C2F90F-BCEC-A4B1-B86E-9D47BFB3B267}"/>
          </ac:spMkLst>
        </pc:spChg>
        <pc:spChg chg="del">
          <ac:chgData name="Larissa Yuki Ichimura Gonçalves Barbosa" userId="bd9c87a8-edf1-4032-95d3-308e7b16f171" providerId="ADAL" clId="{57EB0165-B3C1-4611-A630-C12EE65D48FF}" dt="2023-08-03T17:11:18.036" v="109" actId="478"/>
          <ac:spMkLst>
            <pc:docMk/>
            <pc:sldMk cId="3732623080" sldId="445"/>
            <ac:spMk id="7" creationId="{234A65FE-75E5-E16A-4D9C-E6407838C04D}"/>
          </ac:spMkLst>
        </pc:spChg>
      </pc:sldChg>
      <pc:sldChg chg="delSp modSp add del mod">
        <pc:chgData name="Larissa Yuki Ichimura Gonçalves Barbosa" userId="bd9c87a8-edf1-4032-95d3-308e7b16f171" providerId="ADAL" clId="{57EB0165-B3C1-4611-A630-C12EE65D48FF}" dt="2023-08-07T12:27:10.242" v="4278" actId="47"/>
        <pc:sldMkLst>
          <pc:docMk/>
          <pc:sldMk cId="3561060956" sldId="446"/>
        </pc:sldMkLst>
        <pc:spChg chg="mod">
          <ac:chgData name="Larissa Yuki Ichimura Gonçalves Barbosa" userId="bd9c87a8-edf1-4032-95d3-308e7b16f171" providerId="ADAL" clId="{57EB0165-B3C1-4611-A630-C12EE65D48FF}" dt="2023-08-04T20:31:45.976" v="2966" actId="1076"/>
          <ac:spMkLst>
            <pc:docMk/>
            <pc:sldMk cId="3561060956" sldId="446"/>
            <ac:spMk id="2" creationId="{EBE9F63A-5E5E-5E49-235A-1EA59F1C3F83}"/>
          </ac:spMkLst>
        </pc:spChg>
        <pc:spChg chg="mod">
          <ac:chgData name="Larissa Yuki Ichimura Gonçalves Barbosa" userId="bd9c87a8-edf1-4032-95d3-308e7b16f171" providerId="ADAL" clId="{57EB0165-B3C1-4611-A630-C12EE65D48FF}" dt="2023-08-07T12:26:21.006" v="4274" actId="20577"/>
          <ac:spMkLst>
            <pc:docMk/>
            <pc:sldMk cId="3561060956" sldId="446"/>
            <ac:spMk id="3" creationId="{19EBC442-15BF-AC5B-B23C-F1CCADC3E6C6}"/>
          </ac:spMkLst>
        </pc:spChg>
        <pc:spChg chg="del mod">
          <ac:chgData name="Larissa Yuki Ichimura Gonçalves Barbosa" userId="bd9c87a8-edf1-4032-95d3-308e7b16f171" providerId="ADAL" clId="{57EB0165-B3C1-4611-A630-C12EE65D48FF}" dt="2023-08-04T19:02:52.312" v="643"/>
          <ac:spMkLst>
            <pc:docMk/>
            <pc:sldMk cId="3561060956" sldId="446"/>
            <ac:spMk id="4" creationId="{85BB0C80-21D6-EE21-62B5-102F523E5D9F}"/>
          </ac:spMkLst>
        </pc:spChg>
      </pc:sldChg>
      <pc:sldChg chg="new del">
        <pc:chgData name="Larissa Yuki Ichimura Gonçalves Barbosa" userId="bd9c87a8-edf1-4032-95d3-308e7b16f171" providerId="ADAL" clId="{57EB0165-B3C1-4611-A630-C12EE65D48FF}" dt="2023-08-04T19:06:48.771" v="769" actId="2696"/>
        <pc:sldMkLst>
          <pc:docMk/>
          <pc:sldMk cId="1032238422" sldId="447"/>
        </pc:sldMkLst>
      </pc:sldChg>
      <pc:sldChg chg="addSp delSp modSp new mod ord">
        <pc:chgData name="Larissa Yuki Ichimura Gonçalves Barbosa" userId="bd9c87a8-edf1-4032-95d3-308e7b16f171" providerId="ADAL" clId="{57EB0165-B3C1-4611-A630-C12EE65D48FF}" dt="2023-08-09T13:34:29.586" v="5427" actId="20577"/>
        <pc:sldMkLst>
          <pc:docMk/>
          <pc:sldMk cId="1307429333" sldId="447"/>
        </pc:sldMkLst>
        <pc:spChg chg="add mod">
          <ac:chgData name="Larissa Yuki Ichimura Gonçalves Barbosa" userId="bd9c87a8-edf1-4032-95d3-308e7b16f171" providerId="ADAL" clId="{57EB0165-B3C1-4611-A630-C12EE65D48FF}" dt="2023-08-07T12:28:07.160" v="4283" actId="1076"/>
          <ac:spMkLst>
            <pc:docMk/>
            <pc:sldMk cId="1307429333" sldId="447"/>
            <ac:spMk id="2" creationId="{374F31A2-DC8D-DBAC-5A97-DFA1BD71D864}"/>
          </ac:spMkLst>
        </pc:spChg>
        <pc:spChg chg="add del mod">
          <ac:chgData name="Larissa Yuki Ichimura Gonçalves Barbosa" userId="bd9c87a8-edf1-4032-95d3-308e7b16f171" providerId="ADAL" clId="{57EB0165-B3C1-4611-A630-C12EE65D48FF}" dt="2023-08-04T19:16:31.301" v="793"/>
          <ac:spMkLst>
            <pc:docMk/>
            <pc:sldMk cId="1307429333" sldId="447"/>
            <ac:spMk id="4" creationId="{19F048A3-2956-E2B1-C0B5-D0B136B7FC83}"/>
          </ac:spMkLst>
        </pc:spChg>
        <pc:spChg chg="add mod">
          <ac:chgData name="Larissa Yuki Ichimura Gonçalves Barbosa" userId="bd9c87a8-edf1-4032-95d3-308e7b16f171" providerId="ADAL" clId="{57EB0165-B3C1-4611-A630-C12EE65D48FF}" dt="2023-08-09T13:34:29.586" v="5427" actId="20577"/>
          <ac:spMkLst>
            <pc:docMk/>
            <pc:sldMk cId="1307429333" sldId="447"/>
            <ac:spMk id="5" creationId="{62DE08C2-7B50-82BB-29EE-5701E5359C8A}"/>
          </ac:spMkLst>
        </pc:spChg>
        <pc:picChg chg="add mod">
          <ac:chgData name="Larissa Yuki Ichimura Gonçalves Barbosa" userId="bd9c87a8-edf1-4032-95d3-308e7b16f171" providerId="ADAL" clId="{57EB0165-B3C1-4611-A630-C12EE65D48FF}" dt="2023-08-04T19:16:23.943" v="791"/>
          <ac:picMkLst>
            <pc:docMk/>
            <pc:sldMk cId="1307429333" sldId="447"/>
            <ac:picMk id="3" creationId="{C983D440-1BC0-5FDF-531D-88D9E6CBEBC8}"/>
          </ac:picMkLst>
        </pc:picChg>
      </pc:sldChg>
      <pc:sldChg chg="addSp delSp modSp add mod ord">
        <pc:chgData name="Larissa Yuki Ichimura Gonçalves Barbosa" userId="bd9c87a8-edf1-4032-95d3-308e7b16f171" providerId="ADAL" clId="{57EB0165-B3C1-4611-A630-C12EE65D48FF}" dt="2023-08-07T13:11:41.807" v="5344" actId="20577"/>
        <pc:sldMkLst>
          <pc:docMk/>
          <pc:sldMk cId="3356719894" sldId="448"/>
        </pc:sldMkLst>
        <pc:spChg chg="mod">
          <ac:chgData name="Larissa Yuki Ichimura Gonçalves Barbosa" userId="bd9c87a8-edf1-4032-95d3-308e7b16f171" providerId="ADAL" clId="{57EB0165-B3C1-4611-A630-C12EE65D48FF}" dt="2023-08-04T20:16:30.633" v="2580" actId="20577"/>
          <ac:spMkLst>
            <pc:docMk/>
            <pc:sldMk cId="3356719894" sldId="448"/>
            <ac:spMk id="2" creationId="{4C6B6AE4-C87D-6D60-D4EC-1ABA5ADAED03}"/>
          </ac:spMkLst>
        </pc:spChg>
        <pc:spChg chg="add mod">
          <ac:chgData name="Larissa Yuki Ichimura Gonçalves Barbosa" userId="bd9c87a8-edf1-4032-95d3-308e7b16f171" providerId="ADAL" clId="{57EB0165-B3C1-4611-A630-C12EE65D48FF}" dt="2023-08-07T13:11:41.807" v="5344" actId="20577"/>
          <ac:spMkLst>
            <pc:docMk/>
            <pc:sldMk cId="3356719894" sldId="448"/>
            <ac:spMk id="3" creationId="{03E1B7FE-4DB6-864D-38AB-06F8E5BB9AB3}"/>
          </ac:spMkLst>
        </pc:spChg>
        <pc:spChg chg="del mod">
          <ac:chgData name="Larissa Yuki Ichimura Gonçalves Barbosa" userId="bd9c87a8-edf1-4032-95d3-308e7b16f171" providerId="ADAL" clId="{57EB0165-B3C1-4611-A630-C12EE65D48FF}" dt="2023-08-04T19:55:42.970" v="2105"/>
          <ac:spMkLst>
            <pc:docMk/>
            <pc:sldMk cId="3356719894" sldId="448"/>
            <ac:spMk id="4" creationId="{63A0A587-DF73-508D-071F-F939A97D0BC1}"/>
          </ac:spMkLst>
        </pc:spChg>
      </pc:sldChg>
      <pc:sldChg chg="modSp add mod">
        <pc:chgData name="Larissa Yuki Ichimura Gonçalves Barbosa" userId="bd9c87a8-edf1-4032-95d3-308e7b16f171" providerId="ADAL" clId="{57EB0165-B3C1-4611-A630-C12EE65D48FF}" dt="2023-08-07T12:22:50.103" v="4220" actId="20577"/>
        <pc:sldMkLst>
          <pc:docMk/>
          <pc:sldMk cId="2369346129" sldId="449"/>
        </pc:sldMkLst>
        <pc:spChg chg="mod">
          <ac:chgData name="Larissa Yuki Ichimura Gonçalves Barbosa" userId="bd9c87a8-edf1-4032-95d3-308e7b16f171" providerId="ADAL" clId="{57EB0165-B3C1-4611-A630-C12EE65D48FF}" dt="2023-08-07T12:22:50.103" v="4220" actId="20577"/>
          <ac:spMkLst>
            <pc:docMk/>
            <pc:sldMk cId="2369346129" sldId="449"/>
            <ac:spMk id="4" creationId="{63A0A587-DF73-508D-071F-F939A97D0BC1}"/>
          </ac:spMkLst>
        </pc:spChg>
      </pc:sldChg>
      <pc:sldChg chg="modSp add mod">
        <pc:chgData name="Larissa Yuki Ichimura Gonçalves Barbosa" userId="bd9c87a8-edf1-4032-95d3-308e7b16f171" providerId="ADAL" clId="{57EB0165-B3C1-4611-A630-C12EE65D48FF}" dt="2023-08-07T12:25:38.902" v="4257" actId="115"/>
        <pc:sldMkLst>
          <pc:docMk/>
          <pc:sldMk cId="3259152001" sldId="450"/>
        </pc:sldMkLst>
        <pc:spChg chg="mod">
          <ac:chgData name="Larissa Yuki Ichimura Gonçalves Barbosa" userId="bd9c87a8-edf1-4032-95d3-308e7b16f171" providerId="ADAL" clId="{57EB0165-B3C1-4611-A630-C12EE65D48FF}" dt="2023-08-07T12:25:38.902" v="4257" actId="115"/>
          <ac:spMkLst>
            <pc:docMk/>
            <pc:sldMk cId="3259152001" sldId="450"/>
            <ac:spMk id="4" creationId="{63A0A587-DF73-508D-071F-F939A97D0BC1}"/>
          </ac:spMkLst>
        </pc:spChg>
      </pc:sldChg>
      <pc:sldChg chg="new del">
        <pc:chgData name="Larissa Yuki Ichimura Gonçalves Barbosa" userId="bd9c87a8-edf1-4032-95d3-308e7b16f171" providerId="ADAL" clId="{57EB0165-B3C1-4611-A630-C12EE65D48FF}" dt="2023-08-07T12:25:47.532" v="4259" actId="2696"/>
        <pc:sldMkLst>
          <pc:docMk/>
          <pc:sldMk cId="437630728" sldId="451"/>
        </pc:sldMkLst>
      </pc:sldChg>
      <pc:sldChg chg="add">
        <pc:chgData name="Larissa Yuki Ichimura Gonçalves Barbosa" userId="bd9c87a8-edf1-4032-95d3-308e7b16f171" providerId="ADAL" clId="{57EB0165-B3C1-4611-A630-C12EE65D48FF}" dt="2023-08-07T12:27:08.089" v="4277"/>
        <pc:sldMkLst>
          <pc:docMk/>
          <pc:sldMk cId="1328905609" sldId="451"/>
        </pc:sldMkLst>
      </pc:sldChg>
      <pc:sldChg chg="addSp delSp modSp add mod">
        <pc:chgData name="Larissa Yuki Ichimura Gonçalves Barbosa" userId="bd9c87a8-edf1-4032-95d3-308e7b16f171" providerId="ADAL" clId="{57EB0165-B3C1-4611-A630-C12EE65D48FF}" dt="2023-08-07T12:57:25.307" v="5177" actId="20577"/>
        <pc:sldMkLst>
          <pc:docMk/>
          <pc:sldMk cId="671623517" sldId="452"/>
        </pc:sldMkLst>
        <pc:spChg chg="mod">
          <ac:chgData name="Larissa Yuki Ichimura Gonçalves Barbosa" userId="bd9c87a8-edf1-4032-95d3-308e7b16f171" providerId="ADAL" clId="{57EB0165-B3C1-4611-A630-C12EE65D48FF}" dt="2023-08-07T12:54:59.703" v="4894" actId="20577"/>
          <ac:spMkLst>
            <pc:docMk/>
            <pc:sldMk cId="671623517" sldId="452"/>
            <ac:spMk id="2" creationId="{D90BD2EF-CACF-D959-54DB-02073DA21DC2}"/>
          </ac:spMkLst>
        </pc:spChg>
        <pc:spChg chg="del mod">
          <ac:chgData name="Larissa Yuki Ichimura Gonçalves Barbosa" userId="bd9c87a8-edf1-4032-95d3-308e7b16f171" providerId="ADAL" clId="{57EB0165-B3C1-4611-A630-C12EE65D48FF}" dt="2023-08-07T12:54:46.800" v="4860"/>
          <ac:spMkLst>
            <pc:docMk/>
            <pc:sldMk cId="671623517" sldId="452"/>
            <ac:spMk id="3" creationId="{2A9F9BEE-26B6-CA32-DC0F-0EBC69C2618E}"/>
          </ac:spMkLst>
        </pc:spChg>
        <pc:spChg chg="add mod">
          <ac:chgData name="Larissa Yuki Ichimura Gonçalves Barbosa" userId="bd9c87a8-edf1-4032-95d3-308e7b16f171" providerId="ADAL" clId="{57EB0165-B3C1-4611-A630-C12EE65D48FF}" dt="2023-08-07T12:57:25.307" v="5177" actId="20577"/>
          <ac:spMkLst>
            <pc:docMk/>
            <pc:sldMk cId="671623517" sldId="452"/>
            <ac:spMk id="4" creationId="{A9350A34-A6B9-8306-0289-DA434FC015EF}"/>
          </ac:spMkLst>
        </pc:spChg>
      </pc:sldChg>
      <pc:sldChg chg="modSp add mod">
        <pc:chgData name="Larissa Yuki Ichimura Gonçalves Barbosa" userId="bd9c87a8-edf1-4032-95d3-308e7b16f171" providerId="ADAL" clId="{57EB0165-B3C1-4611-A630-C12EE65D48FF}" dt="2023-08-09T18:41:54.106" v="5476" actId="20577"/>
        <pc:sldMkLst>
          <pc:docMk/>
          <pc:sldMk cId="3187919673" sldId="453"/>
        </pc:sldMkLst>
        <pc:spChg chg="mod">
          <ac:chgData name="Larissa Yuki Ichimura Gonçalves Barbosa" userId="bd9c87a8-edf1-4032-95d3-308e7b16f171" providerId="ADAL" clId="{57EB0165-B3C1-4611-A630-C12EE65D48FF}" dt="2023-08-09T18:40:56.979" v="5472" actId="20577"/>
          <ac:spMkLst>
            <pc:docMk/>
            <pc:sldMk cId="3187919673" sldId="453"/>
            <ac:spMk id="2" creationId="{4C6B6AE4-C87D-6D60-D4EC-1ABA5ADAED03}"/>
          </ac:spMkLst>
        </pc:spChg>
        <pc:spChg chg="mod">
          <ac:chgData name="Larissa Yuki Ichimura Gonçalves Barbosa" userId="bd9c87a8-edf1-4032-95d3-308e7b16f171" providerId="ADAL" clId="{57EB0165-B3C1-4611-A630-C12EE65D48FF}" dt="2023-08-09T18:41:54.106" v="5476" actId="20577"/>
          <ac:spMkLst>
            <pc:docMk/>
            <pc:sldMk cId="3187919673" sldId="453"/>
            <ac:spMk id="4" creationId="{63A0A587-DF73-508D-071F-F939A97D0BC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2" cy="33678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588629" y="0"/>
            <a:ext cx="4275402" cy="33678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409B4CA-FB32-40E5-88A6-76A0E7D4BA94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2" cy="336788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588629" y="6397806"/>
            <a:ext cx="4275402" cy="336788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2CC7FF1-48BC-4EAD-BC53-F58DE178E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509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402" cy="33795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588629" y="1"/>
            <a:ext cx="4275402" cy="33795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042D767-CFAC-46D7-A45F-035AD716B5ED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841375"/>
            <a:ext cx="4043363" cy="2274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8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2" cy="33795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588629" y="6397806"/>
            <a:ext cx="4275402" cy="33795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13E94F7-EAC2-423D-A8CC-DEB8E1C19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804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519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2142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377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983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6692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154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252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780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213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0045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460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966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463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733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5983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449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460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08977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29612"/>
            <a:ext cx="7772400" cy="1102519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46441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31954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33350"/>
            <a:ext cx="8039100" cy="1285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457325"/>
            <a:ext cx="8039100" cy="3019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13143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96484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33350"/>
            <a:ext cx="8039100" cy="1285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3" y="1457326"/>
            <a:ext cx="3943351" cy="3019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1" y="1457326"/>
            <a:ext cx="3943351" cy="3019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55704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12068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33350"/>
            <a:ext cx="8039100" cy="1285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20518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7668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0"/>
            <a:ext cx="5111751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362160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>
                <a:sym typeface="Helvetica Neue Light" charset="0"/>
              </a:rPr>
              <a:t>Click icon to add picture</a:t>
            </a:r>
            <a:endParaRPr lang="pt-BR" noProof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01291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33350"/>
            <a:ext cx="8039100" cy="1285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0" y="1457325"/>
            <a:ext cx="8039100" cy="3019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10489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8" y="133350"/>
            <a:ext cx="2009775" cy="4343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2" y="133350"/>
            <a:ext cx="5876925" cy="4343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8398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C15-E458-468C-B8CE-878E4EAF366B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B7C15-E458-468C-B8CE-878E4EAF366B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fund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9685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j-ea"/>
          <a:cs typeface="ヒラギノ角ゴ ProN W3" charset="0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302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1pPr>
      <a:lvl2pPr marL="6477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2pPr>
      <a:lvl3pPr marL="10033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3pPr>
      <a:lvl4pPr marL="13589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4pPr>
      <a:lvl5pPr marL="17145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5pPr>
      <a:lvl6pPr marL="2171700" indent="-330200" algn="l" rtl="0" eaLnBrk="1" fontAlgn="base" hangingPunct="1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2628900" indent="-330200" algn="l" rtl="0" eaLnBrk="1" fontAlgn="base" hangingPunct="1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086100" indent="-330200" algn="l" rtl="0" eaLnBrk="1" fontAlgn="base" hangingPunct="1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543300" indent="-330200" algn="l" rtl="0" eaLnBrk="1" fontAlgn="base" hangingPunct="1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xGiDuEJyUYA&amp;list=PLk_0Sud358uyoXEHgRFWI9M6RXo8-Dmar&amp;index=19" TargetMode="External"/><Relationship Id="rId4" Type="http://schemas.openxmlformats.org/officeDocument/2006/relationships/hyperlink" Target="https://www.youtube.com/watch?v=IE2Z8Ybqar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90618"/>
            <a:ext cx="3036631" cy="2962264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1AA20E4-6449-745E-566E-333303E69BAE}"/>
              </a:ext>
            </a:extLst>
          </p:cNvPr>
          <p:cNvSpPr txBox="1"/>
          <p:nvPr/>
        </p:nvSpPr>
        <p:spPr>
          <a:xfrm>
            <a:off x="3886200" y="430458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Audiência Pública </a:t>
            </a:r>
          </a:p>
          <a:p>
            <a:pPr algn="ctr"/>
            <a:endParaRPr lang="pt-BR" sz="28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Ciclo de Debates Temáticos sobre a Reforma Tributária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950CC73-DBF9-4026-6E0E-E71883EBD044}"/>
              </a:ext>
            </a:extLst>
          </p:cNvPr>
          <p:cNvSpPr txBox="1"/>
          <p:nvPr/>
        </p:nvSpPr>
        <p:spPr>
          <a:xfrm>
            <a:off x="3616105" y="2881670"/>
            <a:ext cx="5257800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Mauro José Silva</a:t>
            </a:r>
            <a:endParaRPr lang="en-US" sz="2000" dirty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  <a:p>
            <a:pPr algn="r">
              <a:lnSpc>
                <a:spcPct val="150000"/>
              </a:lnSpc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Presidente da Unafisco Nacional</a:t>
            </a:r>
            <a:endParaRPr lang="en-US" sz="2000" dirty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  <a:p>
            <a:pPr algn="r">
              <a:lnSpc>
                <a:spcPct val="150000"/>
              </a:lnSpc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Auditor-Fiscal da Receita Federal do Brasil</a:t>
            </a:r>
            <a:endParaRPr lang="en-US" sz="2000" dirty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  <a:p>
            <a:pPr algn="r">
              <a:lnSpc>
                <a:spcPct val="150000"/>
              </a:lnSpc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Doutor em Direito pela USP</a:t>
            </a:r>
            <a:endParaRPr lang="en-US" sz="2000" dirty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  <a:p>
            <a:pPr algn="ctr"/>
            <a:endParaRPr lang="pt-BR" sz="2000" b="1" dirty="0">
              <a:solidFill>
                <a:srgbClr val="004C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C6B6AE4-C87D-6D60-D4EC-1ABA5ADAED03}"/>
              </a:ext>
            </a:extLst>
          </p:cNvPr>
          <p:cNvSpPr txBox="1"/>
          <p:nvPr/>
        </p:nvSpPr>
        <p:spPr>
          <a:xfrm>
            <a:off x="-12405" y="258519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9BDB"/>
                </a:solidFill>
                <a:latin typeface="Arial Black" panose="020B0A04020102020204" pitchFamily="34" charset="0"/>
              </a:rPr>
              <a:t>Contribuição sobre Bens e Serviços (CBS)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3E1B7FE-4DB6-864D-38AB-06F8E5BB9AB3}"/>
              </a:ext>
            </a:extLst>
          </p:cNvPr>
          <p:cNvSpPr txBox="1"/>
          <p:nvPr/>
        </p:nvSpPr>
        <p:spPr>
          <a:xfrm>
            <a:off x="400493" y="895350"/>
            <a:ext cx="87133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Art. 195, V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Definição de alíquotas em Lei Complementar;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Aplicação do disposto no IBS, no que couber;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i="1" dirty="0" err="1">
                <a:latin typeface="Arial" panose="020B0604020202020204" pitchFamily="34" charset="0"/>
                <a:cs typeface="Arial" panose="020B0604020202020204" pitchFamily="34" charset="0"/>
              </a:rPr>
              <a:t>Cashback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previsto em Lei Complementar.</a:t>
            </a:r>
          </a:p>
        </p:txBody>
      </p:sp>
    </p:spTree>
    <p:extLst>
      <p:ext uri="{BB962C8B-B14F-4D97-AF65-F5344CB8AC3E}">
        <p14:creationId xmlns:p14="http://schemas.microsoft.com/office/powerpoint/2010/main" val="335671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90BD2EF-CACF-D959-54DB-02073DA21DC2}"/>
              </a:ext>
            </a:extLst>
          </p:cNvPr>
          <p:cNvSpPr txBox="1"/>
          <p:nvPr/>
        </p:nvSpPr>
        <p:spPr>
          <a:xfrm>
            <a:off x="571500" y="285062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9BDB"/>
                </a:solidFill>
                <a:latin typeface="Arial Black" panose="020B0A04020102020204" pitchFamily="34" charset="0"/>
              </a:rPr>
              <a:t>Distribuição entre esferas do governo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7D72412-67CF-13E5-D6FA-6BF8C513DDAC}"/>
              </a:ext>
            </a:extLst>
          </p:cNvPr>
          <p:cNvSpPr txBox="1"/>
          <p:nvPr/>
        </p:nvSpPr>
        <p:spPr>
          <a:xfrm>
            <a:off x="215309" y="863590"/>
            <a:ext cx="87133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Não haverá alteração na participação das receitas da União, Estados e Município sobre o total arrecadado;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Critério de distribuição do IBS: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60% proporcional à população dos Municípios;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5% distribuído igualmente;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35% vinculado ao que dispuser a lei estadual.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Recolhimento do IBS será centralizado, retido no Conselho Federativo e registrado a crédito a seu titular, garantindo a devolução dos créditos acumulados aos contribuintes, respeitando o prazo a ser definido em lei complementar;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Remanejo e não extinção das competências constitucionais.</a:t>
            </a:r>
          </a:p>
        </p:txBody>
      </p:sp>
    </p:spTree>
    <p:extLst>
      <p:ext uri="{BB962C8B-B14F-4D97-AF65-F5344CB8AC3E}">
        <p14:creationId xmlns:p14="http://schemas.microsoft.com/office/powerpoint/2010/main" val="371212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C6B6AE4-C87D-6D60-D4EC-1ABA5ADAED03}"/>
              </a:ext>
            </a:extLst>
          </p:cNvPr>
          <p:cNvSpPr txBox="1"/>
          <p:nvPr/>
        </p:nvSpPr>
        <p:spPr>
          <a:xfrm>
            <a:off x="-147084" y="295695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9BDB"/>
                </a:solidFill>
                <a:latin typeface="Arial Black" panose="020B0A04020102020204" pitchFamily="34" charset="0"/>
              </a:rPr>
              <a:t>Conselho Federativo do IBS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63A0A587-DF73-508D-071F-F939A97D0BC1}"/>
              </a:ext>
            </a:extLst>
          </p:cNvPr>
          <p:cNvSpPr txBox="1"/>
          <p:nvPr/>
        </p:nvSpPr>
        <p:spPr>
          <a:xfrm>
            <a:off x="283535" y="796594"/>
            <a:ext cx="8713381" cy="410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Competência: Estados, Distrito Federal e Municípios;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Composição paritária (27 Estados + DF e 25 Municípios + DF)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Os representantes dos Municípios serão escolhidos por meio de eleição nacional (voto paritário e ponderado pela população)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Atribuições que serão posteriormente definidas em Lei Complementar: edição de normas infralegais, uniformizar a interpretação, arrecadação de impostos, efetuar as compensações, distribuir o produto da arrecadação e dirimir o contencioso administrativo;</a:t>
            </a:r>
          </a:p>
          <a:p>
            <a:pPr>
              <a:lnSpc>
                <a:spcPct val="150000"/>
              </a:lnSpc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aprovação depende da maioria absoluta de votos (14 votos) e representantes que correspondam a mais de 60% da população.</a:t>
            </a:r>
          </a:p>
        </p:txBody>
      </p:sp>
    </p:spTree>
    <p:extLst>
      <p:ext uri="{BB962C8B-B14F-4D97-AF65-F5344CB8AC3E}">
        <p14:creationId xmlns:p14="http://schemas.microsoft.com/office/powerpoint/2010/main" val="10908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C6B6AE4-C87D-6D60-D4EC-1ABA5ADAED03}"/>
              </a:ext>
            </a:extLst>
          </p:cNvPr>
          <p:cNvSpPr txBox="1"/>
          <p:nvPr/>
        </p:nvSpPr>
        <p:spPr>
          <a:xfrm>
            <a:off x="-147084" y="295695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9BDB"/>
                </a:solidFill>
                <a:latin typeface="Arial Black" panose="020B0A04020102020204" pitchFamily="34" charset="0"/>
              </a:rPr>
              <a:t>Conselho Federativo do IBS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63A0A587-DF73-508D-071F-F939A97D0BC1}"/>
              </a:ext>
            </a:extLst>
          </p:cNvPr>
          <p:cNvSpPr txBox="1"/>
          <p:nvPr/>
        </p:nvSpPr>
        <p:spPr>
          <a:xfrm>
            <a:off x="283535" y="796594"/>
            <a:ext cx="8713381" cy="420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Resta necessário o esclarecimento de quais órgãos e profissionais comporão o CFIBS.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Participação da Receita Federal do Brasil: arrecadação, cobrança e fiscalização;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Gestão deve ser orientada por profissionais que tenham mandato fixo e autonomia técnico-operacional sob pela do Conselho Federativo se tornar um órgão político;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Segregação das questões técnicas das questões políticas.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Art. 156-B. Os Estados, o Distrito Federal e os Municípios exercerão de forma integrada, exclusivamente por meio do Conselho Federativo do Imposto sobre Bens e Serviços, nos termos e nos limites estabelecidos nesta Constituição e em lei complementar, as seguintes competências administrativas relativas ao imposto de que trata o art. 156-A: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[...]</a:t>
            </a:r>
          </a:p>
          <a:p>
            <a:pPr>
              <a:lnSpc>
                <a:spcPct val="150000"/>
              </a:lnSpc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34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C6B6AE4-C87D-6D60-D4EC-1ABA5ADAED03}"/>
              </a:ext>
            </a:extLst>
          </p:cNvPr>
          <p:cNvSpPr txBox="1"/>
          <p:nvPr/>
        </p:nvSpPr>
        <p:spPr>
          <a:xfrm>
            <a:off x="-147084" y="295695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9BDB"/>
                </a:solidFill>
                <a:latin typeface="Arial Black" panose="020B0A04020102020204" pitchFamily="34" charset="0"/>
              </a:rPr>
              <a:t>Conselho Federativo do IBS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63A0A587-DF73-508D-071F-F939A97D0BC1}"/>
              </a:ext>
            </a:extLst>
          </p:cNvPr>
          <p:cNvSpPr txBox="1"/>
          <p:nvPr/>
        </p:nvSpPr>
        <p:spPr>
          <a:xfrm>
            <a:off x="215309" y="753216"/>
            <a:ext cx="8713381" cy="4256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300" u="sng" dirty="0">
                <a:latin typeface="Arial" panose="020B0604020202020204" pitchFamily="34" charset="0"/>
                <a:cs typeface="Arial" panose="020B0604020202020204" pitchFamily="34" charset="0"/>
              </a:rPr>
              <a:t>Art. 156-B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. Os Estados, o Distrito Federal e os Municípios exercerão de forma integrada, exclusivamente por meio do Conselho Federativo do Imposto sobre Bens e Serviços, nos termos e nos limites estabelecidos nesta Constituição e em lei complementar, as seguintes competências administrativas relativas ao imposto de que trata o art. 156-A: </a:t>
            </a:r>
          </a:p>
          <a:p>
            <a:pPr algn="just">
              <a:lnSpc>
                <a:spcPct val="150000"/>
              </a:lnSpc>
            </a:pP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[...]</a:t>
            </a:r>
          </a:p>
          <a:p>
            <a:pPr algn="just">
              <a:lnSpc>
                <a:spcPct val="150000"/>
              </a:lnSpc>
            </a:pP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§ 1º O Conselho Federativo do Imposto sobre Bens e Serviços, entidade pública sob regime especial, terá </a:t>
            </a:r>
            <a:r>
              <a:rPr lang="pt-BR" sz="1300" b="1" dirty="0">
                <a:latin typeface="Arial" panose="020B0604020202020204" pitchFamily="34" charset="0"/>
                <a:cs typeface="Arial" panose="020B0604020202020204" pitchFamily="34" charset="0"/>
              </a:rPr>
              <a:t>independência técnica, administrativa, orçamentária e financeira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[...]</a:t>
            </a:r>
          </a:p>
          <a:p>
            <a:pPr algn="just">
              <a:lnSpc>
                <a:spcPct val="150000"/>
              </a:lnSpc>
            </a:pP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VI – as competências exclusivas das carreiras da </a:t>
            </a:r>
            <a:r>
              <a:rPr lang="pt-BR" sz="1300" b="1" dirty="0">
                <a:latin typeface="Arial" panose="020B0604020202020204" pitchFamily="34" charset="0"/>
                <a:cs typeface="Arial" panose="020B0604020202020204" pitchFamily="34" charset="0"/>
              </a:rPr>
              <a:t>administração tributária 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e das procuradorias dos Estados, do Distrito Federal e dos Municípios serão exercidas, no Conselho Federativo, por servidores das referidas carreiras; </a:t>
            </a:r>
          </a:p>
          <a:p>
            <a:pPr algn="just">
              <a:lnSpc>
                <a:spcPct val="150000"/>
              </a:lnSpc>
            </a:pP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[...]</a:t>
            </a:r>
          </a:p>
          <a:p>
            <a:pPr algn="just">
              <a:lnSpc>
                <a:spcPct val="150000"/>
              </a:lnSpc>
            </a:pP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§ 5º O Conselho Federativo do Imposto sobre Bens e Serviços, a </a:t>
            </a:r>
            <a:r>
              <a:rPr lang="pt-BR" sz="1300" b="1" dirty="0">
                <a:latin typeface="Arial" panose="020B0604020202020204" pitchFamily="34" charset="0"/>
                <a:cs typeface="Arial" panose="020B0604020202020204" pitchFamily="34" charset="0"/>
              </a:rPr>
              <a:t>administração tributária 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da União e a Procuradoria-Geral da Fazenda Nacional compartilharão informações fiscais relacionadas aos tributos previstos nos </a:t>
            </a:r>
            <a:r>
              <a:rPr lang="pt-BR" sz="1300" dirty="0" err="1"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. 156-A e 195, V, e atuarão com vistas a harmonizar normas, interpretações e procedimentos a eles relativos.”</a:t>
            </a:r>
          </a:p>
        </p:txBody>
      </p:sp>
    </p:spTree>
    <p:extLst>
      <p:ext uri="{BB962C8B-B14F-4D97-AF65-F5344CB8AC3E}">
        <p14:creationId xmlns:p14="http://schemas.microsoft.com/office/powerpoint/2010/main" val="325915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C6B6AE4-C87D-6D60-D4EC-1ABA5ADAED03}"/>
              </a:ext>
            </a:extLst>
          </p:cNvPr>
          <p:cNvSpPr txBox="1"/>
          <p:nvPr/>
        </p:nvSpPr>
        <p:spPr>
          <a:xfrm>
            <a:off x="-147084" y="295695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9BDB"/>
                </a:solidFill>
                <a:latin typeface="Arial Black" panose="020B0A04020102020204" pitchFamily="34" charset="0"/>
              </a:rPr>
              <a:t>A importância da inclusão do art. 3º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63A0A587-DF73-508D-071F-F939A97D0BC1}"/>
              </a:ext>
            </a:extLst>
          </p:cNvPr>
          <p:cNvSpPr txBox="1"/>
          <p:nvPr/>
        </p:nvSpPr>
        <p:spPr>
          <a:xfrm>
            <a:off x="215309" y="971550"/>
            <a:ext cx="8713381" cy="2637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/>
              <a:t>Art. 3º A Constituição Federal passa a vigorar com as seguintes alterações:</a:t>
            </a:r>
          </a:p>
          <a:p>
            <a:pPr algn="just">
              <a:lnSpc>
                <a:spcPct val="150000"/>
              </a:lnSpc>
            </a:pPr>
            <a:endParaRPr lang="pt-BR" sz="1600" dirty="0"/>
          </a:p>
          <a:p>
            <a:pPr algn="just">
              <a:lnSpc>
                <a:spcPct val="150000"/>
              </a:lnSpc>
            </a:pPr>
            <a:r>
              <a:rPr lang="pt-BR" sz="1600" dirty="0"/>
              <a:t>“Art. 37. </a:t>
            </a:r>
            <a:r>
              <a:rPr lang="pt-BR" sz="1600"/>
              <a:t>..................................................................................................................................................... </a:t>
            </a:r>
            <a:endParaRPr lang="pt-BR" sz="1600" dirty="0"/>
          </a:p>
          <a:p>
            <a:pPr algn="just">
              <a:lnSpc>
                <a:spcPct val="150000"/>
              </a:lnSpc>
            </a:pPr>
            <a:endParaRPr lang="pt-BR" sz="1600" dirty="0"/>
          </a:p>
          <a:p>
            <a:pPr algn="just">
              <a:lnSpc>
                <a:spcPct val="150000"/>
              </a:lnSpc>
            </a:pPr>
            <a:r>
              <a:rPr lang="pt-BR" sz="1600" dirty="0"/>
              <a:t>§ 17. Lei complementar estabelecerá normas gerais aplicáveis às administrações tributárias da União, dos Estados, do Distrito Federal e dos Municípios, dispondo sobre deveres, direitos e garantias dos servidores das carreiras de que trata o inciso XXII.” (NR) 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91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2177FF43-2B5F-F6FC-BEB7-F2398B55F65A}"/>
              </a:ext>
            </a:extLst>
          </p:cNvPr>
          <p:cNvSpPr txBox="1"/>
          <p:nvPr/>
        </p:nvSpPr>
        <p:spPr>
          <a:xfrm>
            <a:off x="-1772" y="334681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9BDB"/>
                </a:solidFill>
                <a:latin typeface="Arial Black" panose="020B0A04020102020204" pitchFamily="34" charset="0"/>
              </a:rPr>
              <a:t>Referências Bibliográficas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4C2F90F-BCEC-A4B1-B86E-9D47BFB3B267}"/>
              </a:ext>
            </a:extLst>
          </p:cNvPr>
          <p:cNvSpPr txBox="1"/>
          <p:nvPr/>
        </p:nvSpPr>
        <p:spPr>
          <a:xfrm>
            <a:off x="152400" y="826757"/>
            <a:ext cx="88392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BRASIL. Secretaria do Tesouro Nacional.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Estimativa da Carga Tributária Bruta do Governo Geral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 Boletim 2022, 30 mar. 2023. Disponível em: &lt;https://www.tesourotransparente.gov.br/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publicacoes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/carga-tributaria-do-governo-geral/2022/114&gt; Acesso em 27 set.2023.</a:t>
            </a:r>
          </a:p>
          <a:p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CUNHA, Fabiana Azevedo da.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Federalismo Fiscal no Brasil: a realidade do federalismo competitivo e a busca da cooperação e do equilíbrio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 Dissertação (Mestrado) – Programa de Pós-Graduação em Direito, Faculdade de Direito da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Pontífica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Universidade Católica do Rio Grande do Sul. Porto Alegre, 2006.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PROJETO TRIBUTAÇÃO NO SÉCULO XXI,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GT2 NEF IVA sex. XXI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 YouTube, 04 ago. 2023. Disponível em: &lt;</a:t>
            </a:r>
            <a:r>
              <a:rPr lang="pt-BR" sz="1400" dirty="0">
                <a:hlinkClick r:id="rId4"/>
              </a:rPr>
              <a:t>GT2 NEF IVA sec. XXI - YouTube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&gt; Acesso em 04 ago. 2023.</a:t>
            </a:r>
          </a:p>
          <a:p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PROJETO TRIBUTAÇÃO NO SÉCULO XXI,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Regras constitucionais do IBS e CBS: fato gerador, responsáveis, não-incidência e alíquotas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 YouTube, 14 jul. 2023. Disponível em: &lt;</a:t>
            </a:r>
            <a:r>
              <a:rPr lang="pt-BR" sz="1400" dirty="0">
                <a:hlinkClick r:id="rId5"/>
              </a:rPr>
              <a:t>Regras constitucionais do IBS e CBS: fato gerador, responsáveis, não-incidência e alíquotas - YouTube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&gt; Acesso em 04 ago. 2023.</a:t>
            </a:r>
          </a:p>
          <a:p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BRASIL. Senado Federal.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Pacto Federativo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 16 out. 2015. Disponível em: &lt;https://www12.senado.leg.br/noticias/entenda-o-assunto/pacto-federativo&gt; Acesso em 07 ago. 2023.</a:t>
            </a:r>
          </a:p>
          <a:p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2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663" y="1695450"/>
            <a:ext cx="44266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1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BE9F63A-5E5E-5E49-235A-1EA59F1C3F83}"/>
              </a:ext>
            </a:extLst>
          </p:cNvPr>
          <p:cNvSpPr txBox="1"/>
          <p:nvPr/>
        </p:nvSpPr>
        <p:spPr>
          <a:xfrm>
            <a:off x="0" y="34319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9BDB"/>
                </a:solidFill>
                <a:latin typeface="Arial Black" panose="020B0A04020102020204" pitchFamily="34" charset="0"/>
              </a:rPr>
              <a:t>Problemas da </a:t>
            </a:r>
            <a:r>
              <a:rPr lang="pt-BR" dirty="0">
                <a:solidFill>
                  <a:srgbClr val="009BDB"/>
                </a:solidFill>
                <a:latin typeface="Arial Black" panose="020B0A04020102020204" pitchFamily="34" charset="0"/>
              </a:rPr>
              <a:t>tributação</a:t>
            </a:r>
            <a:r>
              <a:rPr lang="pt-BR" sz="1600" dirty="0">
                <a:solidFill>
                  <a:srgbClr val="009BDB"/>
                </a:solidFill>
                <a:latin typeface="Arial Black" panose="020B0A04020102020204" pitchFamily="34" charset="0"/>
              </a:rPr>
              <a:t> no Brasil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19EBC442-15BF-AC5B-B23C-F1CCADC3E6C6}"/>
              </a:ext>
            </a:extLst>
          </p:cNvPr>
          <p:cNvSpPr txBox="1"/>
          <p:nvPr/>
        </p:nvSpPr>
        <p:spPr>
          <a:xfrm>
            <a:off x="457200" y="1200150"/>
            <a:ext cx="822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Tributação sobre o consumo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Tributação sobre a renda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Tributação sobre o patrimônio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Tributação no comércio exterior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Financiamento da previdência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5BB0C80-21D6-EE21-62B5-102F523E5D9F}"/>
              </a:ext>
            </a:extLst>
          </p:cNvPr>
          <p:cNvSpPr txBox="1"/>
          <p:nvPr/>
        </p:nvSpPr>
        <p:spPr>
          <a:xfrm>
            <a:off x="1757030" y="672759"/>
            <a:ext cx="5629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grandes grupos de tributos</a:t>
            </a:r>
          </a:p>
        </p:txBody>
      </p:sp>
    </p:spTree>
    <p:extLst>
      <p:ext uri="{BB962C8B-B14F-4D97-AF65-F5344CB8AC3E}">
        <p14:creationId xmlns:p14="http://schemas.microsoft.com/office/powerpoint/2010/main" val="4998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BE9F63A-5E5E-5E49-235A-1EA59F1C3F83}"/>
              </a:ext>
            </a:extLst>
          </p:cNvPr>
          <p:cNvSpPr txBox="1"/>
          <p:nvPr/>
        </p:nvSpPr>
        <p:spPr>
          <a:xfrm>
            <a:off x="122274" y="296619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9BDB"/>
                </a:solidFill>
                <a:latin typeface="Arial Black" panose="020B0A04020102020204" pitchFamily="34" charset="0"/>
              </a:rPr>
              <a:t>Breve histórico da reforma sobre o consumo no Brasil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F448BF74-5091-4E77-EE5D-90E747035883}"/>
              </a:ext>
            </a:extLst>
          </p:cNvPr>
          <p:cNvSpPr txBox="1"/>
          <p:nvPr/>
        </p:nvSpPr>
        <p:spPr>
          <a:xfrm>
            <a:off x="104553" y="834327"/>
            <a:ext cx="8839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1987 – Proposta do Ipea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1995 – PEC 175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2008 – PEC 233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03/04/2019: Apresentação da PEC 45/2019, pelo Deputado Baleia Rossi;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05/07/2023: Apresentação do texto final do substitutivo da PEC 45/2019, pelo Deputado Aguinaldo Ribeiro;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06/07/2023: Votação e aprovação em primeiro turno na Câmara dos Deputados (423 x 37);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07/07/2023: Votação e aprovação em primeiro turno na Câmara dos Deputados (307 x 166);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03/08/2023: Remessa do texto final ao Senado Federal.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32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BE9F63A-5E5E-5E49-235A-1EA59F1C3F83}"/>
              </a:ext>
            </a:extLst>
          </p:cNvPr>
          <p:cNvSpPr txBox="1"/>
          <p:nvPr/>
        </p:nvSpPr>
        <p:spPr>
          <a:xfrm>
            <a:off x="122274" y="296619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9BDB"/>
                </a:solidFill>
                <a:latin typeface="Arial Black" panose="020B0A04020102020204" pitchFamily="34" charset="0"/>
              </a:rPr>
              <a:t>Breve histórico da reforma sobre o consumo no Brasil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F448BF74-5091-4E77-EE5D-90E747035883}"/>
              </a:ext>
            </a:extLst>
          </p:cNvPr>
          <p:cNvSpPr txBox="1"/>
          <p:nvPr/>
        </p:nvSpPr>
        <p:spPr>
          <a:xfrm>
            <a:off x="122274" y="766987"/>
            <a:ext cx="883920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 PL 3.887/2020 a alíquota da CBS proposta foi de 12%, com uma base de cálculo maior que a atual.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Imposto sobre bens e serviços representaram a carga tributária de 13,44% do PIB em 2022: 4,88% União; 7,29% Estados e 1,27% Municípios.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Representa 3,8% do PIB; 8,4% corresponderá ao IBS.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Regra de três básica: alíquota do IBS de 26,5%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Então, 26,5% de IBS  e 12% de CBS, para manutenção da mesma arrecadação.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38,5% alíquota total.</a:t>
            </a:r>
          </a:p>
        </p:txBody>
      </p:sp>
    </p:spTree>
    <p:extLst>
      <p:ext uri="{BB962C8B-B14F-4D97-AF65-F5344CB8AC3E}">
        <p14:creationId xmlns:p14="http://schemas.microsoft.com/office/powerpoint/2010/main" val="385041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C6B6AE4-C87D-6D60-D4EC-1ABA5ADAED03}"/>
              </a:ext>
            </a:extLst>
          </p:cNvPr>
          <p:cNvSpPr txBox="1"/>
          <p:nvPr/>
        </p:nvSpPr>
        <p:spPr>
          <a:xfrm>
            <a:off x="-147084" y="295695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9BDB"/>
                </a:solidFill>
                <a:latin typeface="Arial Black" panose="020B0A04020102020204" pitchFamily="34" charset="0"/>
              </a:rPr>
              <a:t>Custo da Reforma Tributária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9840ED4-5CE1-0843-20E2-D37F6D122429}"/>
              </a:ext>
            </a:extLst>
          </p:cNvPr>
          <p:cNvSpPr txBox="1"/>
          <p:nvPr/>
        </p:nvSpPr>
        <p:spPr>
          <a:xfrm>
            <a:off x="194487" y="895350"/>
            <a:ext cx="87550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FUNDO DE COMPENSAÇÃO DE BENEFÍCIOS FISCAIS (art. 12): </a:t>
            </a:r>
            <a:r>
              <a:rPr lang="pt-BR" b="1" dirty="0"/>
              <a:t>R$ 160 BILHÕES</a:t>
            </a:r>
          </a:p>
          <a:p>
            <a:pPr algn="just"/>
            <a:endParaRPr lang="pt-BR" b="1" dirty="0">
              <a:highlight>
                <a:srgbClr val="FFFF00"/>
              </a:highlight>
            </a:endParaRPr>
          </a:p>
          <a:p>
            <a:pPr algn="just"/>
            <a:r>
              <a:rPr lang="pt-BR" dirty="0"/>
              <a:t>FUNDO DE DESENVOLVIMENTO REGIONAL (art. 13): </a:t>
            </a:r>
            <a:r>
              <a:rPr lang="pt-BR" b="1" dirty="0"/>
              <a:t>R$ 120 BILHÕES</a:t>
            </a:r>
          </a:p>
          <a:p>
            <a:pPr algn="just"/>
            <a:endParaRPr lang="pt-BR" b="1" dirty="0">
              <a:highlight>
                <a:srgbClr val="FFFF00"/>
              </a:highlight>
            </a:endParaRPr>
          </a:p>
          <a:p>
            <a:pPr algn="just"/>
            <a:r>
              <a:rPr lang="pt-BR" b="1" dirty="0"/>
              <a:t>Valor total de compensação: </a:t>
            </a:r>
            <a:r>
              <a:rPr lang="pt-BR" b="1" dirty="0">
                <a:highlight>
                  <a:srgbClr val="FFFF00"/>
                </a:highlight>
              </a:rPr>
              <a:t>R$ 280 bilhões</a:t>
            </a:r>
          </a:p>
        </p:txBody>
      </p:sp>
    </p:spTree>
    <p:extLst>
      <p:ext uri="{BB962C8B-B14F-4D97-AF65-F5344CB8AC3E}">
        <p14:creationId xmlns:p14="http://schemas.microsoft.com/office/powerpoint/2010/main" val="293377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BE9F63A-5E5E-5E49-235A-1EA59F1C3F83}"/>
              </a:ext>
            </a:extLst>
          </p:cNvPr>
          <p:cNvSpPr txBox="1"/>
          <p:nvPr/>
        </p:nvSpPr>
        <p:spPr>
          <a:xfrm>
            <a:off x="0" y="34319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9BDB"/>
                </a:solidFill>
                <a:latin typeface="Arial Black" panose="020B0A04020102020204" pitchFamily="34" charset="0"/>
              </a:rPr>
              <a:t>Desafios a serem superados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19EBC442-15BF-AC5B-B23C-F1CCADC3E6C6}"/>
              </a:ext>
            </a:extLst>
          </p:cNvPr>
          <p:cNvSpPr txBox="1"/>
          <p:nvPr/>
        </p:nvSpPr>
        <p:spPr>
          <a:xfrm>
            <a:off x="457200" y="637350"/>
            <a:ext cx="822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Técnicos: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Arrecadação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Legislação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Fiscalização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Práticos: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aumento da carga tributária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Aumento do custo de vida nas capitais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Financiamento da previdência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570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BE9F63A-5E5E-5E49-235A-1EA59F1C3F83}"/>
              </a:ext>
            </a:extLst>
          </p:cNvPr>
          <p:cNvSpPr txBox="1"/>
          <p:nvPr/>
        </p:nvSpPr>
        <p:spPr>
          <a:xfrm>
            <a:off x="457200" y="365169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9BDB"/>
                </a:solidFill>
                <a:latin typeface="Arial Black" panose="020B0A04020102020204" pitchFamily="34" charset="0"/>
              </a:rPr>
              <a:t>Administração Tributária: mais perguntas que respostas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19EBC442-15BF-AC5B-B23C-F1CCADC3E6C6}"/>
              </a:ext>
            </a:extLst>
          </p:cNvPr>
          <p:cNvSpPr txBox="1"/>
          <p:nvPr/>
        </p:nvSpPr>
        <p:spPr>
          <a:xfrm>
            <a:off x="457200" y="732520"/>
            <a:ext cx="822960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Fiscalização: aspecto emergente desprovido de clareza;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Situação concreta: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Havendo PJ que fornece produtos e/ou serviços para outros estados e municípios, como fica a fiscalização nesse caso?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detalhamento virá em Lei Complementar.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Como será o fisco municipal, estadual e federal? Auditor municipal vai fiscalizar o imposto federal, por exemplo? </a:t>
            </a:r>
          </a:p>
        </p:txBody>
      </p:sp>
    </p:spTree>
    <p:extLst>
      <p:ext uri="{BB962C8B-B14F-4D97-AF65-F5344CB8AC3E}">
        <p14:creationId xmlns:p14="http://schemas.microsoft.com/office/powerpoint/2010/main" val="7535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234A65FE-75E5-E16A-4D9C-E6407838C04D}"/>
              </a:ext>
            </a:extLst>
          </p:cNvPr>
          <p:cNvSpPr txBox="1"/>
          <p:nvPr/>
        </p:nvSpPr>
        <p:spPr>
          <a:xfrm>
            <a:off x="609600" y="826757"/>
            <a:ext cx="71628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Efeito imediato e significativo no crescimento do PIB;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Desenvolvimento nacional sustentável;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Geração de emprego e renda;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Eliminação de benefícios fiscais ineficientes;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Menor carga de tributos no consumo dos mais pobres;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Efeito positivo para o desenvolvimento nacional sustentável;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Diminuição das desigualdades sociais e regionais;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Justiça tributária.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2177FF43-2B5F-F6FC-BEB7-F2398B55F65A}"/>
              </a:ext>
            </a:extLst>
          </p:cNvPr>
          <p:cNvSpPr txBox="1"/>
          <p:nvPr/>
        </p:nvSpPr>
        <p:spPr>
          <a:xfrm>
            <a:off x="-1772" y="334681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9BDB"/>
                </a:solidFill>
                <a:latin typeface="Arial Black" panose="020B0A04020102020204" pitchFamily="34" charset="0"/>
              </a:rPr>
              <a:t>Objetivos pretendidos com a Reforma Tributária:</a:t>
            </a:r>
          </a:p>
        </p:txBody>
      </p:sp>
    </p:spTree>
    <p:extLst>
      <p:ext uri="{BB962C8B-B14F-4D97-AF65-F5344CB8AC3E}">
        <p14:creationId xmlns:p14="http://schemas.microsoft.com/office/powerpoint/2010/main" val="132890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C6B6AE4-C87D-6D60-D4EC-1ABA5ADAED03}"/>
              </a:ext>
            </a:extLst>
          </p:cNvPr>
          <p:cNvSpPr txBox="1"/>
          <p:nvPr/>
        </p:nvSpPr>
        <p:spPr>
          <a:xfrm>
            <a:off x="-12405" y="258519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9BDB"/>
                </a:solidFill>
                <a:latin typeface="Arial Black" panose="020B0A04020102020204" pitchFamily="34" charset="0"/>
              </a:rPr>
              <a:t>Imposto sobre Bens e Serviços (IBS)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63A0A587-DF73-508D-071F-F939A97D0BC1}"/>
              </a:ext>
            </a:extLst>
          </p:cNvPr>
          <p:cNvSpPr txBox="1"/>
          <p:nvPr/>
        </p:nvSpPr>
        <p:spPr>
          <a:xfrm>
            <a:off x="215309" y="762519"/>
            <a:ext cx="87133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Art. 156-A: Incidência sobre bens materiais e imateriais, direitos, prestação de serviços e importações.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Não incide não sobre exportação, mas aproveita os créditos anteriores.</a:t>
            </a:r>
          </a:p>
          <a:p>
            <a:pPr>
              <a:lnSpc>
                <a:spcPct val="150000"/>
              </a:lnSpc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Não cumulativo, sendo compensado integralmente o que for devido em cada operação. Exceção para itens de uso ou consumo pessoal.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Legislação única aplicada à todo o território nacional, garantindo a autonomia de fixação de alíquotas por cada ente federativo. </a:t>
            </a:r>
            <a:r>
              <a:rPr lang="pt-BR" sz="1600" u="sng" dirty="0">
                <a:latin typeface="Arial" panose="020B0604020202020204" pitchFamily="34" charset="0"/>
                <a:cs typeface="Arial" panose="020B0604020202020204" pitchFamily="34" charset="0"/>
              </a:rPr>
              <a:t>Cada ente fixará a alíquota definida pelo Estados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(27) e por </a:t>
            </a:r>
            <a:r>
              <a:rPr lang="pt-BR" sz="1600" u="sng" dirty="0">
                <a:latin typeface="Arial" panose="020B0604020202020204" pitchFamily="34" charset="0"/>
                <a:cs typeface="Arial" panose="020B0604020202020204" pitchFamily="34" charset="0"/>
              </a:rPr>
              <a:t>cada município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(27 x 5.570).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15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4A4A4A"/>
      </a:accent1>
      <a:accent2>
        <a:srgbClr val="333399"/>
      </a:accent2>
      <a:accent3>
        <a:srgbClr val="AAAAAA"/>
      </a:accent3>
      <a:accent4>
        <a:srgbClr val="DADADA"/>
      </a:accent4>
      <a:accent5>
        <a:srgbClr val="B1B1B1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7B3DF84E7568F4083F56AC32E9B18A5" ma:contentTypeVersion="16" ma:contentTypeDescription="Crie um novo documento." ma:contentTypeScope="" ma:versionID="c05792377508ab3d2d9527639c8a89b9">
  <xsd:schema xmlns:xsd="http://www.w3.org/2001/XMLSchema" xmlns:xs="http://www.w3.org/2001/XMLSchema" xmlns:p="http://schemas.microsoft.com/office/2006/metadata/properties" xmlns:ns2="40662102-f262-448d-ac60-8c38da07b267" xmlns:ns3="29fda102-1bfd-49f3-9c9d-1689de28af5a" targetNamespace="http://schemas.microsoft.com/office/2006/metadata/properties" ma:root="true" ma:fieldsID="506d8f353c067aac770cb60705bfc7fc" ns2:_="" ns3:_="">
    <xsd:import namespace="40662102-f262-448d-ac60-8c38da07b267"/>
    <xsd:import namespace="29fda102-1bfd-49f3-9c9d-1689de28af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662102-f262-448d-ac60-8c38da07b2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c508428b-fc3e-4173-b341-1a551b985f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da102-1bfd-49f3-9c9d-1689de28af5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0bd67ba-96c8-4084-b3f6-20128e7a90c4}" ma:internalName="TaxCatchAll" ma:showField="CatchAllData" ma:web="29fda102-1bfd-49f3-9c9d-1689de28af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662102-f262-448d-ac60-8c38da07b267">
      <Terms xmlns="http://schemas.microsoft.com/office/infopath/2007/PartnerControls"/>
    </lcf76f155ced4ddcb4097134ff3c332f>
    <TaxCatchAll xmlns="29fda102-1bfd-49f3-9c9d-1689de28af5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AD04D6-4EB1-4F26-9F26-4BFC609D2E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662102-f262-448d-ac60-8c38da07b267"/>
    <ds:schemaRef ds:uri="29fda102-1bfd-49f3-9c9d-1689de28af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AAD650-A3BE-415B-A9D3-C460653620D7}">
  <ds:schemaRefs>
    <ds:schemaRef ds:uri="http://schemas.microsoft.com/office/2006/metadata/properties"/>
    <ds:schemaRef ds:uri="http://schemas.microsoft.com/office/infopath/2007/PartnerControls"/>
    <ds:schemaRef ds:uri="40662102-f262-448d-ac60-8c38da07b267"/>
    <ds:schemaRef ds:uri="29fda102-1bfd-49f3-9c9d-1689de28af5a"/>
  </ds:schemaRefs>
</ds:datastoreItem>
</file>

<file path=customXml/itemProps3.xml><?xml version="1.0" encoding="utf-8"?>
<ds:datastoreItem xmlns:ds="http://schemas.openxmlformats.org/officeDocument/2006/customXml" ds:itemID="{23A6A02E-6800-432F-A2AD-AD659405B7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12198</TotalTime>
  <Words>1343</Words>
  <Application>Microsoft Office PowerPoint</Application>
  <PresentationFormat>Apresentação na tela (16:9)</PresentationFormat>
  <Paragraphs>166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ヒラギノ角ゴ ProN W3</vt:lpstr>
      <vt:lpstr>Arial</vt:lpstr>
      <vt:lpstr>Arial Black</vt:lpstr>
      <vt:lpstr>Helvetica Neue Light</vt:lpstr>
      <vt:lpstr>Calibri</vt:lpstr>
      <vt:lpstr>Times New Roman</vt:lpstr>
      <vt:lpstr>Office Theme</vt:lpstr>
      <vt:lpstr>1_Title &amp; Bullets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 Steven</dc:creator>
  <cp:lastModifiedBy>Juliana Soares Amorim</cp:lastModifiedBy>
  <cp:revision>1267</cp:revision>
  <cp:lastPrinted>2018-01-31T18:10:18Z</cp:lastPrinted>
  <dcterms:created xsi:type="dcterms:W3CDTF">2014-09-17T03:37:49Z</dcterms:created>
  <dcterms:modified xsi:type="dcterms:W3CDTF">2023-09-27T17:16:52Z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0x010100F7B3DF84E7568F4083F56AC32E9B18A5</vt:lpwstr>
  </property>
  <property fmtid="{D5CDD505-2E9C-101B-9397-08002B2CF9AE}" pid="3" name="Order">
    <vt:r8>10200</vt:r8>
  </property>
  <property fmtid="{D5CDD505-2E9C-101B-9397-08002B2CF9AE}" pid="4" name="MediaServiceImageTags">
    <vt:lpwstr/>
  </property>
</Properties>
</file>