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  <p:sldMasterId id="2147484051" r:id="rId6"/>
  </p:sldMasterIdLst>
  <p:notesMasterIdLst>
    <p:notesMasterId r:id="rId8"/>
  </p:notesMasterIdLst>
  <p:handoutMasterIdLst>
    <p:handoutMasterId r:id="rId9"/>
  </p:handoutMasterIdLst>
  <p:sldIdLst>
    <p:sldId id="330" r:id="rId7"/>
  </p:sldIdLst>
  <p:sldSz cx="12192000" cy="6858000"/>
  <p:notesSz cx="6794500" cy="9906000"/>
  <p:defaultTextStyle>
    <a:defPPr>
      <a:defRPr lang="pt-BR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" initials="G" lastIdx="77" clrIdx="0"/>
  <p:cmAuthor id="1" name="Gabriel Ervilha" initials="GE" lastIdx="36" clrIdx="1"/>
  <p:cmAuthor id="2" name="Fernanda de Souza Lima da Costa e Silva" initials="FdSLdCeS" lastIdx="8" clrIdx="2"/>
  <p:cmAuthor id="3" name="Manuela Hungerbuhler" initials="MH" lastIdx="37" clrIdx="3">
    <p:extLst>
      <p:ext uri="{19B8F6BF-5375-455C-9EA6-DF929625EA0E}">
        <p15:presenceInfo xmlns:p15="http://schemas.microsoft.com/office/powerpoint/2012/main" userId="83c7b8126621ba88" providerId="Windows Live"/>
      </p:ext>
    </p:extLst>
  </p:cmAuthor>
  <p:cmAuthor id="4" name="Monica Monteiro" initials="MM" lastIdx="32" clrIdx="4">
    <p:extLst>
      <p:ext uri="{19B8F6BF-5375-455C-9EA6-DF929625EA0E}">
        <p15:presenceInfo xmlns:p15="http://schemas.microsoft.com/office/powerpoint/2012/main" userId="7042652b07443869" providerId="Windows Live"/>
      </p:ext>
    </p:extLst>
  </p:cmAuthor>
  <p:cmAuthor id="5" name="Juliana Del Santoro Reis" initials="JDSR" lastIdx="9" clrIdx="5">
    <p:extLst>
      <p:ext uri="{19B8F6BF-5375-455C-9EA6-DF929625EA0E}">
        <p15:presenceInfo xmlns:p15="http://schemas.microsoft.com/office/powerpoint/2012/main" userId="ea8db2e915596f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32E"/>
    <a:srgbClr val="008974"/>
    <a:srgbClr val="D2870B"/>
    <a:srgbClr val="006FB9"/>
    <a:srgbClr val="009933"/>
    <a:srgbClr val="1E428B"/>
    <a:srgbClr val="97491D"/>
    <a:srgbClr val="BD5B25"/>
    <a:srgbClr val="52BBB5"/>
    <a:srgbClr val="CA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>
        <p:guide orient="horz" pos="2251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5092F14-4EA2-4707-8DAA-2EB89802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5B6981-2B9A-410F-AF61-545C1D476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07FBC25-7EE0-40D7-B8C4-B6D801F68922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F72678-A991-47AC-A906-D292E57A0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AFA0FE-1C16-4E79-AABF-2E1A36EA6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15E1BE4-4DEA-4944-AB28-0B54F7C11F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167CFB9-5951-4992-96D7-E414957DA221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368B1CB-06F0-4EF3-B58F-D7B00E2531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9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5" y="6167652"/>
            <a:ext cx="88280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pt-BR" sz="1100"/>
              <a:t>CLASSIFICAÇÃO: Documento controlado	RESTRIÇÃO DE ACESSO: </a:t>
            </a:r>
            <a:r>
              <a:rPr lang="pt-BR" sz="1100" err="1"/>
              <a:t>xxxx</a:t>
            </a:r>
            <a:r>
              <a:rPr lang="pt-BR" sz="1100"/>
              <a:t>	UNIDADE GESTORA: XX/XXXX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B5ABFD-9681-0B42-9CF1-BD15F569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1"/>
            <a:ext cx="4732109" cy="1677113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1"/>
            <a:ext cx="4732109" cy="1677113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2E600-9519-C4C9-D393-AAB01FB5D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0224B5-B074-0AB9-EF5B-86F6C82E7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97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id="{46D9F7AA-71BF-68B5-09CE-0FAD5F459A7C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94D870-0CE4-B7FC-84E3-CCA25CAD8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id="{46D9F7AA-71BF-68B5-09CE-0FAD5F459A7C}"/>
              </a:ext>
            </a:extLst>
          </p:cNvPr>
          <p:cNvSpPr/>
          <p:nvPr userDrawn="1"/>
        </p:nvSpPr>
        <p:spPr>
          <a:xfrm rot="10800000">
            <a:off x="3885" y="4568"/>
            <a:ext cx="1453439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11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4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>
            <a:extLst>
              <a:ext uri="{FF2B5EF4-FFF2-40B4-BE49-F238E27FC236}">
                <a16:creationId xmlns:a16="http://schemas.microsoft.com/office/drawing/2014/main" id="{97D6106A-0DC7-064B-1D48-346E36485E9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5">
            <a:extLst>
              <a:ext uri="{FF2B5EF4-FFF2-40B4-BE49-F238E27FC236}">
                <a16:creationId xmlns:a16="http://schemas.microsoft.com/office/drawing/2014/main" id="{1997ECB7-0C2D-0044-2DA2-A46FED06D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15" name="Imagem 12">
            <a:extLst>
              <a:ext uri="{FF2B5EF4-FFF2-40B4-BE49-F238E27FC236}">
                <a16:creationId xmlns:a16="http://schemas.microsoft.com/office/drawing/2014/main" id="{35B51371-4B08-49AA-D9A7-CCDCFAFDD9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  <p:pic>
        <p:nvPicPr>
          <p:cNvPr id="3" name="Imagem 2" descr="Moinho de vento de metal&#10;&#10;Descrição gerada automaticamente com confiança média">
            <a:extLst>
              <a:ext uri="{FF2B5EF4-FFF2-40B4-BE49-F238E27FC236}">
                <a16:creationId xmlns:a16="http://schemas.microsoft.com/office/drawing/2014/main" id="{409D4B29-0170-E612-1721-F9B7B6630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2" t="-3251" r="38762" b="3251"/>
          <a:stretch/>
        </p:blipFill>
        <p:spPr>
          <a:xfrm>
            <a:off x="-3387158" y="-2006917"/>
            <a:ext cx="8127970" cy="761714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Gráfico 4">
            <a:extLst>
              <a:ext uri="{FF2B5EF4-FFF2-40B4-BE49-F238E27FC236}">
                <a16:creationId xmlns:a16="http://schemas.microsoft.com/office/drawing/2014/main" id="{22E6C50B-DB8D-CA10-21B4-EA31F0ED11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740" y="0"/>
            <a:ext cx="4293326" cy="6481089"/>
          </a:xfrm>
          <a:prstGeom prst="rect">
            <a:avLst/>
          </a:prstGeom>
        </p:spPr>
      </p:pic>
      <p:pic>
        <p:nvPicPr>
          <p:cNvPr id="6" name="Imagem 5" descr="Ponte sobre rio&#10;&#10;Descrição gerada automaticamente com confiança média">
            <a:extLst>
              <a:ext uri="{FF2B5EF4-FFF2-40B4-BE49-F238E27FC236}">
                <a16:creationId xmlns:a16="http://schemas.microsoft.com/office/drawing/2014/main" id="{E778B6E3-C811-DC30-EBD3-C462D831D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21531" r="220" b="-21531"/>
          <a:stretch/>
        </p:blipFill>
        <p:spPr>
          <a:xfrm>
            <a:off x="6010276" y="4304550"/>
            <a:ext cx="8168616" cy="708772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Gráfico 16">
            <a:extLst>
              <a:ext uri="{FF2B5EF4-FFF2-40B4-BE49-F238E27FC236}">
                <a16:creationId xmlns:a16="http://schemas.microsoft.com/office/drawing/2014/main" id="{8DB62D89-D3C9-B151-1953-3CB1B1B187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4389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6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3">
            <a:extLst>
              <a:ext uri="{FF2B5EF4-FFF2-40B4-BE49-F238E27FC236}">
                <a16:creationId xmlns:a16="http://schemas.microsoft.com/office/drawing/2014/main" id="{46D9F7AA-71BF-68B5-09CE-0FAD5F459A7C}"/>
              </a:ext>
            </a:extLst>
          </p:cNvPr>
          <p:cNvSpPr/>
          <p:nvPr userDrawn="1"/>
        </p:nvSpPr>
        <p:spPr>
          <a:xfrm rot="10800000" flipH="1">
            <a:off x="10688306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9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70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A8553C89-634E-0559-C9C4-467A605D6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A8553C89-634E-0559-C9C4-467A605D6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34">
            <a:extLst>
              <a:ext uri="{FF2B5EF4-FFF2-40B4-BE49-F238E27FC236}">
                <a16:creationId xmlns:a16="http://schemas.microsoft.com/office/drawing/2014/main" id="{5184C808-45FE-557B-8CE6-40796962931D}"/>
              </a:ext>
            </a:extLst>
          </p:cNvPr>
          <p:cNvSpPr/>
          <p:nvPr userDrawn="1"/>
        </p:nvSpPr>
        <p:spPr>
          <a:xfrm rot="10800000">
            <a:off x="0" y="5536656"/>
            <a:ext cx="1365158" cy="133021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gradFill flip="none" rotWithShape="1">
            <a:gsLst>
              <a:gs pos="0">
                <a:srgbClr val="1E428B"/>
              </a:gs>
              <a:gs pos="100000">
                <a:srgbClr val="009933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4" name="Gráfico 3">
            <a:extLst>
              <a:ext uri="{FF2B5EF4-FFF2-40B4-BE49-F238E27FC236}">
                <a16:creationId xmlns:a16="http://schemas.microsoft.com/office/drawing/2014/main" id="{300C15AE-C18D-4467-1CC4-DD7670DF87DE}"/>
              </a:ext>
            </a:extLst>
          </p:cNvPr>
          <p:cNvSpPr/>
          <p:nvPr userDrawn="1"/>
        </p:nvSpPr>
        <p:spPr>
          <a:xfrm rot="10800000" flipH="1">
            <a:off x="10002416" y="0"/>
            <a:ext cx="2189584" cy="1026367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13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34">
            <a:extLst>
              <a:ext uri="{FF2B5EF4-FFF2-40B4-BE49-F238E27FC236}">
                <a16:creationId xmlns:a16="http://schemas.microsoft.com/office/drawing/2014/main" id="{5184C808-45FE-557B-8CE6-40796962931D}"/>
              </a:ext>
            </a:extLst>
          </p:cNvPr>
          <p:cNvSpPr/>
          <p:nvPr userDrawn="1"/>
        </p:nvSpPr>
        <p:spPr>
          <a:xfrm rot="10800000">
            <a:off x="0" y="5536656"/>
            <a:ext cx="1365158" cy="133021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gradFill flip="none" rotWithShape="1">
            <a:gsLst>
              <a:gs pos="0">
                <a:srgbClr val="1E428B"/>
              </a:gs>
              <a:gs pos="100000">
                <a:srgbClr val="009933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  <p:sp>
        <p:nvSpPr>
          <p:cNvPr id="2" name="Gráfico 3">
            <a:extLst>
              <a:ext uri="{FF2B5EF4-FFF2-40B4-BE49-F238E27FC236}">
                <a16:creationId xmlns:a16="http://schemas.microsoft.com/office/drawing/2014/main" id="{9897D4F6-0678-D2D0-A352-E0191A223987}"/>
              </a:ext>
            </a:extLst>
          </p:cNvPr>
          <p:cNvSpPr/>
          <p:nvPr userDrawn="1"/>
        </p:nvSpPr>
        <p:spPr>
          <a:xfrm rot="10800000" flipH="1">
            <a:off x="10002416" y="0"/>
            <a:ext cx="2189584" cy="1026367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93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002416" y="0"/>
            <a:ext cx="2189584" cy="1026367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" name="Gráfico 34">
            <a:extLst>
              <a:ext uri="{FF2B5EF4-FFF2-40B4-BE49-F238E27FC236}">
                <a16:creationId xmlns:a16="http://schemas.microsoft.com/office/drawing/2014/main" id="{5184C808-45FE-557B-8CE6-40796962931D}"/>
              </a:ext>
            </a:extLst>
          </p:cNvPr>
          <p:cNvSpPr/>
          <p:nvPr userDrawn="1"/>
        </p:nvSpPr>
        <p:spPr>
          <a:xfrm rot="10800000">
            <a:off x="0" y="5536656"/>
            <a:ext cx="1365158" cy="1330218"/>
          </a:xfrm>
          <a:custGeom>
            <a:avLst/>
            <a:gdLst>
              <a:gd name="connsiteX0" fmla="*/ 3667125 w 3667125"/>
              <a:gd name="connsiteY0" fmla="*/ 0 h 3686079"/>
              <a:gd name="connsiteX1" fmla="*/ 0 w 3667125"/>
              <a:gd name="connsiteY1" fmla="*/ 0 h 3686079"/>
              <a:gd name="connsiteX2" fmla="*/ 3667125 w 3667125"/>
              <a:gd name="connsiteY2" fmla="*/ 3686080 h 3686079"/>
              <a:gd name="connsiteX3" fmla="*/ 3667125 w 3667125"/>
              <a:gd name="connsiteY3" fmla="*/ 0 h 368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25" h="3686079">
                <a:moveTo>
                  <a:pt x="3667125" y="0"/>
                </a:moveTo>
                <a:lnTo>
                  <a:pt x="0" y="0"/>
                </a:lnTo>
                <a:cubicBezTo>
                  <a:pt x="0" y="2029492"/>
                  <a:pt x="1640110" y="3675793"/>
                  <a:pt x="3667125" y="3686080"/>
                </a:cubicBezTo>
                <a:lnTo>
                  <a:pt x="3667125" y="0"/>
                </a:lnTo>
                <a:close/>
              </a:path>
            </a:pathLst>
          </a:custGeom>
          <a:gradFill flip="none" rotWithShape="1">
            <a:gsLst>
              <a:gs pos="0">
                <a:srgbClr val="1E428B"/>
              </a:gs>
              <a:gs pos="100000">
                <a:srgbClr val="009933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21385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759CB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8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00993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007F4760-DCB9-D4FB-C7A7-ECD63B7AD4DF}"/>
              </a:ext>
            </a:extLst>
          </p:cNvPr>
          <p:cNvSpPr/>
          <p:nvPr userDrawn="1"/>
        </p:nvSpPr>
        <p:spPr>
          <a:xfrm>
            <a:off x="-76200" y="-33145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FD0460BA-F107-69F7-2490-807E49031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3588A11F-0055-947A-4ECE-BB45FB8E1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  <p:pic>
        <p:nvPicPr>
          <p:cNvPr id="10" name="Imagem 9" descr="Floresta com árvores e água ao fundo&#10;&#10;Descrição gerada automaticamente">
            <a:extLst>
              <a:ext uri="{FF2B5EF4-FFF2-40B4-BE49-F238E27FC236}">
                <a16:creationId xmlns:a16="http://schemas.microsoft.com/office/drawing/2014/main" id="{E0BC5AB6-C43A-24A0-DA7E-AF26FB46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36769" r="34" b="-36769"/>
          <a:stretch/>
        </p:blipFill>
        <p:spPr>
          <a:xfrm>
            <a:off x="6096000" y="4180200"/>
            <a:ext cx="8674096" cy="780916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Gráfico 16">
            <a:extLst>
              <a:ext uri="{FF2B5EF4-FFF2-40B4-BE49-F238E27FC236}">
                <a16:creationId xmlns:a16="http://schemas.microsoft.com/office/drawing/2014/main" id="{F072B81E-6979-DDED-BC6B-0177BE1018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pic>
        <p:nvPicPr>
          <p:cNvPr id="16" name="Imagem 15" descr="Mulher segurando brócolis&#10;&#10;Descrição gerada automaticamente">
            <a:extLst>
              <a:ext uri="{FF2B5EF4-FFF2-40B4-BE49-F238E27FC236}">
                <a16:creationId xmlns:a16="http://schemas.microsoft.com/office/drawing/2014/main" id="{E8F90024-3DFE-5104-BDE4-8E7B7C407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4622" r="12289" b="1385"/>
          <a:stretch/>
        </p:blipFill>
        <p:spPr>
          <a:xfrm>
            <a:off x="-3308655" y="-2436882"/>
            <a:ext cx="8029575" cy="789599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8" name="Gráfico 4">
            <a:extLst>
              <a:ext uri="{FF2B5EF4-FFF2-40B4-BE49-F238E27FC236}">
                <a16:creationId xmlns:a16="http://schemas.microsoft.com/office/drawing/2014/main" id="{C57955D2-00EF-E1EE-55E1-B2C3BD95BD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210" y="-33145"/>
            <a:ext cx="4293326" cy="64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04B9F141-DB4E-355E-BFA2-DD83267885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1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332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1E428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00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750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4F0145-63BF-A513-DE1F-F141DA13C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3" name="Gráfico 18">
            <a:extLst>
              <a:ext uri="{FF2B5EF4-FFF2-40B4-BE49-F238E27FC236}">
                <a16:creationId xmlns:a16="http://schemas.microsoft.com/office/drawing/2014/main" id="{7A58874C-DE8A-92C7-5BF7-3E33B67CCDCC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5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2FB2DFC2-25B0-EEFF-519F-7976AF338D4E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62C57CB-E045-AD6E-03A7-0B201A4FA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5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" name="Gráfico 18">
            <a:extLst>
              <a:ext uri="{FF2B5EF4-FFF2-40B4-BE49-F238E27FC236}">
                <a16:creationId xmlns:a16="http://schemas.microsoft.com/office/drawing/2014/main" id="{BCCE26D5-D425-C649-4DEF-2C12B372757F}"/>
              </a:ext>
            </a:extLst>
          </p:cNvPr>
          <p:cNvSpPr/>
          <p:nvPr userDrawn="1"/>
        </p:nvSpPr>
        <p:spPr>
          <a:xfrm flipH="1">
            <a:off x="6002566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1E428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03A062C-081E-C716-2256-43812B9B8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89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1">
            <a:extLst>
              <a:ext uri="{FF2B5EF4-FFF2-40B4-BE49-F238E27FC236}">
                <a16:creationId xmlns:a16="http://schemas.microsoft.com/office/drawing/2014/main" id="{7DDB5A5B-950F-8FFE-3D72-226EF9197A1C}"/>
              </a:ext>
            </a:extLst>
          </p:cNvPr>
          <p:cNvSpPr/>
          <p:nvPr userDrawn="1"/>
        </p:nvSpPr>
        <p:spPr>
          <a:xfrm>
            <a:off x="-1" y="1"/>
            <a:ext cx="10000359" cy="6872524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  <a:gd name="connsiteX0" fmla="*/ 0 w 782447"/>
              <a:gd name="connsiteY0" fmla="*/ 0 h 782447"/>
              <a:gd name="connsiteX1" fmla="*/ 396813 w 782447"/>
              <a:gd name="connsiteY1" fmla="*/ 1656 h 782447"/>
              <a:gd name="connsiteX2" fmla="*/ 782447 w 782447"/>
              <a:gd name="connsiteY2" fmla="*/ 782447 h 782447"/>
              <a:gd name="connsiteX3" fmla="*/ 0 w 782447"/>
              <a:gd name="connsiteY3" fmla="*/ 782447 h 782447"/>
              <a:gd name="connsiteX4" fmla="*/ 0 w 782447"/>
              <a:gd name="connsiteY4" fmla="*/ 0 h 782447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  <a:gd name="connsiteX0" fmla="*/ 0 w 641793"/>
              <a:gd name="connsiteY0" fmla="*/ 0 h 784103"/>
              <a:gd name="connsiteX1" fmla="*/ 396813 w 641793"/>
              <a:gd name="connsiteY1" fmla="*/ 1656 h 784103"/>
              <a:gd name="connsiteX2" fmla="*/ 641793 w 641793"/>
              <a:gd name="connsiteY2" fmla="*/ 784103 h 784103"/>
              <a:gd name="connsiteX3" fmla="*/ 0 w 641793"/>
              <a:gd name="connsiteY3" fmla="*/ 782447 h 784103"/>
              <a:gd name="connsiteX4" fmla="*/ 0 w 641793"/>
              <a:gd name="connsiteY4" fmla="*/ 0 h 7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93" h="784103">
                <a:moveTo>
                  <a:pt x="0" y="0"/>
                </a:moveTo>
                <a:lnTo>
                  <a:pt x="396813" y="1656"/>
                </a:lnTo>
                <a:cubicBezTo>
                  <a:pt x="364833" y="133306"/>
                  <a:pt x="385946" y="650797"/>
                  <a:pt x="641793" y="784103"/>
                </a:cubicBezTo>
                <a:lnTo>
                  <a:pt x="0" y="7824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4779DC56-65A9-2BE1-E17F-12971AD6BB94}"/>
              </a:ext>
            </a:extLst>
          </p:cNvPr>
          <p:cNvSpPr/>
          <p:nvPr userDrawn="1"/>
        </p:nvSpPr>
        <p:spPr>
          <a:xfrm flipH="1">
            <a:off x="6017080" y="-154145"/>
            <a:ext cx="4261872" cy="7104861"/>
          </a:xfrm>
          <a:custGeom>
            <a:avLst/>
            <a:gdLst>
              <a:gd name="connsiteX0" fmla="*/ 0 w 5052916"/>
              <a:gd name="connsiteY0" fmla="*/ 7104862 h 7104861"/>
              <a:gd name="connsiteX1" fmla="*/ 5052917 w 5052916"/>
              <a:gd name="connsiteY1" fmla="*/ 1392714 h 7104861"/>
              <a:gd name="connsiteX2" fmla="*/ 4872743 w 5052916"/>
              <a:gd name="connsiteY2" fmla="*/ 0 h 710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2916" h="7104861">
                <a:moveTo>
                  <a:pt x="0" y="7104862"/>
                </a:moveTo>
                <a:cubicBezTo>
                  <a:pt x="2879043" y="6585349"/>
                  <a:pt x="5052917" y="4225471"/>
                  <a:pt x="5052917" y="1392714"/>
                </a:cubicBezTo>
                <a:cubicBezTo>
                  <a:pt x="5052917" y="912676"/>
                  <a:pt x="4990446" y="446261"/>
                  <a:pt x="4872743" y="0"/>
                </a:cubicBezTo>
              </a:path>
            </a:pathLst>
          </a:custGeom>
          <a:noFill/>
          <a:ln w="28575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135A0B-84CD-7EEC-6BE6-313FFC6DD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98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7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0BD6F5-3030-2CCC-0DE4-955876B9C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6" b="9506"/>
          <a:stretch/>
        </p:blipFill>
        <p:spPr>
          <a:xfrm>
            <a:off x="0" y="-5539"/>
            <a:ext cx="7171505" cy="6892830"/>
          </a:xfrm>
          <a:prstGeom prst="rect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>
            <a:off x="3246467" y="-5539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7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>
            <a:extLst>
              <a:ext uri="{FF2B5EF4-FFF2-40B4-BE49-F238E27FC236}">
                <a16:creationId xmlns:a16="http://schemas.microsoft.com/office/drawing/2014/main" id="{6BA52EB2-3D5A-3EA3-BD6A-476B57A7234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16">
            <a:extLst>
              <a:ext uri="{FF2B5EF4-FFF2-40B4-BE49-F238E27FC236}">
                <a16:creationId xmlns:a16="http://schemas.microsoft.com/office/drawing/2014/main" id="{493C67B4-F165-4598-1B52-365BFB094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pic>
        <p:nvPicPr>
          <p:cNvPr id="11" name="Imagem 5">
            <a:extLst>
              <a:ext uri="{FF2B5EF4-FFF2-40B4-BE49-F238E27FC236}">
                <a16:creationId xmlns:a16="http://schemas.microsoft.com/office/drawing/2014/main" id="{A49D7E52-491A-9AD7-D345-A99016FAF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4834795" cy="6858000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164F0AD1-888B-C437-3F92-9C930ACC80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681"/>
            <a:ext cx="1628350" cy="336147"/>
          </a:xfrm>
          <a:prstGeom prst="rect">
            <a:avLst/>
          </a:prstGeom>
        </p:spPr>
      </p:pic>
      <p:pic>
        <p:nvPicPr>
          <p:cNvPr id="14" name="Gráfico 4">
            <a:extLst>
              <a:ext uri="{FF2B5EF4-FFF2-40B4-BE49-F238E27FC236}">
                <a16:creationId xmlns:a16="http://schemas.microsoft.com/office/drawing/2014/main" id="{1231B30B-872A-49F6-E932-4C47A9820E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-33145"/>
            <a:ext cx="4401519" cy="66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9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65B32E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476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974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67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759CB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981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DA687F-5F96-E87C-BF0C-14CDDE91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  <p:sp>
        <p:nvSpPr>
          <p:cNvPr id="5" name="Chord 4">
            <a:extLst>
              <a:ext uri="{FF2B5EF4-FFF2-40B4-BE49-F238E27FC236}">
                <a16:creationId xmlns:a16="http://schemas.microsoft.com/office/drawing/2014/main" id="{BD7C8101-3507-3EC0-6A0A-8FAF588EDAC6}"/>
              </a:ext>
            </a:extLst>
          </p:cNvPr>
          <p:cNvSpPr/>
          <p:nvPr userDrawn="1"/>
        </p:nvSpPr>
        <p:spPr>
          <a:xfrm rot="13400526">
            <a:off x="-1405533" y="-1617675"/>
            <a:ext cx="6034712" cy="8497890"/>
          </a:xfrm>
          <a:custGeom>
            <a:avLst/>
            <a:gdLst>
              <a:gd name="connsiteX0" fmla="*/ 7685954 w 8834375"/>
              <a:gd name="connsiteY0" fmla="*/ 8128700 h 9719866"/>
              <a:gd name="connsiteX1" fmla="*/ 3100279 w 8834375"/>
              <a:gd name="connsiteY1" fmla="*/ 9498858 h 9719866"/>
              <a:gd name="connsiteX2" fmla="*/ 98605 w 8834375"/>
              <a:gd name="connsiteY2" fmla="*/ 5881073 h 9719866"/>
              <a:gd name="connsiteX3" fmla="*/ 1283521 w 8834375"/>
              <a:gd name="connsiteY3" fmla="*/ 1434750 h 9719866"/>
              <a:gd name="connsiteX4" fmla="*/ 7685954 w 8834375"/>
              <a:gd name="connsiteY4" fmla="*/ 8128700 h 9719866"/>
              <a:gd name="connsiteX0" fmla="*/ 7686031 w 7686031"/>
              <a:gd name="connsiteY0" fmla="*/ 6693950 h 8285287"/>
              <a:gd name="connsiteX1" fmla="*/ 3100357 w 7686031"/>
              <a:gd name="connsiteY1" fmla="*/ 8064108 h 8285287"/>
              <a:gd name="connsiteX2" fmla="*/ 98682 w 7686031"/>
              <a:gd name="connsiteY2" fmla="*/ 4446323 h 8285287"/>
              <a:gd name="connsiteX3" fmla="*/ 1283598 w 7686031"/>
              <a:gd name="connsiteY3" fmla="*/ 0 h 8285287"/>
              <a:gd name="connsiteX4" fmla="*/ 7686031 w 7686031"/>
              <a:gd name="connsiteY4" fmla="*/ 6693950 h 8285287"/>
              <a:gd name="connsiteX0" fmla="*/ 7686031 w 7686031"/>
              <a:gd name="connsiteY0" fmla="*/ 6693950 h 8304000"/>
              <a:gd name="connsiteX1" fmla="*/ 3121632 w 7686031"/>
              <a:gd name="connsiteY1" fmla="*/ 8086651 h 8304000"/>
              <a:gd name="connsiteX2" fmla="*/ 98682 w 7686031"/>
              <a:gd name="connsiteY2" fmla="*/ 4446323 h 8304000"/>
              <a:gd name="connsiteX3" fmla="*/ 1283598 w 7686031"/>
              <a:gd name="connsiteY3" fmla="*/ 0 h 8304000"/>
              <a:gd name="connsiteX4" fmla="*/ 7686031 w 7686031"/>
              <a:gd name="connsiteY4" fmla="*/ 6693950 h 8304000"/>
              <a:gd name="connsiteX0" fmla="*/ 6080432 w 6080432"/>
              <a:gd name="connsiteY0" fmla="*/ 4970056 h 8089700"/>
              <a:gd name="connsiteX1" fmla="*/ 3121632 w 6080432"/>
              <a:gd name="connsiteY1" fmla="*/ 8086651 h 8089700"/>
              <a:gd name="connsiteX2" fmla="*/ 98682 w 6080432"/>
              <a:gd name="connsiteY2" fmla="*/ 4446323 h 8089700"/>
              <a:gd name="connsiteX3" fmla="*/ 1283598 w 6080432"/>
              <a:gd name="connsiteY3" fmla="*/ 0 h 8089700"/>
              <a:gd name="connsiteX4" fmla="*/ 6080432 w 6080432"/>
              <a:gd name="connsiteY4" fmla="*/ 4970056 h 8089700"/>
              <a:gd name="connsiteX0" fmla="*/ 6080432 w 6080432"/>
              <a:gd name="connsiteY0" fmla="*/ 4970056 h 8089573"/>
              <a:gd name="connsiteX1" fmla="*/ 3121632 w 6080432"/>
              <a:gd name="connsiteY1" fmla="*/ 8086651 h 8089573"/>
              <a:gd name="connsiteX2" fmla="*/ 98682 w 6080432"/>
              <a:gd name="connsiteY2" fmla="*/ 4446323 h 8089573"/>
              <a:gd name="connsiteX3" fmla="*/ 1283598 w 6080432"/>
              <a:gd name="connsiteY3" fmla="*/ 0 h 8089573"/>
              <a:gd name="connsiteX4" fmla="*/ 6080432 w 6080432"/>
              <a:gd name="connsiteY4" fmla="*/ 4970056 h 8089573"/>
              <a:gd name="connsiteX0" fmla="*/ 6080432 w 6080432"/>
              <a:gd name="connsiteY0" fmla="*/ 4970056 h 7985124"/>
              <a:gd name="connsiteX1" fmla="*/ 2916353 w 6080432"/>
              <a:gd name="connsiteY1" fmla="*/ 7982038 h 7985124"/>
              <a:gd name="connsiteX2" fmla="*/ 98682 w 6080432"/>
              <a:gd name="connsiteY2" fmla="*/ 4446323 h 7985124"/>
              <a:gd name="connsiteX3" fmla="*/ 1283598 w 6080432"/>
              <a:gd name="connsiteY3" fmla="*/ 0 h 7985124"/>
              <a:gd name="connsiteX4" fmla="*/ 6080432 w 6080432"/>
              <a:gd name="connsiteY4" fmla="*/ 4970056 h 7985124"/>
              <a:gd name="connsiteX0" fmla="*/ 6080432 w 6080432"/>
              <a:gd name="connsiteY0" fmla="*/ 4970056 h 8100133"/>
              <a:gd name="connsiteX1" fmla="*/ 2916353 w 6080432"/>
              <a:gd name="connsiteY1" fmla="*/ 7982038 h 8100133"/>
              <a:gd name="connsiteX2" fmla="*/ 98682 w 6080432"/>
              <a:gd name="connsiteY2" fmla="*/ 4446323 h 8100133"/>
              <a:gd name="connsiteX3" fmla="*/ 1283598 w 6080432"/>
              <a:gd name="connsiteY3" fmla="*/ 0 h 8100133"/>
              <a:gd name="connsiteX4" fmla="*/ 6080432 w 6080432"/>
              <a:gd name="connsiteY4" fmla="*/ 4970056 h 8100133"/>
              <a:gd name="connsiteX0" fmla="*/ 6080432 w 6080432"/>
              <a:gd name="connsiteY0" fmla="*/ 4970056 h 7992491"/>
              <a:gd name="connsiteX1" fmla="*/ 2916353 w 6080432"/>
              <a:gd name="connsiteY1" fmla="*/ 7982038 h 7992491"/>
              <a:gd name="connsiteX2" fmla="*/ 98682 w 6080432"/>
              <a:gd name="connsiteY2" fmla="*/ 4446323 h 7992491"/>
              <a:gd name="connsiteX3" fmla="*/ 1283598 w 6080432"/>
              <a:gd name="connsiteY3" fmla="*/ 0 h 7992491"/>
              <a:gd name="connsiteX4" fmla="*/ 6080432 w 6080432"/>
              <a:gd name="connsiteY4" fmla="*/ 4970056 h 7992491"/>
              <a:gd name="connsiteX0" fmla="*/ 6080432 w 6080432"/>
              <a:gd name="connsiteY0" fmla="*/ 4970056 h 8321493"/>
              <a:gd name="connsiteX1" fmla="*/ 2588848 w 6080432"/>
              <a:gd name="connsiteY1" fmla="*/ 8312429 h 8321493"/>
              <a:gd name="connsiteX2" fmla="*/ 98682 w 6080432"/>
              <a:gd name="connsiteY2" fmla="*/ 4446323 h 8321493"/>
              <a:gd name="connsiteX3" fmla="*/ 1283598 w 6080432"/>
              <a:gd name="connsiteY3" fmla="*/ 0 h 8321493"/>
              <a:gd name="connsiteX4" fmla="*/ 6080432 w 6080432"/>
              <a:gd name="connsiteY4" fmla="*/ 4970056 h 8321493"/>
              <a:gd name="connsiteX0" fmla="*/ 6080432 w 6080432"/>
              <a:gd name="connsiteY0" fmla="*/ 4970056 h 8413922"/>
              <a:gd name="connsiteX1" fmla="*/ 2588848 w 6080432"/>
              <a:gd name="connsiteY1" fmla="*/ 8312429 h 8413922"/>
              <a:gd name="connsiteX2" fmla="*/ 98682 w 6080432"/>
              <a:gd name="connsiteY2" fmla="*/ 4446323 h 8413922"/>
              <a:gd name="connsiteX3" fmla="*/ 1283598 w 6080432"/>
              <a:gd name="connsiteY3" fmla="*/ 0 h 8413922"/>
              <a:gd name="connsiteX4" fmla="*/ 6080432 w 6080432"/>
              <a:gd name="connsiteY4" fmla="*/ 4970056 h 8413922"/>
              <a:gd name="connsiteX0" fmla="*/ 6080432 w 6080432"/>
              <a:gd name="connsiteY0" fmla="*/ 4970056 h 8313845"/>
              <a:gd name="connsiteX1" fmla="*/ 2588848 w 6080432"/>
              <a:gd name="connsiteY1" fmla="*/ 8312429 h 8313845"/>
              <a:gd name="connsiteX2" fmla="*/ 98682 w 6080432"/>
              <a:gd name="connsiteY2" fmla="*/ 4446323 h 8313845"/>
              <a:gd name="connsiteX3" fmla="*/ 1283598 w 6080432"/>
              <a:gd name="connsiteY3" fmla="*/ 0 h 8313845"/>
              <a:gd name="connsiteX4" fmla="*/ 6080432 w 6080432"/>
              <a:gd name="connsiteY4" fmla="*/ 4970056 h 8313845"/>
              <a:gd name="connsiteX0" fmla="*/ 6080432 w 6080432"/>
              <a:gd name="connsiteY0" fmla="*/ 4970056 h 8314025"/>
              <a:gd name="connsiteX1" fmla="*/ 2588848 w 6080432"/>
              <a:gd name="connsiteY1" fmla="*/ 8312429 h 8314025"/>
              <a:gd name="connsiteX2" fmla="*/ 98682 w 6080432"/>
              <a:gd name="connsiteY2" fmla="*/ 4446323 h 8314025"/>
              <a:gd name="connsiteX3" fmla="*/ 1283598 w 6080432"/>
              <a:gd name="connsiteY3" fmla="*/ 0 h 8314025"/>
              <a:gd name="connsiteX4" fmla="*/ 6080432 w 6080432"/>
              <a:gd name="connsiteY4" fmla="*/ 4970056 h 8314025"/>
              <a:gd name="connsiteX0" fmla="*/ 6037882 w 6037882"/>
              <a:gd name="connsiteY0" fmla="*/ 4924970 h 8314419"/>
              <a:gd name="connsiteX1" fmla="*/ 2588848 w 6037882"/>
              <a:gd name="connsiteY1" fmla="*/ 8312429 h 8314419"/>
              <a:gd name="connsiteX2" fmla="*/ 98682 w 6037882"/>
              <a:gd name="connsiteY2" fmla="*/ 4446323 h 8314419"/>
              <a:gd name="connsiteX3" fmla="*/ 1283598 w 6037882"/>
              <a:gd name="connsiteY3" fmla="*/ 0 h 8314419"/>
              <a:gd name="connsiteX4" fmla="*/ 6037882 w 6037882"/>
              <a:gd name="connsiteY4" fmla="*/ 4924970 h 8314419"/>
              <a:gd name="connsiteX0" fmla="*/ 6037882 w 6037882"/>
              <a:gd name="connsiteY0" fmla="*/ 4924970 h 8420407"/>
              <a:gd name="connsiteX1" fmla="*/ 2588848 w 6037882"/>
              <a:gd name="connsiteY1" fmla="*/ 8312429 h 8420407"/>
              <a:gd name="connsiteX2" fmla="*/ 98682 w 6037882"/>
              <a:gd name="connsiteY2" fmla="*/ 4446323 h 8420407"/>
              <a:gd name="connsiteX3" fmla="*/ 1283598 w 6037882"/>
              <a:gd name="connsiteY3" fmla="*/ 0 h 8420407"/>
              <a:gd name="connsiteX4" fmla="*/ 6037882 w 6037882"/>
              <a:gd name="connsiteY4" fmla="*/ 4924970 h 8420407"/>
              <a:gd name="connsiteX0" fmla="*/ 6034712 w 6034712"/>
              <a:gd name="connsiteY0" fmla="*/ 5034514 h 8315487"/>
              <a:gd name="connsiteX1" fmla="*/ 2588848 w 6034712"/>
              <a:gd name="connsiteY1" fmla="*/ 8312429 h 8315487"/>
              <a:gd name="connsiteX2" fmla="*/ 98682 w 6034712"/>
              <a:gd name="connsiteY2" fmla="*/ 4446323 h 8315487"/>
              <a:gd name="connsiteX3" fmla="*/ 1283598 w 6034712"/>
              <a:gd name="connsiteY3" fmla="*/ 0 h 8315487"/>
              <a:gd name="connsiteX4" fmla="*/ 6034712 w 6034712"/>
              <a:gd name="connsiteY4" fmla="*/ 5034514 h 8315487"/>
              <a:gd name="connsiteX0" fmla="*/ 6034712 w 6034712"/>
              <a:gd name="connsiteY0" fmla="*/ 5034514 h 8412448"/>
              <a:gd name="connsiteX1" fmla="*/ 2588848 w 6034712"/>
              <a:gd name="connsiteY1" fmla="*/ 8312429 h 8412448"/>
              <a:gd name="connsiteX2" fmla="*/ 98682 w 6034712"/>
              <a:gd name="connsiteY2" fmla="*/ 4446323 h 8412448"/>
              <a:gd name="connsiteX3" fmla="*/ 1283598 w 6034712"/>
              <a:gd name="connsiteY3" fmla="*/ 0 h 8412448"/>
              <a:gd name="connsiteX4" fmla="*/ 6034712 w 6034712"/>
              <a:gd name="connsiteY4" fmla="*/ 5034514 h 8412448"/>
              <a:gd name="connsiteX0" fmla="*/ 6034712 w 6034712"/>
              <a:gd name="connsiteY0" fmla="*/ 5034514 h 8315245"/>
              <a:gd name="connsiteX1" fmla="*/ 2588848 w 6034712"/>
              <a:gd name="connsiteY1" fmla="*/ 8312429 h 8315245"/>
              <a:gd name="connsiteX2" fmla="*/ 98682 w 6034712"/>
              <a:gd name="connsiteY2" fmla="*/ 4446323 h 8315245"/>
              <a:gd name="connsiteX3" fmla="*/ 1283598 w 6034712"/>
              <a:gd name="connsiteY3" fmla="*/ 0 h 8315245"/>
              <a:gd name="connsiteX4" fmla="*/ 6034712 w 6034712"/>
              <a:gd name="connsiteY4" fmla="*/ 5034514 h 8315245"/>
              <a:gd name="connsiteX0" fmla="*/ 6034712 w 6034712"/>
              <a:gd name="connsiteY0" fmla="*/ 5034514 h 8485251"/>
              <a:gd name="connsiteX1" fmla="*/ 2408505 w 6034712"/>
              <a:gd name="connsiteY1" fmla="*/ 8482626 h 8485251"/>
              <a:gd name="connsiteX2" fmla="*/ 98682 w 6034712"/>
              <a:gd name="connsiteY2" fmla="*/ 4446323 h 8485251"/>
              <a:gd name="connsiteX3" fmla="*/ 1283598 w 6034712"/>
              <a:gd name="connsiteY3" fmla="*/ 0 h 8485251"/>
              <a:gd name="connsiteX4" fmla="*/ 6034712 w 6034712"/>
              <a:gd name="connsiteY4" fmla="*/ 5034514 h 8485251"/>
              <a:gd name="connsiteX0" fmla="*/ 6034712 w 6034712"/>
              <a:gd name="connsiteY0" fmla="*/ 5034514 h 8496510"/>
              <a:gd name="connsiteX1" fmla="*/ 2419142 w 6034712"/>
              <a:gd name="connsiteY1" fmla="*/ 8493897 h 8496510"/>
              <a:gd name="connsiteX2" fmla="*/ 98682 w 6034712"/>
              <a:gd name="connsiteY2" fmla="*/ 4446323 h 8496510"/>
              <a:gd name="connsiteX3" fmla="*/ 1283598 w 6034712"/>
              <a:gd name="connsiteY3" fmla="*/ 0 h 8496510"/>
              <a:gd name="connsiteX4" fmla="*/ 6034712 w 6034712"/>
              <a:gd name="connsiteY4" fmla="*/ 5034514 h 8496510"/>
              <a:gd name="connsiteX0" fmla="*/ 6034712 w 6034712"/>
              <a:gd name="connsiteY0" fmla="*/ 5034514 h 8506081"/>
              <a:gd name="connsiteX1" fmla="*/ 2419142 w 6034712"/>
              <a:gd name="connsiteY1" fmla="*/ 8493897 h 8506081"/>
              <a:gd name="connsiteX2" fmla="*/ 98682 w 6034712"/>
              <a:gd name="connsiteY2" fmla="*/ 4446323 h 8506081"/>
              <a:gd name="connsiteX3" fmla="*/ 1283598 w 6034712"/>
              <a:gd name="connsiteY3" fmla="*/ 0 h 8506081"/>
              <a:gd name="connsiteX4" fmla="*/ 6034712 w 6034712"/>
              <a:gd name="connsiteY4" fmla="*/ 5034514 h 8506081"/>
              <a:gd name="connsiteX0" fmla="*/ 6034712 w 6034712"/>
              <a:gd name="connsiteY0" fmla="*/ 5034514 h 8497077"/>
              <a:gd name="connsiteX1" fmla="*/ 2419142 w 6034712"/>
              <a:gd name="connsiteY1" fmla="*/ 8493897 h 8497077"/>
              <a:gd name="connsiteX2" fmla="*/ 98682 w 6034712"/>
              <a:gd name="connsiteY2" fmla="*/ 4446323 h 8497077"/>
              <a:gd name="connsiteX3" fmla="*/ 1283598 w 6034712"/>
              <a:gd name="connsiteY3" fmla="*/ 0 h 8497077"/>
              <a:gd name="connsiteX4" fmla="*/ 6034712 w 6034712"/>
              <a:gd name="connsiteY4" fmla="*/ 5034514 h 8497077"/>
              <a:gd name="connsiteX0" fmla="*/ 6034712 w 6034712"/>
              <a:gd name="connsiteY0" fmla="*/ 5034514 h 8498046"/>
              <a:gd name="connsiteX1" fmla="*/ 2419142 w 6034712"/>
              <a:gd name="connsiteY1" fmla="*/ 8493897 h 8498046"/>
              <a:gd name="connsiteX2" fmla="*/ 98682 w 6034712"/>
              <a:gd name="connsiteY2" fmla="*/ 4446323 h 8498046"/>
              <a:gd name="connsiteX3" fmla="*/ 1283598 w 6034712"/>
              <a:gd name="connsiteY3" fmla="*/ 0 h 8498046"/>
              <a:gd name="connsiteX4" fmla="*/ 6034712 w 6034712"/>
              <a:gd name="connsiteY4" fmla="*/ 5034514 h 8498046"/>
              <a:gd name="connsiteX0" fmla="*/ 6034712 w 6034712"/>
              <a:gd name="connsiteY0" fmla="*/ 5034514 h 8497890"/>
              <a:gd name="connsiteX1" fmla="*/ 2419142 w 6034712"/>
              <a:gd name="connsiteY1" fmla="*/ 8493897 h 8497890"/>
              <a:gd name="connsiteX2" fmla="*/ 98682 w 6034712"/>
              <a:gd name="connsiteY2" fmla="*/ 4446323 h 8497890"/>
              <a:gd name="connsiteX3" fmla="*/ 1283598 w 6034712"/>
              <a:gd name="connsiteY3" fmla="*/ 0 h 8497890"/>
              <a:gd name="connsiteX4" fmla="*/ 6034712 w 6034712"/>
              <a:gd name="connsiteY4" fmla="*/ 5034514 h 849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712" h="8497890">
                <a:moveTo>
                  <a:pt x="6034712" y="5034514"/>
                </a:moveTo>
                <a:cubicBezTo>
                  <a:pt x="4886091" y="6127152"/>
                  <a:pt x="3179190" y="7830372"/>
                  <a:pt x="2419142" y="8493897"/>
                </a:cubicBezTo>
                <a:cubicBezTo>
                  <a:pt x="2300752" y="8597252"/>
                  <a:pt x="604628" y="6679675"/>
                  <a:pt x="98682" y="4446323"/>
                </a:cubicBezTo>
                <a:cubicBezTo>
                  <a:pt x="-215258" y="2839114"/>
                  <a:pt x="230554" y="1166229"/>
                  <a:pt x="1283598" y="0"/>
                </a:cubicBezTo>
                <a:lnTo>
                  <a:pt x="6034712" y="5034514"/>
                </a:lnTo>
                <a:close/>
              </a:path>
            </a:pathLst>
          </a:custGeom>
          <a:gradFill>
            <a:gsLst>
              <a:gs pos="0">
                <a:srgbClr val="009933"/>
              </a:gs>
              <a:gs pos="100000">
                <a:srgbClr val="1E428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 rot="332622">
            <a:off x="-46495" y="-439492"/>
            <a:ext cx="5160936" cy="7289743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52BBB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74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id="{CB46790D-DCC3-F44B-A344-D71F1F30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39"/>
            <a:ext cx="7766186" cy="6887292"/>
          </a:xfrm>
          <a:prstGeom prst="rect">
            <a:avLst/>
          </a:prstGeom>
        </p:spPr>
      </p:pic>
      <p:sp>
        <p:nvSpPr>
          <p:cNvPr id="3" name="Gráfico 2">
            <a:extLst>
              <a:ext uri="{FF2B5EF4-FFF2-40B4-BE49-F238E27FC236}">
                <a16:creationId xmlns:a16="http://schemas.microsoft.com/office/drawing/2014/main" id="{29A6F48D-493D-AA31-7D72-B1B21D81BF28}"/>
              </a:ext>
            </a:extLst>
          </p:cNvPr>
          <p:cNvSpPr/>
          <p:nvPr userDrawn="1"/>
        </p:nvSpPr>
        <p:spPr>
          <a:xfrm>
            <a:off x="3246467" y="0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D5B95B-91C9-244A-E802-266F57332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6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id="{CB46790D-DCC3-F44B-A344-D71F1F30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39"/>
            <a:ext cx="7766186" cy="6887292"/>
          </a:xfrm>
          <a:prstGeom prst="rect">
            <a:avLst/>
          </a:prstGeom>
        </p:spPr>
      </p:pic>
      <p:sp>
        <p:nvSpPr>
          <p:cNvPr id="3" name="Gráfico 2">
            <a:extLst>
              <a:ext uri="{FF2B5EF4-FFF2-40B4-BE49-F238E27FC236}">
                <a16:creationId xmlns:a16="http://schemas.microsoft.com/office/drawing/2014/main" id="{29A6F48D-493D-AA31-7D72-B1B21D81BF28}"/>
              </a:ext>
            </a:extLst>
          </p:cNvPr>
          <p:cNvSpPr/>
          <p:nvPr userDrawn="1"/>
        </p:nvSpPr>
        <p:spPr>
          <a:xfrm>
            <a:off x="3246467" y="0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008A75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160D5149-624A-29E8-2BC6-EAFBA44898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D5B95B-91C9-244A-E802-266F57332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0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53E95A8-747E-329B-E6CD-EF5726E6D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441" y="6162673"/>
            <a:ext cx="1216852" cy="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0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53E95A8-747E-329B-E6CD-EF5726E6D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441" y="6162673"/>
            <a:ext cx="1216852" cy="251200"/>
          </a:xfrm>
          <a:prstGeom prst="rect">
            <a:avLst/>
          </a:prstGeom>
        </p:spPr>
      </p:pic>
      <p:sp>
        <p:nvSpPr>
          <p:cNvPr id="2" name="Gráfico 3">
            <a:extLst>
              <a:ext uri="{FF2B5EF4-FFF2-40B4-BE49-F238E27FC236}">
                <a16:creationId xmlns:a16="http://schemas.microsoft.com/office/drawing/2014/main" id="{2D59DE4D-37DC-612F-F150-86CB7E21BCDC}"/>
              </a:ext>
            </a:extLst>
          </p:cNvPr>
          <p:cNvSpPr/>
          <p:nvPr userDrawn="1"/>
        </p:nvSpPr>
        <p:spPr>
          <a:xfrm rot="10800000" flipH="1">
            <a:off x="9397999" y="0"/>
            <a:ext cx="2794001" cy="1204472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4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730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>
                  <a:alpha val="25000"/>
                </a:srgbClr>
              </a:gs>
              <a:gs pos="100000">
                <a:srgbClr val="008A75">
                  <a:alpha val="25000"/>
                </a:srgbClr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E194C4-7ECE-354A-58C5-160876ACD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BF56CC35-577E-20DF-D1E8-198E4A2044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84FD9D36-078B-87D2-6421-2696848A6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3529101" cy="500591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A426CAD-45F8-A7B5-F19D-92B5601FD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3145"/>
            <a:ext cx="3212836" cy="4850010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AF58BDBE-9B80-5DD5-63DF-504247681E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447" y="590112"/>
            <a:ext cx="1628350" cy="3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>
                  <a:alpha val="25000"/>
                </a:srgbClr>
              </a:gs>
              <a:gs pos="100000">
                <a:srgbClr val="008A75">
                  <a:alpha val="25000"/>
                </a:srgbClr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D514BFF-DADB-FE87-FD35-321A6D5EC9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E194C4-7ECE-354A-58C5-160876ACD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89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8D777-CBC5-4FB2-94EC-0C870B655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765D6C-0636-4D7B-8DF2-89FA7FD59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C18FE4-E47A-4DA8-8247-BD4E04A6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5566F7-8D3A-49CC-8BFF-73215454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709D3A-D644-4AFC-A3EF-DB6D4A57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81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7BB33-A92F-4C78-A83F-64DE495BB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4FF51-760E-4FB8-8589-DFAB0053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EC46FD-B6F9-4EC7-913E-C32108D0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BED983-0E16-4BA5-95C6-04B1CA61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704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5B5F5-1504-4FFC-B8CB-D41FE18A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229F9A-C495-46FC-89E1-DC4C711BA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9E88D8-44E6-4856-AB9D-5CAA804E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31ED5E-F056-4BD3-A903-E5ED48EA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F02F79-0FEB-4C4D-8D81-11CC0DA9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84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2E480-CAB8-4DE1-B537-86D71562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59DC0F-0C75-43D2-A028-DA9CF682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5E6495-E9FF-42AA-BD5D-25F777462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B32C86-DA1F-4208-B083-8CBFCEC0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FB0E77-3F19-4BE3-AA15-AB385EE5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44B400-E8EB-4E76-BCA0-AD735E24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131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48FA9-CDF3-43C5-BA76-B4588BE2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B11E7E-3D25-42DE-8D8C-AA206681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34E4FE-D15E-4203-93E8-11CD31B92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74F272-355B-468D-9412-1E65452C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9DB523-1A8A-434E-A003-E7122E869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6E468C-CB0F-4EB0-89E7-584F954D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19ED3C-60B4-42AD-89CC-16573AE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F5D315-F66E-4CBC-9EB3-5EBB378C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964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A403-5990-4EAF-91B1-FFAF842C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52F4B2-7DE3-4B25-B406-46FD3BB0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F6846E-8719-4D8C-BF6C-AC567DB5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79BBA2-1C9A-4A3F-BE5A-AEFF8D92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36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4998DE6-4899-4939-BCEA-54200D5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512AAE-E1C7-4475-8ECF-3F3C8DD0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DCBF78-E54E-4069-8548-6C409D1C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718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F3B09-AE6C-46C4-92EE-01E225A5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F8F6D-F58B-4E1B-BDBB-CB66E3A2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96548A-8658-4396-BA07-05A6D2FC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79B5C-F79E-4604-9141-DBCEB860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4D59B1-636B-40B4-8331-7E01C50E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CE4941-FF7E-49A8-9454-A835660D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0566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EF9A2-B6B6-4260-885F-B28D4ACC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9409AB-9229-498F-B870-5007D8A68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D5E6B3-B386-4458-9F96-61C44FCD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81869B-D0AE-4340-BFF2-E153586F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6FCF57-DA40-4D92-9955-BED7D39E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358619-6DB3-426C-8AE0-6B407CA1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1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F23AF2-F76E-4B05-A531-BA176439FC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1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5C23A-335D-4E99-8A68-DA916C42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BB6378-2638-4AD2-9C3B-21CEC5AF2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A5F120-8088-4EA0-8E8E-31D38C7A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66EF35-1EE2-43AD-8DFA-BE8432A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384F75-D20A-4E99-A611-549E6602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613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3A12F2-1718-4E07-8692-B5CBAD96A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DA15C2-E9D1-4C92-8887-28CB33B0F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C8F241-578D-469D-AF94-118D04D2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BAFE89-B76A-4738-983A-725FF034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82441F-B891-448A-92C4-428CA81E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208A20-299E-BABA-DA3F-40D360D3A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4D3B487-C0B0-A186-06AE-4C557DF997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296" y="6167652"/>
            <a:ext cx="1531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ts val="300"/>
              </a:spcBef>
              <a:spcAft>
                <a:spcPct val="0"/>
              </a:spcAft>
            </a:pPr>
            <a:r>
              <a:rPr lang="pt-BR" altLang="pt-BR" sz="1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Ostensivo</a:t>
            </a:r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00438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F2A679-AD0D-3511-3294-83FDE5791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960EACD7-F98E-BA9C-4550-C15F2A0255AD}"/>
              </a:ext>
            </a:extLst>
          </p:cNvPr>
          <p:cNvSpPr/>
          <p:nvPr/>
        </p:nvSpPr>
        <p:spPr>
          <a:xfrm rot="10800000">
            <a:off x="10372" y="12202"/>
            <a:ext cx="5794521" cy="2422290"/>
          </a:xfrm>
          <a:custGeom>
            <a:avLst/>
            <a:gdLst>
              <a:gd name="connsiteX0" fmla="*/ 5794522 w 5794521"/>
              <a:gd name="connsiteY0" fmla="*/ 213125 h 2422290"/>
              <a:gd name="connsiteX1" fmla="*/ 4333216 w 5794521"/>
              <a:gd name="connsiteY1" fmla="*/ 0 h 2422290"/>
              <a:gd name="connsiteX2" fmla="*/ 0 w 5794521"/>
              <a:gd name="connsiteY2" fmla="*/ 2422291 h 24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21" h="2422290">
                <a:moveTo>
                  <a:pt x="5794522" y="213125"/>
                </a:moveTo>
                <a:cubicBezTo>
                  <a:pt x="5331663" y="74499"/>
                  <a:pt x="4841103" y="0"/>
                  <a:pt x="4333216" y="0"/>
                </a:cubicBezTo>
                <a:cubicBezTo>
                  <a:pt x="2501000" y="0"/>
                  <a:pt x="895210" y="968916"/>
                  <a:pt x="0" y="2422291"/>
                </a:cubicBezTo>
              </a:path>
            </a:pathLst>
          </a:custGeom>
          <a:noFill/>
          <a:ln w="24373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B5ABFD-9681-0B42-9CF1-BD15F569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666" y="6167652"/>
            <a:ext cx="1216627" cy="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688" r:id="rId2"/>
    <p:sldLayoutId id="2147483862" r:id="rId3"/>
    <p:sldLayoutId id="2147483863" r:id="rId4"/>
    <p:sldLayoutId id="2147483864" r:id="rId5"/>
    <p:sldLayoutId id="2147483713" r:id="rId6"/>
    <p:sldLayoutId id="2147483828" r:id="rId7"/>
    <p:sldLayoutId id="2147483830" r:id="rId8"/>
    <p:sldLayoutId id="2147483831" r:id="rId9"/>
    <p:sldLayoutId id="2147483840" r:id="rId10"/>
    <p:sldLayoutId id="2147483832" r:id="rId11"/>
    <p:sldLayoutId id="2147483852" r:id="rId12"/>
    <p:sldLayoutId id="2147483853" r:id="rId13"/>
    <p:sldLayoutId id="2147483833" r:id="rId14"/>
    <p:sldLayoutId id="2147483837" r:id="rId15"/>
    <p:sldLayoutId id="2147483834" r:id="rId16"/>
    <p:sldLayoutId id="2147483835" r:id="rId17"/>
    <p:sldLayoutId id="2147483844" r:id="rId18"/>
    <p:sldLayoutId id="2147483845" r:id="rId19"/>
    <p:sldLayoutId id="2147483848" r:id="rId20"/>
    <p:sldLayoutId id="2147483849" r:id="rId21"/>
    <p:sldLayoutId id="2147483846" r:id="rId22"/>
    <p:sldLayoutId id="2147483841" r:id="rId23"/>
    <p:sldLayoutId id="2147483851" r:id="rId24"/>
    <p:sldLayoutId id="2147483866" r:id="rId25"/>
    <p:sldLayoutId id="2147483867" r:id="rId26"/>
    <p:sldLayoutId id="2147483875" r:id="rId27"/>
    <p:sldLayoutId id="2147483843" r:id="rId28"/>
    <p:sldLayoutId id="2147483847" r:id="rId29"/>
    <p:sldLayoutId id="2147483842" r:id="rId30"/>
    <p:sldLayoutId id="2147483858" r:id="rId31"/>
    <p:sldLayoutId id="2147483859" r:id="rId32"/>
    <p:sldLayoutId id="2147483860" r:id="rId33"/>
    <p:sldLayoutId id="2147483861" r:id="rId34"/>
    <p:sldLayoutId id="2147483870" r:id="rId35"/>
    <p:sldLayoutId id="2147483871" r:id="rId36"/>
    <p:sldLayoutId id="2147483872" r:id="rId37"/>
    <p:sldLayoutId id="2147483714" r:id="rId38"/>
    <p:sldLayoutId id="2147483854" r:id="rId39"/>
    <p:sldLayoutId id="2147483855" r:id="rId40"/>
    <p:sldLayoutId id="2147483876" r:id="rId41"/>
    <p:sldLayoutId id="2147483856" r:id="rId42"/>
    <p:sldLayoutId id="2147483857" r:id="rId43"/>
    <p:sldLayoutId id="2147483829" r:id="rId44"/>
    <p:sldLayoutId id="2147483874" r:id="rId45"/>
    <p:sldLayoutId id="2147483836" r:id="rId46"/>
    <p:sldLayoutId id="2147483850" r:id="rId47"/>
    <p:sldLayoutId id="2147483839" r:id="rId48"/>
    <p:sldLayoutId id="2147483838" r:id="rId49"/>
    <p:sldLayoutId id="2147483873" r:id="rId50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5C4979B-83A1-46FA-8E55-F6EE334F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0F03C9-53BF-4DC8-B047-06272FE60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3E35E-7EF2-4137-A23E-8FDF83CE5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C517-C12E-4838-9B0B-CD6269E15B02}" type="datetimeFigureOut">
              <a:rPr lang="pt-BR" smtClean="0"/>
              <a:t>12/11/2025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866821-33EC-43E4-9F1B-5D5564B2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8B846F-146F-479C-A912-3710BFC69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B6A1-F8B7-4CA9-97DC-BBD263E90185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35070E1-689B-4AE9-A103-A16F9763BCBE}"/>
              </a:ext>
            </a:extLst>
          </p:cNvPr>
          <p:cNvGrpSpPr/>
          <p:nvPr userDrawn="1"/>
        </p:nvGrpSpPr>
        <p:grpSpPr>
          <a:xfrm>
            <a:off x="0" y="306403"/>
            <a:ext cx="12192000" cy="578150"/>
            <a:chOff x="0" y="234890"/>
            <a:chExt cx="12192000" cy="708384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B79CCB9-7669-45D6-90C4-747A27E2259D}"/>
                </a:ext>
              </a:extLst>
            </p:cNvPr>
            <p:cNvSpPr/>
            <p:nvPr/>
          </p:nvSpPr>
          <p:spPr>
            <a:xfrm>
              <a:off x="0" y="234890"/>
              <a:ext cx="6842615" cy="708384"/>
            </a:xfrm>
            <a:prstGeom prst="rect">
              <a:avLst/>
            </a:prstGeom>
            <a:solidFill>
              <a:srgbClr val="005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F20EC45-1F40-4893-A252-AD7EDCDC50ED}"/>
                </a:ext>
              </a:extLst>
            </p:cNvPr>
            <p:cNvSpPr/>
            <p:nvPr/>
          </p:nvSpPr>
          <p:spPr>
            <a:xfrm>
              <a:off x="6842615" y="234890"/>
              <a:ext cx="2902304" cy="708384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6D40622-C299-4828-9912-F611673F6064}"/>
                </a:ext>
              </a:extLst>
            </p:cNvPr>
            <p:cNvSpPr/>
            <p:nvPr/>
          </p:nvSpPr>
          <p:spPr>
            <a:xfrm>
              <a:off x="9744919" y="234890"/>
              <a:ext cx="1560545" cy="708384"/>
            </a:xfrm>
            <a:prstGeom prst="rect">
              <a:avLst/>
            </a:prstGeom>
            <a:solidFill>
              <a:srgbClr val="65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B37B4BB-FD8C-4B5E-AE6D-EB35FCFD215A}"/>
                </a:ext>
              </a:extLst>
            </p:cNvPr>
            <p:cNvSpPr/>
            <p:nvPr/>
          </p:nvSpPr>
          <p:spPr>
            <a:xfrm>
              <a:off x="11305464" y="234890"/>
              <a:ext cx="886536" cy="708384"/>
            </a:xfrm>
            <a:prstGeom prst="rect">
              <a:avLst/>
            </a:prstGeom>
            <a:solidFill>
              <a:srgbClr val="EFA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82395037-CA74-4756-A10B-8D1EC8D85F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01" y="6530916"/>
            <a:ext cx="1075944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ECF9635-CFF6-4BB4-A305-131CC8F4CA1F}"/>
              </a:ext>
            </a:extLst>
          </p:cNvPr>
          <p:cNvCxnSpPr>
            <a:cxnSpLocks/>
          </p:cNvCxnSpPr>
          <p:nvPr/>
        </p:nvCxnSpPr>
        <p:spPr>
          <a:xfrm>
            <a:off x="329866" y="3641847"/>
            <a:ext cx="11198989" cy="2836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598DFA2A-106B-41EC-93E3-B2CD5D5400D5}"/>
              </a:ext>
            </a:extLst>
          </p:cNvPr>
          <p:cNvSpPr>
            <a:spLocks noChangeAspect="1"/>
          </p:cNvSpPr>
          <p:nvPr/>
        </p:nvSpPr>
        <p:spPr>
          <a:xfrm>
            <a:off x="8470812" y="2185487"/>
            <a:ext cx="180000" cy="180000"/>
          </a:xfrm>
          <a:prstGeom prst="ellipse">
            <a:avLst/>
          </a:pr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F4B78D6-3BE3-4900-8B22-8E7608D3BDF8}"/>
              </a:ext>
            </a:extLst>
          </p:cNvPr>
          <p:cNvSpPr>
            <a:spLocks noChangeAspect="1"/>
          </p:cNvSpPr>
          <p:nvPr/>
        </p:nvSpPr>
        <p:spPr>
          <a:xfrm>
            <a:off x="662927" y="2129512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9FB49E0-7A47-4DDB-B1B2-96A9663744E1}"/>
              </a:ext>
            </a:extLst>
          </p:cNvPr>
          <p:cNvSpPr>
            <a:spLocks noChangeAspect="1"/>
          </p:cNvSpPr>
          <p:nvPr/>
        </p:nvSpPr>
        <p:spPr>
          <a:xfrm>
            <a:off x="8432269" y="3571013"/>
            <a:ext cx="270000" cy="270000"/>
          </a:xfrm>
          <a:prstGeom prst="ellipse">
            <a:avLst/>
          </a:pr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67E38F8-3A4F-4F1E-8C51-19A9981DE429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8560812" y="2365487"/>
            <a:ext cx="7071" cy="134052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FED225F-39DB-43B0-B69C-E74AD0A567DD}"/>
              </a:ext>
            </a:extLst>
          </p:cNvPr>
          <p:cNvCxnSpPr>
            <a:cxnSpLocks/>
          </p:cNvCxnSpPr>
          <p:nvPr/>
        </p:nvCxnSpPr>
        <p:spPr>
          <a:xfrm>
            <a:off x="752927" y="2129512"/>
            <a:ext cx="0" cy="1529136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A99B6297-C5A1-4CB2-B10B-B1281BD71319}"/>
              </a:ext>
            </a:extLst>
          </p:cNvPr>
          <p:cNvSpPr>
            <a:spLocks noChangeAspect="1"/>
          </p:cNvSpPr>
          <p:nvPr/>
        </p:nvSpPr>
        <p:spPr>
          <a:xfrm>
            <a:off x="617927" y="3523648"/>
            <a:ext cx="270000" cy="2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6E046A6-1BC2-2C42-0C73-3BD6B55B514E}"/>
              </a:ext>
            </a:extLst>
          </p:cNvPr>
          <p:cNvSpPr txBox="1"/>
          <p:nvPr/>
        </p:nvSpPr>
        <p:spPr>
          <a:xfrm>
            <a:off x="323460" y="3778104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1970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6BCA646-0CF6-2472-B593-FBD2B676FACF}"/>
              </a:ext>
            </a:extLst>
          </p:cNvPr>
          <p:cNvSpPr txBox="1"/>
          <p:nvPr/>
        </p:nvSpPr>
        <p:spPr>
          <a:xfrm>
            <a:off x="157749" y="1762926"/>
            <a:ext cx="1144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FMM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254E8F8-67EE-F530-7B7C-55FB9ECE5C51}"/>
              </a:ext>
            </a:extLst>
          </p:cNvPr>
          <p:cNvSpPr txBox="1"/>
          <p:nvPr/>
        </p:nvSpPr>
        <p:spPr>
          <a:xfrm>
            <a:off x="6931812" y="5131958"/>
            <a:ext cx="1282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FUNTTEL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F9A7A95-DD61-BA17-D5A8-535BE2EE7939}"/>
              </a:ext>
            </a:extLst>
          </p:cNvPr>
          <p:cNvSpPr txBox="1"/>
          <p:nvPr/>
        </p:nvSpPr>
        <p:spPr>
          <a:xfrm>
            <a:off x="7871099" y="1787102"/>
            <a:ext cx="1282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FUST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CD1E174-854B-708B-C3D0-F96FB8133290}"/>
              </a:ext>
            </a:extLst>
          </p:cNvPr>
          <p:cNvCxnSpPr>
            <a:cxnSpLocks/>
          </p:cNvCxnSpPr>
          <p:nvPr/>
        </p:nvCxnSpPr>
        <p:spPr>
          <a:xfrm flipV="1">
            <a:off x="9682430" y="3630152"/>
            <a:ext cx="2453" cy="1380371"/>
          </a:xfrm>
          <a:prstGeom prst="line">
            <a:avLst/>
          </a:prstGeom>
          <a:ln w="25400">
            <a:solidFill>
              <a:srgbClr val="1E4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98407EF8-9511-5A33-5160-5FEF169C1665}"/>
              </a:ext>
            </a:extLst>
          </p:cNvPr>
          <p:cNvSpPr>
            <a:spLocks noChangeAspect="1"/>
          </p:cNvSpPr>
          <p:nvPr/>
        </p:nvSpPr>
        <p:spPr>
          <a:xfrm>
            <a:off x="9547123" y="3563571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4D5684D-67AB-486D-C404-1EC3CDEF634D}"/>
              </a:ext>
            </a:extLst>
          </p:cNvPr>
          <p:cNvSpPr>
            <a:spLocks noChangeAspect="1"/>
          </p:cNvSpPr>
          <p:nvPr/>
        </p:nvSpPr>
        <p:spPr>
          <a:xfrm>
            <a:off x="9607240" y="491525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8B8CCBF-1142-056A-505F-E56BF1CCA330}"/>
              </a:ext>
            </a:extLst>
          </p:cNvPr>
          <p:cNvSpPr txBox="1"/>
          <p:nvPr/>
        </p:nvSpPr>
        <p:spPr>
          <a:xfrm>
            <a:off x="9275840" y="5141727"/>
            <a:ext cx="85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Fundo Social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A8233B63-ED53-532B-3F98-32A816783167}"/>
              </a:ext>
            </a:extLst>
          </p:cNvPr>
          <p:cNvSpPr>
            <a:spLocks noChangeAspect="1"/>
          </p:cNvSpPr>
          <p:nvPr/>
        </p:nvSpPr>
        <p:spPr>
          <a:xfrm>
            <a:off x="4512451" y="2157149"/>
            <a:ext cx="180000" cy="180000"/>
          </a:xfrm>
          <a:prstGeom prst="ellipse">
            <a:avLst/>
          </a:prstGeom>
          <a:solidFill>
            <a:srgbClr val="6D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3665FD6-A19A-F3AE-5A1A-23402DB2CE6D}"/>
              </a:ext>
            </a:extLst>
          </p:cNvPr>
          <p:cNvSpPr>
            <a:spLocks noChangeAspect="1"/>
          </p:cNvSpPr>
          <p:nvPr/>
        </p:nvSpPr>
        <p:spPr>
          <a:xfrm>
            <a:off x="4467451" y="3551285"/>
            <a:ext cx="270000" cy="270000"/>
          </a:xfrm>
          <a:prstGeom prst="ellipse">
            <a:avLst/>
          </a:prstGeom>
          <a:solidFill>
            <a:srgbClr val="6D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E9D9EFF0-C969-3524-B69F-97C3F008D3BF}"/>
              </a:ext>
            </a:extLst>
          </p:cNvPr>
          <p:cNvCxnSpPr>
            <a:cxnSpLocks/>
          </p:cNvCxnSpPr>
          <p:nvPr/>
        </p:nvCxnSpPr>
        <p:spPr>
          <a:xfrm>
            <a:off x="4602142" y="2247149"/>
            <a:ext cx="0" cy="1439136"/>
          </a:xfrm>
          <a:prstGeom prst="line">
            <a:avLst/>
          </a:prstGeom>
          <a:ln w="25400">
            <a:solidFill>
              <a:srgbClr val="6D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21D72C3-3623-4ED2-156E-D76C89FB3609}"/>
              </a:ext>
            </a:extLst>
          </p:cNvPr>
          <p:cNvSpPr txBox="1"/>
          <p:nvPr/>
        </p:nvSpPr>
        <p:spPr>
          <a:xfrm>
            <a:off x="4163987" y="1782846"/>
            <a:ext cx="8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FSA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1E2115B-5326-51BA-9AD3-E07BE5296BA3}"/>
              </a:ext>
            </a:extLst>
          </p:cNvPr>
          <p:cNvSpPr txBox="1"/>
          <p:nvPr/>
        </p:nvSpPr>
        <p:spPr>
          <a:xfrm>
            <a:off x="4169525" y="3840184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2008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A6A867E8-390A-A6AD-F5EF-01CCC0E9084F}"/>
              </a:ext>
            </a:extLst>
          </p:cNvPr>
          <p:cNvCxnSpPr>
            <a:cxnSpLocks/>
          </p:cNvCxnSpPr>
          <p:nvPr/>
        </p:nvCxnSpPr>
        <p:spPr>
          <a:xfrm flipV="1">
            <a:off x="7542865" y="3632365"/>
            <a:ext cx="2453" cy="1274800"/>
          </a:xfrm>
          <a:prstGeom prst="line">
            <a:avLst/>
          </a:prstGeom>
          <a:ln w="25400">
            <a:solidFill>
              <a:srgbClr val="1E4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id="{2881D0FC-E7A0-A50A-A1F4-09FF8CA5CFA7}"/>
              </a:ext>
            </a:extLst>
          </p:cNvPr>
          <p:cNvSpPr>
            <a:spLocks noChangeAspect="1"/>
          </p:cNvSpPr>
          <p:nvPr/>
        </p:nvSpPr>
        <p:spPr>
          <a:xfrm>
            <a:off x="7407558" y="3559067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6354B18-2BDB-7A95-A721-EAC9F21460E2}"/>
              </a:ext>
            </a:extLst>
          </p:cNvPr>
          <p:cNvSpPr>
            <a:spLocks noChangeAspect="1"/>
          </p:cNvSpPr>
          <p:nvPr/>
        </p:nvSpPr>
        <p:spPr>
          <a:xfrm>
            <a:off x="7455318" y="482396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57C10C8-114F-2AEC-D01D-86E5A6D2C596}"/>
              </a:ext>
            </a:extLst>
          </p:cNvPr>
          <p:cNvSpPr txBox="1"/>
          <p:nvPr/>
        </p:nvSpPr>
        <p:spPr>
          <a:xfrm>
            <a:off x="7091856" y="3195420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2017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A8E1E449-BD69-F7D1-3CFE-EC34E35CD88D}"/>
              </a:ext>
            </a:extLst>
          </p:cNvPr>
          <p:cNvSpPr txBox="1"/>
          <p:nvPr/>
        </p:nvSpPr>
        <p:spPr>
          <a:xfrm>
            <a:off x="8132314" y="3846576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2022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76B6C3A-482B-9FA0-9367-648B0D48AAE5}"/>
              </a:ext>
            </a:extLst>
          </p:cNvPr>
          <p:cNvSpPr txBox="1"/>
          <p:nvPr/>
        </p:nvSpPr>
        <p:spPr>
          <a:xfrm>
            <a:off x="9230833" y="3177922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2024</a:t>
            </a:r>
          </a:p>
        </p:txBody>
      </p:sp>
      <p:sp>
        <p:nvSpPr>
          <p:cNvPr id="64" name="Nome do tema">
            <a:extLst>
              <a:ext uri="{FF2B5EF4-FFF2-40B4-BE49-F238E27FC236}">
                <a16:creationId xmlns:a16="http://schemas.microsoft.com/office/drawing/2014/main" id="{B081F993-7B45-8C9C-9B5A-3050BBACC49D}"/>
              </a:ext>
            </a:extLst>
          </p:cNvPr>
          <p:cNvSpPr txBox="1"/>
          <p:nvPr/>
        </p:nvSpPr>
        <p:spPr>
          <a:xfrm>
            <a:off x="293676" y="380434"/>
            <a:ext cx="1184608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lvl="0" defTabSz="825500" hangingPunct="0">
              <a:spcAft>
                <a:spcPts val="200"/>
              </a:spcAft>
              <a:defRPr/>
            </a:pPr>
            <a:r>
              <a:rPr lang="pt-BR" sz="2000" b="1" kern="0" dirty="0">
                <a:solidFill>
                  <a:srgbClr val="004389"/>
                </a:solidFill>
                <a:latin typeface="Arial" pitchFamily="34" charset="0"/>
                <a:cs typeface="Arial" pitchFamily="34" charset="0"/>
              </a:rPr>
              <a:t>Fundos Operados pelo BNDES // </a:t>
            </a:r>
            <a:r>
              <a:rPr lang="pt-BR" sz="2000" kern="0" dirty="0">
                <a:solidFill>
                  <a:srgbClr val="004389"/>
                </a:solidFill>
                <a:latin typeface="Arial" pitchFamily="34" charset="0"/>
                <a:cs typeface="Arial" pitchFamily="34" charset="0"/>
              </a:rPr>
              <a:t>Panorama Histórico</a:t>
            </a:r>
            <a:endParaRPr kumimoji="0" lang="pt-BR" sz="2000" i="0" u="none" strike="noStrike" kern="0" cap="none" spc="0" normalizeH="0" baseline="0" noProof="0" dirty="0">
              <a:ln>
                <a:noFill/>
              </a:ln>
              <a:solidFill>
                <a:srgbClr val="004389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venir Next Regular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16BBED-0A3A-633C-A8AA-3D9CE0886405}"/>
              </a:ext>
            </a:extLst>
          </p:cNvPr>
          <p:cNvSpPr txBox="1"/>
          <p:nvPr/>
        </p:nvSpPr>
        <p:spPr>
          <a:xfrm>
            <a:off x="921271" y="5232517"/>
            <a:ext cx="128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PIS/</a:t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PASEP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FAFE083-9A9F-3AC4-B357-E51B33D0A44E}"/>
              </a:ext>
            </a:extLst>
          </p:cNvPr>
          <p:cNvSpPr txBox="1"/>
          <p:nvPr/>
        </p:nvSpPr>
        <p:spPr>
          <a:xfrm>
            <a:off x="1175843" y="3176501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1974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F31FCCC-80D2-2BE9-CE56-A808A0AB716E}"/>
              </a:ext>
            </a:extLst>
          </p:cNvPr>
          <p:cNvSpPr txBox="1"/>
          <p:nvPr/>
        </p:nvSpPr>
        <p:spPr>
          <a:xfrm>
            <a:off x="3137362" y="5219362"/>
            <a:ext cx="85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FND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5CC26C9-D0C0-D400-986C-FB93A2F67115}"/>
              </a:ext>
            </a:extLst>
          </p:cNvPr>
          <p:cNvSpPr txBox="1"/>
          <p:nvPr/>
        </p:nvSpPr>
        <p:spPr>
          <a:xfrm>
            <a:off x="3134168" y="3176501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1991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B7DFA27-7B8F-DF33-1D0A-1AE81281FC8A}"/>
              </a:ext>
            </a:extLst>
          </p:cNvPr>
          <p:cNvCxnSpPr>
            <a:cxnSpLocks/>
            <a:endCxn id="47" idx="0"/>
          </p:cNvCxnSpPr>
          <p:nvPr/>
        </p:nvCxnSpPr>
        <p:spPr>
          <a:xfrm flipV="1">
            <a:off x="2557027" y="2217835"/>
            <a:ext cx="2453" cy="1380371"/>
          </a:xfrm>
          <a:prstGeom prst="line">
            <a:avLst/>
          </a:prstGeom>
          <a:ln w="25400">
            <a:solidFill>
              <a:srgbClr val="1E4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E881A813-F88A-8FC1-5104-3569850D4815}"/>
              </a:ext>
            </a:extLst>
          </p:cNvPr>
          <p:cNvSpPr>
            <a:spLocks noChangeAspect="1"/>
          </p:cNvSpPr>
          <p:nvPr/>
        </p:nvSpPr>
        <p:spPr>
          <a:xfrm>
            <a:off x="2421720" y="3535214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EB8615B-F10C-EB48-017C-B4A987230844}"/>
              </a:ext>
            </a:extLst>
          </p:cNvPr>
          <p:cNvSpPr>
            <a:spLocks noChangeAspect="1"/>
          </p:cNvSpPr>
          <p:nvPr/>
        </p:nvSpPr>
        <p:spPr>
          <a:xfrm>
            <a:off x="2469480" y="2217835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04C692B-9474-1950-92B9-AA78C4218805}"/>
              </a:ext>
            </a:extLst>
          </p:cNvPr>
          <p:cNvSpPr txBox="1"/>
          <p:nvPr/>
        </p:nvSpPr>
        <p:spPr>
          <a:xfrm>
            <a:off x="2137286" y="1807591"/>
            <a:ext cx="85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61E9D2E-80C2-1FC4-F2B4-8C7E552C5CE9}"/>
              </a:ext>
            </a:extLst>
          </p:cNvPr>
          <p:cNvSpPr txBox="1"/>
          <p:nvPr/>
        </p:nvSpPr>
        <p:spPr>
          <a:xfrm>
            <a:off x="2088683" y="3790548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1990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0A7260E-480C-2E89-3066-44E22CD85D1A}"/>
              </a:ext>
            </a:extLst>
          </p:cNvPr>
          <p:cNvSpPr>
            <a:spLocks noChangeAspect="1"/>
          </p:cNvSpPr>
          <p:nvPr/>
        </p:nvSpPr>
        <p:spPr>
          <a:xfrm>
            <a:off x="6354005" y="2160693"/>
            <a:ext cx="180000" cy="180000"/>
          </a:xfrm>
          <a:prstGeom prst="ellipse">
            <a:avLst/>
          </a:prstGeom>
          <a:solidFill>
            <a:srgbClr val="6D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16766BA3-ECAF-20A5-C1FA-AE990EFC11EA}"/>
              </a:ext>
            </a:extLst>
          </p:cNvPr>
          <p:cNvSpPr>
            <a:spLocks noChangeAspect="1"/>
          </p:cNvSpPr>
          <p:nvPr/>
        </p:nvSpPr>
        <p:spPr>
          <a:xfrm>
            <a:off x="6309005" y="3554829"/>
            <a:ext cx="270000" cy="270000"/>
          </a:xfrm>
          <a:prstGeom prst="ellipse">
            <a:avLst/>
          </a:prstGeom>
          <a:solidFill>
            <a:srgbClr val="6D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74347CD4-A3F7-3B24-616A-4B54D258683E}"/>
              </a:ext>
            </a:extLst>
          </p:cNvPr>
          <p:cNvCxnSpPr>
            <a:cxnSpLocks/>
          </p:cNvCxnSpPr>
          <p:nvPr/>
        </p:nvCxnSpPr>
        <p:spPr>
          <a:xfrm>
            <a:off x="6443696" y="2250693"/>
            <a:ext cx="0" cy="1439136"/>
          </a:xfrm>
          <a:prstGeom prst="line">
            <a:avLst/>
          </a:prstGeom>
          <a:ln w="25400">
            <a:solidFill>
              <a:srgbClr val="6D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775BFA65-BF0C-D470-2256-3D45FB4407FE}"/>
              </a:ext>
            </a:extLst>
          </p:cNvPr>
          <p:cNvSpPr txBox="1"/>
          <p:nvPr/>
        </p:nvSpPr>
        <p:spPr>
          <a:xfrm>
            <a:off x="6005541" y="1786390"/>
            <a:ext cx="87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FNMC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A8759AD-B84C-6207-DE86-8BE58ADB3918}"/>
              </a:ext>
            </a:extLst>
          </p:cNvPr>
          <p:cNvSpPr txBox="1"/>
          <p:nvPr/>
        </p:nvSpPr>
        <p:spPr>
          <a:xfrm>
            <a:off x="6011079" y="3843728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2009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BAD46072-A5E6-4505-B2FD-12A7D25A7B36}"/>
              </a:ext>
            </a:extLst>
          </p:cNvPr>
          <p:cNvCxnSpPr>
            <a:cxnSpLocks/>
          </p:cNvCxnSpPr>
          <p:nvPr/>
        </p:nvCxnSpPr>
        <p:spPr>
          <a:xfrm>
            <a:off x="5543957" y="3623534"/>
            <a:ext cx="0" cy="1529136"/>
          </a:xfrm>
          <a:prstGeom prst="line">
            <a:avLst/>
          </a:prstGeom>
          <a:ln w="25400">
            <a:solidFill>
              <a:srgbClr val="1E4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86C7703E-B5D3-4858-B8AC-261ED6BC79A7}"/>
              </a:ext>
            </a:extLst>
          </p:cNvPr>
          <p:cNvSpPr>
            <a:spLocks noChangeAspect="1"/>
          </p:cNvSpPr>
          <p:nvPr/>
        </p:nvSpPr>
        <p:spPr>
          <a:xfrm>
            <a:off x="5408650" y="3560542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A03DB3AC-D14F-431F-801E-8D6F5CB6D0E7}"/>
              </a:ext>
            </a:extLst>
          </p:cNvPr>
          <p:cNvSpPr>
            <a:spLocks noChangeAspect="1"/>
          </p:cNvSpPr>
          <p:nvPr/>
        </p:nvSpPr>
        <p:spPr>
          <a:xfrm>
            <a:off x="5453650" y="503936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BBA5C9B7-293A-B370-7F62-18D7A8694ED5}"/>
              </a:ext>
            </a:extLst>
          </p:cNvPr>
          <p:cNvSpPr txBox="1"/>
          <p:nvPr/>
        </p:nvSpPr>
        <p:spPr>
          <a:xfrm>
            <a:off x="4755650" y="5207811"/>
            <a:ext cx="128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Fundo Amazônia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E48699B-EFD4-C8F3-BAE0-B1CC549256E0}"/>
              </a:ext>
            </a:extLst>
          </p:cNvPr>
          <p:cNvSpPr txBox="1"/>
          <p:nvPr/>
        </p:nvSpPr>
        <p:spPr>
          <a:xfrm>
            <a:off x="5114940" y="3229535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2008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86DA79B-788B-EAAC-1631-CD8DCC6C730A}"/>
              </a:ext>
            </a:extLst>
          </p:cNvPr>
          <p:cNvSpPr>
            <a:spLocks noChangeAspect="1"/>
          </p:cNvSpPr>
          <p:nvPr/>
        </p:nvSpPr>
        <p:spPr>
          <a:xfrm>
            <a:off x="10757859" y="2151321"/>
            <a:ext cx="180000" cy="180000"/>
          </a:xfrm>
          <a:prstGeom prst="ellipse">
            <a:avLst/>
          </a:pr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336FE19-B675-AF4F-69D3-F92928D403EA}"/>
              </a:ext>
            </a:extLst>
          </p:cNvPr>
          <p:cNvSpPr>
            <a:spLocks noChangeAspect="1"/>
          </p:cNvSpPr>
          <p:nvPr/>
        </p:nvSpPr>
        <p:spPr>
          <a:xfrm>
            <a:off x="10719316" y="3536847"/>
            <a:ext cx="270000" cy="270000"/>
          </a:xfrm>
          <a:prstGeom prst="ellipse">
            <a:avLst/>
          </a:prstGeom>
          <a:solidFill>
            <a:srgbClr val="52B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B571251-36D0-9E7B-4CDC-0CAC27F772EE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0847859" y="2331321"/>
            <a:ext cx="7071" cy="134052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14C1C19-925A-8332-9192-C8C482905B80}"/>
              </a:ext>
            </a:extLst>
          </p:cNvPr>
          <p:cNvSpPr txBox="1"/>
          <p:nvPr/>
        </p:nvSpPr>
        <p:spPr>
          <a:xfrm>
            <a:off x="10259973" y="1731602"/>
            <a:ext cx="1144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FGE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02F8717-B885-2CAE-FC54-DD3530CA5D8E}"/>
              </a:ext>
            </a:extLst>
          </p:cNvPr>
          <p:cNvSpPr txBox="1"/>
          <p:nvPr/>
        </p:nvSpPr>
        <p:spPr>
          <a:xfrm>
            <a:off x="10419361" y="3812410"/>
            <a:ext cx="8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2025</a:t>
            </a:r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1A1C6F30-29A0-B6E6-55BC-40DB007AB003}"/>
              </a:ext>
            </a:extLst>
          </p:cNvPr>
          <p:cNvCxnSpPr>
            <a:cxnSpLocks/>
          </p:cNvCxnSpPr>
          <p:nvPr/>
        </p:nvCxnSpPr>
        <p:spPr>
          <a:xfrm>
            <a:off x="1607512" y="3593897"/>
            <a:ext cx="0" cy="1529136"/>
          </a:xfrm>
          <a:prstGeom prst="line">
            <a:avLst/>
          </a:prstGeom>
          <a:ln w="25400">
            <a:solidFill>
              <a:srgbClr val="1E4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e 77">
            <a:extLst>
              <a:ext uri="{FF2B5EF4-FFF2-40B4-BE49-F238E27FC236}">
                <a16:creationId xmlns:a16="http://schemas.microsoft.com/office/drawing/2014/main" id="{5877F653-9EA2-97E1-FF69-D52E57EEDBE3}"/>
              </a:ext>
            </a:extLst>
          </p:cNvPr>
          <p:cNvSpPr>
            <a:spLocks noChangeAspect="1"/>
          </p:cNvSpPr>
          <p:nvPr/>
        </p:nvSpPr>
        <p:spPr>
          <a:xfrm>
            <a:off x="1472205" y="353090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B52E5086-6B8B-C5EC-81C7-9358C0C9F51F}"/>
              </a:ext>
            </a:extLst>
          </p:cNvPr>
          <p:cNvSpPr>
            <a:spLocks noChangeAspect="1"/>
          </p:cNvSpPr>
          <p:nvPr/>
        </p:nvSpPr>
        <p:spPr>
          <a:xfrm>
            <a:off x="1517205" y="5009725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36AFF92D-3B7A-E6EC-D636-BDE2F412445D}"/>
              </a:ext>
            </a:extLst>
          </p:cNvPr>
          <p:cNvSpPr>
            <a:spLocks noChangeAspect="1"/>
          </p:cNvSpPr>
          <p:nvPr/>
        </p:nvSpPr>
        <p:spPr>
          <a:xfrm>
            <a:off x="3483710" y="4941971"/>
            <a:ext cx="180000" cy="180000"/>
          </a:xfrm>
          <a:prstGeom prst="ellipse">
            <a:avLst/>
          </a:prstGeom>
          <a:solidFill>
            <a:srgbClr val="6D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3D7D16E7-A418-F67F-B007-D12B4D2D8332}"/>
              </a:ext>
            </a:extLst>
          </p:cNvPr>
          <p:cNvSpPr>
            <a:spLocks noChangeAspect="1"/>
          </p:cNvSpPr>
          <p:nvPr/>
        </p:nvSpPr>
        <p:spPr>
          <a:xfrm>
            <a:off x="3433597" y="3530691"/>
            <a:ext cx="270000" cy="270000"/>
          </a:xfrm>
          <a:prstGeom prst="ellipse">
            <a:avLst/>
          </a:prstGeom>
          <a:solidFill>
            <a:srgbClr val="6D9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EFF1FA35-D6D8-13C3-0D7E-35FDF2EAE312}"/>
              </a:ext>
            </a:extLst>
          </p:cNvPr>
          <p:cNvCxnSpPr>
            <a:cxnSpLocks/>
          </p:cNvCxnSpPr>
          <p:nvPr/>
        </p:nvCxnSpPr>
        <p:spPr>
          <a:xfrm>
            <a:off x="3568288" y="3610517"/>
            <a:ext cx="0" cy="1439136"/>
          </a:xfrm>
          <a:prstGeom prst="line">
            <a:avLst/>
          </a:prstGeom>
          <a:ln w="25400">
            <a:solidFill>
              <a:srgbClr val="6D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69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esentação1" id="{4637C3D4-B8C0-4487-95E4-7D78C2864CE3}" vid="{14196097-8706-4897-8DB6-8D72DA11CEF5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B72F060D1AEF4597455EFB3A8008EE" ma:contentTypeVersion="5" ma:contentTypeDescription="Crie um novo documento." ma:contentTypeScope="" ma:versionID="44954bcfc38c02ee84a59f487d44075c">
  <xsd:schema xmlns:xsd="http://www.w3.org/2001/XMLSchema" xmlns:xs="http://www.w3.org/2001/XMLSchema" xmlns:p="http://schemas.microsoft.com/office/2006/metadata/properties" xmlns:ns2="0d6ae677-6d54-4c44-b78b-88681ae80516" xmlns:ns3="974a954b-640c-4e1c-9a73-82f8fd33145f" targetNamespace="http://schemas.microsoft.com/office/2006/metadata/properties" ma:root="true" ma:fieldsID="77adf3dabcc8b31b73a5c13678c5c44c" ns2:_="" ns3:_="">
    <xsd:import namespace="0d6ae677-6d54-4c44-b78b-88681ae80516"/>
    <xsd:import namespace="974a954b-640c-4e1c-9a73-82f8fd3314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ae677-6d54-4c44-b78b-88681ae80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dexed="true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a954b-640c-4e1c-9a73-82f8fd3314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6ae677-6d54-4c44-b78b-88681ae80516">SAAHU72QAKCV-1008293752-259</_dlc_DocId>
    <_dlc_DocIdUrl xmlns="0d6ae677-6d54-4c44-b78b-88681ae80516">
      <Url>https://bndesbr.sharepoint.com/sites/modeloscorporativos/_layouts/15/DocIdRedir.aspx?ID=SAAHU72QAKCV-1008293752-259</Url>
      <Description>SAAHU72QAKCV-1008293752-259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7D02C-3F4C-4137-8277-2364F2F5830D}">
  <ds:schemaRefs>
    <ds:schemaRef ds:uri="0d6ae677-6d54-4c44-b78b-88681ae80516"/>
    <ds:schemaRef ds:uri="974a954b-640c-4e1c-9a73-82f8fd3314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B8C1F3-4761-45FE-A344-E4F9503C4D62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0d6ae677-6d54-4c44-b78b-88681ae80516"/>
    <ds:schemaRef ds:uri="http://purl.org/dc/elements/1.1/"/>
    <ds:schemaRef ds:uri="http://schemas.microsoft.com/office/infopath/2007/PartnerControls"/>
    <ds:schemaRef ds:uri="974a954b-640c-4e1c-9a73-82f8fd33145f"/>
  </ds:schemaRefs>
</ds:datastoreItem>
</file>

<file path=customXml/itemProps3.xml><?xml version="1.0" encoding="utf-8"?>
<ds:datastoreItem xmlns:ds="http://schemas.openxmlformats.org/officeDocument/2006/customXml" ds:itemID="{39E7BC4E-6B0F-4FB2-94E3-60D026DAEB7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1331484-2C7D-4991-8A0F-A9D83F4213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218cf9-7188-4e4f-9787-a8019ac003f1}" enabled="1" method="Privileged" siteId="{7e2324c6-6925-427e-b56d-4e6eda16752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34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1_Tema do Office</vt:lpstr>
      <vt:lpstr>Personalizar design</vt:lpstr>
      <vt:lpstr>Apresentação do PowerPoint</vt:lpstr>
    </vt:vector>
  </TitlesOfParts>
  <Company>BNDES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Borges Araujo</dc:creator>
  <cp:lastModifiedBy>Gabriel Marino Daudt</cp:lastModifiedBy>
  <cp:revision>6</cp:revision>
  <cp:lastPrinted>2022-11-07T22:20:14Z</cp:lastPrinted>
  <dcterms:created xsi:type="dcterms:W3CDTF">2024-07-30T17:08:45Z</dcterms:created>
  <dcterms:modified xsi:type="dcterms:W3CDTF">2025-11-12T20:25:38Z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0x01010034B72F060D1AEF4597455EFB3A8008EE</vt:lpwstr>
  </property>
  <property fmtid="{D5CDD505-2E9C-101B-9397-08002B2CF9AE}" pid="3" name="_dlc_DocIdItemGuid">
    <vt:lpwstr>5b534f18-9f28-4d2e-ac21-1957ecf9e1c7</vt:lpwstr>
  </property>
</Properties>
</file>